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Fira Sans Extra Condensed Medium"/>
      <p:regular r:id="rId36"/>
      <p:bold r:id="rId37"/>
      <p:italic r:id="rId38"/>
      <p:boldItalic r:id="rId39"/>
    </p:embeddedFont>
    <p:embeddedFont>
      <p:font typeface="Fira Sans Extra Condense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E669D6-D1CC-46A7-B9B5-AD6449F82246}">
  <a:tblStyle styleId="{76E669D6-D1CC-46A7-B9B5-AD6449F8224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5F6"/>
          </a:solidFill>
        </a:fill>
      </a:tcStyle>
    </a:wholeTbl>
    <a:band1H>
      <a:tcTxStyle/>
      <a:tcStyle>
        <a:fill>
          <a:solidFill>
            <a:srgbClr val="CAEAEC"/>
          </a:solidFill>
        </a:fill>
      </a:tcStyle>
    </a:band1H>
    <a:band2H>
      <a:tcTxStyle/>
    </a:band2H>
    <a:band1V>
      <a:tcTxStyle/>
      <a:tcStyle>
        <a:fill>
          <a:solidFill>
            <a:srgbClr val="CAEAEC"/>
          </a:solidFill>
        </a:fill>
      </a:tcStyle>
    </a:band1V>
    <a:band2V>
      <a:tcTxStyle/>
    </a:band2V>
    <a:lastCol>
      <a:tcTxStyle b="on" i="off">
        <a:font>
          <a:latin typeface="Arial"/>
          <a:ea typeface="Arial"/>
          <a:cs typeface="Arial"/>
        </a:font>
        <a:schemeClr val="lt1"/>
      </a:tcTxStyle>
      <a:tcStyle>
        <a:fill>
          <a:solidFill>
            <a:schemeClr val="accent5"/>
          </a:solidFill>
        </a:fill>
      </a:tcStyle>
    </a:lastCol>
    <a:firstCol>
      <a:tcTxStyle b="on" i="off">
        <a:font>
          <a:latin typeface="Arial"/>
          <a:ea typeface="Arial"/>
          <a:cs typeface="Arial"/>
        </a:font>
        <a:schemeClr val="lt1"/>
      </a:tcTxStyle>
      <a:tcStyle>
        <a:fill>
          <a:solidFill>
            <a:schemeClr val="accent5"/>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regular.fntdata"/><Relationship Id="rId20" Type="http://schemas.openxmlformats.org/officeDocument/2006/relationships/slide" Target="slides/slide13.xml"/><Relationship Id="rId42" Type="http://schemas.openxmlformats.org/officeDocument/2006/relationships/font" Target="fonts/FiraSansExtraCondensed-italic.fntdata"/><Relationship Id="rId41" Type="http://schemas.openxmlformats.org/officeDocument/2006/relationships/font" Target="fonts/FiraSansExtraCondensed-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FiraSansExtraCondensed-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Montserrat-bold.fntdata"/><Relationship Id="rId10" Type="http://schemas.openxmlformats.org/officeDocument/2006/relationships/slide" Target="slides/slide3.xml"/><Relationship Id="rId32" Type="http://schemas.openxmlformats.org/officeDocument/2006/relationships/font" Target="fonts/Montserrat-regular.fntdata"/><Relationship Id="rId13" Type="http://schemas.openxmlformats.org/officeDocument/2006/relationships/slide" Target="slides/slide6.xml"/><Relationship Id="rId35" Type="http://schemas.openxmlformats.org/officeDocument/2006/relationships/font" Target="fonts/Montserrat-boldItalic.fntdata"/><Relationship Id="rId12" Type="http://schemas.openxmlformats.org/officeDocument/2006/relationships/slide" Target="slides/slide5.xml"/><Relationship Id="rId34" Type="http://schemas.openxmlformats.org/officeDocument/2006/relationships/font" Target="fonts/Montserrat-italic.fntdata"/><Relationship Id="rId15" Type="http://schemas.openxmlformats.org/officeDocument/2006/relationships/slide" Target="slides/slide8.xml"/><Relationship Id="rId37" Type="http://schemas.openxmlformats.org/officeDocument/2006/relationships/font" Target="fonts/FiraSansExtraCondensedMedium-bold.fntdata"/><Relationship Id="rId14" Type="http://schemas.openxmlformats.org/officeDocument/2006/relationships/slide" Target="slides/slide7.xml"/><Relationship Id="rId36" Type="http://schemas.openxmlformats.org/officeDocument/2006/relationships/font" Target="fonts/FiraSansExtraCondensedMedium-regular.fntdata"/><Relationship Id="rId17" Type="http://schemas.openxmlformats.org/officeDocument/2006/relationships/slide" Target="slides/slide10.xml"/><Relationship Id="rId39" Type="http://schemas.openxmlformats.org/officeDocument/2006/relationships/font" Target="fonts/FiraSansExtraCondensedMedium-boldItalic.fntdata"/><Relationship Id="rId16" Type="http://schemas.openxmlformats.org/officeDocument/2006/relationships/slide" Target="slides/slide9.xml"/><Relationship Id="rId38" Type="http://schemas.openxmlformats.org/officeDocument/2006/relationships/font" Target="fonts/FiraSansExtraCondensedMedium-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6bd14075c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26bd14075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Today we want to share our final project NYPD arrest data</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126bd14075c_2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g126bd14075c_2_24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126bd14075c_2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g126bd14075c_2_25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126bd14075c_2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g126bd14075c_2_25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12774e2a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g12774e2a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2774e2af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g12774e2af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12774e2af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g12774e2af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2774e2afe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g12774e2afe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12774e2afe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g12774e2afe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12774e2af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g12774e2af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126bd14075c_2_2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8" name="Google Shape;2638;g126bd14075c_2_2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6bd14075c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26bd14075c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As one of the world's centers for finance, culture, art and tourism, New York is visited and even settled by a large number of visitors, job seekers and students every year. And how to choose a safe area to settle in this strange city is a great concern for them. To address this problem, we provide charts and maps as a guide for new citizens to live safely based on the crime data of New York City in 2021.</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In addition, our result can also help NYPD to improve the safety of New York City. For example, by assigning the appropriate number of police according to crime rate, and by taking actions to prevent the crime types that have a high rate of occurrence.</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26bd14075c_2_2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5" name="Google Shape;2685;g126bd14075c_2_2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6bd14075c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26bd14075c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6bd14075c_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26bd14075c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6bd14075c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26bd14075c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6bd14075c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26bd14075c_2_1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6bd14075c_2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126bd14075c_2_5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26bd14075c_2_2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6" name="Google Shape;2536;g126bd14075c_2_2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26bd14075c_2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g126bd14075c_2_24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447675" y="1329037"/>
            <a:ext cx="3933900" cy="13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452225" y="2741963"/>
            <a:ext cx="3924900" cy="107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5"/>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500"/>
              <a:buNone/>
              <a:defRPr>
                <a:solidFill>
                  <a:schemeClr val="dk2"/>
                </a:solidFill>
              </a:defRPr>
            </a:lvl1pPr>
            <a:lvl2pPr lvl="1" algn="l">
              <a:lnSpc>
                <a:spcPct val="100000"/>
              </a:lnSpc>
              <a:spcBef>
                <a:spcPts val="0"/>
              </a:spcBef>
              <a:spcAft>
                <a:spcPts val="0"/>
              </a:spcAft>
              <a:buClr>
                <a:schemeClr val="accent5"/>
              </a:buClr>
              <a:buSzPts val="2800"/>
              <a:buNone/>
              <a:defRPr>
                <a:solidFill>
                  <a:schemeClr val="accent5"/>
                </a:solidFill>
              </a:defRPr>
            </a:lvl2pPr>
            <a:lvl3pPr lvl="2" algn="l">
              <a:lnSpc>
                <a:spcPct val="100000"/>
              </a:lnSpc>
              <a:spcBef>
                <a:spcPts val="0"/>
              </a:spcBef>
              <a:spcAft>
                <a:spcPts val="0"/>
              </a:spcAft>
              <a:buClr>
                <a:schemeClr val="accent5"/>
              </a:buClr>
              <a:buSzPts val="2800"/>
              <a:buNone/>
              <a:defRPr>
                <a:solidFill>
                  <a:schemeClr val="accent5"/>
                </a:solidFill>
              </a:defRPr>
            </a:lvl3pPr>
            <a:lvl4pPr lvl="3" algn="l">
              <a:lnSpc>
                <a:spcPct val="100000"/>
              </a:lnSpc>
              <a:spcBef>
                <a:spcPts val="0"/>
              </a:spcBef>
              <a:spcAft>
                <a:spcPts val="0"/>
              </a:spcAft>
              <a:buClr>
                <a:schemeClr val="accent5"/>
              </a:buClr>
              <a:buSzPts val="2800"/>
              <a:buNone/>
              <a:defRPr>
                <a:solidFill>
                  <a:schemeClr val="accent5"/>
                </a:solidFill>
              </a:defRPr>
            </a:lvl4pPr>
            <a:lvl5pPr lvl="4" algn="l">
              <a:lnSpc>
                <a:spcPct val="100000"/>
              </a:lnSpc>
              <a:spcBef>
                <a:spcPts val="0"/>
              </a:spcBef>
              <a:spcAft>
                <a:spcPts val="0"/>
              </a:spcAft>
              <a:buClr>
                <a:schemeClr val="accent5"/>
              </a:buClr>
              <a:buSzPts val="2800"/>
              <a:buNone/>
              <a:defRPr>
                <a:solidFill>
                  <a:schemeClr val="accent5"/>
                </a:solidFill>
              </a:defRPr>
            </a:lvl5pPr>
            <a:lvl6pPr lvl="5" algn="l">
              <a:lnSpc>
                <a:spcPct val="100000"/>
              </a:lnSpc>
              <a:spcBef>
                <a:spcPts val="0"/>
              </a:spcBef>
              <a:spcAft>
                <a:spcPts val="0"/>
              </a:spcAft>
              <a:buClr>
                <a:schemeClr val="accent5"/>
              </a:buClr>
              <a:buSzPts val="2800"/>
              <a:buNone/>
              <a:defRPr>
                <a:solidFill>
                  <a:schemeClr val="accent5"/>
                </a:solidFill>
              </a:defRPr>
            </a:lvl6pPr>
            <a:lvl7pPr lvl="6" algn="l">
              <a:lnSpc>
                <a:spcPct val="100000"/>
              </a:lnSpc>
              <a:spcBef>
                <a:spcPts val="0"/>
              </a:spcBef>
              <a:spcAft>
                <a:spcPts val="0"/>
              </a:spcAft>
              <a:buClr>
                <a:schemeClr val="accent5"/>
              </a:buClr>
              <a:buSzPts val="2800"/>
              <a:buNone/>
              <a:defRPr>
                <a:solidFill>
                  <a:schemeClr val="accent5"/>
                </a:solidFill>
              </a:defRPr>
            </a:lvl7pPr>
            <a:lvl8pPr lvl="7" algn="l">
              <a:lnSpc>
                <a:spcPct val="100000"/>
              </a:lnSpc>
              <a:spcBef>
                <a:spcPts val="0"/>
              </a:spcBef>
              <a:spcAft>
                <a:spcPts val="0"/>
              </a:spcAft>
              <a:buClr>
                <a:schemeClr val="accent5"/>
              </a:buClr>
              <a:buSzPts val="2800"/>
              <a:buNone/>
              <a:defRPr>
                <a:solidFill>
                  <a:schemeClr val="accent5"/>
                </a:solidFill>
              </a:defRPr>
            </a:lvl8pPr>
            <a:lvl9pPr lvl="8" algn="l">
              <a:lnSpc>
                <a:spcPct val="100000"/>
              </a:lnSpc>
              <a:spcBef>
                <a:spcPts val="0"/>
              </a:spcBef>
              <a:spcAft>
                <a:spcPts val="0"/>
              </a:spcAft>
              <a:buClr>
                <a:schemeClr val="accent5"/>
              </a:buClr>
              <a:buSzPts val="2800"/>
              <a:buNone/>
              <a:defRPr>
                <a:solidFill>
                  <a:schemeClr val="accent5"/>
                </a:solidFill>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500"/>
              <a:buFont typeface="Fira Sans Extra Condensed Medium"/>
              <a:buNone/>
              <a:defRPr b="0" i="0" sz="2500" u="none" cap="none" strike="noStrike">
                <a:solidFill>
                  <a:schemeClr val="dk2"/>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0" l="0" r="0" t="0"/>
          <a:stretch/>
        </p:blipFill>
        <p:spPr>
          <a:xfrm>
            <a:off x="3962175" y="316875"/>
            <a:ext cx="4536124" cy="4509751"/>
          </a:xfrm>
          <a:prstGeom prst="rect">
            <a:avLst/>
          </a:prstGeom>
          <a:noFill/>
          <a:ln>
            <a:noFill/>
          </a:ln>
        </p:spPr>
      </p:pic>
      <p:sp>
        <p:nvSpPr>
          <p:cNvPr id="100" name="Google Shape;100;p25"/>
          <p:cNvSpPr txBox="1"/>
          <p:nvPr>
            <p:ph type="ctrTitle"/>
          </p:nvPr>
        </p:nvSpPr>
        <p:spPr>
          <a:xfrm>
            <a:off x="339931" y="672147"/>
            <a:ext cx="3933900" cy="133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zh-CN">
                <a:solidFill>
                  <a:schemeClr val="accent1"/>
                </a:solidFill>
              </a:rPr>
              <a:t>NYPD</a:t>
            </a:r>
            <a:br>
              <a:rPr lang="zh-CN">
                <a:solidFill>
                  <a:schemeClr val="accent1"/>
                </a:solidFill>
              </a:rPr>
            </a:br>
            <a:r>
              <a:rPr lang="zh-CN">
                <a:solidFill>
                  <a:schemeClr val="accent1"/>
                </a:solidFill>
              </a:rPr>
              <a:t>ARREST DATA</a:t>
            </a:r>
            <a:endParaRPr>
              <a:solidFill>
                <a:schemeClr val="accent1"/>
              </a:solidFill>
            </a:endParaRPr>
          </a:p>
        </p:txBody>
      </p:sp>
      <p:sp>
        <p:nvSpPr>
          <p:cNvPr id="101" name="Google Shape;101;p25"/>
          <p:cNvSpPr txBox="1"/>
          <p:nvPr>
            <p:ph idx="1" type="subTitle"/>
          </p:nvPr>
        </p:nvSpPr>
        <p:spPr>
          <a:xfrm>
            <a:off x="480050" y="2457763"/>
            <a:ext cx="3518100" cy="255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000"/>
          </a:p>
          <a:p>
            <a:pPr indent="0" lvl="0" marL="0" rtl="0" algn="l">
              <a:lnSpc>
                <a:spcPct val="100000"/>
              </a:lnSpc>
              <a:spcBef>
                <a:spcPts val="0"/>
              </a:spcBef>
              <a:spcAft>
                <a:spcPts val="0"/>
              </a:spcAft>
              <a:buSzPts val="2800"/>
              <a:buNone/>
            </a:pPr>
            <a:r>
              <a:rPr lang="zh-CN" sz="2000">
                <a:solidFill>
                  <a:srgbClr val="6A81F0"/>
                </a:solidFill>
                <a:latin typeface="Montserrat"/>
                <a:ea typeface="Montserrat"/>
                <a:cs typeface="Montserrat"/>
                <a:sym typeface="Montserrat"/>
              </a:rPr>
              <a:t>Group 6</a:t>
            </a:r>
            <a:endParaRPr sz="2000">
              <a:solidFill>
                <a:srgbClr val="6A81F0"/>
              </a:solidFill>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sz="14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Chutong Qiu</a:t>
            </a:r>
            <a:endParaRPr sz="1400">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Huiyang Ni</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Jiuli Wei</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Yanru Zhou</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Cheng Qian</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zh-CN" sz="1400">
                <a:latin typeface="Montserrat"/>
                <a:ea typeface="Montserrat"/>
                <a:cs typeface="Montserrat"/>
                <a:sym typeface="Montserrat"/>
              </a:rPr>
              <a:t>Xiongxiang Fan</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sz="2000">
              <a:latin typeface="Fira Sans Extra Condensed"/>
              <a:ea typeface="Fira Sans Extra Condensed"/>
              <a:cs typeface="Fira Sans Extra Condensed"/>
              <a:sym typeface="Fira Sans Extra Condense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34"/>
          <p:cNvSpPr txBox="1"/>
          <p:nvPr/>
        </p:nvSpPr>
        <p:spPr>
          <a:xfrm>
            <a:off x="64167" y="553627"/>
            <a:ext cx="21867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2500" u="none" cap="none" strike="noStrike">
                <a:solidFill>
                  <a:schemeClr val="accent2"/>
                </a:solidFill>
                <a:latin typeface="Fira Sans Extra Condensed Medium"/>
                <a:ea typeface="Fira Sans Extra Condensed Medium"/>
                <a:cs typeface="Fira Sans Extra Condensed Medium"/>
                <a:sym typeface="Fira Sans Extra Condensed Medium"/>
              </a:rPr>
              <a:t>Borough map</a:t>
            </a:r>
            <a:endParaRPr sz="2200"/>
          </a:p>
        </p:txBody>
      </p:sp>
      <p:pic>
        <p:nvPicPr>
          <p:cNvPr id="2566" name="Google Shape;2566;p34"/>
          <p:cNvPicPr preferRelativeResize="0"/>
          <p:nvPr/>
        </p:nvPicPr>
        <p:blipFill rotWithShape="1">
          <a:blip r:embed="rId3">
            <a:alphaModFix/>
          </a:blip>
          <a:srcRect b="0" l="0" r="0" t="0"/>
          <a:stretch/>
        </p:blipFill>
        <p:spPr>
          <a:xfrm>
            <a:off x="64175" y="1088400"/>
            <a:ext cx="5673526" cy="3520826"/>
          </a:xfrm>
          <a:prstGeom prst="rect">
            <a:avLst/>
          </a:prstGeom>
          <a:noFill/>
          <a:ln>
            <a:noFill/>
          </a:ln>
        </p:spPr>
      </p:pic>
      <p:pic>
        <p:nvPicPr>
          <p:cNvPr id="2567" name="Google Shape;2567;p34"/>
          <p:cNvPicPr preferRelativeResize="0"/>
          <p:nvPr/>
        </p:nvPicPr>
        <p:blipFill>
          <a:blip r:embed="rId4">
            <a:alphaModFix/>
          </a:blip>
          <a:stretch>
            <a:fillRect/>
          </a:stretch>
        </p:blipFill>
        <p:spPr>
          <a:xfrm>
            <a:off x="5989799" y="1088400"/>
            <a:ext cx="2938426" cy="36160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pic>
        <p:nvPicPr>
          <p:cNvPr id="2572" name="Google Shape;2572;p35"/>
          <p:cNvPicPr preferRelativeResize="0"/>
          <p:nvPr/>
        </p:nvPicPr>
        <p:blipFill rotWithShape="1">
          <a:blip r:embed="rId3">
            <a:alphaModFix/>
          </a:blip>
          <a:srcRect b="0" l="0" r="0" t="0"/>
          <a:stretch/>
        </p:blipFill>
        <p:spPr>
          <a:xfrm>
            <a:off x="-1565" y="875939"/>
            <a:ext cx="9145565" cy="33916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573" name="Google Shape;2573;p35"/>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None/>
            </a:pPr>
            <a:r>
              <a:rPr lang="zh-CN"/>
              <a:t>Step4: Arrest Data Map Near Me</a:t>
            </a:r>
            <a:br>
              <a:rPr lang="zh-CN"/>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pic>
        <p:nvPicPr>
          <p:cNvPr id="2578" name="Google Shape;2578;p36"/>
          <p:cNvPicPr preferRelativeResize="0"/>
          <p:nvPr/>
        </p:nvPicPr>
        <p:blipFill rotWithShape="1">
          <a:blip r:embed="rId3">
            <a:alphaModFix/>
          </a:blip>
          <a:srcRect b="0" l="0" r="0" t="0"/>
          <a:stretch/>
        </p:blipFill>
        <p:spPr>
          <a:xfrm>
            <a:off x="3858126" y="218092"/>
            <a:ext cx="5024472" cy="2016743"/>
          </a:xfrm>
          <a:prstGeom prst="rect">
            <a:avLst/>
          </a:prstGeom>
          <a:noFill/>
          <a:ln>
            <a:noFill/>
          </a:ln>
        </p:spPr>
      </p:pic>
      <p:pic>
        <p:nvPicPr>
          <p:cNvPr id="2579" name="Google Shape;2579;p36"/>
          <p:cNvPicPr preferRelativeResize="0"/>
          <p:nvPr/>
        </p:nvPicPr>
        <p:blipFill rotWithShape="1">
          <a:blip r:embed="rId4">
            <a:alphaModFix/>
          </a:blip>
          <a:srcRect b="0" l="0" r="0" t="0"/>
          <a:stretch/>
        </p:blipFill>
        <p:spPr>
          <a:xfrm>
            <a:off x="83780" y="2571750"/>
            <a:ext cx="4488220" cy="2571750"/>
          </a:xfrm>
          <a:prstGeom prst="rect">
            <a:avLst/>
          </a:prstGeom>
          <a:noFill/>
          <a:ln>
            <a:noFill/>
          </a:ln>
        </p:spPr>
      </p:pic>
      <p:grpSp>
        <p:nvGrpSpPr>
          <p:cNvPr id="2580" name="Google Shape;2580;p36"/>
          <p:cNvGrpSpPr/>
          <p:nvPr/>
        </p:nvGrpSpPr>
        <p:grpSpPr>
          <a:xfrm>
            <a:off x="394974" y="514491"/>
            <a:ext cx="2998200" cy="1550234"/>
            <a:chOff x="83984" y="1460975"/>
            <a:chExt cx="2998200" cy="1550234"/>
          </a:xfrm>
        </p:grpSpPr>
        <p:sp>
          <p:nvSpPr>
            <p:cNvPr id="2581" name="Google Shape;2581;p36"/>
            <p:cNvSpPr txBox="1"/>
            <p:nvPr/>
          </p:nvSpPr>
          <p:spPr>
            <a:xfrm>
              <a:off x="441140" y="1773581"/>
              <a:ext cx="2283900" cy="28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zh-CN" sz="1700">
                  <a:solidFill>
                    <a:schemeClr val="accent2"/>
                  </a:solidFill>
                  <a:latin typeface="Fira Sans Extra Condensed Medium"/>
                  <a:ea typeface="Fira Sans Extra Condensed Medium"/>
                  <a:cs typeface="Fira Sans Extra Condensed Medium"/>
                  <a:sym typeface="Fira Sans Extra Condensed Medium"/>
                </a:rPr>
                <a:t>Get my location</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2582" name="Google Shape;2582;p36"/>
            <p:cNvSpPr txBox="1"/>
            <p:nvPr/>
          </p:nvSpPr>
          <p:spPr>
            <a:xfrm>
              <a:off x="83984" y="1960909"/>
              <a:ext cx="2998200" cy="1050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Get the current IP address</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Get the current latitude and longitude by IP address</a:t>
              </a:r>
              <a:endParaRPr sz="1200">
                <a:latin typeface="Roboto"/>
                <a:ea typeface="Roboto"/>
                <a:cs typeface="Roboto"/>
                <a:sym typeface="Roboto"/>
              </a:endParaRPr>
            </a:p>
          </p:txBody>
        </p:sp>
        <p:sp>
          <p:nvSpPr>
            <p:cNvPr id="2583" name="Google Shape;2583;p36"/>
            <p:cNvSpPr txBox="1"/>
            <p:nvPr/>
          </p:nvSpPr>
          <p:spPr>
            <a:xfrm flipH="1">
              <a:off x="1382075" y="1460975"/>
              <a:ext cx="402000" cy="16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01</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2584" name="Google Shape;2584;p36"/>
          <p:cNvGrpSpPr/>
          <p:nvPr/>
        </p:nvGrpSpPr>
        <p:grpSpPr>
          <a:xfrm>
            <a:off x="5233276" y="3165889"/>
            <a:ext cx="3339242" cy="1546635"/>
            <a:chOff x="457206" y="1460975"/>
            <a:chExt cx="2514300" cy="1546635"/>
          </a:xfrm>
        </p:grpSpPr>
        <p:sp>
          <p:nvSpPr>
            <p:cNvPr id="2585" name="Google Shape;2585;p36"/>
            <p:cNvSpPr txBox="1"/>
            <p:nvPr/>
          </p:nvSpPr>
          <p:spPr>
            <a:xfrm>
              <a:off x="749400" y="1625690"/>
              <a:ext cx="1929900" cy="51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zh-CN" sz="1700">
                  <a:solidFill>
                    <a:schemeClr val="accent2"/>
                  </a:solidFill>
                  <a:latin typeface="Fira Sans Extra Condensed Medium"/>
                  <a:ea typeface="Fira Sans Extra Condensed Medium"/>
                  <a:cs typeface="Fira Sans Extra Condensed Medium"/>
                  <a:sym typeface="Fira Sans Extra Condensed Medium"/>
                </a:rPr>
                <a:t>Show the nearest points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2586" name="Google Shape;2586;p36"/>
            <p:cNvSpPr txBox="1"/>
            <p:nvPr/>
          </p:nvSpPr>
          <p:spPr>
            <a:xfrm>
              <a:off x="457206" y="1960910"/>
              <a:ext cx="2514300" cy="1046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Calculate the distance of all data from me by the </a:t>
              </a:r>
              <a:r>
                <a:rPr lang="zh-CN" sz="1200">
                  <a:solidFill>
                    <a:schemeClr val="dk2"/>
                  </a:solidFill>
                  <a:latin typeface="Roboto"/>
                  <a:ea typeface="Roboto"/>
                  <a:cs typeface="Roboto"/>
                  <a:sym typeface="Roboto"/>
                </a:rPr>
                <a:t>latitude and longitude</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Sort the data by distance</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Show the nearest 50 points on the map</a:t>
              </a:r>
              <a:endParaRPr b="0" i="0" sz="1200" u="none" cap="none" strike="noStrike">
                <a:solidFill>
                  <a:srgbClr val="000000"/>
                </a:solidFill>
                <a:latin typeface="Roboto"/>
                <a:ea typeface="Roboto"/>
                <a:cs typeface="Roboto"/>
                <a:sym typeface="Roboto"/>
              </a:endParaRPr>
            </a:p>
          </p:txBody>
        </p:sp>
        <p:sp>
          <p:nvSpPr>
            <p:cNvPr id="2587" name="Google Shape;2587;p36"/>
            <p:cNvSpPr txBox="1"/>
            <p:nvPr/>
          </p:nvSpPr>
          <p:spPr>
            <a:xfrm flipH="1">
              <a:off x="1513354" y="1460975"/>
              <a:ext cx="402000" cy="16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0</a:t>
              </a:r>
              <a:r>
                <a:rPr lang="zh-CN" sz="1700">
                  <a:solidFill>
                    <a:schemeClr val="accent2"/>
                  </a:solidFill>
                  <a:latin typeface="Fira Sans Extra Condensed Medium"/>
                  <a:ea typeface="Fira Sans Extra Condensed Medium"/>
                  <a:cs typeface="Fira Sans Extra Condensed Medium"/>
                  <a:sym typeface="Fira Sans Extra Condensed Medium"/>
                </a:rPr>
                <a:t>2</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37"/>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None/>
            </a:pPr>
            <a:r>
              <a:rPr lang="zh-CN"/>
              <a:t>Step5: Exploratory Analysis (Visualization)</a:t>
            </a:r>
            <a:br>
              <a:rPr lang="zh-CN"/>
            </a:br>
            <a:br>
              <a:rPr lang="zh-CN"/>
            </a:br>
            <a:endParaRPr/>
          </a:p>
        </p:txBody>
      </p:sp>
      <p:pic>
        <p:nvPicPr>
          <p:cNvPr id="2593" name="Google Shape;2593;p37"/>
          <p:cNvPicPr preferRelativeResize="0"/>
          <p:nvPr/>
        </p:nvPicPr>
        <p:blipFill rotWithShape="1">
          <a:blip r:embed="rId3">
            <a:alphaModFix/>
          </a:blip>
          <a:srcRect b="0" l="0" r="0" t="0"/>
          <a:stretch/>
        </p:blipFill>
        <p:spPr>
          <a:xfrm>
            <a:off x="1996322" y="1108818"/>
            <a:ext cx="4541700" cy="29259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grpSp>
        <p:nvGrpSpPr>
          <p:cNvPr id="2594" name="Google Shape;2594;p37"/>
          <p:cNvGrpSpPr/>
          <p:nvPr/>
        </p:nvGrpSpPr>
        <p:grpSpPr>
          <a:xfrm>
            <a:off x="-467651" y="1651974"/>
            <a:ext cx="2330700" cy="919776"/>
            <a:chOff x="313363" y="1236138"/>
            <a:chExt cx="2330700" cy="919776"/>
          </a:xfrm>
        </p:grpSpPr>
        <p:sp>
          <p:nvSpPr>
            <p:cNvPr id="2595" name="Google Shape;2595;p37"/>
            <p:cNvSpPr txBox="1"/>
            <p:nvPr/>
          </p:nvSpPr>
          <p:spPr>
            <a:xfrm>
              <a:off x="457150" y="1236138"/>
              <a:ext cx="21867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lang="zh-CN" sz="1700">
                  <a:solidFill>
                    <a:schemeClr val="dk1"/>
                  </a:solidFill>
                  <a:latin typeface="Fira Sans Extra Condensed Medium"/>
                  <a:ea typeface="Fira Sans Extra Condensed Medium"/>
                  <a:cs typeface="Fira Sans Extra Condensed Medium"/>
                  <a:sym typeface="Fira Sans Extra Condensed Medium"/>
                </a:rPr>
                <a:t>Crimes in precincts </a:t>
              </a:r>
              <a:endParaRPr b="0" i="0" sz="17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sp>
          <p:nvSpPr>
            <p:cNvPr id="2596" name="Google Shape;2596;p37"/>
            <p:cNvSpPr txBox="1"/>
            <p:nvPr/>
          </p:nvSpPr>
          <p:spPr>
            <a:xfrm>
              <a:off x="313363" y="1534014"/>
              <a:ext cx="2330700" cy="62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zh-CN" sz="1200">
                  <a:latin typeface="Roboto"/>
                  <a:ea typeface="Roboto"/>
                  <a:cs typeface="Roboto"/>
                  <a:sym typeface="Roboto"/>
                </a:rPr>
                <a:t>Crimes in each precinct</a:t>
              </a:r>
              <a:endParaRPr b="0" i="0" sz="1200" u="none" cap="none" strike="noStrike">
                <a:solidFill>
                  <a:srgbClr val="000000"/>
                </a:solidFill>
                <a:latin typeface="Roboto"/>
                <a:ea typeface="Roboto"/>
                <a:cs typeface="Roboto"/>
                <a:sym typeface="Roboto"/>
              </a:endParaRPr>
            </a:p>
          </p:txBody>
        </p:sp>
      </p:grpSp>
      <p:grpSp>
        <p:nvGrpSpPr>
          <p:cNvPr id="2597" name="Google Shape;2597;p37"/>
          <p:cNvGrpSpPr/>
          <p:nvPr/>
        </p:nvGrpSpPr>
        <p:grpSpPr>
          <a:xfrm>
            <a:off x="6671463" y="1651974"/>
            <a:ext cx="2716812" cy="1279301"/>
            <a:chOff x="6521675" y="1234050"/>
            <a:chExt cx="2716812" cy="1279301"/>
          </a:xfrm>
        </p:grpSpPr>
        <p:sp>
          <p:nvSpPr>
            <p:cNvPr id="2598" name="Google Shape;2598;p37"/>
            <p:cNvSpPr txBox="1"/>
            <p:nvPr/>
          </p:nvSpPr>
          <p:spPr>
            <a:xfrm>
              <a:off x="6521675" y="1234050"/>
              <a:ext cx="2186700" cy="28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zh-CN" sz="1700">
                  <a:solidFill>
                    <a:schemeClr val="dk1"/>
                  </a:solidFill>
                  <a:latin typeface="Fira Sans Extra Condensed Medium"/>
                  <a:ea typeface="Fira Sans Extra Condensed Medium"/>
                  <a:cs typeface="Fira Sans Extra Condensed Medium"/>
                  <a:sym typeface="Fira Sans Extra Condensed Medium"/>
                </a:rPr>
                <a:t>Percentage of </a:t>
              </a:r>
              <a:endParaRPr sz="17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l">
                <a:lnSpc>
                  <a:spcPct val="100000"/>
                </a:lnSpc>
                <a:spcBef>
                  <a:spcPts val="0"/>
                </a:spcBef>
                <a:spcAft>
                  <a:spcPts val="0"/>
                </a:spcAft>
                <a:buClr>
                  <a:srgbClr val="000000"/>
                </a:buClr>
                <a:buSzPts val="1700"/>
                <a:buFont typeface="Arial"/>
                <a:buNone/>
              </a:pPr>
              <a:r>
                <a:rPr lang="zh-CN" sz="1700">
                  <a:solidFill>
                    <a:schemeClr val="dk1"/>
                  </a:solidFill>
                  <a:latin typeface="Fira Sans Extra Condensed Medium"/>
                  <a:ea typeface="Fira Sans Extra Condensed Medium"/>
                  <a:cs typeface="Fira Sans Extra Condensed Medium"/>
                  <a:sym typeface="Fira Sans Extra Condensed Medium"/>
                </a:rPr>
                <a:t>crime types</a:t>
              </a:r>
              <a:endParaRPr b="0" i="0" sz="17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sp>
          <p:nvSpPr>
            <p:cNvPr id="2599" name="Google Shape;2599;p37"/>
            <p:cNvSpPr txBox="1"/>
            <p:nvPr/>
          </p:nvSpPr>
          <p:spPr>
            <a:xfrm>
              <a:off x="6521687" y="1862051"/>
              <a:ext cx="2716800" cy="6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zh-CN" sz="1200">
                  <a:latin typeface="Roboto"/>
                  <a:ea typeface="Roboto"/>
                  <a:cs typeface="Roboto"/>
                  <a:sym typeface="Roboto"/>
                </a:rPr>
                <a:t>Five main crime types:</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felony</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larceny</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murder</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rape</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robbery</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zh-CN" sz="1200">
                  <a:latin typeface="Roboto"/>
                  <a:ea typeface="Roboto"/>
                  <a:cs typeface="Roboto"/>
                  <a:sym typeface="Roboto"/>
                </a:rPr>
                <a:t>others</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zh-CN" sz="1200">
                  <a:latin typeface="Roboto"/>
                  <a:ea typeface="Roboto"/>
                  <a:cs typeface="Roboto"/>
                  <a:sym typeface="Roboto"/>
                </a:rPr>
                <a:t>as the percentage of a total crime.</a:t>
              </a:r>
              <a:endParaRPr sz="1200">
                <a:latin typeface="Roboto"/>
                <a:ea typeface="Roboto"/>
                <a:cs typeface="Roboto"/>
                <a:sym typeface="Roboto"/>
              </a:endParaRPr>
            </a:p>
          </p:txBody>
        </p:sp>
      </p:grpSp>
      <p:cxnSp>
        <p:nvCxnSpPr>
          <p:cNvPr id="2600" name="Google Shape;2600;p37"/>
          <p:cNvCxnSpPr/>
          <p:nvPr/>
        </p:nvCxnSpPr>
        <p:spPr>
          <a:xfrm rot="10800000">
            <a:off x="1856763" y="1869025"/>
            <a:ext cx="2129700" cy="0"/>
          </a:xfrm>
          <a:prstGeom prst="straightConnector1">
            <a:avLst/>
          </a:prstGeom>
          <a:noFill/>
          <a:ln cap="flat" cmpd="sng" w="9525">
            <a:solidFill>
              <a:srgbClr val="6AF9FF"/>
            </a:solidFill>
            <a:prstDash val="solid"/>
            <a:round/>
            <a:headEnd len="med" w="med" type="oval"/>
            <a:tailEnd len="sm" w="sm" type="none"/>
          </a:ln>
        </p:spPr>
      </p:cxnSp>
      <p:cxnSp>
        <p:nvCxnSpPr>
          <p:cNvPr id="2601" name="Google Shape;2601;p37"/>
          <p:cNvCxnSpPr/>
          <p:nvPr/>
        </p:nvCxnSpPr>
        <p:spPr>
          <a:xfrm flipH="1" rot="10800000">
            <a:off x="4895463" y="1869026"/>
            <a:ext cx="1776000" cy="534300"/>
          </a:xfrm>
          <a:prstGeom prst="bentConnector3">
            <a:avLst>
              <a:gd fmla="val 50000" name="adj1"/>
            </a:avLst>
          </a:prstGeom>
          <a:noFill/>
          <a:ln cap="flat" cmpd="sng" w="9525">
            <a:solidFill>
              <a:srgbClr val="6AF9FF"/>
            </a:solidFill>
            <a:prstDash val="solid"/>
            <a:round/>
            <a:headEnd len="med" w="med" type="oval"/>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pic>
        <p:nvPicPr>
          <p:cNvPr id="2606" name="Google Shape;2606;p38"/>
          <p:cNvPicPr preferRelativeResize="0"/>
          <p:nvPr/>
        </p:nvPicPr>
        <p:blipFill rotWithShape="1">
          <a:blip r:embed="rId3">
            <a:alphaModFix/>
          </a:blip>
          <a:srcRect b="0" l="0" r="0" t="0"/>
          <a:stretch/>
        </p:blipFill>
        <p:spPr>
          <a:xfrm>
            <a:off x="512542" y="1731614"/>
            <a:ext cx="6575513" cy="1237933"/>
          </a:xfrm>
          <a:prstGeom prst="rect">
            <a:avLst/>
          </a:prstGeom>
          <a:noFill/>
          <a:ln>
            <a:noFill/>
          </a:ln>
        </p:spPr>
      </p:pic>
      <p:sp>
        <p:nvSpPr>
          <p:cNvPr id="2607" name="Google Shape;2607;p38"/>
          <p:cNvSpPr txBox="1"/>
          <p:nvPr/>
        </p:nvSpPr>
        <p:spPr>
          <a:xfrm>
            <a:off x="457881" y="579275"/>
            <a:ext cx="4415400" cy="7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zh-CN" sz="3200" u="none" cap="none" strike="noStrike">
                <a:solidFill>
                  <a:schemeClr val="accent2"/>
                </a:solidFill>
                <a:latin typeface="Fira Sans Extra Condensed Medium"/>
                <a:ea typeface="Fira Sans Extra Condensed Medium"/>
                <a:cs typeface="Fira Sans Extra Condensed Medium"/>
                <a:sym typeface="Fira Sans Extra Condensed Medium"/>
              </a:rPr>
              <a:t>Get precinct </a:t>
            </a:r>
            <a:r>
              <a:rPr lang="zh-CN" sz="3200">
                <a:solidFill>
                  <a:schemeClr val="accent2"/>
                </a:solidFill>
                <a:latin typeface="Fira Sans Extra Condensed Medium"/>
                <a:ea typeface="Fira Sans Extra Condensed Medium"/>
                <a:cs typeface="Fira Sans Extra Condensed Medium"/>
                <a:sym typeface="Fira Sans Extra Condensed Medium"/>
              </a:rPr>
              <a:t>number</a:t>
            </a:r>
            <a:endParaRPr b="0" i="0" sz="32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pic>
        <p:nvPicPr>
          <p:cNvPr id="2612" name="Google Shape;2612;p39"/>
          <p:cNvPicPr preferRelativeResize="0"/>
          <p:nvPr/>
        </p:nvPicPr>
        <p:blipFill rotWithShape="1">
          <a:blip r:embed="rId3">
            <a:alphaModFix/>
          </a:blip>
          <a:srcRect b="0" l="0" r="0" t="0"/>
          <a:stretch/>
        </p:blipFill>
        <p:spPr>
          <a:xfrm>
            <a:off x="452611" y="2079466"/>
            <a:ext cx="7927145" cy="1272453"/>
          </a:xfrm>
          <a:prstGeom prst="rect">
            <a:avLst/>
          </a:prstGeom>
          <a:noFill/>
          <a:ln>
            <a:noFill/>
          </a:ln>
        </p:spPr>
      </p:pic>
      <p:sp>
        <p:nvSpPr>
          <p:cNvPr id="2613" name="Google Shape;2613;p39"/>
          <p:cNvSpPr txBox="1"/>
          <p:nvPr/>
        </p:nvSpPr>
        <p:spPr>
          <a:xfrm>
            <a:off x="452597" y="762650"/>
            <a:ext cx="6645300" cy="7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zh-CN" sz="3900">
                <a:solidFill>
                  <a:schemeClr val="accent2"/>
                </a:solidFill>
                <a:latin typeface="Fira Sans Extra Condensed Medium"/>
                <a:ea typeface="Fira Sans Extra Condensed Medium"/>
                <a:cs typeface="Fira Sans Extra Condensed Medium"/>
                <a:sym typeface="Fira Sans Extra Condensed Medium"/>
              </a:rPr>
              <a:t>Unify crime types into six types</a:t>
            </a:r>
            <a:endParaRPr b="0" i="0" sz="39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40"/>
          <p:cNvSpPr txBox="1"/>
          <p:nvPr/>
        </p:nvSpPr>
        <p:spPr>
          <a:xfrm>
            <a:off x="135700" y="170456"/>
            <a:ext cx="8392500" cy="7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zh-CN" sz="3200">
                <a:solidFill>
                  <a:schemeClr val="accent2"/>
                </a:solidFill>
                <a:latin typeface="Fira Sans Extra Condensed Medium"/>
                <a:ea typeface="Fira Sans Extra Condensed Medium"/>
                <a:cs typeface="Fira Sans Extra Condensed Medium"/>
                <a:sym typeface="Fira Sans Extra Condensed Medium"/>
              </a:rPr>
              <a:t>Calculate</a:t>
            </a:r>
            <a:r>
              <a:rPr b="0" i="0" lang="zh-CN" sz="3200" u="none" cap="none" strike="noStrike">
                <a:solidFill>
                  <a:schemeClr val="accent2"/>
                </a:solidFill>
                <a:latin typeface="Fira Sans Extra Condensed Medium"/>
                <a:ea typeface="Fira Sans Extra Condensed Medium"/>
                <a:cs typeface="Fira Sans Extra Condensed Medium"/>
                <a:sym typeface="Fira Sans Extra Condensed Medium"/>
              </a:rPr>
              <a:t> percentages </a:t>
            </a:r>
            <a:r>
              <a:rPr lang="zh-CN" sz="3200">
                <a:solidFill>
                  <a:schemeClr val="accent2"/>
                </a:solidFill>
                <a:latin typeface="Fira Sans Extra Condensed Medium"/>
                <a:ea typeface="Fira Sans Extra Condensed Medium"/>
                <a:cs typeface="Fira Sans Extra Condensed Medium"/>
                <a:sym typeface="Fira Sans Extra Condensed Medium"/>
              </a:rPr>
              <a:t>of crime types </a:t>
            </a:r>
            <a:r>
              <a:rPr b="0" i="0" lang="zh-CN" sz="3200" u="none" cap="none" strike="noStrike">
                <a:solidFill>
                  <a:schemeClr val="accent2"/>
                </a:solidFill>
                <a:latin typeface="Fira Sans Extra Condensed Medium"/>
                <a:ea typeface="Fira Sans Extra Condensed Medium"/>
                <a:cs typeface="Fira Sans Extra Condensed Medium"/>
                <a:sym typeface="Fira Sans Extra Condensed Medium"/>
              </a:rPr>
              <a:t>in </a:t>
            </a:r>
            <a:r>
              <a:rPr lang="zh-CN" sz="3200">
                <a:solidFill>
                  <a:schemeClr val="accent2"/>
                </a:solidFill>
                <a:latin typeface="Fira Sans Extra Condensed Medium"/>
                <a:ea typeface="Fira Sans Extra Condensed Medium"/>
                <a:cs typeface="Fira Sans Extra Condensed Medium"/>
                <a:sym typeface="Fira Sans Extra Condensed Medium"/>
              </a:rPr>
              <a:t>each</a:t>
            </a:r>
            <a:r>
              <a:rPr b="0" i="0" lang="zh-CN" sz="3200" u="none" cap="none" strike="noStrike">
                <a:solidFill>
                  <a:schemeClr val="accent2"/>
                </a:solidFill>
                <a:latin typeface="Fira Sans Extra Condensed Medium"/>
                <a:ea typeface="Fira Sans Extra Condensed Medium"/>
                <a:cs typeface="Fira Sans Extra Condensed Medium"/>
                <a:sym typeface="Fira Sans Extra Condensed Medium"/>
              </a:rPr>
              <a:t> precinct</a:t>
            </a:r>
            <a:endParaRPr b="0" i="0" sz="32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pic>
        <p:nvPicPr>
          <p:cNvPr id="2619" name="Google Shape;2619;p40"/>
          <p:cNvPicPr preferRelativeResize="0"/>
          <p:nvPr/>
        </p:nvPicPr>
        <p:blipFill>
          <a:blip r:embed="rId3">
            <a:alphaModFix/>
          </a:blip>
          <a:stretch>
            <a:fillRect/>
          </a:stretch>
        </p:blipFill>
        <p:spPr>
          <a:xfrm>
            <a:off x="212450" y="999256"/>
            <a:ext cx="8239002" cy="39344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41"/>
          <p:cNvSpPr txBox="1"/>
          <p:nvPr/>
        </p:nvSpPr>
        <p:spPr>
          <a:xfrm>
            <a:off x="515250" y="294950"/>
            <a:ext cx="2388900" cy="164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zh-CN" sz="3300">
                <a:solidFill>
                  <a:schemeClr val="accent2"/>
                </a:solidFill>
                <a:latin typeface="Fira Sans Extra Condensed Medium"/>
                <a:ea typeface="Fira Sans Extra Condensed Medium"/>
                <a:cs typeface="Fira Sans Extra Condensed Medium"/>
                <a:sym typeface="Fira Sans Extra Condensed Medium"/>
              </a:rPr>
              <a:t>Get </a:t>
            </a:r>
            <a:endParaRPr sz="3300">
              <a:solidFill>
                <a:schemeClr val="accent2"/>
              </a:solidFill>
              <a:latin typeface="Fira Sans Extra Condensed Medium"/>
              <a:ea typeface="Fira Sans Extra Condensed Medium"/>
              <a:cs typeface="Fira Sans Extra Condensed Medium"/>
              <a:sym typeface="Fira Sans Extra Condensed Medium"/>
            </a:endParaRPr>
          </a:p>
          <a:p>
            <a:pPr indent="0" lvl="0" marL="0" marR="0" rtl="0" algn="l">
              <a:lnSpc>
                <a:spcPct val="100000"/>
              </a:lnSpc>
              <a:spcBef>
                <a:spcPts val="0"/>
              </a:spcBef>
              <a:spcAft>
                <a:spcPts val="0"/>
              </a:spcAft>
              <a:buClr>
                <a:srgbClr val="000000"/>
              </a:buClr>
              <a:buSzPts val="3200"/>
              <a:buFont typeface="Arial"/>
              <a:buNone/>
            </a:pPr>
            <a:r>
              <a:rPr lang="zh-CN" sz="3300">
                <a:solidFill>
                  <a:schemeClr val="accent2"/>
                </a:solidFill>
                <a:latin typeface="Fira Sans Extra Condensed Medium"/>
                <a:ea typeface="Fira Sans Extra Condensed Medium"/>
                <a:cs typeface="Fira Sans Extra Condensed Medium"/>
                <a:sym typeface="Fira Sans Extra Condensed Medium"/>
              </a:rPr>
              <a:t>GeoJSON File</a:t>
            </a:r>
            <a:endParaRPr b="0" i="0" sz="33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pic>
        <p:nvPicPr>
          <p:cNvPr id="2625" name="Google Shape;2625;p41"/>
          <p:cNvPicPr preferRelativeResize="0"/>
          <p:nvPr/>
        </p:nvPicPr>
        <p:blipFill>
          <a:blip r:embed="rId3">
            <a:alphaModFix/>
          </a:blip>
          <a:stretch>
            <a:fillRect/>
          </a:stretch>
        </p:blipFill>
        <p:spPr>
          <a:xfrm>
            <a:off x="3389125" y="0"/>
            <a:ext cx="5754875" cy="2388550"/>
          </a:xfrm>
          <a:prstGeom prst="rect">
            <a:avLst/>
          </a:prstGeom>
          <a:noFill/>
          <a:ln>
            <a:noFill/>
          </a:ln>
        </p:spPr>
      </p:pic>
      <p:pic>
        <p:nvPicPr>
          <p:cNvPr id="2626" name="Google Shape;2626;p41"/>
          <p:cNvPicPr preferRelativeResize="0"/>
          <p:nvPr/>
        </p:nvPicPr>
        <p:blipFill>
          <a:blip r:embed="rId4">
            <a:alphaModFix/>
          </a:blip>
          <a:stretch>
            <a:fillRect/>
          </a:stretch>
        </p:blipFill>
        <p:spPr>
          <a:xfrm>
            <a:off x="0" y="2388550"/>
            <a:ext cx="5080655" cy="2754950"/>
          </a:xfrm>
          <a:prstGeom prst="rect">
            <a:avLst/>
          </a:prstGeom>
          <a:noFill/>
          <a:ln>
            <a:noFill/>
          </a:ln>
        </p:spPr>
      </p:pic>
      <p:sp>
        <p:nvSpPr>
          <p:cNvPr id="2627" name="Google Shape;2627;p41"/>
          <p:cNvSpPr txBox="1"/>
          <p:nvPr/>
        </p:nvSpPr>
        <p:spPr>
          <a:xfrm>
            <a:off x="6432775" y="2571750"/>
            <a:ext cx="2130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zh-CN">
                <a:latin typeface="Roboto"/>
                <a:ea typeface="Roboto"/>
                <a:cs typeface="Roboto"/>
                <a:sym typeface="Roboto"/>
              </a:rPr>
              <a:t>Unify data format</a:t>
            </a:r>
            <a:endParaRPr>
              <a:latin typeface="Roboto"/>
              <a:ea typeface="Roboto"/>
              <a:cs typeface="Roboto"/>
              <a:sym typeface="Roboto"/>
            </a:endParaRPr>
          </a:p>
        </p:txBody>
      </p:sp>
      <p:sp>
        <p:nvSpPr>
          <p:cNvPr id="2628" name="Google Shape;2628;p41"/>
          <p:cNvSpPr txBox="1"/>
          <p:nvPr/>
        </p:nvSpPr>
        <p:spPr>
          <a:xfrm>
            <a:off x="5282703" y="3572350"/>
            <a:ext cx="2561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zh-CN">
                <a:latin typeface="Roboto"/>
                <a:ea typeface="Roboto"/>
                <a:cs typeface="Roboto"/>
                <a:sym typeface="Roboto"/>
              </a:rPr>
              <a:t>Insert data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CN">
                <a:latin typeface="Roboto"/>
                <a:ea typeface="Roboto"/>
                <a:cs typeface="Roboto"/>
                <a:sym typeface="Roboto"/>
              </a:rPr>
              <a:t>Get final geojson file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42"/>
          <p:cNvSpPr txBox="1"/>
          <p:nvPr/>
        </p:nvSpPr>
        <p:spPr>
          <a:xfrm>
            <a:off x="379996" y="1974375"/>
            <a:ext cx="7581900" cy="7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zh-CN" sz="3900">
                <a:solidFill>
                  <a:schemeClr val="accent2"/>
                </a:solidFill>
                <a:latin typeface="Fira Sans Extra Condensed Medium"/>
                <a:ea typeface="Fira Sans Extra Condensed Medium"/>
                <a:cs typeface="Fira Sans Extra Condensed Medium"/>
                <a:sym typeface="Fira Sans Extra Condensed Medium"/>
              </a:rPr>
              <a:t>Show NYC Crime Map</a:t>
            </a:r>
            <a:endParaRPr b="0" i="0" sz="39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2634" name="Google Shape;2634;p42"/>
          <p:cNvSpPr txBox="1"/>
          <p:nvPr/>
        </p:nvSpPr>
        <p:spPr>
          <a:xfrm>
            <a:off x="478488" y="2897500"/>
            <a:ext cx="21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Roboto"/>
                <a:ea typeface="Roboto"/>
                <a:cs typeface="Roboto"/>
                <a:sym typeface="Roboto"/>
              </a:rPr>
              <a:t>Import </a:t>
            </a:r>
            <a:r>
              <a:rPr lang="zh-CN">
                <a:solidFill>
                  <a:srgbClr val="212121"/>
                </a:solidFill>
                <a:latin typeface="Roboto"/>
                <a:ea typeface="Roboto"/>
                <a:cs typeface="Roboto"/>
                <a:sym typeface="Roboto"/>
              </a:rPr>
              <a:t>keplergl</a:t>
            </a:r>
            <a:endParaRPr>
              <a:solidFill>
                <a:srgbClr val="212121"/>
              </a:solidFill>
              <a:latin typeface="Roboto"/>
              <a:ea typeface="Roboto"/>
              <a:cs typeface="Roboto"/>
              <a:sym typeface="Roboto"/>
            </a:endParaRPr>
          </a:p>
          <a:p>
            <a:pPr indent="0" lvl="0" marL="0" rtl="0" algn="l">
              <a:spcBef>
                <a:spcPts val="0"/>
              </a:spcBef>
              <a:spcAft>
                <a:spcPts val="0"/>
              </a:spcAft>
              <a:buNone/>
            </a:pPr>
            <a:r>
              <a:rPr lang="zh-CN">
                <a:latin typeface="Roboto"/>
                <a:ea typeface="Roboto"/>
                <a:cs typeface="Roboto"/>
                <a:sym typeface="Roboto"/>
              </a:rPr>
              <a:t>(part of code)</a:t>
            </a:r>
            <a:endParaRPr>
              <a:latin typeface="Roboto"/>
              <a:ea typeface="Roboto"/>
              <a:cs typeface="Roboto"/>
              <a:sym typeface="Roboto"/>
            </a:endParaRPr>
          </a:p>
        </p:txBody>
      </p:sp>
      <p:pic>
        <p:nvPicPr>
          <p:cNvPr id="2635" name="Google Shape;2635;p42"/>
          <p:cNvPicPr preferRelativeResize="0"/>
          <p:nvPr/>
        </p:nvPicPr>
        <p:blipFill>
          <a:blip r:embed="rId3">
            <a:alphaModFix/>
          </a:blip>
          <a:stretch>
            <a:fillRect/>
          </a:stretch>
        </p:blipFill>
        <p:spPr>
          <a:xfrm>
            <a:off x="5127559" y="0"/>
            <a:ext cx="401643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grpSp>
        <p:nvGrpSpPr>
          <p:cNvPr id="2640" name="Google Shape;2640;p43"/>
          <p:cNvGrpSpPr/>
          <p:nvPr/>
        </p:nvGrpSpPr>
        <p:grpSpPr>
          <a:xfrm>
            <a:off x="2572284" y="1340021"/>
            <a:ext cx="3289796" cy="3277604"/>
            <a:chOff x="2927051" y="1397437"/>
            <a:chExt cx="3289796" cy="3277604"/>
          </a:xfrm>
        </p:grpSpPr>
        <p:sp>
          <p:nvSpPr>
            <p:cNvPr id="2641" name="Google Shape;2641;p43"/>
            <p:cNvSpPr/>
            <p:nvPr/>
          </p:nvSpPr>
          <p:spPr>
            <a:xfrm>
              <a:off x="4202063" y="2810000"/>
              <a:ext cx="1102326" cy="1289354"/>
            </a:xfrm>
            <a:custGeom>
              <a:rect b="b" l="l" r="r" t="t"/>
              <a:pathLst>
                <a:path extrusionOk="0" h="59963" w="51265">
                  <a:moveTo>
                    <a:pt x="23852" y="0"/>
                  </a:moveTo>
                  <a:cubicBezTo>
                    <a:pt x="23446" y="0"/>
                    <a:pt x="23044" y="3"/>
                    <a:pt x="22690" y="7"/>
                  </a:cubicBezTo>
                  <a:lnTo>
                    <a:pt x="21495" y="1010"/>
                  </a:lnTo>
                  <a:lnTo>
                    <a:pt x="21325" y="3230"/>
                  </a:lnTo>
                  <a:cubicBezTo>
                    <a:pt x="21310" y="3370"/>
                    <a:pt x="21384" y="3503"/>
                    <a:pt x="21510" y="3562"/>
                  </a:cubicBezTo>
                  <a:lnTo>
                    <a:pt x="21709" y="3665"/>
                  </a:lnTo>
                  <a:cubicBezTo>
                    <a:pt x="21982" y="3805"/>
                    <a:pt x="21945" y="4196"/>
                    <a:pt x="21657" y="4292"/>
                  </a:cubicBezTo>
                  <a:lnTo>
                    <a:pt x="21281" y="4418"/>
                  </a:lnTo>
                  <a:cubicBezTo>
                    <a:pt x="21178" y="4447"/>
                    <a:pt x="21104" y="4528"/>
                    <a:pt x="21067" y="4624"/>
                  </a:cubicBezTo>
                  <a:lnTo>
                    <a:pt x="19975" y="7685"/>
                  </a:lnTo>
                  <a:cubicBezTo>
                    <a:pt x="19732" y="8268"/>
                    <a:pt x="19643" y="8902"/>
                    <a:pt x="19725" y="9537"/>
                  </a:cubicBezTo>
                  <a:lnTo>
                    <a:pt x="19946" y="11322"/>
                  </a:lnTo>
                  <a:cubicBezTo>
                    <a:pt x="19958" y="11494"/>
                    <a:pt x="19822" y="11627"/>
                    <a:pt x="19665" y="11627"/>
                  </a:cubicBezTo>
                  <a:cubicBezTo>
                    <a:pt x="19626" y="11627"/>
                    <a:pt x="19587" y="11619"/>
                    <a:pt x="19548" y="11602"/>
                  </a:cubicBezTo>
                  <a:lnTo>
                    <a:pt x="19053" y="11395"/>
                  </a:lnTo>
                  <a:cubicBezTo>
                    <a:pt x="19006" y="11375"/>
                    <a:pt x="18958" y="11366"/>
                    <a:pt x="18911" y="11366"/>
                  </a:cubicBezTo>
                  <a:cubicBezTo>
                    <a:pt x="18749" y="11366"/>
                    <a:pt x="18599" y="11475"/>
                    <a:pt x="18559" y="11646"/>
                  </a:cubicBezTo>
                  <a:lnTo>
                    <a:pt x="18412" y="12273"/>
                  </a:lnTo>
                  <a:cubicBezTo>
                    <a:pt x="18377" y="12417"/>
                    <a:pt x="18249" y="12500"/>
                    <a:pt x="18121" y="12500"/>
                  </a:cubicBezTo>
                  <a:cubicBezTo>
                    <a:pt x="18033" y="12500"/>
                    <a:pt x="17945" y="12461"/>
                    <a:pt x="17888" y="12376"/>
                  </a:cubicBezTo>
                  <a:lnTo>
                    <a:pt x="17305" y="11521"/>
                  </a:lnTo>
                  <a:cubicBezTo>
                    <a:pt x="17038" y="11099"/>
                    <a:pt x="16579" y="10859"/>
                    <a:pt x="16098" y="10859"/>
                  </a:cubicBezTo>
                  <a:cubicBezTo>
                    <a:pt x="15982" y="10859"/>
                    <a:pt x="15865" y="10873"/>
                    <a:pt x="15749" y="10901"/>
                  </a:cubicBezTo>
                  <a:lnTo>
                    <a:pt x="13352" y="11499"/>
                  </a:lnTo>
                  <a:cubicBezTo>
                    <a:pt x="13108" y="11558"/>
                    <a:pt x="12902" y="11713"/>
                    <a:pt x="12769" y="11927"/>
                  </a:cubicBezTo>
                  <a:lnTo>
                    <a:pt x="12349" y="12598"/>
                  </a:lnTo>
                  <a:lnTo>
                    <a:pt x="11574" y="13099"/>
                  </a:lnTo>
                  <a:cubicBezTo>
                    <a:pt x="11382" y="13225"/>
                    <a:pt x="11272" y="13431"/>
                    <a:pt x="11272" y="13653"/>
                  </a:cubicBezTo>
                  <a:lnTo>
                    <a:pt x="11272" y="14235"/>
                  </a:lnTo>
                  <a:cubicBezTo>
                    <a:pt x="11272" y="14361"/>
                    <a:pt x="11235" y="14493"/>
                    <a:pt x="11161" y="14604"/>
                  </a:cubicBezTo>
                  <a:lnTo>
                    <a:pt x="10984" y="14862"/>
                  </a:lnTo>
                  <a:cubicBezTo>
                    <a:pt x="10925" y="14951"/>
                    <a:pt x="10844" y="15032"/>
                    <a:pt x="10741" y="15084"/>
                  </a:cubicBezTo>
                  <a:lnTo>
                    <a:pt x="10556" y="15172"/>
                  </a:lnTo>
                  <a:cubicBezTo>
                    <a:pt x="10268" y="15327"/>
                    <a:pt x="10136" y="15659"/>
                    <a:pt x="10239" y="15969"/>
                  </a:cubicBezTo>
                  <a:lnTo>
                    <a:pt x="9819" y="16190"/>
                  </a:lnTo>
                  <a:cubicBezTo>
                    <a:pt x="9656" y="16271"/>
                    <a:pt x="9538" y="16419"/>
                    <a:pt x="9494" y="16596"/>
                  </a:cubicBezTo>
                  <a:lnTo>
                    <a:pt x="9192" y="17643"/>
                  </a:lnTo>
                  <a:lnTo>
                    <a:pt x="7348" y="19258"/>
                  </a:lnTo>
                  <a:cubicBezTo>
                    <a:pt x="6595" y="19915"/>
                    <a:pt x="6167" y="20866"/>
                    <a:pt x="6160" y="21862"/>
                  </a:cubicBezTo>
                  <a:lnTo>
                    <a:pt x="6160" y="22083"/>
                  </a:lnTo>
                  <a:cubicBezTo>
                    <a:pt x="6160" y="22733"/>
                    <a:pt x="6499" y="23330"/>
                    <a:pt x="7060" y="23655"/>
                  </a:cubicBezTo>
                  <a:lnTo>
                    <a:pt x="7089" y="23669"/>
                  </a:lnTo>
                  <a:cubicBezTo>
                    <a:pt x="7974" y="24186"/>
                    <a:pt x="8963" y="24488"/>
                    <a:pt x="9988" y="24562"/>
                  </a:cubicBezTo>
                  <a:lnTo>
                    <a:pt x="11043" y="24628"/>
                  </a:lnTo>
                  <a:cubicBezTo>
                    <a:pt x="11117" y="24636"/>
                    <a:pt x="11146" y="24739"/>
                    <a:pt x="11087" y="24783"/>
                  </a:cubicBezTo>
                  <a:cubicBezTo>
                    <a:pt x="10770" y="25019"/>
                    <a:pt x="10704" y="25469"/>
                    <a:pt x="10947" y="25786"/>
                  </a:cubicBezTo>
                  <a:cubicBezTo>
                    <a:pt x="11021" y="25889"/>
                    <a:pt x="11013" y="26037"/>
                    <a:pt x="10918" y="26133"/>
                  </a:cubicBezTo>
                  <a:lnTo>
                    <a:pt x="10733" y="26325"/>
                  </a:lnTo>
                  <a:lnTo>
                    <a:pt x="9870" y="27188"/>
                  </a:lnTo>
                  <a:cubicBezTo>
                    <a:pt x="9828" y="27225"/>
                    <a:pt x="9774" y="27245"/>
                    <a:pt x="9720" y="27245"/>
                  </a:cubicBezTo>
                  <a:cubicBezTo>
                    <a:pt x="9688" y="27245"/>
                    <a:pt x="9656" y="27238"/>
                    <a:pt x="9627" y="27225"/>
                  </a:cubicBezTo>
                  <a:lnTo>
                    <a:pt x="8941" y="26885"/>
                  </a:lnTo>
                  <a:cubicBezTo>
                    <a:pt x="8903" y="26865"/>
                    <a:pt x="8862" y="26856"/>
                    <a:pt x="8824" y="26856"/>
                  </a:cubicBezTo>
                  <a:cubicBezTo>
                    <a:pt x="8705" y="26856"/>
                    <a:pt x="8598" y="26942"/>
                    <a:pt x="8587" y="27070"/>
                  </a:cubicBezTo>
                  <a:lnTo>
                    <a:pt x="8476" y="27955"/>
                  </a:lnTo>
                  <a:cubicBezTo>
                    <a:pt x="8459" y="28063"/>
                    <a:pt x="8366" y="28137"/>
                    <a:pt x="8267" y="28137"/>
                  </a:cubicBezTo>
                  <a:cubicBezTo>
                    <a:pt x="8239" y="28137"/>
                    <a:pt x="8209" y="28130"/>
                    <a:pt x="8181" y="28117"/>
                  </a:cubicBezTo>
                  <a:lnTo>
                    <a:pt x="7421" y="27748"/>
                  </a:lnTo>
                  <a:cubicBezTo>
                    <a:pt x="7384" y="27730"/>
                    <a:pt x="7346" y="27722"/>
                    <a:pt x="7310" y="27722"/>
                  </a:cubicBezTo>
                  <a:cubicBezTo>
                    <a:pt x="7152" y="27722"/>
                    <a:pt x="7021" y="27875"/>
                    <a:pt x="7075" y="28043"/>
                  </a:cubicBezTo>
                  <a:lnTo>
                    <a:pt x="7178" y="28353"/>
                  </a:lnTo>
                  <a:cubicBezTo>
                    <a:pt x="7221" y="28482"/>
                    <a:pt x="7124" y="28619"/>
                    <a:pt x="6989" y="28619"/>
                  </a:cubicBezTo>
                  <a:cubicBezTo>
                    <a:pt x="6986" y="28619"/>
                    <a:pt x="6982" y="28619"/>
                    <a:pt x="6979" y="28619"/>
                  </a:cubicBezTo>
                  <a:lnTo>
                    <a:pt x="6418" y="28611"/>
                  </a:lnTo>
                  <a:cubicBezTo>
                    <a:pt x="6278" y="28611"/>
                    <a:pt x="6167" y="28722"/>
                    <a:pt x="6167" y="28862"/>
                  </a:cubicBezTo>
                  <a:lnTo>
                    <a:pt x="6167" y="29349"/>
                  </a:lnTo>
                  <a:cubicBezTo>
                    <a:pt x="6167" y="29467"/>
                    <a:pt x="6079" y="29555"/>
                    <a:pt x="5961" y="29555"/>
                  </a:cubicBezTo>
                  <a:lnTo>
                    <a:pt x="5717" y="29555"/>
                  </a:lnTo>
                  <a:cubicBezTo>
                    <a:pt x="5563" y="29555"/>
                    <a:pt x="5444" y="29703"/>
                    <a:pt x="5474" y="29858"/>
                  </a:cubicBezTo>
                  <a:lnTo>
                    <a:pt x="5673" y="30758"/>
                  </a:lnTo>
                  <a:cubicBezTo>
                    <a:pt x="5700" y="30887"/>
                    <a:pt x="5595" y="31011"/>
                    <a:pt x="5468" y="31011"/>
                  </a:cubicBezTo>
                  <a:cubicBezTo>
                    <a:pt x="5458" y="31011"/>
                    <a:pt x="5447" y="31010"/>
                    <a:pt x="5437" y="31008"/>
                  </a:cubicBezTo>
                  <a:lnTo>
                    <a:pt x="4854" y="30913"/>
                  </a:lnTo>
                  <a:cubicBezTo>
                    <a:pt x="4843" y="30911"/>
                    <a:pt x="4833" y="30911"/>
                    <a:pt x="4822" y="30911"/>
                  </a:cubicBezTo>
                  <a:cubicBezTo>
                    <a:pt x="4716" y="30911"/>
                    <a:pt x="4622" y="30974"/>
                    <a:pt x="4581" y="31075"/>
                  </a:cubicBezTo>
                  <a:lnTo>
                    <a:pt x="4109" y="32351"/>
                  </a:lnTo>
                  <a:cubicBezTo>
                    <a:pt x="4095" y="32380"/>
                    <a:pt x="4080" y="32410"/>
                    <a:pt x="4050" y="32432"/>
                  </a:cubicBezTo>
                  <a:lnTo>
                    <a:pt x="2826" y="33723"/>
                  </a:lnTo>
                  <a:cubicBezTo>
                    <a:pt x="1343" y="34925"/>
                    <a:pt x="436" y="36703"/>
                    <a:pt x="333" y="38606"/>
                  </a:cubicBezTo>
                  <a:lnTo>
                    <a:pt x="119" y="42464"/>
                  </a:lnTo>
                  <a:cubicBezTo>
                    <a:pt x="1" y="43164"/>
                    <a:pt x="156" y="43887"/>
                    <a:pt x="562" y="44477"/>
                  </a:cubicBezTo>
                  <a:lnTo>
                    <a:pt x="2081" y="46712"/>
                  </a:lnTo>
                  <a:cubicBezTo>
                    <a:pt x="2516" y="47354"/>
                    <a:pt x="3210" y="47782"/>
                    <a:pt x="3977" y="47885"/>
                  </a:cubicBezTo>
                  <a:lnTo>
                    <a:pt x="5666" y="48121"/>
                  </a:lnTo>
                  <a:cubicBezTo>
                    <a:pt x="7333" y="48350"/>
                    <a:pt x="8867" y="49168"/>
                    <a:pt x="9988" y="50430"/>
                  </a:cubicBezTo>
                  <a:lnTo>
                    <a:pt x="12201" y="52915"/>
                  </a:lnTo>
                  <a:cubicBezTo>
                    <a:pt x="12526" y="53284"/>
                    <a:pt x="12496" y="53837"/>
                    <a:pt x="12135" y="54162"/>
                  </a:cubicBezTo>
                  <a:lnTo>
                    <a:pt x="11987" y="54295"/>
                  </a:lnTo>
                  <a:cubicBezTo>
                    <a:pt x="11522" y="54715"/>
                    <a:pt x="11707" y="55482"/>
                    <a:pt x="12319" y="55630"/>
                  </a:cubicBezTo>
                  <a:cubicBezTo>
                    <a:pt x="12378" y="55645"/>
                    <a:pt x="12437" y="55652"/>
                    <a:pt x="12503" y="55652"/>
                  </a:cubicBezTo>
                  <a:lnTo>
                    <a:pt x="13153" y="55652"/>
                  </a:lnTo>
                  <a:cubicBezTo>
                    <a:pt x="13536" y="55652"/>
                    <a:pt x="13816" y="56021"/>
                    <a:pt x="13706" y="56390"/>
                  </a:cubicBezTo>
                  <a:lnTo>
                    <a:pt x="13706" y="56412"/>
                  </a:lnTo>
                  <a:cubicBezTo>
                    <a:pt x="13633" y="56672"/>
                    <a:pt x="13397" y="56843"/>
                    <a:pt x="13139" y="56843"/>
                  </a:cubicBezTo>
                  <a:cubicBezTo>
                    <a:pt x="13082" y="56843"/>
                    <a:pt x="13025" y="56835"/>
                    <a:pt x="12968" y="56817"/>
                  </a:cubicBezTo>
                  <a:lnTo>
                    <a:pt x="10549" y="56109"/>
                  </a:lnTo>
                  <a:cubicBezTo>
                    <a:pt x="10437" y="56070"/>
                    <a:pt x="10317" y="56052"/>
                    <a:pt x="10195" y="56052"/>
                  </a:cubicBezTo>
                  <a:cubicBezTo>
                    <a:pt x="10155" y="56052"/>
                    <a:pt x="10116" y="56054"/>
                    <a:pt x="10077" y="56058"/>
                  </a:cubicBezTo>
                  <a:lnTo>
                    <a:pt x="9088" y="56139"/>
                  </a:lnTo>
                  <a:cubicBezTo>
                    <a:pt x="8579" y="56183"/>
                    <a:pt x="8152" y="56530"/>
                    <a:pt x="8004" y="57017"/>
                  </a:cubicBezTo>
                  <a:lnTo>
                    <a:pt x="7997" y="57046"/>
                  </a:lnTo>
                  <a:cubicBezTo>
                    <a:pt x="7812" y="57658"/>
                    <a:pt x="8115" y="58315"/>
                    <a:pt x="8697" y="58573"/>
                  </a:cubicBezTo>
                  <a:lnTo>
                    <a:pt x="9317" y="58853"/>
                  </a:lnTo>
                  <a:cubicBezTo>
                    <a:pt x="9354" y="58868"/>
                    <a:pt x="9391" y="58883"/>
                    <a:pt x="9435" y="58897"/>
                  </a:cubicBezTo>
                  <a:lnTo>
                    <a:pt x="10173" y="59458"/>
                  </a:lnTo>
                  <a:cubicBezTo>
                    <a:pt x="10604" y="59787"/>
                    <a:pt x="11131" y="59963"/>
                    <a:pt x="11670" y="59963"/>
                  </a:cubicBezTo>
                  <a:cubicBezTo>
                    <a:pt x="11712" y="59963"/>
                    <a:pt x="11753" y="59962"/>
                    <a:pt x="11795" y="59960"/>
                  </a:cubicBezTo>
                  <a:lnTo>
                    <a:pt x="29173" y="58204"/>
                  </a:lnTo>
                  <a:cubicBezTo>
                    <a:pt x="29609" y="58160"/>
                    <a:pt x="29896" y="57739"/>
                    <a:pt x="29771" y="57319"/>
                  </a:cubicBezTo>
                  <a:cubicBezTo>
                    <a:pt x="29653" y="56928"/>
                    <a:pt x="29513" y="56515"/>
                    <a:pt x="29424" y="56426"/>
                  </a:cubicBezTo>
                  <a:cubicBezTo>
                    <a:pt x="29358" y="56360"/>
                    <a:pt x="29048" y="56338"/>
                    <a:pt x="28671" y="56338"/>
                  </a:cubicBezTo>
                  <a:cubicBezTo>
                    <a:pt x="28378" y="56338"/>
                    <a:pt x="28043" y="56351"/>
                    <a:pt x="27750" y="56367"/>
                  </a:cubicBezTo>
                  <a:cubicBezTo>
                    <a:pt x="27737" y="56368"/>
                    <a:pt x="27725" y="56368"/>
                    <a:pt x="27713" y="56368"/>
                  </a:cubicBezTo>
                  <a:cubicBezTo>
                    <a:pt x="27318" y="56368"/>
                    <a:pt x="27014" y="56023"/>
                    <a:pt x="27064" y="55630"/>
                  </a:cubicBezTo>
                  <a:lnTo>
                    <a:pt x="27064" y="55615"/>
                  </a:lnTo>
                  <a:cubicBezTo>
                    <a:pt x="27104" y="55271"/>
                    <a:pt x="27398" y="55022"/>
                    <a:pt x="27730" y="55022"/>
                  </a:cubicBezTo>
                  <a:cubicBezTo>
                    <a:pt x="27768" y="55022"/>
                    <a:pt x="27807" y="55025"/>
                    <a:pt x="27846" y="55032"/>
                  </a:cubicBezTo>
                  <a:lnTo>
                    <a:pt x="34351" y="56161"/>
                  </a:lnTo>
                  <a:cubicBezTo>
                    <a:pt x="34405" y="56170"/>
                    <a:pt x="34457" y="56175"/>
                    <a:pt x="34508" y="56175"/>
                  </a:cubicBezTo>
                  <a:cubicBezTo>
                    <a:pt x="35098" y="56175"/>
                    <a:pt x="35542" y="55578"/>
                    <a:pt x="35325" y="54988"/>
                  </a:cubicBezTo>
                  <a:lnTo>
                    <a:pt x="35089" y="54346"/>
                  </a:lnTo>
                  <a:lnTo>
                    <a:pt x="37634" y="54214"/>
                  </a:lnTo>
                  <a:cubicBezTo>
                    <a:pt x="37665" y="54212"/>
                    <a:pt x="37696" y="54211"/>
                    <a:pt x="37727" y="54211"/>
                  </a:cubicBezTo>
                  <a:cubicBezTo>
                    <a:pt x="38332" y="54211"/>
                    <a:pt x="38880" y="54551"/>
                    <a:pt x="39153" y="55099"/>
                  </a:cubicBezTo>
                  <a:lnTo>
                    <a:pt x="39780" y="56353"/>
                  </a:lnTo>
                  <a:cubicBezTo>
                    <a:pt x="40062" y="56910"/>
                    <a:pt x="40623" y="57239"/>
                    <a:pt x="41216" y="57239"/>
                  </a:cubicBezTo>
                  <a:cubicBezTo>
                    <a:pt x="41369" y="57239"/>
                    <a:pt x="41523" y="57217"/>
                    <a:pt x="41676" y="57171"/>
                  </a:cubicBezTo>
                  <a:lnTo>
                    <a:pt x="43572" y="56603"/>
                  </a:lnTo>
                  <a:cubicBezTo>
                    <a:pt x="43955" y="56493"/>
                    <a:pt x="44280" y="56235"/>
                    <a:pt x="44494" y="55888"/>
                  </a:cubicBezTo>
                  <a:lnTo>
                    <a:pt x="44766" y="55431"/>
                  </a:lnTo>
                  <a:cubicBezTo>
                    <a:pt x="45098" y="54885"/>
                    <a:pt x="45069" y="54199"/>
                    <a:pt x="44707" y="53675"/>
                  </a:cubicBezTo>
                  <a:lnTo>
                    <a:pt x="44058" y="52753"/>
                  </a:lnTo>
                  <a:cubicBezTo>
                    <a:pt x="44007" y="52679"/>
                    <a:pt x="43970" y="52598"/>
                    <a:pt x="43955" y="52510"/>
                  </a:cubicBezTo>
                  <a:lnTo>
                    <a:pt x="43026" y="48018"/>
                  </a:lnTo>
                  <a:cubicBezTo>
                    <a:pt x="42960" y="47696"/>
                    <a:pt x="42676" y="47487"/>
                    <a:pt x="42378" y="47487"/>
                  </a:cubicBezTo>
                  <a:cubicBezTo>
                    <a:pt x="42273" y="47487"/>
                    <a:pt x="42166" y="47512"/>
                    <a:pt x="42067" y="47568"/>
                  </a:cubicBezTo>
                  <a:lnTo>
                    <a:pt x="40562" y="48372"/>
                  </a:lnTo>
                  <a:cubicBezTo>
                    <a:pt x="40465" y="48430"/>
                    <a:pt x="40351" y="48454"/>
                    <a:pt x="40239" y="48454"/>
                  </a:cubicBezTo>
                  <a:cubicBezTo>
                    <a:pt x="40224" y="48454"/>
                    <a:pt x="40208" y="48454"/>
                    <a:pt x="40193" y="48453"/>
                  </a:cubicBezTo>
                  <a:lnTo>
                    <a:pt x="38231" y="48291"/>
                  </a:lnTo>
                  <a:cubicBezTo>
                    <a:pt x="38211" y="48289"/>
                    <a:pt x="38192" y="48288"/>
                    <a:pt x="38172" y="48288"/>
                  </a:cubicBezTo>
                  <a:cubicBezTo>
                    <a:pt x="38118" y="48288"/>
                    <a:pt x="38064" y="48295"/>
                    <a:pt x="38010" y="48305"/>
                  </a:cubicBezTo>
                  <a:lnTo>
                    <a:pt x="35458" y="48947"/>
                  </a:lnTo>
                  <a:cubicBezTo>
                    <a:pt x="35407" y="48959"/>
                    <a:pt x="35355" y="48964"/>
                    <a:pt x="35304" y="48964"/>
                  </a:cubicBezTo>
                  <a:cubicBezTo>
                    <a:pt x="35127" y="48964"/>
                    <a:pt x="34957" y="48896"/>
                    <a:pt x="34831" y="48770"/>
                  </a:cubicBezTo>
                  <a:lnTo>
                    <a:pt x="33311" y="47251"/>
                  </a:lnTo>
                  <a:cubicBezTo>
                    <a:pt x="33127" y="47074"/>
                    <a:pt x="33068" y="46801"/>
                    <a:pt x="33149" y="46565"/>
                  </a:cubicBezTo>
                  <a:lnTo>
                    <a:pt x="33274" y="46211"/>
                  </a:lnTo>
                  <a:cubicBezTo>
                    <a:pt x="33380" y="45907"/>
                    <a:pt x="33639" y="45762"/>
                    <a:pt x="33898" y="45762"/>
                  </a:cubicBezTo>
                  <a:cubicBezTo>
                    <a:pt x="34199" y="45762"/>
                    <a:pt x="34499" y="45957"/>
                    <a:pt x="34558" y="46321"/>
                  </a:cubicBezTo>
                  <a:lnTo>
                    <a:pt x="34624" y="46779"/>
                  </a:lnTo>
                  <a:cubicBezTo>
                    <a:pt x="34676" y="47096"/>
                    <a:pt x="34956" y="47332"/>
                    <a:pt x="35281" y="47332"/>
                  </a:cubicBezTo>
                  <a:lnTo>
                    <a:pt x="35723" y="47332"/>
                  </a:lnTo>
                  <a:cubicBezTo>
                    <a:pt x="35805" y="47332"/>
                    <a:pt x="35893" y="47317"/>
                    <a:pt x="35967" y="47280"/>
                  </a:cubicBezTo>
                  <a:cubicBezTo>
                    <a:pt x="36179" y="47212"/>
                    <a:pt x="36391" y="47169"/>
                    <a:pt x="36615" y="47169"/>
                  </a:cubicBezTo>
                  <a:cubicBezTo>
                    <a:pt x="36632" y="47169"/>
                    <a:pt x="36650" y="47169"/>
                    <a:pt x="36668" y="47169"/>
                  </a:cubicBezTo>
                  <a:cubicBezTo>
                    <a:pt x="37176" y="47162"/>
                    <a:pt x="37494" y="46601"/>
                    <a:pt x="37228" y="46166"/>
                  </a:cubicBezTo>
                  <a:cubicBezTo>
                    <a:pt x="36937" y="45683"/>
                    <a:pt x="37326" y="45158"/>
                    <a:pt x="37793" y="45158"/>
                  </a:cubicBezTo>
                  <a:cubicBezTo>
                    <a:pt x="37918" y="45158"/>
                    <a:pt x="38048" y="45196"/>
                    <a:pt x="38172" y="45281"/>
                  </a:cubicBezTo>
                  <a:lnTo>
                    <a:pt x="38615" y="45584"/>
                  </a:lnTo>
                  <a:cubicBezTo>
                    <a:pt x="38666" y="45613"/>
                    <a:pt x="38703" y="45650"/>
                    <a:pt x="38740" y="45694"/>
                  </a:cubicBezTo>
                  <a:lnTo>
                    <a:pt x="39286" y="46321"/>
                  </a:lnTo>
                  <a:cubicBezTo>
                    <a:pt x="39422" y="46475"/>
                    <a:pt x="39603" y="46548"/>
                    <a:pt x="39783" y="46548"/>
                  </a:cubicBezTo>
                  <a:cubicBezTo>
                    <a:pt x="40043" y="46548"/>
                    <a:pt x="40298" y="46397"/>
                    <a:pt x="40407" y="46122"/>
                  </a:cubicBezTo>
                  <a:lnTo>
                    <a:pt x="40776" y="45156"/>
                  </a:lnTo>
                  <a:cubicBezTo>
                    <a:pt x="40879" y="44875"/>
                    <a:pt x="40791" y="44566"/>
                    <a:pt x="40555" y="44389"/>
                  </a:cubicBezTo>
                  <a:lnTo>
                    <a:pt x="39677" y="43732"/>
                  </a:lnTo>
                  <a:cubicBezTo>
                    <a:pt x="39522" y="43614"/>
                    <a:pt x="39426" y="43445"/>
                    <a:pt x="39411" y="43260"/>
                  </a:cubicBezTo>
                  <a:lnTo>
                    <a:pt x="39279" y="41800"/>
                  </a:lnTo>
                  <a:cubicBezTo>
                    <a:pt x="39264" y="41593"/>
                    <a:pt x="39146" y="41409"/>
                    <a:pt x="38969" y="41298"/>
                  </a:cubicBezTo>
                  <a:lnTo>
                    <a:pt x="34418" y="38451"/>
                  </a:lnTo>
                  <a:cubicBezTo>
                    <a:pt x="34309" y="38393"/>
                    <a:pt x="34366" y="38248"/>
                    <a:pt x="34470" y="38248"/>
                  </a:cubicBezTo>
                  <a:cubicBezTo>
                    <a:pt x="34486" y="38248"/>
                    <a:pt x="34503" y="38251"/>
                    <a:pt x="34521" y="38259"/>
                  </a:cubicBezTo>
                  <a:lnTo>
                    <a:pt x="39426" y="40361"/>
                  </a:lnTo>
                  <a:cubicBezTo>
                    <a:pt x="39508" y="40394"/>
                    <a:pt x="39594" y="40411"/>
                    <a:pt x="39681" y="40411"/>
                  </a:cubicBezTo>
                  <a:cubicBezTo>
                    <a:pt x="39845" y="40411"/>
                    <a:pt x="40009" y="40352"/>
                    <a:pt x="40134" y="40236"/>
                  </a:cubicBezTo>
                  <a:lnTo>
                    <a:pt x="41787" y="38724"/>
                  </a:lnTo>
                  <a:cubicBezTo>
                    <a:pt x="41894" y="38621"/>
                    <a:pt x="42035" y="38567"/>
                    <a:pt x="42178" y="38567"/>
                  </a:cubicBezTo>
                  <a:cubicBezTo>
                    <a:pt x="42270" y="38567"/>
                    <a:pt x="42364" y="38589"/>
                    <a:pt x="42450" y="38635"/>
                  </a:cubicBezTo>
                  <a:lnTo>
                    <a:pt x="42583" y="38694"/>
                  </a:lnTo>
                  <a:cubicBezTo>
                    <a:pt x="42671" y="38738"/>
                    <a:pt x="42761" y="38758"/>
                    <a:pt x="42849" y="38758"/>
                  </a:cubicBezTo>
                  <a:cubicBezTo>
                    <a:pt x="43190" y="38758"/>
                    <a:pt x="43492" y="38456"/>
                    <a:pt x="43439" y="38075"/>
                  </a:cubicBezTo>
                  <a:cubicBezTo>
                    <a:pt x="43417" y="37949"/>
                    <a:pt x="43446" y="37824"/>
                    <a:pt x="43505" y="37706"/>
                  </a:cubicBezTo>
                  <a:lnTo>
                    <a:pt x="44545" y="35803"/>
                  </a:lnTo>
                  <a:lnTo>
                    <a:pt x="46271" y="35515"/>
                  </a:lnTo>
                  <a:cubicBezTo>
                    <a:pt x="46566" y="35464"/>
                    <a:pt x="46773" y="35183"/>
                    <a:pt x="46721" y="34881"/>
                  </a:cubicBezTo>
                  <a:lnTo>
                    <a:pt x="46699" y="34763"/>
                  </a:lnTo>
                  <a:cubicBezTo>
                    <a:pt x="46647" y="34391"/>
                    <a:pt x="46939" y="34120"/>
                    <a:pt x="47251" y="34120"/>
                  </a:cubicBezTo>
                  <a:cubicBezTo>
                    <a:pt x="47379" y="34120"/>
                    <a:pt x="47509" y="34166"/>
                    <a:pt x="47621" y="34269"/>
                  </a:cubicBezTo>
                  <a:cubicBezTo>
                    <a:pt x="47726" y="34366"/>
                    <a:pt x="47863" y="34417"/>
                    <a:pt x="48000" y="34417"/>
                  </a:cubicBezTo>
                  <a:cubicBezTo>
                    <a:pt x="48113" y="34417"/>
                    <a:pt x="48225" y="34383"/>
                    <a:pt x="48322" y="34313"/>
                  </a:cubicBezTo>
                  <a:lnTo>
                    <a:pt x="49974" y="33140"/>
                  </a:lnTo>
                  <a:cubicBezTo>
                    <a:pt x="50122" y="33030"/>
                    <a:pt x="50210" y="32852"/>
                    <a:pt x="50203" y="32661"/>
                  </a:cubicBezTo>
                  <a:lnTo>
                    <a:pt x="50107" y="31156"/>
                  </a:lnTo>
                  <a:cubicBezTo>
                    <a:pt x="50092" y="30964"/>
                    <a:pt x="50181" y="30780"/>
                    <a:pt x="50343" y="30677"/>
                  </a:cubicBezTo>
                  <a:cubicBezTo>
                    <a:pt x="49863" y="30042"/>
                    <a:pt x="49325" y="29290"/>
                    <a:pt x="49170" y="28906"/>
                  </a:cubicBezTo>
                  <a:cubicBezTo>
                    <a:pt x="48860" y="28161"/>
                    <a:pt x="50092" y="27239"/>
                    <a:pt x="50682" y="26494"/>
                  </a:cubicBezTo>
                  <a:cubicBezTo>
                    <a:pt x="51265" y="25757"/>
                    <a:pt x="50284" y="23411"/>
                    <a:pt x="50181" y="22924"/>
                  </a:cubicBezTo>
                  <a:cubicBezTo>
                    <a:pt x="50077" y="22430"/>
                    <a:pt x="48609" y="20763"/>
                    <a:pt x="48241" y="20328"/>
                  </a:cubicBezTo>
                  <a:cubicBezTo>
                    <a:pt x="47872" y="19885"/>
                    <a:pt x="47872" y="16758"/>
                    <a:pt x="47503" y="15150"/>
                  </a:cubicBezTo>
                  <a:cubicBezTo>
                    <a:pt x="47379" y="14611"/>
                    <a:pt x="47219" y="14422"/>
                    <a:pt x="47042" y="14422"/>
                  </a:cubicBezTo>
                  <a:cubicBezTo>
                    <a:pt x="46691" y="14422"/>
                    <a:pt x="46269" y="15156"/>
                    <a:pt x="45902" y="15401"/>
                  </a:cubicBezTo>
                  <a:cubicBezTo>
                    <a:pt x="45349" y="15769"/>
                    <a:pt x="42886" y="17680"/>
                    <a:pt x="41897" y="18484"/>
                  </a:cubicBezTo>
                  <a:cubicBezTo>
                    <a:pt x="41378" y="18903"/>
                    <a:pt x="40893" y="19152"/>
                    <a:pt x="40379" y="19152"/>
                  </a:cubicBezTo>
                  <a:cubicBezTo>
                    <a:pt x="39916" y="19152"/>
                    <a:pt x="39429" y="18949"/>
                    <a:pt x="38873" y="18484"/>
                  </a:cubicBezTo>
                  <a:cubicBezTo>
                    <a:pt x="37700" y="17495"/>
                    <a:pt x="37826" y="15585"/>
                    <a:pt x="37398" y="14722"/>
                  </a:cubicBezTo>
                  <a:cubicBezTo>
                    <a:pt x="36970" y="13859"/>
                    <a:pt x="36291" y="12376"/>
                    <a:pt x="34934" y="11388"/>
                  </a:cubicBezTo>
                  <a:cubicBezTo>
                    <a:pt x="33570" y="10407"/>
                    <a:pt x="32957" y="9050"/>
                    <a:pt x="32603" y="8061"/>
                  </a:cubicBezTo>
                  <a:cubicBezTo>
                    <a:pt x="32242" y="7073"/>
                    <a:pt x="32161" y="5841"/>
                    <a:pt x="31976" y="4668"/>
                  </a:cubicBezTo>
                  <a:cubicBezTo>
                    <a:pt x="31792" y="3496"/>
                    <a:pt x="31726" y="3680"/>
                    <a:pt x="30125" y="3311"/>
                  </a:cubicBezTo>
                  <a:cubicBezTo>
                    <a:pt x="28517" y="2942"/>
                    <a:pt x="28701" y="2515"/>
                    <a:pt x="28148" y="1401"/>
                  </a:cubicBezTo>
                  <a:cubicBezTo>
                    <a:pt x="27595" y="294"/>
                    <a:pt x="26916" y="294"/>
                    <a:pt x="26422" y="110"/>
                  </a:cubicBezTo>
                  <a:cubicBezTo>
                    <a:pt x="26182" y="23"/>
                    <a:pt x="25000" y="0"/>
                    <a:pt x="2385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43"/>
            <p:cNvSpPr/>
            <p:nvPr/>
          </p:nvSpPr>
          <p:spPr>
            <a:xfrm>
              <a:off x="2927051" y="3492447"/>
              <a:ext cx="1196528" cy="1182594"/>
            </a:xfrm>
            <a:custGeom>
              <a:rect b="b" l="l" r="r" t="t"/>
              <a:pathLst>
                <a:path extrusionOk="0" h="54998" w="55646">
                  <a:moveTo>
                    <a:pt x="46937" y="1"/>
                  </a:moveTo>
                  <a:cubicBezTo>
                    <a:pt x="46558" y="1"/>
                    <a:pt x="46179" y="89"/>
                    <a:pt x="45828" y="266"/>
                  </a:cubicBezTo>
                  <a:lnTo>
                    <a:pt x="45592" y="384"/>
                  </a:lnTo>
                  <a:cubicBezTo>
                    <a:pt x="44737" y="812"/>
                    <a:pt x="43792" y="1033"/>
                    <a:pt x="42826" y="1033"/>
                  </a:cubicBezTo>
                  <a:lnTo>
                    <a:pt x="41048" y="1033"/>
                  </a:lnTo>
                  <a:cubicBezTo>
                    <a:pt x="40576" y="1033"/>
                    <a:pt x="40104" y="1173"/>
                    <a:pt x="39706" y="1432"/>
                  </a:cubicBezTo>
                  <a:cubicBezTo>
                    <a:pt x="38440" y="2241"/>
                    <a:pt x="36972" y="2674"/>
                    <a:pt x="35476" y="2674"/>
                  </a:cubicBezTo>
                  <a:cubicBezTo>
                    <a:pt x="35404" y="2674"/>
                    <a:pt x="35331" y="2673"/>
                    <a:pt x="35258" y="2671"/>
                  </a:cubicBezTo>
                  <a:lnTo>
                    <a:pt x="32559" y="2590"/>
                  </a:lnTo>
                  <a:cubicBezTo>
                    <a:pt x="32502" y="2588"/>
                    <a:pt x="32445" y="2587"/>
                    <a:pt x="32389" y="2587"/>
                  </a:cubicBezTo>
                  <a:cubicBezTo>
                    <a:pt x="31459" y="2587"/>
                    <a:pt x="30546" y="2815"/>
                    <a:pt x="29719" y="3246"/>
                  </a:cubicBezTo>
                  <a:lnTo>
                    <a:pt x="28605" y="3836"/>
                  </a:lnTo>
                  <a:cubicBezTo>
                    <a:pt x="28220" y="3975"/>
                    <a:pt x="27816" y="4045"/>
                    <a:pt x="27410" y="4045"/>
                  </a:cubicBezTo>
                  <a:cubicBezTo>
                    <a:pt x="27037" y="4045"/>
                    <a:pt x="26664" y="3986"/>
                    <a:pt x="26304" y="3866"/>
                  </a:cubicBezTo>
                  <a:lnTo>
                    <a:pt x="23486" y="2929"/>
                  </a:lnTo>
                  <a:lnTo>
                    <a:pt x="22040" y="2332"/>
                  </a:lnTo>
                  <a:cubicBezTo>
                    <a:pt x="21650" y="2170"/>
                    <a:pt x="21240" y="2091"/>
                    <a:pt x="20831" y="2091"/>
                  </a:cubicBezTo>
                  <a:cubicBezTo>
                    <a:pt x="20104" y="2091"/>
                    <a:pt x="19383" y="2341"/>
                    <a:pt x="18802" y="2818"/>
                  </a:cubicBezTo>
                  <a:lnTo>
                    <a:pt x="15955" y="5164"/>
                  </a:lnTo>
                  <a:cubicBezTo>
                    <a:pt x="15328" y="5791"/>
                    <a:pt x="14981" y="6639"/>
                    <a:pt x="14981" y="7517"/>
                  </a:cubicBezTo>
                  <a:cubicBezTo>
                    <a:pt x="14981" y="7517"/>
                    <a:pt x="14981" y="8896"/>
                    <a:pt x="14922" y="9892"/>
                  </a:cubicBezTo>
                  <a:cubicBezTo>
                    <a:pt x="14878" y="10571"/>
                    <a:pt x="15158" y="11242"/>
                    <a:pt x="15675" y="11692"/>
                  </a:cubicBezTo>
                  <a:cubicBezTo>
                    <a:pt x="16309" y="12245"/>
                    <a:pt x="16634" y="13064"/>
                    <a:pt x="16545" y="13905"/>
                  </a:cubicBezTo>
                  <a:lnTo>
                    <a:pt x="16117" y="18249"/>
                  </a:lnTo>
                  <a:lnTo>
                    <a:pt x="14657" y="20720"/>
                  </a:lnTo>
                  <a:cubicBezTo>
                    <a:pt x="14354" y="21229"/>
                    <a:pt x="14177" y="21797"/>
                    <a:pt x="14140" y="22380"/>
                  </a:cubicBezTo>
                  <a:cubicBezTo>
                    <a:pt x="14096" y="23066"/>
                    <a:pt x="14081" y="23899"/>
                    <a:pt x="14214" y="24098"/>
                  </a:cubicBezTo>
                  <a:cubicBezTo>
                    <a:pt x="14619" y="24709"/>
                    <a:pt x="15081" y="24883"/>
                    <a:pt x="15481" y="24883"/>
                  </a:cubicBezTo>
                  <a:cubicBezTo>
                    <a:pt x="15824" y="24883"/>
                    <a:pt x="16120" y="24755"/>
                    <a:pt x="16294" y="24666"/>
                  </a:cubicBezTo>
                  <a:cubicBezTo>
                    <a:pt x="16345" y="24641"/>
                    <a:pt x="16393" y="24630"/>
                    <a:pt x="16438" y="24630"/>
                  </a:cubicBezTo>
                  <a:cubicBezTo>
                    <a:pt x="16729" y="24630"/>
                    <a:pt x="16939" y="25094"/>
                    <a:pt x="17430" y="25426"/>
                  </a:cubicBezTo>
                  <a:cubicBezTo>
                    <a:pt x="17669" y="25584"/>
                    <a:pt x="18108" y="25642"/>
                    <a:pt x="18579" y="25642"/>
                  </a:cubicBezTo>
                  <a:cubicBezTo>
                    <a:pt x="19226" y="25642"/>
                    <a:pt x="19934" y="25533"/>
                    <a:pt x="20263" y="25426"/>
                  </a:cubicBezTo>
                  <a:cubicBezTo>
                    <a:pt x="20838" y="25234"/>
                    <a:pt x="20270" y="23914"/>
                    <a:pt x="20078" y="23154"/>
                  </a:cubicBezTo>
                  <a:cubicBezTo>
                    <a:pt x="19886" y="22402"/>
                    <a:pt x="20270" y="22210"/>
                    <a:pt x="20454" y="21834"/>
                  </a:cubicBezTo>
                  <a:cubicBezTo>
                    <a:pt x="20646" y="21450"/>
                    <a:pt x="20454" y="21450"/>
                    <a:pt x="20270" y="20882"/>
                  </a:cubicBezTo>
                  <a:cubicBezTo>
                    <a:pt x="20109" y="20412"/>
                    <a:pt x="20749" y="19665"/>
                    <a:pt x="20849" y="19665"/>
                  </a:cubicBezTo>
                  <a:cubicBezTo>
                    <a:pt x="20868" y="19665"/>
                    <a:pt x="20868" y="19692"/>
                    <a:pt x="20838" y="19754"/>
                  </a:cubicBezTo>
                  <a:cubicBezTo>
                    <a:pt x="20654" y="20130"/>
                    <a:pt x="20838" y="20314"/>
                    <a:pt x="20838" y="21074"/>
                  </a:cubicBezTo>
                  <a:cubicBezTo>
                    <a:pt x="20838" y="21319"/>
                    <a:pt x="20916" y="21407"/>
                    <a:pt x="21048" y="21407"/>
                  </a:cubicBezTo>
                  <a:cubicBezTo>
                    <a:pt x="21324" y="21407"/>
                    <a:pt x="21835" y="21020"/>
                    <a:pt x="22350" y="20890"/>
                  </a:cubicBezTo>
                  <a:cubicBezTo>
                    <a:pt x="22456" y="20863"/>
                    <a:pt x="22544" y="20851"/>
                    <a:pt x="22614" y="20851"/>
                  </a:cubicBezTo>
                  <a:cubicBezTo>
                    <a:pt x="23039" y="20851"/>
                    <a:pt x="22811" y="21293"/>
                    <a:pt x="22158" y="21458"/>
                  </a:cubicBezTo>
                  <a:cubicBezTo>
                    <a:pt x="21406" y="21649"/>
                    <a:pt x="20270" y="23162"/>
                    <a:pt x="20838" y="23730"/>
                  </a:cubicBezTo>
                  <a:cubicBezTo>
                    <a:pt x="21406" y="24297"/>
                    <a:pt x="21214" y="24482"/>
                    <a:pt x="21214" y="25050"/>
                  </a:cubicBezTo>
                  <a:cubicBezTo>
                    <a:pt x="21214" y="25618"/>
                    <a:pt x="20454" y="25810"/>
                    <a:pt x="19702" y="25994"/>
                  </a:cubicBezTo>
                  <a:cubicBezTo>
                    <a:pt x="18942" y="26186"/>
                    <a:pt x="19894" y="26754"/>
                    <a:pt x="20270" y="27130"/>
                  </a:cubicBezTo>
                  <a:cubicBezTo>
                    <a:pt x="20646" y="27506"/>
                    <a:pt x="21590" y="27890"/>
                    <a:pt x="21782" y="28074"/>
                  </a:cubicBezTo>
                  <a:cubicBezTo>
                    <a:pt x="21974" y="28266"/>
                    <a:pt x="22357" y="29210"/>
                    <a:pt x="22542" y="29778"/>
                  </a:cubicBezTo>
                  <a:cubicBezTo>
                    <a:pt x="22726" y="30346"/>
                    <a:pt x="22542" y="30722"/>
                    <a:pt x="22542" y="30722"/>
                  </a:cubicBezTo>
                  <a:cubicBezTo>
                    <a:pt x="22542" y="30722"/>
                    <a:pt x="21782" y="29210"/>
                    <a:pt x="21590" y="28642"/>
                  </a:cubicBezTo>
                  <a:cubicBezTo>
                    <a:pt x="21406" y="28074"/>
                    <a:pt x="20270" y="27698"/>
                    <a:pt x="19894" y="27322"/>
                  </a:cubicBezTo>
                  <a:cubicBezTo>
                    <a:pt x="19551" y="26979"/>
                    <a:pt x="19067" y="26342"/>
                    <a:pt x="18289" y="26342"/>
                  </a:cubicBezTo>
                  <a:cubicBezTo>
                    <a:pt x="18196" y="26342"/>
                    <a:pt x="18099" y="26351"/>
                    <a:pt x="17998" y="26370"/>
                  </a:cubicBezTo>
                  <a:cubicBezTo>
                    <a:pt x="17893" y="26392"/>
                    <a:pt x="17797" y="26401"/>
                    <a:pt x="17709" y="26401"/>
                  </a:cubicBezTo>
                  <a:cubicBezTo>
                    <a:pt x="17006" y="26401"/>
                    <a:pt x="16785" y="25788"/>
                    <a:pt x="16110" y="25618"/>
                  </a:cubicBezTo>
                  <a:cubicBezTo>
                    <a:pt x="16043" y="25601"/>
                    <a:pt x="15986" y="25593"/>
                    <a:pt x="15938" y="25593"/>
                  </a:cubicBezTo>
                  <a:cubicBezTo>
                    <a:pt x="15443" y="25593"/>
                    <a:pt x="15885" y="26444"/>
                    <a:pt x="15542" y="27130"/>
                  </a:cubicBezTo>
                  <a:cubicBezTo>
                    <a:pt x="15166" y="27890"/>
                    <a:pt x="14081" y="28059"/>
                    <a:pt x="14081" y="28059"/>
                  </a:cubicBezTo>
                  <a:lnTo>
                    <a:pt x="12702" y="28834"/>
                  </a:lnTo>
                  <a:lnTo>
                    <a:pt x="11485" y="32485"/>
                  </a:lnTo>
                  <a:cubicBezTo>
                    <a:pt x="11225" y="33272"/>
                    <a:pt x="10488" y="33793"/>
                    <a:pt x="9670" y="33793"/>
                  </a:cubicBezTo>
                  <a:cubicBezTo>
                    <a:pt x="9607" y="33793"/>
                    <a:pt x="9543" y="33789"/>
                    <a:pt x="9479" y="33783"/>
                  </a:cubicBezTo>
                  <a:lnTo>
                    <a:pt x="8350" y="33672"/>
                  </a:lnTo>
                  <a:cubicBezTo>
                    <a:pt x="8277" y="33665"/>
                    <a:pt x="8204" y="33661"/>
                    <a:pt x="8131" y="33661"/>
                  </a:cubicBezTo>
                  <a:cubicBezTo>
                    <a:pt x="7501" y="33661"/>
                    <a:pt x="6902" y="33943"/>
                    <a:pt x="6499" y="34432"/>
                  </a:cubicBezTo>
                  <a:lnTo>
                    <a:pt x="5326" y="35848"/>
                  </a:lnTo>
                  <a:cubicBezTo>
                    <a:pt x="5201" y="35959"/>
                    <a:pt x="5068" y="36062"/>
                    <a:pt x="4928" y="36143"/>
                  </a:cubicBezTo>
                  <a:lnTo>
                    <a:pt x="2958" y="37324"/>
                  </a:lnTo>
                  <a:cubicBezTo>
                    <a:pt x="2582" y="37552"/>
                    <a:pt x="2427" y="38024"/>
                    <a:pt x="2589" y="38430"/>
                  </a:cubicBezTo>
                  <a:lnTo>
                    <a:pt x="3784" y="41417"/>
                  </a:lnTo>
                  <a:cubicBezTo>
                    <a:pt x="3932" y="42096"/>
                    <a:pt x="3954" y="42804"/>
                    <a:pt x="3843" y="43497"/>
                  </a:cubicBezTo>
                  <a:cubicBezTo>
                    <a:pt x="3843" y="43497"/>
                    <a:pt x="3534" y="45430"/>
                    <a:pt x="3364" y="46492"/>
                  </a:cubicBezTo>
                  <a:cubicBezTo>
                    <a:pt x="3298" y="46927"/>
                    <a:pt x="3047" y="47311"/>
                    <a:pt x="2671" y="47540"/>
                  </a:cubicBezTo>
                  <a:lnTo>
                    <a:pt x="2656" y="47554"/>
                  </a:lnTo>
                  <a:cubicBezTo>
                    <a:pt x="2051" y="47930"/>
                    <a:pt x="1564" y="48476"/>
                    <a:pt x="1269" y="49125"/>
                  </a:cubicBezTo>
                  <a:lnTo>
                    <a:pt x="237" y="51360"/>
                  </a:lnTo>
                  <a:cubicBezTo>
                    <a:pt x="0" y="51928"/>
                    <a:pt x="96" y="52577"/>
                    <a:pt x="487" y="53057"/>
                  </a:cubicBezTo>
                  <a:lnTo>
                    <a:pt x="1557" y="54377"/>
                  </a:lnTo>
                  <a:cubicBezTo>
                    <a:pt x="1801" y="54773"/>
                    <a:pt x="2225" y="54998"/>
                    <a:pt x="2664" y="54998"/>
                  </a:cubicBezTo>
                  <a:cubicBezTo>
                    <a:pt x="2821" y="54998"/>
                    <a:pt x="2981" y="54969"/>
                    <a:pt x="3135" y="54908"/>
                  </a:cubicBezTo>
                  <a:lnTo>
                    <a:pt x="5171" y="54089"/>
                  </a:lnTo>
                  <a:cubicBezTo>
                    <a:pt x="6160" y="53640"/>
                    <a:pt x="7200" y="53315"/>
                    <a:pt x="8269" y="53108"/>
                  </a:cubicBezTo>
                  <a:lnTo>
                    <a:pt x="9671" y="52843"/>
                  </a:lnTo>
                  <a:cubicBezTo>
                    <a:pt x="10298" y="52725"/>
                    <a:pt x="10858" y="52400"/>
                    <a:pt x="11279" y="51921"/>
                  </a:cubicBezTo>
                  <a:lnTo>
                    <a:pt x="12060" y="51028"/>
                  </a:lnTo>
                  <a:cubicBezTo>
                    <a:pt x="12850" y="50129"/>
                    <a:pt x="13927" y="49531"/>
                    <a:pt x="15107" y="49332"/>
                  </a:cubicBezTo>
                  <a:lnTo>
                    <a:pt x="15549" y="49258"/>
                  </a:lnTo>
                  <a:lnTo>
                    <a:pt x="15549" y="49310"/>
                  </a:lnTo>
                  <a:cubicBezTo>
                    <a:pt x="15549" y="49642"/>
                    <a:pt x="15660" y="49966"/>
                    <a:pt x="15866" y="50224"/>
                  </a:cubicBezTo>
                  <a:lnTo>
                    <a:pt x="16007" y="50401"/>
                  </a:lnTo>
                  <a:cubicBezTo>
                    <a:pt x="16086" y="50499"/>
                    <a:pt x="16199" y="50549"/>
                    <a:pt x="16314" y="50549"/>
                  </a:cubicBezTo>
                  <a:cubicBezTo>
                    <a:pt x="16424" y="50549"/>
                    <a:pt x="16536" y="50503"/>
                    <a:pt x="16619" y="50409"/>
                  </a:cubicBezTo>
                  <a:lnTo>
                    <a:pt x="19282" y="47340"/>
                  </a:lnTo>
                  <a:cubicBezTo>
                    <a:pt x="19798" y="46750"/>
                    <a:pt x="20521" y="46389"/>
                    <a:pt x="21303" y="46330"/>
                  </a:cubicBezTo>
                  <a:lnTo>
                    <a:pt x="22970" y="46204"/>
                  </a:lnTo>
                  <a:cubicBezTo>
                    <a:pt x="23434" y="46094"/>
                    <a:pt x="23862" y="45880"/>
                    <a:pt x="24231" y="45570"/>
                  </a:cubicBezTo>
                  <a:lnTo>
                    <a:pt x="30102" y="40554"/>
                  </a:lnTo>
                  <a:lnTo>
                    <a:pt x="30987" y="38791"/>
                  </a:lnTo>
                  <a:cubicBezTo>
                    <a:pt x="30987" y="38784"/>
                    <a:pt x="31755" y="38017"/>
                    <a:pt x="31755" y="38010"/>
                  </a:cubicBezTo>
                  <a:cubicBezTo>
                    <a:pt x="32117" y="37301"/>
                    <a:pt x="32828" y="36932"/>
                    <a:pt x="33549" y="36932"/>
                  </a:cubicBezTo>
                  <a:cubicBezTo>
                    <a:pt x="34119" y="36932"/>
                    <a:pt x="34694" y="37162"/>
                    <a:pt x="35111" y="37633"/>
                  </a:cubicBezTo>
                  <a:cubicBezTo>
                    <a:pt x="35391" y="37958"/>
                    <a:pt x="35207" y="39610"/>
                    <a:pt x="33658" y="40517"/>
                  </a:cubicBezTo>
                  <a:lnTo>
                    <a:pt x="32160" y="40945"/>
                  </a:lnTo>
                  <a:cubicBezTo>
                    <a:pt x="31637" y="41093"/>
                    <a:pt x="31408" y="41705"/>
                    <a:pt x="31703" y="42162"/>
                  </a:cubicBezTo>
                  <a:lnTo>
                    <a:pt x="31718" y="42184"/>
                  </a:lnTo>
                  <a:cubicBezTo>
                    <a:pt x="31943" y="42534"/>
                    <a:pt x="32320" y="42723"/>
                    <a:pt x="32702" y="42723"/>
                  </a:cubicBezTo>
                  <a:cubicBezTo>
                    <a:pt x="32934" y="42723"/>
                    <a:pt x="33167" y="42654"/>
                    <a:pt x="33370" y="42509"/>
                  </a:cubicBezTo>
                  <a:lnTo>
                    <a:pt x="34262" y="41882"/>
                  </a:lnTo>
                  <a:lnTo>
                    <a:pt x="34912" y="40636"/>
                  </a:lnTo>
                  <a:cubicBezTo>
                    <a:pt x="35981" y="38585"/>
                    <a:pt x="36136" y="38128"/>
                    <a:pt x="37855" y="36586"/>
                  </a:cubicBezTo>
                  <a:lnTo>
                    <a:pt x="39182" y="36394"/>
                  </a:lnTo>
                  <a:lnTo>
                    <a:pt x="39913" y="35457"/>
                  </a:lnTo>
                  <a:cubicBezTo>
                    <a:pt x="40296" y="34963"/>
                    <a:pt x="40842" y="34631"/>
                    <a:pt x="41447" y="34506"/>
                  </a:cubicBezTo>
                  <a:lnTo>
                    <a:pt x="42538" y="33112"/>
                  </a:lnTo>
                  <a:cubicBezTo>
                    <a:pt x="42693" y="32905"/>
                    <a:pt x="42819" y="32684"/>
                    <a:pt x="42907" y="32441"/>
                  </a:cubicBezTo>
                  <a:lnTo>
                    <a:pt x="42974" y="32278"/>
                  </a:lnTo>
                  <a:cubicBezTo>
                    <a:pt x="43165" y="31777"/>
                    <a:pt x="43556" y="31379"/>
                    <a:pt x="44051" y="31172"/>
                  </a:cubicBezTo>
                  <a:cubicBezTo>
                    <a:pt x="44449" y="31002"/>
                    <a:pt x="44788" y="30715"/>
                    <a:pt x="45017" y="30353"/>
                  </a:cubicBezTo>
                  <a:lnTo>
                    <a:pt x="45607" y="29402"/>
                  </a:lnTo>
                  <a:lnTo>
                    <a:pt x="53935" y="19946"/>
                  </a:lnTo>
                  <a:lnTo>
                    <a:pt x="54857" y="18692"/>
                  </a:lnTo>
                  <a:cubicBezTo>
                    <a:pt x="55565" y="17725"/>
                    <a:pt x="55646" y="16435"/>
                    <a:pt x="55063" y="15387"/>
                  </a:cubicBezTo>
                  <a:lnTo>
                    <a:pt x="53772" y="13049"/>
                  </a:lnTo>
                  <a:cubicBezTo>
                    <a:pt x="53256" y="12112"/>
                    <a:pt x="52555" y="11286"/>
                    <a:pt x="51707" y="10630"/>
                  </a:cubicBezTo>
                  <a:cubicBezTo>
                    <a:pt x="51419" y="10401"/>
                    <a:pt x="51183" y="10113"/>
                    <a:pt x="51021" y="9789"/>
                  </a:cubicBezTo>
                  <a:cubicBezTo>
                    <a:pt x="49951" y="7650"/>
                    <a:pt x="49656" y="5651"/>
                    <a:pt x="50055" y="3217"/>
                  </a:cubicBezTo>
                  <a:lnTo>
                    <a:pt x="50055" y="3209"/>
                  </a:lnTo>
                  <a:cubicBezTo>
                    <a:pt x="50224" y="2140"/>
                    <a:pt x="49686" y="1085"/>
                    <a:pt x="48720" y="606"/>
                  </a:cubicBezTo>
                  <a:lnTo>
                    <a:pt x="48041" y="266"/>
                  </a:lnTo>
                  <a:cubicBezTo>
                    <a:pt x="47694" y="89"/>
                    <a:pt x="47316" y="1"/>
                    <a:pt x="469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43"/>
            <p:cNvSpPr/>
            <p:nvPr/>
          </p:nvSpPr>
          <p:spPr>
            <a:xfrm>
              <a:off x="3215141" y="4033815"/>
              <a:ext cx="33888" cy="41887"/>
            </a:xfrm>
            <a:custGeom>
              <a:rect b="b" l="l" r="r" t="t"/>
              <a:pathLst>
                <a:path extrusionOk="0" h="1948" w="1576">
                  <a:moveTo>
                    <a:pt x="865" y="0"/>
                  </a:moveTo>
                  <a:cubicBezTo>
                    <a:pt x="667" y="0"/>
                    <a:pt x="475" y="121"/>
                    <a:pt x="403" y="323"/>
                  </a:cubicBezTo>
                  <a:lnTo>
                    <a:pt x="174" y="972"/>
                  </a:lnTo>
                  <a:cubicBezTo>
                    <a:pt x="0" y="1462"/>
                    <a:pt x="379" y="1947"/>
                    <a:pt x="862" y="1947"/>
                  </a:cubicBezTo>
                  <a:cubicBezTo>
                    <a:pt x="931" y="1947"/>
                    <a:pt x="1002" y="1937"/>
                    <a:pt x="1074" y="1916"/>
                  </a:cubicBezTo>
                  <a:cubicBezTo>
                    <a:pt x="1369" y="1828"/>
                    <a:pt x="1576" y="1547"/>
                    <a:pt x="1576" y="1237"/>
                  </a:cubicBezTo>
                  <a:lnTo>
                    <a:pt x="1576" y="965"/>
                  </a:lnTo>
                  <a:cubicBezTo>
                    <a:pt x="1576" y="633"/>
                    <a:pt x="1428" y="315"/>
                    <a:pt x="1170" y="109"/>
                  </a:cubicBezTo>
                  <a:cubicBezTo>
                    <a:pt x="1078" y="35"/>
                    <a:pt x="970" y="0"/>
                    <a:pt x="8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43"/>
            <p:cNvSpPr/>
            <p:nvPr/>
          </p:nvSpPr>
          <p:spPr>
            <a:xfrm>
              <a:off x="4777642" y="3766518"/>
              <a:ext cx="1203667" cy="543476"/>
            </a:xfrm>
            <a:custGeom>
              <a:rect b="b" l="l" r="r" t="t"/>
              <a:pathLst>
                <a:path extrusionOk="0" h="25275" w="55978">
                  <a:moveTo>
                    <a:pt x="48049" y="1"/>
                  </a:moveTo>
                  <a:cubicBezTo>
                    <a:pt x="47414" y="1"/>
                    <a:pt x="47053" y="723"/>
                    <a:pt x="47429" y="1232"/>
                  </a:cubicBezTo>
                  <a:lnTo>
                    <a:pt x="47444" y="1254"/>
                  </a:lnTo>
                  <a:cubicBezTo>
                    <a:pt x="47569" y="1417"/>
                    <a:pt x="47613" y="1631"/>
                    <a:pt x="47569" y="1837"/>
                  </a:cubicBezTo>
                  <a:lnTo>
                    <a:pt x="47274" y="3172"/>
                  </a:lnTo>
                  <a:cubicBezTo>
                    <a:pt x="47267" y="3202"/>
                    <a:pt x="47267" y="3231"/>
                    <a:pt x="47274" y="3261"/>
                  </a:cubicBezTo>
                  <a:lnTo>
                    <a:pt x="47606" y="5230"/>
                  </a:lnTo>
                  <a:cubicBezTo>
                    <a:pt x="47628" y="5363"/>
                    <a:pt x="47518" y="5488"/>
                    <a:pt x="47385" y="5488"/>
                  </a:cubicBezTo>
                  <a:lnTo>
                    <a:pt x="46706" y="5488"/>
                  </a:lnTo>
                  <a:cubicBezTo>
                    <a:pt x="46596" y="5488"/>
                    <a:pt x="46500" y="5400"/>
                    <a:pt x="46485" y="5289"/>
                  </a:cubicBezTo>
                  <a:lnTo>
                    <a:pt x="46389" y="4485"/>
                  </a:lnTo>
                  <a:cubicBezTo>
                    <a:pt x="46370" y="4362"/>
                    <a:pt x="46265" y="4287"/>
                    <a:pt x="46160" y="4287"/>
                  </a:cubicBezTo>
                  <a:cubicBezTo>
                    <a:pt x="46101" y="4287"/>
                    <a:pt x="46043" y="4310"/>
                    <a:pt x="45998" y="4360"/>
                  </a:cubicBezTo>
                  <a:cubicBezTo>
                    <a:pt x="45740" y="4640"/>
                    <a:pt x="45371" y="5009"/>
                    <a:pt x="45002" y="5193"/>
                  </a:cubicBezTo>
                  <a:cubicBezTo>
                    <a:pt x="44970" y="5209"/>
                    <a:pt x="44937" y="5215"/>
                    <a:pt x="44905" y="5215"/>
                  </a:cubicBezTo>
                  <a:cubicBezTo>
                    <a:pt x="44739" y="5215"/>
                    <a:pt x="44609" y="5024"/>
                    <a:pt x="44715" y="4869"/>
                  </a:cubicBezTo>
                  <a:lnTo>
                    <a:pt x="45946" y="3969"/>
                  </a:lnTo>
                  <a:cubicBezTo>
                    <a:pt x="45946" y="3969"/>
                    <a:pt x="46131" y="3217"/>
                    <a:pt x="46131" y="3217"/>
                  </a:cubicBezTo>
                  <a:lnTo>
                    <a:pt x="46079" y="2626"/>
                  </a:lnTo>
                  <a:cubicBezTo>
                    <a:pt x="46330" y="2206"/>
                    <a:pt x="46227" y="1660"/>
                    <a:pt x="45843" y="1358"/>
                  </a:cubicBezTo>
                  <a:lnTo>
                    <a:pt x="45224" y="1675"/>
                  </a:lnTo>
                  <a:cubicBezTo>
                    <a:pt x="44958" y="1815"/>
                    <a:pt x="44766" y="2051"/>
                    <a:pt x="44700" y="2346"/>
                  </a:cubicBezTo>
                  <a:lnTo>
                    <a:pt x="44434" y="2457"/>
                  </a:lnTo>
                  <a:lnTo>
                    <a:pt x="43675" y="3784"/>
                  </a:lnTo>
                  <a:cubicBezTo>
                    <a:pt x="43601" y="3910"/>
                    <a:pt x="43173" y="5518"/>
                    <a:pt x="42229" y="6300"/>
                  </a:cubicBezTo>
                  <a:cubicBezTo>
                    <a:pt x="42184" y="6337"/>
                    <a:pt x="42134" y="6354"/>
                    <a:pt x="42087" y="6354"/>
                  </a:cubicBezTo>
                  <a:cubicBezTo>
                    <a:pt x="41938" y="6354"/>
                    <a:pt x="41806" y="6196"/>
                    <a:pt x="41890" y="6034"/>
                  </a:cubicBezTo>
                  <a:lnTo>
                    <a:pt x="42347" y="5120"/>
                  </a:lnTo>
                  <a:cubicBezTo>
                    <a:pt x="42354" y="5105"/>
                    <a:pt x="42354" y="5097"/>
                    <a:pt x="42362" y="5090"/>
                  </a:cubicBezTo>
                  <a:lnTo>
                    <a:pt x="42996" y="4139"/>
                  </a:lnTo>
                  <a:cubicBezTo>
                    <a:pt x="43099" y="3981"/>
                    <a:pt x="42978" y="3793"/>
                    <a:pt x="42816" y="3793"/>
                  </a:cubicBezTo>
                  <a:cubicBezTo>
                    <a:pt x="42782" y="3793"/>
                    <a:pt x="42745" y="3802"/>
                    <a:pt x="42708" y="3821"/>
                  </a:cubicBezTo>
                  <a:lnTo>
                    <a:pt x="41801" y="4603"/>
                  </a:lnTo>
                  <a:cubicBezTo>
                    <a:pt x="41536" y="4833"/>
                    <a:pt x="41200" y="4931"/>
                    <a:pt x="40854" y="4931"/>
                  </a:cubicBezTo>
                  <a:cubicBezTo>
                    <a:pt x="40767" y="4931"/>
                    <a:pt x="40679" y="4925"/>
                    <a:pt x="40591" y="4913"/>
                  </a:cubicBezTo>
                  <a:lnTo>
                    <a:pt x="39699" y="5068"/>
                  </a:lnTo>
                  <a:cubicBezTo>
                    <a:pt x="38917" y="5201"/>
                    <a:pt x="38312" y="5828"/>
                    <a:pt x="38194" y="6617"/>
                  </a:cubicBezTo>
                  <a:lnTo>
                    <a:pt x="35406" y="8785"/>
                  </a:lnTo>
                  <a:cubicBezTo>
                    <a:pt x="35008" y="9103"/>
                    <a:pt x="34558" y="9339"/>
                    <a:pt x="34078" y="9508"/>
                  </a:cubicBezTo>
                  <a:cubicBezTo>
                    <a:pt x="33223" y="9803"/>
                    <a:pt x="31895" y="10275"/>
                    <a:pt x="31770" y="10401"/>
                  </a:cubicBezTo>
                  <a:cubicBezTo>
                    <a:pt x="31674" y="10497"/>
                    <a:pt x="30206" y="10637"/>
                    <a:pt x="28760" y="10755"/>
                  </a:cubicBezTo>
                  <a:cubicBezTo>
                    <a:pt x="26865" y="10910"/>
                    <a:pt x="25035" y="11529"/>
                    <a:pt x="23435" y="12555"/>
                  </a:cubicBezTo>
                  <a:lnTo>
                    <a:pt x="18552" y="15697"/>
                  </a:lnTo>
                  <a:cubicBezTo>
                    <a:pt x="18168" y="15940"/>
                    <a:pt x="17726" y="16080"/>
                    <a:pt x="17276" y="16103"/>
                  </a:cubicBezTo>
                  <a:lnTo>
                    <a:pt x="14480" y="16221"/>
                  </a:lnTo>
                  <a:cubicBezTo>
                    <a:pt x="13919" y="16250"/>
                    <a:pt x="13381" y="16457"/>
                    <a:pt x="12953" y="16818"/>
                  </a:cubicBezTo>
                  <a:lnTo>
                    <a:pt x="12393" y="17283"/>
                  </a:lnTo>
                  <a:cubicBezTo>
                    <a:pt x="11924" y="17672"/>
                    <a:pt x="11343" y="17878"/>
                    <a:pt x="10754" y="17878"/>
                  </a:cubicBezTo>
                  <a:cubicBezTo>
                    <a:pt x="10517" y="17878"/>
                    <a:pt x="10279" y="17845"/>
                    <a:pt x="10047" y="17777"/>
                  </a:cubicBezTo>
                  <a:lnTo>
                    <a:pt x="9597" y="17652"/>
                  </a:lnTo>
                  <a:cubicBezTo>
                    <a:pt x="9363" y="17586"/>
                    <a:pt x="9124" y="17553"/>
                    <a:pt x="8887" y="17553"/>
                  </a:cubicBezTo>
                  <a:cubicBezTo>
                    <a:pt x="8532" y="17553"/>
                    <a:pt x="8180" y="17627"/>
                    <a:pt x="7849" y="17777"/>
                  </a:cubicBezTo>
                  <a:lnTo>
                    <a:pt x="5297" y="18905"/>
                  </a:lnTo>
                  <a:lnTo>
                    <a:pt x="2841" y="20041"/>
                  </a:lnTo>
                  <a:cubicBezTo>
                    <a:pt x="1" y="21561"/>
                    <a:pt x="561" y="22638"/>
                    <a:pt x="694" y="24283"/>
                  </a:cubicBezTo>
                  <a:cubicBezTo>
                    <a:pt x="557" y="24812"/>
                    <a:pt x="973" y="25275"/>
                    <a:pt x="1460" y="25275"/>
                  </a:cubicBezTo>
                  <a:cubicBezTo>
                    <a:pt x="1576" y="25275"/>
                    <a:pt x="1697" y="25248"/>
                    <a:pt x="1815" y="25190"/>
                  </a:cubicBezTo>
                  <a:lnTo>
                    <a:pt x="6433" y="22889"/>
                  </a:lnTo>
                  <a:lnTo>
                    <a:pt x="10401" y="21185"/>
                  </a:lnTo>
                  <a:lnTo>
                    <a:pt x="26289" y="14944"/>
                  </a:lnTo>
                  <a:lnTo>
                    <a:pt x="28782" y="13469"/>
                  </a:lnTo>
                  <a:cubicBezTo>
                    <a:pt x="30516" y="12444"/>
                    <a:pt x="32382" y="11684"/>
                    <a:pt x="34337" y="11212"/>
                  </a:cubicBezTo>
                  <a:lnTo>
                    <a:pt x="42362" y="9272"/>
                  </a:lnTo>
                  <a:cubicBezTo>
                    <a:pt x="42369" y="9272"/>
                    <a:pt x="42723" y="9147"/>
                    <a:pt x="43188" y="8985"/>
                  </a:cubicBezTo>
                  <a:cubicBezTo>
                    <a:pt x="44564" y="8491"/>
                    <a:pt x="46011" y="8244"/>
                    <a:pt x="47471" y="8244"/>
                  </a:cubicBezTo>
                  <a:cubicBezTo>
                    <a:pt x="47646" y="8244"/>
                    <a:pt x="47822" y="8247"/>
                    <a:pt x="47997" y="8254"/>
                  </a:cubicBezTo>
                  <a:lnTo>
                    <a:pt x="50829" y="8387"/>
                  </a:lnTo>
                  <a:cubicBezTo>
                    <a:pt x="51759" y="8350"/>
                    <a:pt x="52600" y="7812"/>
                    <a:pt x="53013" y="6978"/>
                  </a:cubicBezTo>
                  <a:cubicBezTo>
                    <a:pt x="53064" y="6868"/>
                    <a:pt x="53109" y="6750"/>
                    <a:pt x="53138" y="6624"/>
                  </a:cubicBezTo>
                  <a:cubicBezTo>
                    <a:pt x="53206" y="6374"/>
                    <a:pt x="53544" y="6292"/>
                    <a:pt x="53964" y="6292"/>
                  </a:cubicBezTo>
                  <a:cubicBezTo>
                    <a:pt x="54225" y="6292"/>
                    <a:pt x="54518" y="6324"/>
                    <a:pt x="54798" y="6366"/>
                  </a:cubicBezTo>
                  <a:cubicBezTo>
                    <a:pt x="54851" y="6374"/>
                    <a:pt x="54904" y="6378"/>
                    <a:pt x="54956" y="6378"/>
                  </a:cubicBezTo>
                  <a:cubicBezTo>
                    <a:pt x="55510" y="6378"/>
                    <a:pt x="55978" y="5929"/>
                    <a:pt x="55978" y="5356"/>
                  </a:cubicBezTo>
                  <a:lnTo>
                    <a:pt x="55978" y="3460"/>
                  </a:lnTo>
                  <a:cubicBezTo>
                    <a:pt x="55978" y="3305"/>
                    <a:pt x="55948" y="3158"/>
                    <a:pt x="55882" y="3017"/>
                  </a:cubicBezTo>
                  <a:lnTo>
                    <a:pt x="55078" y="1321"/>
                  </a:lnTo>
                  <a:cubicBezTo>
                    <a:pt x="54825" y="770"/>
                    <a:pt x="54283" y="445"/>
                    <a:pt x="53712" y="445"/>
                  </a:cubicBezTo>
                  <a:cubicBezTo>
                    <a:pt x="53518" y="445"/>
                    <a:pt x="53321" y="483"/>
                    <a:pt x="53131" y="561"/>
                  </a:cubicBezTo>
                  <a:lnTo>
                    <a:pt x="51250" y="1336"/>
                  </a:lnTo>
                  <a:cubicBezTo>
                    <a:pt x="51250" y="1336"/>
                    <a:pt x="49546" y="546"/>
                    <a:pt x="49089" y="178"/>
                  </a:cubicBezTo>
                  <a:cubicBezTo>
                    <a:pt x="48949" y="60"/>
                    <a:pt x="48772" y="1"/>
                    <a:pt x="4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43"/>
            <p:cNvSpPr/>
            <p:nvPr/>
          </p:nvSpPr>
          <p:spPr>
            <a:xfrm>
              <a:off x="3229569" y="3757981"/>
              <a:ext cx="40683" cy="91794"/>
            </a:xfrm>
            <a:custGeom>
              <a:rect b="b" l="l" r="r" t="t"/>
              <a:pathLst>
                <a:path extrusionOk="0" h="4269" w="1892">
                  <a:moveTo>
                    <a:pt x="279" y="0"/>
                  </a:moveTo>
                  <a:cubicBezTo>
                    <a:pt x="118" y="0"/>
                    <a:pt x="1" y="637"/>
                    <a:pt x="337" y="980"/>
                  </a:cubicBezTo>
                  <a:cubicBezTo>
                    <a:pt x="248" y="1755"/>
                    <a:pt x="374" y="2544"/>
                    <a:pt x="721" y="3245"/>
                  </a:cubicBezTo>
                  <a:cubicBezTo>
                    <a:pt x="1061" y="3926"/>
                    <a:pt x="1538" y="4268"/>
                    <a:pt x="1741" y="4268"/>
                  </a:cubicBezTo>
                  <a:cubicBezTo>
                    <a:pt x="1877" y="4268"/>
                    <a:pt x="1892" y="4116"/>
                    <a:pt x="1665" y="3813"/>
                  </a:cubicBezTo>
                  <a:cubicBezTo>
                    <a:pt x="1097" y="3060"/>
                    <a:pt x="529" y="2301"/>
                    <a:pt x="1097" y="1548"/>
                  </a:cubicBezTo>
                  <a:cubicBezTo>
                    <a:pt x="1616" y="854"/>
                    <a:pt x="1500" y="5"/>
                    <a:pt x="1189" y="5"/>
                  </a:cubicBezTo>
                  <a:cubicBezTo>
                    <a:pt x="1160" y="5"/>
                    <a:pt x="1129" y="13"/>
                    <a:pt x="1097" y="29"/>
                  </a:cubicBezTo>
                  <a:cubicBezTo>
                    <a:pt x="910" y="124"/>
                    <a:pt x="769" y="170"/>
                    <a:pt x="651" y="170"/>
                  </a:cubicBezTo>
                  <a:cubicBezTo>
                    <a:pt x="531" y="170"/>
                    <a:pt x="434" y="122"/>
                    <a:pt x="337" y="29"/>
                  </a:cubicBezTo>
                  <a:cubicBezTo>
                    <a:pt x="317" y="9"/>
                    <a:pt x="298" y="0"/>
                    <a:pt x="2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43"/>
            <p:cNvSpPr/>
            <p:nvPr/>
          </p:nvSpPr>
          <p:spPr>
            <a:xfrm>
              <a:off x="4663937" y="2527307"/>
              <a:ext cx="127209" cy="178320"/>
            </a:xfrm>
            <a:custGeom>
              <a:rect b="b" l="l" r="r" t="t"/>
              <a:pathLst>
                <a:path extrusionOk="0" h="8293" w="5916">
                  <a:moveTo>
                    <a:pt x="5757" y="0"/>
                  </a:moveTo>
                  <a:cubicBezTo>
                    <a:pt x="5716" y="0"/>
                    <a:pt x="5675" y="17"/>
                    <a:pt x="5643" y="54"/>
                  </a:cubicBezTo>
                  <a:cubicBezTo>
                    <a:pt x="5311" y="445"/>
                    <a:pt x="4942" y="799"/>
                    <a:pt x="4544" y="1109"/>
                  </a:cubicBezTo>
                  <a:cubicBezTo>
                    <a:pt x="3784" y="1677"/>
                    <a:pt x="0" y="8293"/>
                    <a:pt x="0" y="8293"/>
                  </a:cubicBezTo>
                  <a:lnTo>
                    <a:pt x="760" y="7725"/>
                  </a:lnTo>
                  <a:cubicBezTo>
                    <a:pt x="1512" y="7157"/>
                    <a:pt x="5296" y="1485"/>
                    <a:pt x="5672" y="917"/>
                  </a:cubicBezTo>
                  <a:cubicBezTo>
                    <a:pt x="5827" y="696"/>
                    <a:pt x="5908" y="430"/>
                    <a:pt x="5916" y="157"/>
                  </a:cubicBezTo>
                  <a:cubicBezTo>
                    <a:pt x="5916" y="64"/>
                    <a:pt x="5838" y="0"/>
                    <a:pt x="5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43"/>
            <p:cNvSpPr/>
            <p:nvPr/>
          </p:nvSpPr>
          <p:spPr>
            <a:xfrm>
              <a:off x="5070592" y="2322969"/>
              <a:ext cx="134197" cy="101513"/>
            </a:xfrm>
            <a:custGeom>
              <a:rect b="b" l="l" r="r" t="t"/>
              <a:pathLst>
                <a:path extrusionOk="0" h="4721" w="6241">
                  <a:moveTo>
                    <a:pt x="1249" y="1"/>
                  </a:moveTo>
                  <a:cubicBezTo>
                    <a:pt x="1212" y="1"/>
                    <a:pt x="1175" y="7"/>
                    <a:pt x="1136" y="20"/>
                  </a:cubicBezTo>
                  <a:cubicBezTo>
                    <a:pt x="568" y="204"/>
                    <a:pt x="377" y="1148"/>
                    <a:pt x="185" y="2284"/>
                  </a:cubicBezTo>
                  <a:cubicBezTo>
                    <a:pt x="0" y="3420"/>
                    <a:pt x="1889" y="4172"/>
                    <a:pt x="3025" y="4556"/>
                  </a:cubicBezTo>
                  <a:cubicBezTo>
                    <a:pt x="3378" y="4675"/>
                    <a:pt x="3694" y="4720"/>
                    <a:pt x="3979" y="4720"/>
                  </a:cubicBezTo>
                  <a:cubicBezTo>
                    <a:pt x="4610" y="4720"/>
                    <a:pt x="5089" y="4499"/>
                    <a:pt x="5481" y="4372"/>
                  </a:cubicBezTo>
                  <a:cubicBezTo>
                    <a:pt x="6049" y="4180"/>
                    <a:pt x="6049" y="3044"/>
                    <a:pt x="6049" y="3044"/>
                  </a:cubicBezTo>
                  <a:cubicBezTo>
                    <a:pt x="6241" y="2476"/>
                    <a:pt x="4537" y="1333"/>
                    <a:pt x="4537" y="1333"/>
                  </a:cubicBezTo>
                  <a:cubicBezTo>
                    <a:pt x="3976" y="1229"/>
                    <a:pt x="3408" y="1163"/>
                    <a:pt x="2833" y="1148"/>
                  </a:cubicBezTo>
                  <a:cubicBezTo>
                    <a:pt x="2131" y="1148"/>
                    <a:pt x="1757" y="1"/>
                    <a:pt x="12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43"/>
            <p:cNvSpPr/>
            <p:nvPr/>
          </p:nvSpPr>
          <p:spPr>
            <a:xfrm>
              <a:off x="5028877" y="2293854"/>
              <a:ext cx="21438" cy="17933"/>
            </a:xfrm>
            <a:custGeom>
              <a:rect b="b" l="l" r="r" t="t"/>
              <a:pathLst>
                <a:path extrusionOk="0" h="834" w="997">
                  <a:moveTo>
                    <a:pt x="678" y="0"/>
                  </a:moveTo>
                  <a:cubicBezTo>
                    <a:pt x="479" y="0"/>
                    <a:pt x="201" y="275"/>
                    <a:pt x="52" y="429"/>
                  </a:cubicBezTo>
                  <a:cubicBezTo>
                    <a:pt x="1" y="481"/>
                    <a:pt x="1" y="555"/>
                    <a:pt x="37" y="614"/>
                  </a:cubicBezTo>
                  <a:cubicBezTo>
                    <a:pt x="118" y="757"/>
                    <a:pt x="265" y="833"/>
                    <a:pt x="413" y="833"/>
                  </a:cubicBezTo>
                  <a:cubicBezTo>
                    <a:pt x="524" y="833"/>
                    <a:pt x="634" y="791"/>
                    <a:pt x="716" y="702"/>
                  </a:cubicBezTo>
                  <a:lnTo>
                    <a:pt x="996" y="422"/>
                  </a:lnTo>
                  <a:lnTo>
                    <a:pt x="996" y="238"/>
                  </a:lnTo>
                  <a:lnTo>
                    <a:pt x="805" y="53"/>
                  </a:lnTo>
                  <a:cubicBezTo>
                    <a:pt x="769" y="16"/>
                    <a:pt x="726" y="0"/>
                    <a:pt x="67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43"/>
            <p:cNvSpPr/>
            <p:nvPr/>
          </p:nvSpPr>
          <p:spPr>
            <a:xfrm>
              <a:off x="5400784" y="3559384"/>
              <a:ext cx="135960" cy="349738"/>
            </a:xfrm>
            <a:custGeom>
              <a:rect b="b" l="l" r="r" t="t"/>
              <a:pathLst>
                <a:path extrusionOk="0" h="16265" w="6323">
                  <a:moveTo>
                    <a:pt x="3741" y="0"/>
                  </a:moveTo>
                  <a:cubicBezTo>
                    <a:pt x="3741" y="1"/>
                    <a:pt x="3933" y="1328"/>
                    <a:pt x="3173" y="1512"/>
                  </a:cubicBezTo>
                  <a:cubicBezTo>
                    <a:pt x="3104" y="1530"/>
                    <a:pt x="3039" y="1538"/>
                    <a:pt x="2979" y="1538"/>
                  </a:cubicBezTo>
                  <a:cubicBezTo>
                    <a:pt x="2387" y="1538"/>
                    <a:pt x="2229" y="760"/>
                    <a:pt x="2229" y="760"/>
                  </a:cubicBezTo>
                  <a:cubicBezTo>
                    <a:pt x="2229" y="760"/>
                    <a:pt x="2052" y="568"/>
                    <a:pt x="1477" y="384"/>
                  </a:cubicBezTo>
                  <a:cubicBezTo>
                    <a:pt x="1455" y="377"/>
                    <a:pt x="1434" y="373"/>
                    <a:pt x="1416" y="373"/>
                  </a:cubicBezTo>
                  <a:cubicBezTo>
                    <a:pt x="966" y="373"/>
                    <a:pt x="1661" y="2494"/>
                    <a:pt x="1845" y="3408"/>
                  </a:cubicBezTo>
                  <a:cubicBezTo>
                    <a:pt x="2037" y="4360"/>
                    <a:pt x="1278" y="3976"/>
                    <a:pt x="1845" y="4544"/>
                  </a:cubicBezTo>
                  <a:cubicBezTo>
                    <a:pt x="2413" y="5112"/>
                    <a:pt x="2037" y="5296"/>
                    <a:pt x="1845" y="5673"/>
                  </a:cubicBezTo>
                  <a:cubicBezTo>
                    <a:pt x="1654" y="6056"/>
                    <a:pt x="1469" y="6056"/>
                    <a:pt x="2222" y="6241"/>
                  </a:cubicBezTo>
                  <a:cubicBezTo>
                    <a:pt x="2981" y="6432"/>
                    <a:pt x="1469" y="6432"/>
                    <a:pt x="1469" y="6432"/>
                  </a:cubicBezTo>
                  <a:cubicBezTo>
                    <a:pt x="1469" y="6432"/>
                    <a:pt x="901" y="7753"/>
                    <a:pt x="333" y="8512"/>
                  </a:cubicBezTo>
                  <a:cubicBezTo>
                    <a:pt x="1" y="8953"/>
                    <a:pt x="253" y="9136"/>
                    <a:pt x="633" y="9136"/>
                  </a:cubicBezTo>
                  <a:cubicBezTo>
                    <a:pt x="901" y="9136"/>
                    <a:pt x="1234" y="9044"/>
                    <a:pt x="1469" y="8889"/>
                  </a:cubicBezTo>
                  <a:cubicBezTo>
                    <a:pt x="1621" y="8788"/>
                    <a:pt x="1786" y="8741"/>
                    <a:pt x="1961" y="8741"/>
                  </a:cubicBezTo>
                  <a:cubicBezTo>
                    <a:pt x="2440" y="8741"/>
                    <a:pt x="2993" y="9092"/>
                    <a:pt x="3549" y="9648"/>
                  </a:cubicBezTo>
                  <a:cubicBezTo>
                    <a:pt x="4302" y="10401"/>
                    <a:pt x="4494" y="10401"/>
                    <a:pt x="4494" y="10401"/>
                  </a:cubicBezTo>
                  <a:cubicBezTo>
                    <a:pt x="4494" y="10401"/>
                    <a:pt x="4494" y="9985"/>
                    <a:pt x="4729" y="9985"/>
                  </a:cubicBezTo>
                  <a:cubicBezTo>
                    <a:pt x="4769" y="9985"/>
                    <a:pt x="4815" y="9997"/>
                    <a:pt x="4870" y="10024"/>
                  </a:cubicBezTo>
                  <a:cubicBezTo>
                    <a:pt x="5246" y="10216"/>
                    <a:pt x="5135" y="11020"/>
                    <a:pt x="4494" y="11913"/>
                  </a:cubicBezTo>
                  <a:cubicBezTo>
                    <a:pt x="4162" y="12377"/>
                    <a:pt x="4117" y="12658"/>
                    <a:pt x="4117" y="12658"/>
                  </a:cubicBezTo>
                  <a:lnTo>
                    <a:pt x="4117" y="13425"/>
                  </a:lnTo>
                  <a:cubicBezTo>
                    <a:pt x="4117" y="13993"/>
                    <a:pt x="3549" y="14376"/>
                    <a:pt x="3549" y="14376"/>
                  </a:cubicBezTo>
                  <a:cubicBezTo>
                    <a:pt x="3549" y="14376"/>
                    <a:pt x="3678" y="15033"/>
                    <a:pt x="3613" y="15033"/>
                  </a:cubicBezTo>
                  <a:cubicBezTo>
                    <a:pt x="3600" y="15033"/>
                    <a:pt x="3580" y="15007"/>
                    <a:pt x="3549" y="14944"/>
                  </a:cubicBezTo>
                  <a:cubicBezTo>
                    <a:pt x="3511" y="14867"/>
                    <a:pt x="3465" y="14836"/>
                    <a:pt x="3416" y="14836"/>
                  </a:cubicBezTo>
                  <a:cubicBezTo>
                    <a:pt x="3221" y="14836"/>
                    <a:pt x="2981" y="15321"/>
                    <a:pt x="2981" y="15321"/>
                  </a:cubicBezTo>
                  <a:cubicBezTo>
                    <a:pt x="2981" y="15321"/>
                    <a:pt x="2790" y="16265"/>
                    <a:pt x="4117" y="16265"/>
                  </a:cubicBezTo>
                  <a:cubicBezTo>
                    <a:pt x="5438" y="16265"/>
                    <a:pt x="5246" y="14753"/>
                    <a:pt x="5246" y="14753"/>
                  </a:cubicBezTo>
                  <a:lnTo>
                    <a:pt x="5061" y="13049"/>
                  </a:lnTo>
                  <a:cubicBezTo>
                    <a:pt x="5061" y="13049"/>
                    <a:pt x="6013" y="12296"/>
                    <a:pt x="6197" y="11537"/>
                  </a:cubicBezTo>
                  <a:cubicBezTo>
                    <a:pt x="6323" y="11116"/>
                    <a:pt x="6168" y="10666"/>
                    <a:pt x="5821" y="10401"/>
                  </a:cubicBezTo>
                  <a:cubicBezTo>
                    <a:pt x="5821" y="10401"/>
                    <a:pt x="6013" y="9457"/>
                    <a:pt x="6013" y="9265"/>
                  </a:cubicBezTo>
                  <a:cubicBezTo>
                    <a:pt x="6013" y="9203"/>
                    <a:pt x="5970" y="9183"/>
                    <a:pt x="5914" y="9183"/>
                  </a:cubicBezTo>
                  <a:cubicBezTo>
                    <a:pt x="5800" y="9183"/>
                    <a:pt x="5629" y="9265"/>
                    <a:pt x="5629" y="9265"/>
                  </a:cubicBezTo>
                  <a:lnTo>
                    <a:pt x="4877" y="4920"/>
                  </a:lnTo>
                  <a:lnTo>
                    <a:pt x="37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43"/>
            <p:cNvSpPr/>
            <p:nvPr/>
          </p:nvSpPr>
          <p:spPr>
            <a:xfrm>
              <a:off x="5530380" y="3838809"/>
              <a:ext cx="32254" cy="51778"/>
            </a:xfrm>
            <a:custGeom>
              <a:rect b="b" l="l" r="r" t="t"/>
              <a:pathLst>
                <a:path extrusionOk="0" h="2408" w="1500">
                  <a:moveTo>
                    <a:pt x="367" y="1"/>
                  </a:moveTo>
                  <a:cubicBezTo>
                    <a:pt x="300" y="1"/>
                    <a:pt x="247" y="24"/>
                    <a:pt x="215" y="76"/>
                  </a:cubicBezTo>
                  <a:cubicBezTo>
                    <a:pt x="1" y="415"/>
                    <a:pt x="458" y="1470"/>
                    <a:pt x="1100" y="2104"/>
                  </a:cubicBezTo>
                  <a:cubicBezTo>
                    <a:pt x="1307" y="2314"/>
                    <a:pt x="1399" y="2407"/>
                    <a:pt x="1432" y="2407"/>
                  </a:cubicBezTo>
                  <a:cubicBezTo>
                    <a:pt x="1500" y="2407"/>
                    <a:pt x="1320" y="2014"/>
                    <a:pt x="1395" y="1433"/>
                  </a:cubicBezTo>
                  <a:cubicBezTo>
                    <a:pt x="1495" y="704"/>
                    <a:pt x="730" y="1"/>
                    <a:pt x="36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43"/>
            <p:cNvSpPr/>
            <p:nvPr/>
          </p:nvSpPr>
          <p:spPr>
            <a:xfrm>
              <a:off x="5149205" y="3653672"/>
              <a:ext cx="93643" cy="90612"/>
            </a:xfrm>
            <a:custGeom>
              <a:rect b="b" l="l" r="r" t="t"/>
              <a:pathLst>
                <a:path extrusionOk="0" h="4214" w="4355">
                  <a:moveTo>
                    <a:pt x="3770" y="0"/>
                  </a:moveTo>
                  <a:cubicBezTo>
                    <a:pt x="3452" y="0"/>
                    <a:pt x="3042" y="425"/>
                    <a:pt x="3042" y="425"/>
                  </a:cubicBezTo>
                  <a:cubicBezTo>
                    <a:pt x="3042" y="425"/>
                    <a:pt x="446" y="2335"/>
                    <a:pt x="187" y="3242"/>
                  </a:cubicBezTo>
                  <a:cubicBezTo>
                    <a:pt x="0" y="3876"/>
                    <a:pt x="410" y="4213"/>
                    <a:pt x="1214" y="4213"/>
                  </a:cubicBezTo>
                  <a:cubicBezTo>
                    <a:pt x="1552" y="4213"/>
                    <a:pt x="1960" y="4154"/>
                    <a:pt x="2422" y="4032"/>
                  </a:cubicBezTo>
                  <a:cubicBezTo>
                    <a:pt x="3986" y="3618"/>
                    <a:pt x="4355" y="2748"/>
                    <a:pt x="4134" y="2151"/>
                  </a:cubicBezTo>
                  <a:cubicBezTo>
                    <a:pt x="3905" y="1553"/>
                    <a:pt x="4134" y="1369"/>
                    <a:pt x="4134" y="720"/>
                  </a:cubicBezTo>
                  <a:cubicBezTo>
                    <a:pt x="4134" y="169"/>
                    <a:pt x="3970" y="0"/>
                    <a:pt x="37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43"/>
            <p:cNvSpPr/>
            <p:nvPr/>
          </p:nvSpPr>
          <p:spPr>
            <a:xfrm>
              <a:off x="5279661" y="3615398"/>
              <a:ext cx="24577" cy="23416"/>
            </a:xfrm>
            <a:custGeom>
              <a:rect b="b" l="l" r="r" t="t"/>
              <a:pathLst>
                <a:path extrusionOk="0" h="1089" w="1143">
                  <a:moveTo>
                    <a:pt x="101" y="0"/>
                  </a:moveTo>
                  <a:cubicBezTo>
                    <a:pt x="0" y="0"/>
                    <a:pt x="132" y="921"/>
                    <a:pt x="132" y="921"/>
                  </a:cubicBezTo>
                  <a:cubicBezTo>
                    <a:pt x="132" y="921"/>
                    <a:pt x="450" y="1088"/>
                    <a:pt x="706" y="1088"/>
                  </a:cubicBezTo>
                  <a:cubicBezTo>
                    <a:pt x="833" y="1088"/>
                    <a:pt x="946" y="1047"/>
                    <a:pt x="995" y="921"/>
                  </a:cubicBezTo>
                  <a:cubicBezTo>
                    <a:pt x="1142" y="545"/>
                    <a:pt x="995" y="21"/>
                    <a:pt x="995" y="21"/>
                  </a:cubicBezTo>
                  <a:cubicBezTo>
                    <a:pt x="983" y="18"/>
                    <a:pt x="969" y="17"/>
                    <a:pt x="952" y="17"/>
                  </a:cubicBezTo>
                  <a:cubicBezTo>
                    <a:pt x="823" y="17"/>
                    <a:pt x="558" y="96"/>
                    <a:pt x="357" y="96"/>
                  </a:cubicBezTo>
                  <a:cubicBezTo>
                    <a:pt x="259" y="96"/>
                    <a:pt x="176" y="77"/>
                    <a:pt x="132" y="21"/>
                  </a:cubicBezTo>
                  <a:cubicBezTo>
                    <a:pt x="120" y="7"/>
                    <a:pt x="110"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43"/>
            <p:cNvSpPr/>
            <p:nvPr/>
          </p:nvSpPr>
          <p:spPr>
            <a:xfrm>
              <a:off x="5335782" y="3570651"/>
              <a:ext cx="24276" cy="34555"/>
            </a:xfrm>
            <a:custGeom>
              <a:rect b="b" l="l" r="r" t="t"/>
              <a:pathLst>
                <a:path extrusionOk="0" h="1607" w="1129">
                  <a:moveTo>
                    <a:pt x="568" y="0"/>
                  </a:moveTo>
                  <a:cubicBezTo>
                    <a:pt x="568" y="0"/>
                    <a:pt x="0" y="185"/>
                    <a:pt x="0" y="716"/>
                  </a:cubicBezTo>
                  <a:cubicBezTo>
                    <a:pt x="0" y="1148"/>
                    <a:pt x="25" y="1607"/>
                    <a:pt x="172" y="1607"/>
                  </a:cubicBezTo>
                  <a:cubicBezTo>
                    <a:pt x="202" y="1607"/>
                    <a:pt x="238" y="1586"/>
                    <a:pt x="281" y="1542"/>
                  </a:cubicBezTo>
                  <a:cubicBezTo>
                    <a:pt x="524" y="1284"/>
                    <a:pt x="0" y="1011"/>
                    <a:pt x="568" y="804"/>
                  </a:cubicBezTo>
                  <a:cubicBezTo>
                    <a:pt x="1129" y="605"/>
                    <a:pt x="937" y="111"/>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43"/>
            <p:cNvSpPr/>
            <p:nvPr/>
          </p:nvSpPr>
          <p:spPr>
            <a:xfrm>
              <a:off x="5406031" y="3791976"/>
              <a:ext cx="48381" cy="42403"/>
            </a:xfrm>
            <a:custGeom>
              <a:rect b="b" l="l" r="r" t="t"/>
              <a:pathLst>
                <a:path extrusionOk="0" h="1972" w="2250">
                  <a:moveTo>
                    <a:pt x="1258" y="1"/>
                  </a:moveTo>
                  <a:cubicBezTo>
                    <a:pt x="1229" y="1"/>
                    <a:pt x="1198" y="2"/>
                    <a:pt x="1166" y="4"/>
                  </a:cubicBezTo>
                  <a:cubicBezTo>
                    <a:pt x="1034" y="11"/>
                    <a:pt x="1" y="675"/>
                    <a:pt x="266" y="1317"/>
                  </a:cubicBezTo>
                  <a:cubicBezTo>
                    <a:pt x="433" y="1720"/>
                    <a:pt x="792" y="1972"/>
                    <a:pt x="1138" y="1972"/>
                  </a:cubicBezTo>
                  <a:cubicBezTo>
                    <a:pt x="1343" y="1972"/>
                    <a:pt x="1544" y="1883"/>
                    <a:pt x="1697" y="1686"/>
                  </a:cubicBezTo>
                  <a:cubicBezTo>
                    <a:pt x="2098" y="1170"/>
                    <a:pt x="2249" y="1"/>
                    <a:pt x="1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43"/>
            <p:cNvSpPr/>
            <p:nvPr/>
          </p:nvSpPr>
          <p:spPr>
            <a:xfrm>
              <a:off x="5448864" y="3809028"/>
              <a:ext cx="34598" cy="25932"/>
            </a:xfrm>
            <a:custGeom>
              <a:rect b="b" l="l" r="r" t="t"/>
              <a:pathLst>
                <a:path extrusionOk="0" h="1206" w="1609">
                  <a:moveTo>
                    <a:pt x="974" y="0"/>
                  </a:moveTo>
                  <a:cubicBezTo>
                    <a:pt x="974" y="0"/>
                    <a:pt x="0" y="37"/>
                    <a:pt x="229" y="487"/>
                  </a:cubicBezTo>
                  <a:cubicBezTo>
                    <a:pt x="421" y="877"/>
                    <a:pt x="761" y="1205"/>
                    <a:pt x="1041" y="1205"/>
                  </a:cubicBezTo>
                  <a:cubicBezTo>
                    <a:pt x="1084" y="1205"/>
                    <a:pt x="1126" y="1197"/>
                    <a:pt x="1166" y="1181"/>
                  </a:cubicBezTo>
                  <a:cubicBezTo>
                    <a:pt x="1468" y="1048"/>
                    <a:pt x="1608" y="185"/>
                    <a:pt x="9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43"/>
            <p:cNvSpPr/>
            <p:nvPr/>
          </p:nvSpPr>
          <p:spPr>
            <a:xfrm>
              <a:off x="5240462" y="3853581"/>
              <a:ext cx="89622" cy="50982"/>
            </a:xfrm>
            <a:custGeom>
              <a:rect b="b" l="l" r="r" t="t"/>
              <a:pathLst>
                <a:path extrusionOk="0" h="2371" w="4168">
                  <a:moveTo>
                    <a:pt x="922" y="1"/>
                  </a:moveTo>
                  <a:cubicBezTo>
                    <a:pt x="794" y="1"/>
                    <a:pt x="683" y="10"/>
                    <a:pt x="598" y="31"/>
                  </a:cubicBezTo>
                  <a:cubicBezTo>
                    <a:pt x="0" y="178"/>
                    <a:pt x="561" y="1307"/>
                    <a:pt x="1166" y="2022"/>
                  </a:cubicBezTo>
                  <a:cubicBezTo>
                    <a:pt x="1375" y="2273"/>
                    <a:pt x="1632" y="2371"/>
                    <a:pt x="1908" y="2371"/>
                  </a:cubicBezTo>
                  <a:cubicBezTo>
                    <a:pt x="2418" y="2371"/>
                    <a:pt x="2995" y="2036"/>
                    <a:pt x="3460" y="1720"/>
                  </a:cubicBezTo>
                  <a:cubicBezTo>
                    <a:pt x="4168" y="1233"/>
                    <a:pt x="3120" y="333"/>
                    <a:pt x="3120" y="333"/>
                  </a:cubicBezTo>
                  <a:cubicBezTo>
                    <a:pt x="3120" y="333"/>
                    <a:pt x="1705"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43"/>
            <p:cNvSpPr/>
            <p:nvPr/>
          </p:nvSpPr>
          <p:spPr>
            <a:xfrm>
              <a:off x="5420739" y="3888695"/>
              <a:ext cx="51305" cy="25201"/>
            </a:xfrm>
            <a:custGeom>
              <a:rect b="b" l="l" r="r" t="t"/>
              <a:pathLst>
                <a:path extrusionOk="0" h="1172" w="2386">
                  <a:moveTo>
                    <a:pt x="891" y="0"/>
                  </a:moveTo>
                  <a:cubicBezTo>
                    <a:pt x="669" y="0"/>
                    <a:pt x="417" y="75"/>
                    <a:pt x="261" y="352"/>
                  </a:cubicBezTo>
                  <a:cubicBezTo>
                    <a:pt x="1" y="803"/>
                    <a:pt x="112" y="1172"/>
                    <a:pt x="552" y="1172"/>
                  </a:cubicBezTo>
                  <a:cubicBezTo>
                    <a:pt x="624" y="1172"/>
                    <a:pt x="704" y="1162"/>
                    <a:pt x="792" y="1141"/>
                  </a:cubicBezTo>
                  <a:cubicBezTo>
                    <a:pt x="1426" y="987"/>
                    <a:pt x="2385" y="618"/>
                    <a:pt x="1323" y="87"/>
                  </a:cubicBezTo>
                  <a:cubicBezTo>
                    <a:pt x="1261" y="59"/>
                    <a:pt x="1087" y="0"/>
                    <a:pt x="8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43"/>
            <p:cNvSpPr/>
            <p:nvPr/>
          </p:nvSpPr>
          <p:spPr>
            <a:xfrm>
              <a:off x="5366552" y="3900607"/>
              <a:ext cx="59970" cy="29824"/>
            </a:xfrm>
            <a:custGeom>
              <a:rect b="b" l="l" r="r" t="t"/>
              <a:pathLst>
                <a:path extrusionOk="0" h="1387" w="2789">
                  <a:moveTo>
                    <a:pt x="1250" y="1"/>
                  </a:moveTo>
                  <a:cubicBezTo>
                    <a:pt x="1201" y="1"/>
                    <a:pt x="1160" y="11"/>
                    <a:pt x="1129" y="34"/>
                  </a:cubicBezTo>
                  <a:cubicBezTo>
                    <a:pt x="871" y="219"/>
                    <a:pt x="0" y="890"/>
                    <a:pt x="0" y="890"/>
                  </a:cubicBezTo>
                  <a:cubicBezTo>
                    <a:pt x="0" y="890"/>
                    <a:pt x="0" y="1340"/>
                    <a:pt x="1129" y="1340"/>
                  </a:cubicBezTo>
                  <a:cubicBezTo>
                    <a:pt x="1642" y="1340"/>
                    <a:pt x="2060" y="1386"/>
                    <a:pt x="2335" y="1386"/>
                  </a:cubicBezTo>
                  <a:cubicBezTo>
                    <a:pt x="2662" y="1386"/>
                    <a:pt x="2789" y="1321"/>
                    <a:pt x="2641" y="1037"/>
                  </a:cubicBezTo>
                  <a:cubicBezTo>
                    <a:pt x="2401" y="576"/>
                    <a:pt x="1611" y="1"/>
                    <a:pt x="12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43"/>
            <p:cNvSpPr/>
            <p:nvPr/>
          </p:nvSpPr>
          <p:spPr>
            <a:xfrm>
              <a:off x="5628195" y="3704612"/>
              <a:ext cx="89665" cy="83817"/>
            </a:xfrm>
            <a:custGeom>
              <a:rect b="b" l="l" r="r" t="t"/>
              <a:pathLst>
                <a:path extrusionOk="0" h="3898" w="4170">
                  <a:moveTo>
                    <a:pt x="1322" y="1"/>
                  </a:moveTo>
                  <a:cubicBezTo>
                    <a:pt x="1187" y="1"/>
                    <a:pt x="1074" y="89"/>
                    <a:pt x="1058" y="232"/>
                  </a:cubicBezTo>
                  <a:cubicBezTo>
                    <a:pt x="1043" y="364"/>
                    <a:pt x="1131" y="1500"/>
                    <a:pt x="571" y="1840"/>
                  </a:cubicBezTo>
                  <a:cubicBezTo>
                    <a:pt x="3" y="2186"/>
                    <a:pt x="195" y="2710"/>
                    <a:pt x="47" y="3123"/>
                  </a:cubicBezTo>
                  <a:cubicBezTo>
                    <a:pt x="0" y="3250"/>
                    <a:pt x="9" y="3287"/>
                    <a:pt x="57" y="3287"/>
                  </a:cubicBezTo>
                  <a:cubicBezTo>
                    <a:pt x="123" y="3287"/>
                    <a:pt x="267" y="3215"/>
                    <a:pt x="446" y="3215"/>
                  </a:cubicBezTo>
                  <a:cubicBezTo>
                    <a:pt x="564" y="3215"/>
                    <a:pt x="699" y="3247"/>
                    <a:pt x="836" y="3352"/>
                  </a:cubicBezTo>
                  <a:cubicBezTo>
                    <a:pt x="1189" y="3624"/>
                    <a:pt x="1205" y="3897"/>
                    <a:pt x="1417" y="3897"/>
                  </a:cubicBezTo>
                  <a:cubicBezTo>
                    <a:pt x="1498" y="3897"/>
                    <a:pt x="1607" y="3858"/>
                    <a:pt x="1773" y="3765"/>
                  </a:cubicBezTo>
                  <a:cubicBezTo>
                    <a:pt x="2345" y="3440"/>
                    <a:pt x="2579" y="2891"/>
                    <a:pt x="2961" y="2891"/>
                  </a:cubicBezTo>
                  <a:cubicBezTo>
                    <a:pt x="2978" y="2891"/>
                    <a:pt x="2995" y="2892"/>
                    <a:pt x="3012" y="2894"/>
                  </a:cubicBezTo>
                  <a:cubicBezTo>
                    <a:pt x="3028" y="2896"/>
                    <a:pt x="3044" y="2897"/>
                    <a:pt x="3060" y="2897"/>
                  </a:cubicBezTo>
                  <a:cubicBezTo>
                    <a:pt x="3480" y="2897"/>
                    <a:pt x="4169" y="2273"/>
                    <a:pt x="3949" y="1840"/>
                  </a:cubicBezTo>
                  <a:cubicBezTo>
                    <a:pt x="3728" y="1397"/>
                    <a:pt x="3049" y="1736"/>
                    <a:pt x="2902" y="1382"/>
                  </a:cubicBezTo>
                  <a:cubicBezTo>
                    <a:pt x="2864" y="1295"/>
                    <a:pt x="2855" y="1267"/>
                    <a:pt x="2866" y="1267"/>
                  </a:cubicBezTo>
                  <a:cubicBezTo>
                    <a:pt x="2884" y="1267"/>
                    <a:pt x="2959" y="1353"/>
                    <a:pt x="3031" y="1353"/>
                  </a:cubicBezTo>
                  <a:cubicBezTo>
                    <a:pt x="3085" y="1353"/>
                    <a:pt x="3136" y="1305"/>
                    <a:pt x="3160" y="1139"/>
                  </a:cubicBezTo>
                  <a:cubicBezTo>
                    <a:pt x="3230" y="684"/>
                    <a:pt x="3690" y="196"/>
                    <a:pt x="3443" y="196"/>
                  </a:cubicBezTo>
                  <a:cubicBezTo>
                    <a:pt x="3405" y="196"/>
                    <a:pt x="3352" y="207"/>
                    <a:pt x="3278" y="232"/>
                  </a:cubicBezTo>
                  <a:cubicBezTo>
                    <a:pt x="2983" y="331"/>
                    <a:pt x="2619" y="399"/>
                    <a:pt x="2305" y="399"/>
                  </a:cubicBezTo>
                  <a:cubicBezTo>
                    <a:pt x="2014" y="399"/>
                    <a:pt x="1765" y="340"/>
                    <a:pt x="1655" y="195"/>
                  </a:cubicBezTo>
                  <a:cubicBezTo>
                    <a:pt x="1556" y="59"/>
                    <a:pt x="1431" y="1"/>
                    <a:pt x="1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43"/>
            <p:cNvSpPr/>
            <p:nvPr/>
          </p:nvSpPr>
          <p:spPr>
            <a:xfrm>
              <a:off x="5598908" y="3812404"/>
              <a:ext cx="39973" cy="28706"/>
            </a:xfrm>
            <a:custGeom>
              <a:rect b="b" l="l" r="r" t="t"/>
              <a:pathLst>
                <a:path extrusionOk="0" h="1335" w="1859">
                  <a:moveTo>
                    <a:pt x="1538" y="1"/>
                  </a:moveTo>
                  <a:cubicBezTo>
                    <a:pt x="1492" y="1"/>
                    <a:pt x="1440" y="12"/>
                    <a:pt x="1380" y="35"/>
                  </a:cubicBezTo>
                  <a:cubicBezTo>
                    <a:pt x="834" y="242"/>
                    <a:pt x="317" y="367"/>
                    <a:pt x="207" y="743"/>
                  </a:cubicBezTo>
                  <a:cubicBezTo>
                    <a:pt x="100" y="1082"/>
                    <a:pt x="0" y="1236"/>
                    <a:pt x="418" y="1236"/>
                  </a:cubicBezTo>
                  <a:cubicBezTo>
                    <a:pt x="464" y="1236"/>
                    <a:pt x="517" y="1234"/>
                    <a:pt x="576" y="1230"/>
                  </a:cubicBezTo>
                  <a:cubicBezTo>
                    <a:pt x="603" y="1228"/>
                    <a:pt x="630" y="1228"/>
                    <a:pt x="657" y="1228"/>
                  </a:cubicBezTo>
                  <a:cubicBezTo>
                    <a:pt x="982" y="1228"/>
                    <a:pt x="1318" y="1335"/>
                    <a:pt x="1551" y="1335"/>
                  </a:cubicBezTo>
                  <a:cubicBezTo>
                    <a:pt x="1737" y="1335"/>
                    <a:pt x="1859" y="1267"/>
                    <a:pt x="1859" y="1024"/>
                  </a:cubicBezTo>
                  <a:cubicBezTo>
                    <a:pt x="1859" y="515"/>
                    <a:pt x="1853" y="1"/>
                    <a:pt x="15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43"/>
            <p:cNvSpPr/>
            <p:nvPr/>
          </p:nvSpPr>
          <p:spPr>
            <a:xfrm>
              <a:off x="5797161" y="3713514"/>
              <a:ext cx="29200" cy="33372"/>
            </a:xfrm>
            <a:custGeom>
              <a:rect b="b" l="l" r="r" t="t"/>
              <a:pathLst>
                <a:path extrusionOk="0" h="1552" w="1358">
                  <a:moveTo>
                    <a:pt x="849" y="0"/>
                  </a:moveTo>
                  <a:cubicBezTo>
                    <a:pt x="786" y="0"/>
                    <a:pt x="723" y="28"/>
                    <a:pt x="679" y="83"/>
                  </a:cubicBezTo>
                  <a:cubicBezTo>
                    <a:pt x="74" y="644"/>
                    <a:pt x="0" y="1271"/>
                    <a:pt x="155" y="1426"/>
                  </a:cubicBezTo>
                  <a:cubicBezTo>
                    <a:pt x="251" y="1526"/>
                    <a:pt x="442" y="1552"/>
                    <a:pt x="656" y="1552"/>
                  </a:cubicBezTo>
                  <a:cubicBezTo>
                    <a:pt x="774" y="1552"/>
                    <a:pt x="898" y="1544"/>
                    <a:pt x="1018" y="1536"/>
                  </a:cubicBezTo>
                  <a:cubicBezTo>
                    <a:pt x="1358" y="1507"/>
                    <a:pt x="1203" y="267"/>
                    <a:pt x="1018" y="83"/>
                  </a:cubicBezTo>
                  <a:cubicBezTo>
                    <a:pt x="974" y="28"/>
                    <a:pt x="911" y="0"/>
                    <a:pt x="8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43"/>
            <p:cNvSpPr/>
            <p:nvPr/>
          </p:nvSpPr>
          <p:spPr>
            <a:xfrm>
              <a:off x="5334342" y="3767550"/>
              <a:ext cx="73947" cy="75151"/>
            </a:xfrm>
            <a:custGeom>
              <a:rect b="b" l="l" r="r" t="t"/>
              <a:pathLst>
                <a:path extrusionOk="0" h="3495" w="3439">
                  <a:moveTo>
                    <a:pt x="3186" y="0"/>
                  </a:moveTo>
                  <a:cubicBezTo>
                    <a:pt x="3155" y="0"/>
                    <a:pt x="3075" y="56"/>
                    <a:pt x="2848" y="203"/>
                  </a:cubicBezTo>
                  <a:cubicBezTo>
                    <a:pt x="2574" y="381"/>
                    <a:pt x="2361" y="423"/>
                    <a:pt x="2220" y="423"/>
                  </a:cubicBezTo>
                  <a:cubicBezTo>
                    <a:pt x="2091" y="423"/>
                    <a:pt x="2022" y="388"/>
                    <a:pt x="2022" y="388"/>
                  </a:cubicBezTo>
                  <a:cubicBezTo>
                    <a:pt x="1904" y="270"/>
                    <a:pt x="1786" y="166"/>
                    <a:pt x="1653" y="71"/>
                  </a:cubicBezTo>
                  <a:cubicBezTo>
                    <a:pt x="1596" y="28"/>
                    <a:pt x="1531" y="9"/>
                    <a:pt x="1467" y="9"/>
                  </a:cubicBezTo>
                  <a:cubicBezTo>
                    <a:pt x="1308" y="9"/>
                    <a:pt x="1155" y="128"/>
                    <a:pt x="1144" y="307"/>
                  </a:cubicBezTo>
                  <a:cubicBezTo>
                    <a:pt x="1122" y="587"/>
                    <a:pt x="1070" y="867"/>
                    <a:pt x="989" y="1133"/>
                  </a:cubicBezTo>
                  <a:cubicBezTo>
                    <a:pt x="763" y="1874"/>
                    <a:pt x="613" y="2546"/>
                    <a:pt x="325" y="2546"/>
                  </a:cubicBezTo>
                  <a:cubicBezTo>
                    <a:pt x="304" y="2546"/>
                    <a:pt x="282" y="2542"/>
                    <a:pt x="259" y="2534"/>
                  </a:cubicBezTo>
                  <a:cubicBezTo>
                    <a:pt x="237" y="2527"/>
                    <a:pt x="219" y="2523"/>
                    <a:pt x="205" y="2523"/>
                  </a:cubicBezTo>
                  <a:cubicBezTo>
                    <a:pt x="0" y="2523"/>
                    <a:pt x="571" y="3274"/>
                    <a:pt x="820" y="3419"/>
                  </a:cubicBezTo>
                  <a:cubicBezTo>
                    <a:pt x="902" y="3470"/>
                    <a:pt x="1034" y="3494"/>
                    <a:pt x="1182" y="3494"/>
                  </a:cubicBezTo>
                  <a:cubicBezTo>
                    <a:pt x="1512" y="3494"/>
                    <a:pt x="1920" y="3371"/>
                    <a:pt x="2022" y="3132"/>
                  </a:cubicBezTo>
                  <a:cubicBezTo>
                    <a:pt x="2162" y="2792"/>
                    <a:pt x="2133" y="2682"/>
                    <a:pt x="1838" y="2342"/>
                  </a:cubicBezTo>
                  <a:cubicBezTo>
                    <a:pt x="1535" y="2003"/>
                    <a:pt x="1048" y="1406"/>
                    <a:pt x="1498" y="1288"/>
                  </a:cubicBezTo>
                  <a:cubicBezTo>
                    <a:pt x="1594" y="1264"/>
                    <a:pt x="1678" y="1254"/>
                    <a:pt x="1751" y="1254"/>
                  </a:cubicBezTo>
                  <a:cubicBezTo>
                    <a:pt x="2024" y="1254"/>
                    <a:pt x="2145" y="1399"/>
                    <a:pt x="2110" y="1568"/>
                  </a:cubicBezTo>
                  <a:cubicBezTo>
                    <a:pt x="2062" y="1770"/>
                    <a:pt x="1788" y="2125"/>
                    <a:pt x="2065" y="2125"/>
                  </a:cubicBezTo>
                  <a:cubicBezTo>
                    <a:pt x="2081" y="2125"/>
                    <a:pt x="2098" y="2124"/>
                    <a:pt x="2118" y="2121"/>
                  </a:cubicBezTo>
                  <a:cubicBezTo>
                    <a:pt x="2472" y="2069"/>
                    <a:pt x="2701" y="1951"/>
                    <a:pt x="2701" y="1568"/>
                  </a:cubicBezTo>
                  <a:cubicBezTo>
                    <a:pt x="2701" y="1177"/>
                    <a:pt x="2583" y="1066"/>
                    <a:pt x="2848" y="970"/>
                  </a:cubicBezTo>
                  <a:cubicBezTo>
                    <a:pt x="3114" y="875"/>
                    <a:pt x="3438" y="388"/>
                    <a:pt x="3276" y="203"/>
                  </a:cubicBezTo>
                  <a:cubicBezTo>
                    <a:pt x="3184" y="95"/>
                    <a:pt x="3227" y="0"/>
                    <a:pt x="3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43"/>
            <p:cNvSpPr/>
            <p:nvPr/>
          </p:nvSpPr>
          <p:spPr>
            <a:xfrm>
              <a:off x="5583040" y="3669993"/>
              <a:ext cx="39350" cy="74657"/>
            </a:xfrm>
            <a:custGeom>
              <a:rect b="b" l="l" r="r" t="t"/>
              <a:pathLst>
                <a:path extrusionOk="0" h="3472" w="1830">
                  <a:moveTo>
                    <a:pt x="1610" y="1"/>
                  </a:moveTo>
                  <a:cubicBezTo>
                    <a:pt x="1419" y="1"/>
                    <a:pt x="1075" y="131"/>
                    <a:pt x="849" y="189"/>
                  </a:cubicBezTo>
                  <a:cubicBezTo>
                    <a:pt x="775" y="211"/>
                    <a:pt x="642" y="868"/>
                    <a:pt x="524" y="979"/>
                  </a:cubicBezTo>
                  <a:cubicBezTo>
                    <a:pt x="414" y="1089"/>
                    <a:pt x="1" y="1657"/>
                    <a:pt x="148" y="1842"/>
                  </a:cubicBezTo>
                  <a:cubicBezTo>
                    <a:pt x="303" y="2026"/>
                    <a:pt x="369" y="2631"/>
                    <a:pt x="487" y="2800"/>
                  </a:cubicBezTo>
                  <a:cubicBezTo>
                    <a:pt x="587" y="2952"/>
                    <a:pt x="567" y="3472"/>
                    <a:pt x="647" y="3472"/>
                  </a:cubicBezTo>
                  <a:cubicBezTo>
                    <a:pt x="656" y="3472"/>
                    <a:pt x="667" y="3465"/>
                    <a:pt x="679" y="3450"/>
                  </a:cubicBezTo>
                  <a:cubicBezTo>
                    <a:pt x="790" y="3309"/>
                    <a:pt x="827" y="2668"/>
                    <a:pt x="1055" y="2446"/>
                  </a:cubicBezTo>
                  <a:cubicBezTo>
                    <a:pt x="1277" y="2218"/>
                    <a:pt x="1173" y="2166"/>
                    <a:pt x="849" y="2019"/>
                  </a:cubicBezTo>
                  <a:cubicBezTo>
                    <a:pt x="529" y="1880"/>
                    <a:pt x="611" y="1613"/>
                    <a:pt x="840" y="1613"/>
                  </a:cubicBezTo>
                  <a:cubicBezTo>
                    <a:pt x="843" y="1613"/>
                    <a:pt x="846" y="1613"/>
                    <a:pt x="849" y="1613"/>
                  </a:cubicBezTo>
                  <a:cubicBezTo>
                    <a:pt x="1011" y="1613"/>
                    <a:pt x="1082" y="1914"/>
                    <a:pt x="1100" y="1914"/>
                  </a:cubicBezTo>
                  <a:cubicBezTo>
                    <a:pt x="1109" y="1914"/>
                    <a:pt x="1105" y="1839"/>
                    <a:pt x="1092" y="1613"/>
                  </a:cubicBezTo>
                  <a:cubicBezTo>
                    <a:pt x="1055" y="942"/>
                    <a:pt x="923" y="529"/>
                    <a:pt x="1173" y="492"/>
                  </a:cubicBezTo>
                  <a:cubicBezTo>
                    <a:pt x="1432" y="447"/>
                    <a:pt x="1830" y="152"/>
                    <a:pt x="1727" y="34"/>
                  </a:cubicBezTo>
                  <a:cubicBezTo>
                    <a:pt x="1703" y="11"/>
                    <a:pt x="1662" y="1"/>
                    <a:pt x="16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43"/>
            <p:cNvSpPr/>
            <p:nvPr/>
          </p:nvSpPr>
          <p:spPr>
            <a:xfrm>
              <a:off x="4806993" y="1397437"/>
              <a:ext cx="921038" cy="1066158"/>
            </a:xfrm>
            <a:custGeom>
              <a:rect b="b" l="l" r="r" t="t"/>
              <a:pathLst>
                <a:path extrusionOk="0" h="49583" w="42834">
                  <a:moveTo>
                    <a:pt x="8136" y="1"/>
                  </a:moveTo>
                  <a:cubicBezTo>
                    <a:pt x="7683" y="1"/>
                    <a:pt x="7258" y="292"/>
                    <a:pt x="7126" y="761"/>
                  </a:cubicBezTo>
                  <a:lnTo>
                    <a:pt x="3770" y="12149"/>
                  </a:lnTo>
                  <a:cubicBezTo>
                    <a:pt x="3718" y="12334"/>
                    <a:pt x="3733" y="12526"/>
                    <a:pt x="3806" y="12695"/>
                  </a:cubicBezTo>
                  <a:lnTo>
                    <a:pt x="4013" y="13190"/>
                  </a:lnTo>
                  <a:cubicBezTo>
                    <a:pt x="4101" y="13396"/>
                    <a:pt x="4101" y="13632"/>
                    <a:pt x="4006" y="13846"/>
                  </a:cubicBezTo>
                  <a:cubicBezTo>
                    <a:pt x="3998" y="14495"/>
                    <a:pt x="5186" y="14510"/>
                    <a:pt x="6204" y="14938"/>
                  </a:cubicBezTo>
                  <a:cubicBezTo>
                    <a:pt x="7229" y="15358"/>
                    <a:pt x="6100" y="17571"/>
                    <a:pt x="6100" y="18758"/>
                  </a:cubicBezTo>
                  <a:cubicBezTo>
                    <a:pt x="6100" y="19946"/>
                    <a:pt x="5208" y="20543"/>
                    <a:pt x="3932" y="20883"/>
                  </a:cubicBezTo>
                  <a:cubicBezTo>
                    <a:pt x="2656" y="21222"/>
                    <a:pt x="2722" y="26319"/>
                    <a:pt x="1365" y="27934"/>
                  </a:cubicBezTo>
                  <a:cubicBezTo>
                    <a:pt x="0" y="29550"/>
                    <a:pt x="347" y="35672"/>
                    <a:pt x="347" y="35672"/>
                  </a:cubicBezTo>
                  <a:cubicBezTo>
                    <a:pt x="347" y="35672"/>
                    <a:pt x="856" y="38401"/>
                    <a:pt x="1107" y="39500"/>
                  </a:cubicBezTo>
                  <a:cubicBezTo>
                    <a:pt x="1365" y="40599"/>
                    <a:pt x="4116" y="41897"/>
                    <a:pt x="4116" y="41897"/>
                  </a:cubicBezTo>
                  <a:lnTo>
                    <a:pt x="3261" y="41801"/>
                  </a:lnTo>
                  <a:cubicBezTo>
                    <a:pt x="2973" y="41816"/>
                    <a:pt x="2818" y="42200"/>
                    <a:pt x="2803" y="42369"/>
                  </a:cubicBezTo>
                  <a:lnTo>
                    <a:pt x="2730" y="44958"/>
                  </a:lnTo>
                  <a:cubicBezTo>
                    <a:pt x="2700" y="45231"/>
                    <a:pt x="2508" y="45452"/>
                    <a:pt x="2243" y="45519"/>
                  </a:cubicBezTo>
                  <a:cubicBezTo>
                    <a:pt x="2095" y="45556"/>
                    <a:pt x="1970" y="45652"/>
                    <a:pt x="1896" y="45784"/>
                  </a:cubicBezTo>
                  <a:lnTo>
                    <a:pt x="509" y="47223"/>
                  </a:lnTo>
                  <a:cubicBezTo>
                    <a:pt x="251" y="47562"/>
                    <a:pt x="303" y="48034"/>
                    <a:pt x="613" y="48314"/>
                  </a:cubicBezTo>
                  <a:lnTo>
                    <a:pt x="1844" y="49332"/>
                  </a:lnTo>
                  <a:cubicBezTo>
                    <a:pt x="2053" y="49501"/>
                    <a:pt x="2303" y="49582"/>
                    <a:pt x="2551" y="49582"/>
                  </a:cubicBezTo>
                  <a:cubicBezTo>
                    <a:pt x="2889" y="49582"/>
                    <a:pt x="3224" y="49430"/>
                    <a:pt x="3445" y="49141"/>
                  </a:cubicBezTo>
                  <a:lnTo>
                    <a:pt x="4042" y="47680"/>
                  </a:lnTo>
                  <a:cubicBezTo>
                    <a:pt x="4109" y="47533"/>
                    <a:pt x="4183" y="47392"/>
                    <a:pt x="4278" y="47252"/>
                  </a:cubicBezTo>
                  <a:lnTo>
                    <a:pt x="8129" y="42583"/>
                  </a:lnTo>
                  <a:cubicBezTo>
                    <a:pt x="8933" y="41610"/>
                    <a:pt x="9936" y="40806"/>
                    <a:pt x="11065" y="40238"/>
                  </a:cubicBezTo>
                  <a:lnTo>
                    <a:pt x="11566" y="40171"/>
                  </a:lnTo>
                  <a:cubicBezTo>
                    <a:pt x="11715" y="40153"/>
                    <a:pt x="11865" y="40143"/>
                    <a:pt x="12015" y="40143"/>
                  </a:cubicBezTo>
                  <a:cubicBezTo>
                    <a:pt x="12398" y="40143"/>
                    <a:pt x="12779" y="40204"/>
                    <a:pt x="13145" y="40326"/>
                  </a:cubicBezTo>
                  <a:cubicBezTo>
                    <a:pt x="13373" y="40407"/>
                    <a:pt x="13565" y="40555"/>
                    <a:pt x="13698" y="40747"/>
                  </a:cubicBezTo>
                  <a:lnTo>
                    <a:pt x="13831" y="40938"/>
                  </a:lnTo>
                  <a:cubicBezTo>
                    <a:pt x="14111" y="41351"/>
                    <a:pt x="14553" y="41624"/>
                    <a:pt x="15040" y="41691"/>
                  </a:cubicBezTo>
                  <a:lnTo>
                    <a:pt x="16080" y="41846"/>
                  </a:lnTo>
                  <a:cubicBezTo>
                    <a:pt x="16161" y="41857"/>
                    <a:pt x="16243" y="41863"/>
                    <a:pt x="16325" y="41863"/>
                  </a:cubicBezTo>
                  <a:cubicBezTo>
                    <a:pt x="16666" y="41863"/>
                    <a:pt x="17004" y="41765"/>
                    <a:pt x="17290" y="41580"/>
                  </a:cubicBezTo>
                  <a:lnTo>
                    <a:pt x="17659" y="41344"/>
                  </a:lnTo>
                  <a:cubicBezTo>
                    <a:pt x="18352" y="40909"/>
                    <a:pt x="18655" y="40061"/>
                    <a:pt x="18396" y="39286"/>
                  </a:cubicBezTo>
                  <a:cubicBezTo>
                    <a:pt x="18300" y="38969"/>
                    <a:pt x="18190" y="38652"/>
                    <a:pt x="18057" y="38342"/>
                  </a:cubicBezTo>
                  <a:cubicBezTo>
                    <a:pt x="17932" y="38091"/>
                    <a:pt x="16884" y="37840"/>
                    <a:pt x="16198" y="37700"/>
                  </a:cubicBezTo>
                  <a:cubicBezTo>
                    <a:pt x="15822" y="37619"/>
                    <a:pt x="15512" y="37354"/>
                    <a:pt x="15387" y="36992"/>
                  </a:cubicBezTo>
                  <a:lnTo>
                    <a:pt x="14612" y="34322"/>
                  </a:lnTo>
                  <a:cubicBezTo>
                    <a:pt x="14584" y="34221"/>
                    <a:pt x="14661" y="34149"/>
                    <a:pt x="14739" y="34149"/>
                  </a:cubicBezTo>
                  <a:cubicBezTo>
                    <a:pt x="14781" y="34149"/>
                    <a:pt x="14823" y="34170"/>
                    <a:pt x="14848" y="34219"/>
                  </a:cubicBezTo>
                  <a:lnTo>
                    <a:pt x="15652" y="35642"/>
                  </a:lnTo>
                  <a:cubicBezTo>
                    <a:pt x="15608" y="36218"/>
                    <a:pt x="16486" y="36232"/>
                    <a:pt x="16921" y="36232"/>
                  </a:cubicBezTo>
                  <a:lnTo>
                    <a:pt x="17342" y="36454"/>
                  </a:lnTo>
                  <a:cubicBezTo>
                    <a:pt x="17777" y="36454"/>
                    <a:pt x="18175" y="36712"/>
                    <a:pt x="18352" y="37110"/>
                  </a:cubicBezTo>
                  <a:lnTo>
                    <a:pt x="18551" y="37560"/>
                  </a:lnTo>
                  <a:cubicBezTo>
                    <a:pt x="18714" y="37929"/>
                    <a:pt x="19068" y="38180"/>
                    <a:pt x="19466" y="38209"/>
                  </a:cubicBezTo>
                  <a:lnTo>
                    <a:pt x="20174" y="38276"/>
                  </a:lnTo>
                  <a:cubicBezTo>
                    <a:pt x="20617" y="38320"/>
                    <a:pt x="20985" y="38615"/>
                    <a:pt x="21126" y="39028"/>
                  </a:cubicBezTo>
                  <a:lnTo>
                    <a:pt x="21406" y="39861"/>
                  </a:lnTo>
                  <a:cubicBezTo>
                    <a:pt x="21553" y="40311"/>
                    <a:pt x="21974" y="40614"/>
                    <a:pt x="22453" y="40614"/>
                  </a:cubicBezTo>
                  <a:lnTo>
                    <a:pt x="23914" y="40614"/>
                  </a:lnTo>
                  <a:cubicBezTo>
                    <a:pt x="24400" y="40614"/>
                    <a:pt x="24696" y="40075"/>
                    <a:pt x="24423" y="39662"/>
                  </a:cubicBezTo>
                  <a:lnTo>
                    <a:pt x="23936" y="38925"/>
                  </a:lnTo>
                  <a:lnTo>
                    <a:pt x="23914" y="38895"/>
                  </a:lnTo>
                  <a:lnTo>
                    <a:pt x="23589" y="38246"/>
                  </a:lnTo>
                  <a:cubicBezTo>
                    <a:pt x="23469" y="38000"/>
                    <a:pt x="23664" y="37759"/>
                    <a:pt x="23888" y="37759"/>
                  </a:cubicBezTo>
                  <a:cubicBezTo>
                    <a:pt x="23953" y="37759"/>
                    <a:pt x="24020" y="37779"/>
                    <a:pt x="24083" y="37826"/>
                  </a:cubicBezTo>
                  <a:lnTo>
                    <a:pt x="24755" y="38312"/>
                  </a:lnTo>
                  <a:cubicBezTo>
                    <a:pt x="24814" y="38356"/>
                    <a:pt x="24883" y="38376"/>
                    <a:pt x="24951" y="38376"/>
                  </a:cubicBezTo>
                  <a:cubicBezTo>
                    <a:pt x="25067" y="38376"/>
                    <a:pt x="25181" y="38316"/>
                    <a:pt x="25241" y="38209"/>
                  </a:cubicBezTo>
                  <a:lnTo>
                    <a:pt x="25802" y="37228"/>
                  </a:lnTo>
                  <a:lnTo>
                    <a:pt x="25824" y="37191"/>
                  </a:lnTo>
                  <a:lnTo>
                    <a:pt x="26717" y="35037"/>
                  </a:lnTo>
                  <a:cubicBezTo>
                    <a:pt x="26746" y="34971"/>
                    <a:pt x="26753" y="34905"/>
                    <a:pt x="26739" y="34838"/>
                  </a:cubicBezTo>
                  <a:lnTo>
                    <a:pt x="26554" y="34005"/>
                  </a:lnTo>
                  <a:cubicBezTo>
                    <a:pt x="26506" y="33767"/>
                    <a:pt x="26694" y="33599"/>
                    <a:pt x="26888" y="33599"/>
                  </a:cubicBezTo>
                  <a:cubicBezTo>
                    <a:pt x="26988" y="33599"/>
                    <a:pt x="27089" y="33644"/>
                    <a:pt x="27159" y="33747"/>
                  </a:cubicBezTo>
                  <a:lnTo>
                    <a:pt x="27609" y="34418"/>
                  </a:lnTo>
                  <a:cubicBezTo>
                    <a:pt x="27668" y="34506"/>
                    <a:pt x="27683" y="34624"/>
                    <a:pt x="27639" y="34728"/>
                  </a:cubicBezTo>
                  <a:lnTo>
                    <a:pt x="26975" y="36387"/>
                  </a:lnTo>
                  <a:cubicBezTo>
                    <a:pt x="26960" y="36432"/>
                    <a:pt x="26953" y="36483"/>
                    <a:pt x="26953" y="36527"/>
                  </a:cubicBezTo>
                  <a:lnTo>
                    <a:pt x="27122" y="39286"/>
                  </a:lnTo>
                  <a:cubicBezTo>
                    <a:pt x="27130" y="39404"/>
                    <a:pt x="27203" y="39515"/>
                    <a:pt x="27307" y="39566"/>
                  </a:cubicBezTo>
                  <a:lnTo>
                    <a:pt x="27956" y="39891"/>
                  </a:lnTo>
                  <a:cubicBezTo>
                    <a:pt x="28088" y="39957"/>
                    <a:pt x="28227" y="39988"/>
                    <a:pt x="28361" y="39988"/>
                  </a:cubicBezTo>
                  <a:cubicBezTo>
                    <a:pt x="28840" y="39988"/>
                    <a:pt x="29276" y="39602"/>
                    <a:pt x="29276" y="39072"/>
                  </a:cubicBezTo>
                  <a:cubicBezTo>
                    <a:pt x="29291" y="38637"/>
                    <a:pt x="29579" y="38268"/>
                    <a:pt x="29999" y="38143"/>
                  </a:cubicBezTo>
                  <a:lnTo>
                    <a:pt x="33178" y="37309"/>
                  </a:lnTo>
                  <a:cubicBezTo>
                    <a:pt x="33249" y="37290"/>
                    <a:pt x="33322" y="37281"/>
                    <a:pt x="33395" y="37281"/>
                  </a:cubicBezTo>
                  <a:cubicBezTo>
                    <a:pt x="33571" y="37281"/>
                    <a:pt x="33747" y="37335"/>
                    <a:pt x="33894" y="37435"/>
                  </a:cubicBezTo>
                  <a:lnTo>
                    <a:pt x="36497" y="39227"/>
                  </a:lnTo>
                  <a:cubicBezTo>
                    <a:pt x="36556" y="39271"/>
                    <a:pt x="36630" y="39286"/>
                    <a:pt x="36696" y="39293"/>
                  </a:cubicBezTo>
                  <a:lnTo>
                    <a:pt x="37006" y="39293"/>
                  </a:lnTo>
                  <a:cubicBezTo>
                    <a:pt x="37346" y="39286"/>
                    <a:pt x="37478" y="38858"/>
                    <a:pt x="37205" y="38659"/>
                  </a:cubicBezTo>
                  <a:lnTo>
                    <a:pt x="36298" y="38025"/>
                  </a:lnTo>
                  <a:cubicBezTo>
                    <a:pt x="36232" y="37981"/>
                    <a:pt x="36187" y="37899"/>
                    <a:pt x="36187" y="37818"/>
                  </a:cubicBezTo>
                  <a:cubicBezTo>
                    <a:pt x="36192" y="37596"/>
                    <a:pt x="36371" y="37456"/>
                    <a:pt x="36556" y="37456"/>
                  </a:cubicBezTo>
                  <a:cubicBezTo>
                    <a:pt x="36653" y="37456"/>
                    <a:pt x="36753" y="37495"/>
                    <a:pt x="36829" y="37582"/>
                  </a:cubicBezTo>
                  <a:lnTo>
                    <a:pt x="36851" y="37612"/>
                  </a:lnTo>
                  <a:cubicBezTo>
                    <a:pt x="36918" y="37689"/>
                    <a:pt x="37013" y="37726"/>
                    <a:pt x="37108" y="37726"/>
                  </a:cubicBezTo>
                  <a:cubicBezTo>
                    <a:pt x="37222" y="37726"/>
                    <a:pt x="37336" y="37672"/>
                    <a:pt x="37405" y="37567"/>
                  </a:cubicBezTo>
                  <a:lnTo>
                    <a:pt x="38098" y="36454"/>
                  </a:lnTo>
                  <a:lnTo>
                    <a:pt x="36313" y="34853"/>
                  </a:lnTo>
                  <a:cubicBezTo>
                    <a:pt x="36276" y="34816"/>
                    <a:pt x="36247" y="34772"/>
                    <a:pt x="36224" y="34728"/>
                  </a:cubicBezTo>
                  <a:cubicBezTo>
                    <a:pt x="36033" y="34226"/>
                    <a:pt x="36158" y="33223"/>
                    <a:pt x="35664" y="33223"/>
                  </a:cubicBezTo>
                  <a:lnTo>
                    <a:pt x="35170" y="33223"/>
                  </a:lnTo>
                  <a:cubicBezTo>
                    <a:pt x="34727" y="33223"/>
                    <a:pt x="34307" y="33046"/>
                    <a:pt x="34004" y="32736"/>
                  </a:cubicBezTo>
                  <a:cubicBezTo>
                    <a:pt x="33835" y="32559"/>
                    <a:pt x="33717" y="32338"/>
                    <a:pt x="33665" y="32102"/>
                  </a:cubicBezTo>
                  <a:lnTo>
                    <a:pt x="33185" y="29837"/>
                  </a:lnTo>
                  <a:lnTo>
                    <a:pt x="33237" y="23059"/>
                  </a:lnTo>
                  <a:cubicBezTo>
                    <a:pt x="33237" y="22955"/>
                    <a:pt x="33303" y="22860"/>
                    <a:pt x="33399" y="22815"/>
                  </a:cubicBezTo>
                  <a:cubicBezTo>
                    <a:pt x="33864" y="22609"/>
                    <a:pt x="34144" y="22115"/>
                    <a:pt x="34085" y="21606"/>
                  </a:cubicBezTo>
                  <a:lnTo>
                    <a:pt x="33997" y="20875"/>
                  </a:lnTo>
                  <a:cubicBezTo>
                    <a:pt x="33960" y="20558"/>
                    <a:pt x="33798" y="20271"/>
                    <a:pt x="33547" y="20079"/>
                  </a:cubicBezTo>
                  <a:lnTo>
                    <a:pt x="32079" y="18950"/>
                  </a:lnTo>
                  <a:cubicBezTo>
                    <a:pt x="31695" y="18655"/>
                    <a:pt x="31459" y="18213"/>
                    <a:pt x="31430" y="17733"/>
                  </a:cubicBezTo>
                  <a:lnTo>
                    <a:pt x="31305" y="16074"/>
                  </a:lnTo>
                  <a:cubicBezTo>
                    <a:pt x="31297" y="15919"/>
                    <a:pt x="31305" y="15771"/>
                    <a:pt x="31334" y="15616"/>
                  </a:cubicBezTo>
                  <a:lnTo>
                    <a:pt x="32027" y="12186"/>
                  </a:lnTo>
                  <a:cubicBezTo>
                    <a:pt x="32038" y="12131"/>
                    <a:pt x="32082" y="12105"/>
                    <a:pt x="32126" y="12105"/>
                  </a:cubicBezTo>
                  <a:cubicBezTo>
                    <a:pt x="32177" y="12105"/>
                    <a:pt x="32227" y="12138"/>
                    <a:pt x="32227" y="12201"/>
                  </a:cubicBezTo>
                  <a:lnTo>
                    <a:pt x="32249" y="13994"/>
                  </a:lnTo>
                  <a:lnTo>
                    <a:pt x="32241" y="16354"/>
                  </a:lnTo>
                  <a:cubicBezTo>
                    <a:pt x="32241" y="17106"/>
                    <a:pt x="32581" y="17822"/>
                    <a:pt x="33163" y="18294"/>
                  </a:cubicBezTo>
                  <a:lnTo>
                    <a:pt x="35730" y="20366"/>
                  </a:lnTo>
                  <a:cubicBezTo>
                    <a:pt x="36254" y="20794"/>
                    <a:pt x="36630" y="21384"/>
                    <a:pt x="36792" y="22041"/>
                  </a:cubicBezTo>
                  <a:lnTo>
                    <a:pt x="37117" y="23383"/>
                  </a:lnTo>
                  <a:cubicBezTo>
                    <a:pt x="37189" y="23610"/>
                    <a:pt x="37381" y="23718"/>
                    <a:pt x="37572" y="23718"/>
                  </a:cubicBezTo>
                  <a:cubicBezTo>
                    <a:pt x="37793" y="23718"/>
                    <a:pt x="38014" y="23574"/>
                    <a:pt x="38054" y="23302"/>
                  </a:cubicBezTo>
                  <a:cubicBezTo>
                    <a:pt x="38083" y="23147"/>
                    <a:pt x="38113" y="22985"/>
                    <a:pt x="38135" y="22808"/>
                  </a:cubicBezTo>
                  <a:cubicBezTo>
                    <a:pt x="38157" y="22609"/>
                    <a:pt x="38607" y="22690"/>
                    <a:pt x="38710" y="22498"/>
                  </a:cubicBezTo>
                  <a:cubicBezTo>
                    <a:pt x="38815" y="22307"/>
                    <a:pt x="39005" y="22211"/>
                    <a:pt x="39195" y="22211"/>
                  </a:cubicBezTo>
                  <a:cubicBezTo>
                    <a:pt x="39380" y="22211"/>
                    <a:pt x="39564" y="22302"/>
                    <a:pt x="39669" y="22483"/>
                  </a:cubicBezTo>
                  <a:lnTo>
                    <a:pt x="40303" y="23516"/>
                  </a:lnTo>
                  <a:cubicBezTo>
                    <a:pt x="40421" y="23715"/>
                    <a:pt x="40451" y="23959"/>
                    <a:pt x="40384" y="24173"/>
                  </a:cubicBezTo>
                  <a:lnTo>
                    <a:pt x="40156" y="24910"/>
                  </a:lnTo>
                  <a:cubicBezTo>
                    <a:pt x="40097" y="25124"/>
                    <a:pt x="40119" y="25353"/>
                    <a:pt x="40222" y="25544"/>
                  </a:cubicBezTo>
                  <a:lnTo>
                    <a:pt x="41579" y="27986"/>
                  </a:lnTo>
                  <a:cubicBezTo>
                    <a:pt x="41733" y="28258"/>
                    <a:pt x="42011" y="28404"/>
                    <a:pt x="42293" y="28404"/>
                  </a:cubicBezTo>
                  <a:cubicBezTo>
                    <a:pt x="42485" y="28404"/>
                    <a:pt x="42678" y="28336"/>
                    <a:pt x="42833" y="28192"/>
                  </a:cubicBezTo>
                  <a:lnTo>
                    <a:pt x="42833" y="25308"/>
                  </a:lnTo>
                  <a:cubicBezTo>
                    <a:pt x="42833" y="25168"/>
                    <a:pt x="42804" y="25036"/>
                    <a:pt x="42737" y="24917"/>
                  </a:cubicBezTo>
                  <a:lnTo>
                    <a:pt x="41697" y="23022"/>
                  </a:lnTo>
                  <a:lnTo>
                    <a:pt x="40569" y="21325"/>
                  </a:lnTo>
                  <a:lnTo>
                    <a:pt x="39551" y="18685"/>
                  </a:lnTo>
                  <a:lnTo>
                    <a:pt x="41697" y="15646"/>
                  </a:lnTo>
                  <a:lnTo>
                    <a:pt x="42015" y="14230"/>
                  </a:lnTo>
                  <a:cubicBezTo>
                    <a:pt x="42037" y="14126"/>
                    <a:pt x="41978" y="14023"/>
                    <a:pt x="41874" y="14001"/>
                  </a:cubicBezTo>
                  <a:lnTo>
                    <a:pt x="40584" y="13647"/>
                  </a:lnTo>
                  <a:lnTo>
                    <a:pt x="40584" y="13278"/>
                  </a:lnTo>
                  <a:cubicBezTo>
                    <a:pt x="40584" y="13161"/>
                    <a:pt x="40487" y="13082"/>
                    <a:pt x="40386" y="13082"/>
                  </a:cubicBezTo>
                  <a:cubicBezTo>
                    <a:pt x="40353" y="13082"/>
                    <a:pt x="40319" y="13090"/>
                    <a:pt x="40289" y="13108"/>
                  </a:cubicBezTo>
                  <a:lnTo>
                    <a:pt x="39617" y="13507"/>
                  </a:lnTo>
                  <a:cubicBezTo>
                    <a:pt x="39558" y="13544"/>
                    <a:pt x="39521" y="13603"/>
                    <a:pt x="39521" y="13669"/>
                  </a:cubicBezTo>
                  <a:lnTo>
                    <a:pt x="39470" y="15358"/>
                  </a:lnTo>
                  <a:cubicBezTo>
                    <a:pt x="39470" y="15506"/>
                    <a:pt x="39381" y="15646"/>
                    <a:pt x="39249" y="15697"/>
                  </a:cubicBezTo>
                  <a:lnTo>
                    <a:pt x="38740" y="15904"/>
                  </a:lnTo>
                  <a:cubicBezTo>
                    <a:pt x="38666" y="15933"/>
                    <a:pt x="38607" y="15985"/>
                    <a:pt x="38570" y="16051"/>
                  </a:cubicBezTo>
                  <a:lnTo>
                    <a:pt x="38061" y="16870"/>
                  </a:lnTo>
                  <a:cubicBezTo>
                    <a:pt x="37991" y="16975"/>
                    <a:pt x="37874" y="17040"/>
                    <a:pt x="37755" y="17040"/>
                  </a:cubicBezTo>
                  <a:cubicBezTo>
                    <a:pt x="37749" y="17040"/>
                    <a:pt x="37743" y="17040"/>
                    <a:pt x="37736" y="17040"/>
                  </a:cubicBezTo>
                  <a:lnTo>
                    <a:pt x="37323" y="17010"/>
                  </a:lnTo>
                  <a:cubicBezTo>
                    <a:pt x="37021" y="16996"/>
                    <a:pt x="36873" y="16634"/>
                    <a:pt x="37080" y="16413"/>
                  </a:cubicBezTo>
                  <a:lnTo>
                    <a:pt x="37677" y="15771"/>
                  </a:lnTo>
                  <a:cubicBezTo>
                    <a:pt x="37781" y="15661"/>
                    <a:pt x="37869" y="15535"/>
                    <a:pt x="37943" y="15402"/>
                  </a:cubicBezTo>
                  <a:lnTo>
                    <a:pt x="39241" y="12998"/>
                  </a:lnTo>
                  <a:cubicBezTo>
                    <a:pt x="39470" y="12717"/>
                    <a:pt x="39352" y="12304"/>
                    <a:pt x="39013" y="12186"/>
                  </a:cubicBezTo>
                  <a:lnTo>
                    <a:pt x="27985" y="8402"/>
                  </a:lnTo>
                  <a:cubicBezTo>
                    <a:pt x="27521" y="8262"/>
                    <a:pt x="27181" y="7857"/>
                    <a:pt x="27115" y="7370"/>
                  </a:cubicBezTo>
                  <a:lnTo>
                    <a:pt x="26790" y="4943"/>
                  </a:lnTo>
                  <a:cubicBezTo>
                    <a:pt x="26694" y="4493"/>
                    <a:pt x="26407" y="4110"/>
                    <a:pt x="26001" y="3903"/>
                  </a:cubicBezTo>
                  <a:lnTo>
                    <a:pt x="24260" y="2981"/>
                  </a:lnTo>
                  <a:cubicBezTo>
                    <a:pt x="24044" y="2867"/>
                    <a:pt x="23812" y="2812"/>
                    <a:pt x="23584" y="2812"/>
                  </a:cubicBezTo>
                  <a:cubicBezTo>
                    <a:pt x="23133" y="2812"/>
                    <a:pt x="22695" y="3025"/>
                    <a:pt x="22416" y="3416"/>
                  </a:cubicBezTo>
                  <a:lnTo>
                    <a:pt x="20705" y="5813"/>
                  </a:lnTo>
                  <a:lnTo>
                    <a:pt x="8594" y="104"/>
                  </a:lnTo>
                  <a:cubicBezTo>
                    <a:pt x="8445" y="34"/>
                    <a:pt x="8289" y="1"/>
                    <a:pt x="81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43"/>
            <p:cNvSpPr/>
            <p:nvPr/>
          </p:nvSpPr>
          <p:spPr>
            <a:xfrm>
              <a:off x="4310242" y="1708621"/>
              <a:ext cx="606994" cy="1368290"/>
            </a:xfrm>
            <a:custGeom>
              <a:rect b="b" l="l" r="r" t="t"/>
              <a:pathLst>
                <a:path extrusionOk="0" h="63634" w="28229">
                  <a:moveTo>
                    <a:pt x="25500" y="1"/>
                  </a:moveTo>
                  <a:lnTo>
                    <a:pt x="24725" y="628"/>
                  </a:lnTo>
                  <a:cubicBezTo>
                    <a:pt x="24614" y="709"/>
                    <a:pt x="24533" y="820"/>
                    <a:pt x="24482" y="952"/>
                  </a:cubicBezTo>
                  <a:lnTo>
                    <a:pt x="21657" y="7775"/>
                  </a:lnTo>
                  <a:cubicBezTo>
                    <a:pt x="21457" y="8247"/>
                    <a:pt x="21089" y="8638"/>
                    <a:pt x="20624" y="8867"/>
                  </a:cubicBezTo>
                  <a:lnTo>
                    <a:pt x="20240" y="9059"/>
                  </a:lnTo>
                  <a:cubicBezTo>
                    <a:pt x="19776" y="9287"/>
                    <a:pt x="19481" y="9767"/>
                    <a:pt x="19481" y="10291"/>
                  </a:cubicBezTo>
                  <a:lnTo>
                    <a:pt x="19503" y="12349"/>
                  </a:lnTo>
                  <a:cubicBezTo>
                    <a:pt x="19503" y="12577"/>
                    <a:pt x="19451" y="12798"/>
                    <a:pt x="19341" y="12998"/>
                  </a:cubicBezTo>
                  <a:lnTo>
                    <a:pt x="2250" y="45578"/>
                  </a:lnTo>
                  <a:lnTo>
                    <a:pt x="1874" y="55026"/>
                  </a:lnTo>
                  <a:lnTo>
                    <a:pt x="45" y="61790"/>
                  </a:lnTo>
                  <a:cubicBezTo>
                    <a:pt x="0" y="61945"/>
                    <a:pt x="15" y="62108"/>
                    <a:pt x="89" y="62248"/>
                  </a:cubicBezTo>
                  <a:lnTo>
                    <a:pt x="605" y="63280"/>
                  </a:lnTo>
                  <a:cubicBezTo>
                    <a:pt x="718" y="63506"/>
                    <a:pt x="944" y="63633"/>
                    <a:pt x="1179" y="63633"/>
                  </a:cubicBezTo>
                  <a:cubicBezTo>
                    <a:pt x="1297" y="63633"/>
                    <a:pt x="1418" y="63601"/>
                    <a:pt x="1527" y="63531"/>
                  </a:cubicBezTo>
                  <a:lnTo>
                    <a:pt x="4500" y="61038"/>
                  </a:lnTo>
                  <a:cubicBezTo>
                    <a:pt x="4765" y="60809"/>
                    <a:pt x="5105" y="60669"/>
                    <a:pt x="5459" y="60647"/>
                  </a:cubicBezTo>
                  <a:lnTo>
                    <a:pt x="9051" y="60426"/>
                  </a:lnTo>
                  <a:cubicBezTo>
                    <a:pt x="10755" y="60315"/>
                    <a:pt x="12075" y="58899"/>
                    <a:pt x="12075" y="57195"/>
                  </a:cubicBezTo>
                  <a:lnTo>
                    <a:pt x="12075" y="50866"/>
                  </a:lnTo>
                  <a:cubicBezTo>
                    <a:pt x="12075" y="49893"/>
                    <a:pt x="12363" y="48949"/>
                    <a:pt x="12901" y="48137"/>
                  </a:cubicBezTo>
                  <a:lnTo>
                    <a:pt x="20122" y="37855"/>
                  </a:lnTo>
                  <a:cubicBezTo>
                    <a:pt x="20550" y="37221"/>
                    <a:pt x="20963" y="36660"/>
                    <a:pt x="20963" y="35886"/>
                  </a:cubicBezTo>
                  <a:cubicBezTo>
                    <a:pt x="20963" y="35170"/>
                    <a:pt x="20027" y="34506"/>
                    <a:pt x="20395" y="33894"/>
                  </a:cubicBezTo>
                  <a:lnTo>
                    <a:pt x="23368" y="29668"/>
                  </a:lnTo>
                  <a:cubicBezTo>
                    <a:pt x="23538" y="29424"/>
                    <a:pt x="23663" y="29166"/>
                    <a:pt x="23744" y="28893"/>
                  </a:cubicBezTo>
                  <a:lnTo>
                    <a:pt x="23855" y="28532"/>
                  </a:lnTo>
                  <a:lnTo>
                    <a:pt x="23619" y="27174"/>
                  </a:lnTo>
                  <a:cubicBezTo>
                    <a:pt x="23619" y="27174"/>
                    <a:pt x="21952" y="24268"/>
                    <a:pt x="21457" y="22926"/>
                  </a:cubicBezTo>
                  <a:cubicBezTo>
                    <a:pt x="20963" y="21591"/>
                    <a:pt x="21952" y="14642"/>
                    <a:pt x="21952" y="14443"/>
                  </a:cubicBezTo>
                  <a:cubicBezTo>
                    <a:pt x="21952" y="14244"/>
                    <a:pt x="22549" y="11367"/>
                    <a:pt x="22748" y="10571"/>
                  </a:cubicBezTo>
                  <a:cubicBezTo>
                    <a:pt x="22947" y="9774"/>
                    <a:pt x="26355" y="4766"/>
                    <a:pt x="27292" y="3423"/>
                  </a:cubicBezTo>
                  <a:cubicBezTo>
                    <a:pt x="28229" y="2081"/>
                    <a:pt x="26422" y="613"/>
                    <a:pt x="26422" y="613"/>
                  </a:cubicBezTo>
                  <a:lnTo>
                    <a:pt x="2550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43"/>
            <p:cNvSpPr/>
            <p:nvPr/>
          </p:nvSpPr>
          <p:spPr>
            <a:xfrm>
              <a:off x="4666474" y="2303122"/>
              <a:ext cx="1550373" cy="1273980"/>
            </a:xfrm>
            <a:custGeom>
              <a:rect b="b" l="l" r="r" t="t"/>
              <a:pathLst>
                <a:path extrusionOk="0" h="59248" w="72102">
                  <a:moveTo>
                    <a:pt x="37991" y="0"/>
                  </a:moveTo>
                  <a:cubicBezTo>
                    <a:pt x="37811" y="0"/>
                    <a:pt x="37641" y="128"/>
                    <a:pt x="37596" y="323"/>
                  </a:cubicBezTo>
                  <a:lnTo>
                    <a:pt x="37316" y="1717"/>
                  </a:lnTo>
                  <a:cubicBezTo>
                    <a:pt x="37242" y="2049"/>
                    <a:pt x="37080" y="2351"/>
                    <a:pt x="36844" y="2587"/>
                  </a:cubicBezTo>
                  <a:lnTo>
                    <a:pt x="35693" y="3738"/>
                  </a:lnTo>
                  <a:cubicBezTo>
                    <a:pt x="35745" y="3991"/>
                    <a:pt x="35547" y="4209"/>
                    <a:pt x="35308" y="4209"/>
                  </a:cubicBezTo>
                  <a:cubicBezTo>
                    <a:pt x="35275" y="4209"/>
                    <a:pt x="35241" y="4205"/>
                    <a:pt x="35206" y="4195"/>
                  </a:cubicBezTo>
                  <a:lnTo>
                    <a:pt x="34601" y="4048"/>
                  </a:lnTo>
                  <a:cubicBezTo>
                    <a:pt x="34424" y="4004"/>
                    <a:pt x="34299" y="3841"/>
                    <a:pt x="34299" y="3657"/>
                  </a:cubicBezTo>
                  <a:lnTo>
                    <a:pt x="34299" y="3310"/>
                  </a:lnTo>
                  <a:cubicBezTo>
                    <a:pt x="34299" y="2897"/>
                    <a:pt x="34078" y="2528"/>
                    <a:pt x="33716" y="2337"/>
                  </a:cubicBezTo>
                  <a:lnTo>
                    <a:pt x="33222" y="2071"/>
                  </a:lnTo>
                  <a:cubicBezTo>
                    <a:pt x="33062" y="1984"/>
                    <a:pt x="32882" y="1940"/>
                    <a:pt x="32701" y="1940"/>
                  </a:cubicBezTo>
                  <a:cubicBezTo>
                    <a:pt x="32591" y="1940"/>
                    <a:pt x="32480" y="1956"/>
                    <a:pt x="32374" y="1990"/>
                  </a:cubicBezTo>
                  <a:lnTo>
                    <a:pt x="30744" y="2492"/>
                  </a:lnTo>
                  <a:cubicBezTo>
                    <a:pt x="30493" y="2565"/>
                    <a:pt x="30279" y="2728"/>
                    <a:pt x="30139" y="2949"/>
                  </a:cubicBezTo>
                  <a:lnTo>
                    <a:pt x="28907" y="4859"/>
                  </a:lnTo>
                  <a:cubicBezTo>
                    <a:pt x="28413" y="5619"/>
                    <a:pt x="28959" y="6622"/>
                    <a:pt x="29866" y="6622"/>
                  </a:cubicBezTo>
                  <a:lnTo>
                    <a:pt x="30463" y="6622"/>
                  </a:lnTo>
                  <a:cubicBezTo>
                    <a:pt x="30699" y="6622"/>
                    <a:pt x="30891" y="6814"/>
                    <a:pt x="30891" y="7050"/>
                  </a:cubicBezTo>
                  <a:lnTo>
                    <a:pt x="30891" y="9646"/>
                  </a:lnTo>
                  <a:lnTo>
                    <a:pt x="31164" y="11387"/>
                  </a:lnTo>
                  <a:cubicBezTo>
                    <a:pt x="31231" y="11844"/>
                    <a:pt x="31496" y="12235"/>
                    <a:pt x="31894" y="12471"/>
                  </a:cubicBezTo>
                  <a:lnTo>
                    <a:pt x="32647" y="12929"/>
                  </a:lnTo>
                  <a:cubicBezTo>
                    <a:pt x="32883" y="13069"/>
                    <a:pt x="32883" y="13408"/>
                    <a:pt x="32654" y="13556"/>
                  </a:cubicBezTo>
                  <a:lnTo>
                    <a:pt x="30456" y="14920"/>
                  </a:lnTo>
                  <a:cubicBezTo>
                    <a:pt x="30360" y="14979"/>
                    <a:pt x="30250" y="15009"/>
                    <a:pt x="30139" y="15009"/>
                  </a:cubicBezTo>
                  <a:cubicBezTo>
                    <a:pt x="30028" y="15009"/>
                    <a:pt x="29918" y="14979"/>
                    <a:pt x="29822" y="14920"/>
                  </a:cubicBezTo>
                  <a:lnTo>
                    <a:pt x="28184" y="13873"/>
                  </a:lnTo>
                  <a:cubicBezTo>
                    <a:pt x="28103" y="13821"/>
                    <a:pt x="28037" y="13755"/>
                    <a:pt x="27985" y="13674"/>
                  </a:cubicBezTo>
                  <a:lnTo>
                    <a:pt x="27631" y="13054"/>
                  </a:lnTo>
                  <a:cubicBezTo>
                    <a:pt x="27454" y="12744"/>
                    <a:pt x="27587" y="12353"/>
                    <a:pt x="27911" y="12213"/>
                  </a:cubicBezTo>
                  <a:lnTo>
                    <a:pt x="28627" y="11903"/>
                  </a:lnTo>
                  <a:cubicBezTo>
                    <a:pt x="29947" y="10391"/>
                    <a:pt x="29010" y="10222"/>
                    <a:pt x="28516" y="9912"/>
                  </a:cubicBezTo>
                  <a:lnTo>
                    <a:pt x="25411" y="7935"/>
                  </a:lnTo>
                  <a:lnTo>
                    <a:pt x="25411" y="6733"/>
                  </a:lnTo>
                  <a:cubicBezTo>
                    <a:pt x="25411" y="6301"/>
                    <a:pt x="25052" y="5987"/>
                    <a:pt x="24658" y="5987"/>
                  </a:cubicBezTo>
                  <a:cubicBezTo>
                    <a:pt x="24540" y="5987"/>
                    <a:pt x="24420" y="6015"/>
                    <a:pt x="24304" y="6076"/>
                  </a:cubicBezTo>
                  <a:lnTo>
                    <a:pt x="23478" y="6526"/>
                  </a:lnTo>
                  <a:cubicBezTo>
                    <a:pt x="23382" y="6585"/>
                    <a:pt x="23279" y="6615"/>
                    <a:pt x="23168" y="6622"/>
                  </a:cubicBezTo>
                  <a:lnTo>
                    <a:pt x="20683" y="6807"/>
                  </a:lnTo>
                  <a:lnTo>
                    <a:pt x="21111" y="8083"/>
                  </a:lnTo>
                  <a:cubicBezTo>
                    <a:pt x="21199" y="8341"/>
                    <a:pt x="21140" y="8629"/>
                    <a:pt x="20963" y="8842"/>
                  </a:cubicBezTo>
                  <a:lnTo>
                    <a:pt x="20764" y="9064"/>
                  </a:lnTo>
                  <a:cubicBezTo>
                    <a:pt x="20605" y="9244"/>
                    <a:pt x="20391" y="9329"/>
                    <a:pt x="20179" y="9329"/>
                  </a:cubicBezTo>
                  <a:cubicBezTo>
                    <a:pt x="19879" y="9329"/>
                    <a:pt x="19584" y="9158"/>
                    <a:pt x="19458" y="8842"/>
                  </a:cubicBezTo>
                  <a:lnTo>
                    <a:pt x="18794" y="7183"/>
                  </a:lnTo>
                  <a:lnTo>
                    <a:pt x="18035" y="6748"/>
                  </a:lnTo>
                  <a:cubicBezTo>
                    <a:pt x="17747" y="6585"/>
                    <a:pt x="17695" y="6194"/>
                    <a:pt x="17931" y="5966"/>
                  </a:cubicBezTo>
                  <a:cubicBezTo>
                    <a:pt x="18167" y="5730"/>
                    <a:pt x="18101" y="5324"/>
                    <a:pt x="17799" y="5177"/>
                  </a:cubicBezTo>
                  <a:lnTo>
                    <a:pt x="14988" y="3768"/>
                  </a:lnTo>
                  <a:cubicBezTo>
                    <a:pt x="14917" y="3732"/>
                    <a:pt x="14841" y="3715"/>
                    <a:pt x="14765" y="3715"/>
                  </a:cubicBezTo>
                  <a:cubicBezTo>
                    <a:pt x="14621" y="3715"/>
                    <a:pt x="14480" y="3777"/>
                    <a:pt x="14384" y="3893"/>
                  </a:cubicBezTo>
                  <a:lnTo>
                    <a:pt x="11957" y="6807"/>
                  </a:lnTo>
                  <a:cubicBezTo>
                    <a:pt x="11854" y="6925"/>
                    <a:pt x="11728" y="7035"/>
                    <a:pt x="11595" y="7124"/>
                  </a:cubicBezTo>
                  <a:lnTo>
                    <a:pt x="9692" y="8348"/>
                  </a:lnTo>
                  <a:cubicBezTo>
                    <a:pt x="9338" y="8577"/>
                    <a:pt x="8933" y="8710"/>
                    <a:pt x="8512" y="8747"/>
                  </a:cubicBezTo>
                  <a:lnTo>
                    <a:pt x="7723" y="8813"/>
                  </a:lnTo>
                  <a:cubicBezTo>
                    <a:pt x="7682" y="8805"/>
                    <a:pt x="7641" y="8802"/>
                    <a:pt x="7601" y="8802"/>
                  </a:cubicBezTo>
                  <a:cubicBezTo>
                    <a:pt x="7286" y="8802"/>
                    <a:pt x="7006" y="9024"/>
                    <a:pt x="6941" y="9344"/>
                  </a:cubicBezTo>
                  <a:lnTo>
                    <a:pt x="7236" y="10399"/>
                  </a:lnTo>
                  <a:cubicBezTo>
                    <a:pt x="7354" y="10827"/>
                    <a:pt x="7140" y="11284"/>
                    <a:pt x="6727" y="11461"/>
                  </a:cubicBezTo>
                  <a:lnTo>
                    <a:pt x="6122" y="11719"/>
                  </a:lnTo>
                  <a:lnTo>
                    <a:pt x="457" y="21537"/>
                  </a:lnTo>
                  <a:lnTo>
                    <a:pt x="435" y="21588"/>
                  </a:lnTo>
                  <a:lnTo>
                    <a:pt x="103" y="22252"/>
                  </a:lnTo>
                  <a:cubicBezTo>
                    <a:pt x="0" y="22451"/>
                    <a:pt x="148" y="22687"/>
                    <a:pt x="369" y="22687"/>
                  </a:cubicBezTo>
                  <a:lnTo>
                    <a:pt x="1328" y="22687"/>
                  </a:lnTo>
                  <a:cubicBezTo>
                    <a:pt x="1608" y="22687"/>
                    <a:pt x="1734" y="23034"/>
                    <a:pt x="1520" y="23218"/>
                  </a:cubicBezTo>
                  <a:lnTo>
                    <a:pt x="1092" y="23572"/>
                  </a:lnTo>
                  <a:cubicBezTo>
                    <a:pt x="1444" y="23569"/>
                    <a:pt x="1845" y="23566"/>
                    <a:pt x="2250" y="23566"/>
                  </a:cubicBezTo>
                  <a:cubicBezTo>
                    <a:pt x="3395" y="23566"/>
                    <a:pt x="4577" y="23589"/>
                    <a:pt x="4817" y="23676"/>
                  </a:cubicBezTo>
                  <a:cubicBezTo>
                    <a:pt x="5311" y="23860"/>
                    <a:pt x="5990" y="23860"/>
                    <a:pt x="6550" y="24967"/>
                  </a:cubicBezTo>
                  <a:cubicBezTo>
                    <a:pt x="7103" y="26073"/>
                    <a:pt x="6919" y="26508"/>
                    <a:pt x="8520" y="26877"/>
                  </a:cubicBezTo>
                  <a:cubicBezTo>
                    <a:pt x="10128" y="27246"/>
                    <a:pt x="10187" y="27061"/>
                    <a:pt x="10371" y="28234"/>
                  </a:cubicBezTo>
                  <a:cubicBezTo>
                    <a:pt x="10555" y="29407"/>
                    <a:pt x="10636" y="30639"/>
                    <a:pt x="10998" y="31627"/>
                  </a:cubicBezTo>
                  <a:cubicBezTo>
                    <a:pt x="11359" y="32616"/>
                    <a:pt x="11972" y="33965"/>
                    <a:pt x="13329" y="34954"/>
                  </a:cubicBezTo>
                  <a:cubicBezTo>
                    <a:pt x="14686" y="35942"/>
                    <a:pt x="15365" y="37425"/>
                    <a:pt x="15800" y="38288"/>
                  </a:cubicBezTo>
                  <a:cubicBezTo>
                    <a:pt x="16228" y="39151"/>
                    <a:pt x="16102" y="41061"/>
                    <a:pt x="17275" y="42042"/>
                  </a:cubicBezTo>
                  <a:cubicBezTo>
                    <a:pt x="17828" y="42511"/>
                    <a:pt x="18313" y="42716"/>
                    <a:pt x="18775" y="42716"/>
                  </a:cubicBezTo>
                  <a:cubicBezTo>
                    <a:pt x="19288" y="42716"/>
                    <a:pt x="19772" y="42465"/>
                    <a:pt x="20292" y="42042"/>
                  </a:cubicBezTo>
                  <a:cubicBezTo>
                    <a:pt x="21280" y="41246"/>
                    <a:pt x="23744" y="39335"/>
                    <a:pt x="24297" y="38959"/>
                  </a:cubicBezTo>
                  <a:cubicBezTo>
                    <a:pt x="24668" y="38715"/>
                    <a:pt x="25091" y="37985"/>
                    <a:pt x="25442" y="37985"/>
                  </a:cubicBezTo>
                  <a:cubicBezTo>
                    <a:pt x="25621" y="37985"/>
                    <a:pt x="25780" y="38175"/>
                    <a:pt x="25905" y="38716"/>
                  </a:cubicBezTo>
                  <a:cubicBezTo>
                    <a:pt x="26274" y="40316"/>
                    <a:pt x="26266" y="43451"/>
                    <a:pt x="26643" y="43886"/>
                  </a:cubicBezTo>
                  <a:cubicBezTo>
                    <a:pt x="27019" y="44329"/>
                    <a:pt x="28479" y="45988"/>
                    <a:pt x="28575" y="46483"/>
                  </a:cubicBezTo>
                  <a:cubicBezTo>
                    <a:pt x="28671" y="46977"/>
                    <a:pt x="29659" y="49322"/>
                    <a:pt x="29077" y="50060"/>
                  </a:cubicBezTo>
                  <a:cubicBezTo>
                    <a:pt x="28494" y="50805"/>
                    <a:pt x="27255" y="51720"/>
                    <a:pt x="27565" y="52465"/>
                  </a:cubicBezTo>
                  <a:cubicBezTo>
                    <a:pt x="27727" y="52848"/>
                    <a:pt x="28265" y="53600"/>
                    <a:pt x="28745" y="54235"/>
                  </a:cubicBezTo>
                  <a:cubicBezTo>
                    <a:pt x="28837" y="54167"/>
                    <a:pt x="28946" y="54134"/>
                    <a:pt x="29056" y="54134"/>
                  </a:cubicBezTo>
                  <a:cubicBezTo>
                    <a:pt x="29175" y="54134"/>
                    <a:pt x="29294" y="54173"/>
                    <a:pt x="29394" y="54250"/>
                  </a:cubicBezTo>
                  <a:lnTo>
                    <a:pt x="29991" y="54714"/>
                  </a:lnTo>
                  <a:cubicBezTo>
                    <a:pt x="30087" y="54781"/>
                    <a:pt x="30154" y="54884"/>
                    <a:pt x="30183" y="54995"/>
                  </a:cubicBezTo>
                  <a:lnTo>
                    <a:pt x="30493" y="56123"/>
                  </a:lnTo>
                  <a:cubicBezTo>
                    <a:pt x="30559" y="56359"/>
                    <a:pt x="30781" y="56521"/>
                    <a:pt x="31024" y="56521"/>
                  </a:cubicBezTo>
                  <a:lnTo>
                    <a:pt x="34439" y="56521"/>
                  </a:lnTo>
                  <a:cubicBezTo>
                    <a:pt x="34565" y="56521"/>
                    <a:pt x="34653" y="56418"/>
                    <a:pt x="34638" y="56293"/>
                  </a:cubicBezTo>
                  <a:lnTo>
                    <a:pt x="34454" y="54943"/>
                  </a:lnTo>
                  <a:cubicBezTo>
                    <a:pt x="34438" y="54812"/>
                    <a:pt x="34546" y="54709"/>
                    <a:pt x="34663" y="54709"/>
                  </a:cubicBezTo>
                  <a:cubicBezTo>
                    <a:pt x="34705" y="54709"/>
                    <a:pt x="34747" y="54722"/>
                    <a:pt x="34786" y="54751"/>
                  </a:cubicBezTo>
                  <a:lnTo>
                    <a:pt x="35369" y="55201"/>
                  </a:lnTo>
                  <a:cubicBezTo>
                    <a:pt x="35407" y="55230"/>
                    <a:pt x="35450" y="55243"/>
                    <a:pt x="35493" y="55243"/>
                  </a:cubicBezTo>
                  <a:cubicBezTo>
                    <a:pt x="35582" y="55243"/>
                    <a:pt x="35668" y="55185"/>
                    <a:pt x="35693" y="55090"/>
                  </a:cubicBezTo>
                  <a:lnTo>
                    <a:pt x="35907" y="54227"/>
                  </a:lnTo>
                  <a:cubicBezTo>
                    <a:pt x="35930" y="54129"/>
                    <a:pt x="36016" y="54072"/>
                    <a:pt x="36106" y="54072"/>
                  </a:cubicBezTo>
                  <a:cubicBezTo>
                    <a:pt x="36158" y="54072"/>
                    <a:pt x="36211" y="54091"/>
                    <a:pt x="36254" y="54132"/>
                  </a:cubicBezTo>
                  <a:lnTo>
                    <a:pt x="37279" y="55164"/>
                  </a:lnTo>
                  <a:cubicBezTo>
                    <a:pt x="37301" y="55186"/>
                    <a:pt x="37338" y="55208"/>
                    <a:pt x="37367" y="55216"/>
                  </a:cubicBezTo>
                  <a:lnTo>
                    <a:pt x="37817" y="55326"/>
                  </a:lnTo>
                  <a:cubicBezTo>
                    <a:pt x="37837" y="55332"/>
                    <a:pt x="37856" y="55334"/>
                    <a:pt x="37874" y="55334"/>
                  </a:cubicBezTo>
                  <a:cubicBezTo>
                    <a:pt x="37982" y="55334"/>
                    <a:pt x="38069" y="55247"/>
                    <a:pt x="38076" y="55127"/>
                  </a:cubicBezTo>
                  <a:cubicBezTo>
                    <a:pt x="38068" y="54921"/>
                    <a:pt x="38223" y="54744"/>
                    <a:pt x="38430" y="54714"/>
                  </a:cubicBezTo>
                  <a:cubicBezTo>
                    <a:pt x="38171" y="53652"/>
                    <a:pt x="37935" y="51447"/>
                    <a:pt x="38430" y="50827"/>
                  </a:cubicBezTo>
                  <a:cubicBezTo>
                    <a:pt x="38734" y="50436"/>
                    <a:pt x="38948" y="50269"/>
                    <a:pt x="39260" y="50269"/>
                  </a:cubicBezTo>
                  <a:cubicBezTo>
                    <a:pt x="39614" y="50269"/>
                    <a:pt x="40094" y="50483"/>
                    <a:pt x="40974" y="50827"/>
                  </a:cubicBezTo>
                  <a:cubicBezTo>
                    <a:pt x="41258" y="50937"/>
                    <a:pt x="41517" y="50985"/>
                    <a:pt x="41761" y="50985"/>
                  </a:cubicBezTo>
                  <a:cubicBezTo>
                    <a:pt x="42938" y="50985"/>
                    <a:pt x="43755" y="49872"/>
                    <a:pt x="45216" y="49285"/>
                  </a:cubicBezTo>
                  <a:cubicBezTo>
                    <a:pt x="45555" y="49150"/>
                    <a:pt x="45909" y="49090"/>
                    <a:pt x="46277" y="49090"/>
                  </a:cubicBezTo>
                  <a:cubicBezTo>
                    <a:pt x="47814" y="49090"/>
                    <a:pt x="49581" y="50156"/>
                    <a:pt x="51493" y="51299"/>
                  </a:cubicBezTo>
                  <a:cubicBezTo>
                    <a:pt x="53558" y="52538"/>
                    <a:pt x="57807" y="56580"/>
                    <a:pt x="58876" y="57775"/>
                  </a:cubicBezTo>
                  <a:lnTo>
                    <a:pt x="58876" y="57281"/>
                  </a:lnTo>
                  <a:cubicBezTo>
                    <a:pt x="58876" y="57281"/>
                    <a:pt x="59413" y="59248"/>
                    <a:pt x="59667" y="59248"/>
                  </a:cubicBezTo>
                  <a:cubicBezTo>
                    <a:pt x="59674" y="59248"/>
                    <a:pt x="59681" y="59246"/>
                    <a:pt x="59688" y="59243"/>
                  </a:cubicBezTo>
                  <a:cubicBezTo>
                    <a:pt x="60130" y="59029"/>
                    <a:pt x="60838" y="58896"/>
                    <a:pt x="60764" y="58793"/>
                  </a:cubicBezTo>
                  <a:cubicBezTo>
                    <a:pt x="59838" y="57623"/>
                    <a:pt x="59735" y="54711"/>
                    <a:pt x="61401" y="54711"/>
                  </a:cubicBezTo>
                  <a:cubicBezTo>
                    <a:pt x="61698" y="54711"/>
                    <a:pt x="62052" y="54804"/>
                    <a:pt x="62468" y="55017"/>
                  </a:cubicBezTo>
                  <a:cubicBezTo>
                    <a:pt x="62571" y="55070"/>
                    <a:pt x="62658" y="55092"/>
                    <a:pt x="62738" y="55092"/>
                  </a:cubicBezTo>
                  <a:cubicBezTo>
                    <a:pt x="63004" y="55092"/>
                    <a:pt x="63183" y="54847"/>
                    <a:pt x="63523" y="54677"/>
                  </a:cubicBezTo>
                  <a:lnTo>
                    <a:pt x="64357" y="54073"/>
                  </a:lnTo>
                  <a:cubicBezTo>
                    <a:pt x="65485" y="53505"/>
                    <a:pt x="65197" y="52804"/>
                    <a:pt x="64792" y="51609"/>
                  </a:cubicBezTo>
                  <a:lnTo>
                    <a:pt x="64607" y="51056"/>
                  </a:lnTo>
                  <a:cubicBezTo>
                    <a:pt x="64194" y="49809"/>
                    <a:pt x="64135" y="48481"/>
                    <a:pt x="64423" y="47205"/>
                  </a:cubicBezTo>
                  <a:lnTo>
                    <a:pt x="65367" y="43112"/>
                  </a:lnTo>
                  <a:cubicBezTo>
                    <a:pt x="65574" y="42234"/>
                    <a:pt x="65611" y="41319"/>
                    <a:pt x="65485" y="40427"/>
                  </a:cubicBezTo>
                  <a:lnTo>
                    <a:pt x="63995" y="29813"/>
                  </a:lnTo>
                  <a:cubicBezTo>
                    <a:pt x="63877" y="28972"/>
                    <a:pt x="64379" y="28160"/>
                    <a:pt x="65183" y="27887"/>
                  </a:cubicBezTo>
                  <a:lnTo>
                    <a:pt x="68030" y="26936"/>
                  </a:lnTo>
                  <a:cubicBezTo>
                    <a:pt x="69306" y="26515"/>
                    <a:pt x="70339" y="25579"/>
                    <a:pt x="70892" y="24354"/>
                  </a:cubicBezTo>
                  <a:lnTo>
                    <a:pt x="71342" y="23359"/>
                  </a:lnTo>
                  <a:cubicBezTo>
                    <a:pt x="71600" y="22783"/>
                    <a:pt x="71777" y="22178"/>
                    <a:pt x="71865" y="21559"/>
                  </a:cubicBezTo>
                  <a:lnTo>
                    <a:pt x="72101" y="19752"/>
                  </a:lnTo>
                  <a:cubicBezTo>
                    <a:pt x="71865" y="18476"/>
                    <a:pt x="71179" y="17325"/>
                    <a:pt x="70176" y="16506"/>
                  </a:cubicBezTo>
                  <a:lnTo>
                    <a:pt x="59828" y="8127"/>
                  </a:lnTo>
                  <a:lnTo>
                    <a:pt x="58839" y="7323"/>
                  </a:lnTo>
                  <a:cubicBezTo>
                    <a:pt x="58653" y="7171"/>
                    <a:pt x="58435" y="7100"/>
                    <a:pt x="58220" y="7100"/>
                  </a:cubicBezTo>
                  <a:cubicBezTo>
                    <a:pt x="57822" y="7100"/>
                    <a:pt x="57437" y="7344"/>
                    <a:pt x="57298" y="7766"/>
                  </a:cubicBezTo>
                  <a:lnTo>
                    <a:pt x="57180" y="8134"/>
                  </a:lnTo>
                  <a:lnTo>
                    <a:pt x="57630" y="10074"/>
                  </a:lnTo>
                  <a:cubicBezTo>
                    <a:pt x="57703" y="10391"/>
                    <a:pt x="57585" y="10716"/>
                    <a:pt x="57335" y="10922"/>
                  </a:cubicBezTo>
                  <a:cubicBezTo>
                    <a:pt x="57025" y="11173"/>
                    <a:pt x="56929" y="11601"/>
                    <a:pt x="57106" y="11955"/>
                  </a:cubicBezTo>
                  <a:lnTo>
                    <a:pt x="57748" y="13239"/>
                  </a:lnTo>
                  <a:lnTo>
                    <a:pt x="55483" y="11350"/>
                  </a:lnTo>
                  <a:lnTo>
                    <a:pt x="51884" y="5671"/>
                  </a:lnTo>
                  <a:cubicBezTo>
                    <a:pt x="51544" y="5213"/>
                    <a:pt x="51825" y="4896"/>
                    <a:pt x="52098" y="4719"/>
                  </a:cubicBezTo>
                  <a:cubicBezTo>
                    <a:pt x="52282" y="4594"/>
                    <a:pt x="52334" y="4343"/>
                    <a:pt x="52208" y="4166"/>
                  </a:cubicBezTo>
                  <a:lnTo>
                    <a:pt x="50755" y="1916"/>
                  </a:lnTo>
                  <a:cubicBezTo>
                    <a:pt x="50675" y="1794"/>
                    <a:pt x="50545" y="1735"/>
                    <a:pt x="50416" y="1735"/>
                  </a:cubicBezTo>
                  <a:cubicBezTo>
                    <a:pt x="50272" y="1735"/>
                    <a:pt x="50128" y="1809"/>
                    <a:pt x="50054" y="1953"/>
                  </a:cubicBezTo>
                  <a:lnTo>
                    <a:pt x="49619" y="2838"/>
                  </a:lnTo>
                  <a:cubicBezTo>
                    <a:pt x="49613" y="3338"/>
                    <a:pt x="49205" y="3721"/>
                    <a:pt x="48731" y="3721"/>
                  </a:cubicBezTo>
                  <a:cubicBezTo>
                    <a:pt x="48659" y="3721"/>
                    <a:pt x="48586" y="3712"/>
                    <a:pt x="48513" y="3694"/>
                  </a:cubicBezTo>
                  <a:lnTo>
                    <a:pt x="48417" y="3672"/>
                  </a:lnTo>
                  <a:cubicBezTo>
                    <a:pt x="48324" y="3649"/>
                    <a:pt x="48229" y="3637"/>
                    <a:pt x="48135" y="3637"/>
                  </a:cubicBezTo>
                  <a:cubicBezTo>
                    <a:pt x="48019" y="3637"/>
                    <a:pt x="47903" y="3654"/>
                    <a:pt x="47790" y="3687"/>
                  </a:cubicBezTo>
                  <a:lnTo>
                    <a:pt x="47281" y="3841"/>
                  </a:lnTo>
                  <a:cubicBezTo>
                    <a:pt x="47169" y="3875"/>
                    <a:pt x="47056" y="3890"/>
                    <a:pt x="46945" y="3890"/>
                  </a:cubicBezTo>
                  <a:cubicBezTo>
                    <a:pt x="46461" y="3890"/>
                    <a:pt x="46009" y="3591"/>
                    <a:pt x="45835" y="3111"/>
                  </a:cubicBezTo>
                  <a:cubicBezTo>
                    <a:pt x="45592" y="2440"/>
                    <a:pt x="44817" y="1894"/>
                    <a:pt x="44109" y="1894"/>
                  </a:cubicBezTo>
                  <a:lnTo>
                    <a:pt x="42147" y="1894"/>
                  </a:lnTo>
                  <a:cubicBezTo>
                    <a:pt x="41963" y="1894"/>
                    <a:pt x="41771" y="1850"/>
                    <a:pt x="41609" y="1761"/>
                  </a:cubicBezTo>
                  <a:lnTo>
                    <a:pt x="38164" y="43"/>
                  </a:lnTo>
                  <a:cubicBezTo>
                    <a:pt x="38108" y="14"/>
                    <a:pt x="38049" y="0"/>
                    <a:pt x="3799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43"/>
            <p:cNvSpPr/>
            <p:nvPr/>
          </p:nvSpPr>
          <p:spPr>
            <a:xfrm>
              <a:off x="5482322" y="3358895"/>
              <a:ext cx="450456" cy="352146"/>
            </a:xfrm>
            <a:custGeom>
              <a:rect b="b" l="l" r="r" t="t"/>
              <a:pathLst>
                <a:path extrusionOk="0" h="16377" w="20949">
                  <a:moveTo>
                    <a:pt x="8348" y="1"/>
                  </a:moveTo>
                  <a:cubicBezTo>
                    <a:pt x="7978" y="1"/>
                    <a:pt x="7622" y="63"/>
                    <a:pt x="7281" y="200"/>
                  </a:cubicBezTo>
                  <a:cubicBezTo>
                    <a:pt x="5823" y="786"/>
                    <a:pt x="5011" y="1896"/>
                    <a:pt x="3836" y="1896"/>
                  </a:cubicBezTo>
                  <a:cubicBezTo>
                    <a:pt x="3589" y="1896"/>
                    <a:pt x="3327" y="1847"/>
                    <a:pt x="3040" y="1734"/>
                  </a:cubicBezTo>
                  <a:cubicBezTo>
                    <a:pt x="2161" y="1391"/>
                    <a:pt x="1681" y="1179"/>
                    <a:pt x="1328" y="1179"/>
                  </a:cubicBezTo>
                  <a:cubicBezTo>
                    <a:pt x="1014" y="1179"/>
                    <a:pt x="800" y="1346"/>
                    <a:pt x="495" y="1734"/>
                  </a:cubicBezTo>
                  <a:cubicBezTo>
                    <a:pt x="1" y="2354"/>
                    <a:pt x="237" y="4559"/>
                    <a:pt x="495" y="5629"/>
                  </a:cubicBezTo>
                  <a:cubicBezTo>
                    <a:pt x="519" y="5624"/>
                    <a:pt x="544" y="5622"/>
                    <a:pt x="568" y="5622"/>
                  </a:cubicBezTo>
                  <a:cubicBezTo>
                    <a:pt x="741" y="5622"/>
                    <a:pt x="901" y="5734"/>
                    <a:pt x="952" y="5902"/>
                  </a:cubicBezTo>
                  <a:lnTo>
                    <a:pt x="1063" y="6234"/>
                  </a:lnTo>
                  <a:cubicBezTo>
                    <a:pt x="1078" y="6278"/>
                    <a:pt x="1100" y="6308"/>
                    <a:pt x="1137" y="6337"/>
                  </a:cubicBezTo>
                  <a:lnTo>
                    <a:pt x="3350" y="7997"/>
                  </a:lnTo>
                  <a:lnTo>
                    <a:pt x="3364" y="8004"/>
                  </a:lnTo>
                  <a:lnTo>
                    <a:pt x="10689" y="12430"/>
                  </a:lnTo>
                  <a:cubicBezTo>
                    <a:pt x="10925" y="12599"/>
                    <a:pt x="11367" y="13293"/>
                    <a:pt x="11220" y="13536"/>
                  </a:cubicBezTo>
                  <a:lnTo>
                    <a:pt x="9568" y="15196"/>
                  </a:lnTo>
                  <a:cubicBezTo>
                    <a:pt x="9383" y="15491"/>
                    <a:pt x="9516" y="15867"/>
                    <a:pt x="9833" y="15985"/>
                  </a:cubicBezTo>
                  <a:cubicBezTo>
                    <a:pt x="10266" y="16147"/>
                    <a:pt x="10573" y="16376"/>
                    <a:pt x="10866" y="16376"/>
                  </a:cubicBezTo>
                  <a:cubicBezTo>
                    <a:pt x="10947" y="16376"/>
                    <a:pt x="11028" y="16359"/>
                    <a:pt x="11109" y="16317"/>
                  </a:cubicBezTo>
                  <a:cubicBezTo>
                    <a:pt x="11227" y="16258"/>
                    <a:pt x="11847" y="14856"/>
                    <a:pt x="12297" y="14067"/>
                  </a:cubicBezTo>
                  <a:cubicBezTo>
                    <a:pt x="12393" y="13888"/>
                    <a:pt x="12574" y="13792"/>
                    <a:pt x="12759" y="13792"/>
                  </a:cubicBezTo>
                  <a:cubicBezTo>
                    <a:pt x="12887" y="13792"/>
                    <a:pt x="13017" y="13838"/>
                    <a:pt x="13123" y="13934"/>
                  </a:cubicBezTo>
                  <a:lnTo>
                    <a:pt x="14517" y="15181"/>
                  </a:lnTo>
                  <a:lnTo>
                    <a:pt x="14583" y="15601"/>
                  </a:lnTo>
                  <a:cubicBezTo>
                    <a:pt x="14610" y="15756"/>
                    <a:pt x="14742" y="15845"/>
                    <a:pt x="14876" y="15845"/>
                  </a:cubicBezTo>
                  <a:cubicBezTo>
                    <a:pt x="14965" y="15845"/>
                    <a:pt x="15055" y="15805"/>
                    <a:pt x="15114" y="15719"/>
                  </a:cubicBezTo>
                  <a:lnTo>
                    <a:pt x="15409" y="15284"/>
                  </a:lnTo>
                  <a:cubicBezTo>
                    <a:pt x="15682" y="14252"/>
                    <a:pt x="16361" y="13374"/>
                    <a:pt x="17283" y="12835"/>
                  </a:cubicBezTo>
                  <a:lnTo>
                    <a:pt x="19437" y="11589"/>
                  </a:lnTo>
                  <a:lnTo>
                    <a:pt x="20123" y="11250"/>
                  </a:lnTo>
                  <a:cubicBezTo>
                    <a:pt x="20624" y="10999"/>
                    <a:pt x="20949" y="10482"/>
                    <a:pt x="20949" y="9914"/>
                  </a:cubicBezTo>
                  <a:lnTo>
                    <a:pt x="20949" y="8690"/>
                  </a:lnTo>
                  <a:cubicBezTo>
                    <a:pt x="19872" y="7495"/>
                    <a:pt x="15623" y="3446"/>
                    <a:pt x="13558" y="2206"/>
                  </a:cubicBezTo>
                  <a:cubicBezTo>
                    <a:pt x="11650" y="1065"/>
                    <a:pt x="9881" y="1"/>
                    <a:pt x="8348"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8" name="Google Shape;2668;p43"/>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zh-CN"/>
              <a:t>Step 6: Summary</a:t>
            </a:r>
            <a:endParaRPr/>
          </a:p>
        </p:txBody>
      </p:sp>
      <p:sp>
        <p:nvSpPr>
          <p:cNvPr id="2669" name="Google Shape;2669;p43"/>
          <p:cNvSpPr/>
          <p:nvPr/>
        </p:nvSpPr>
        <p:spPr>
          <a:xfrm>
            <a:off x="5410259" y="5996016"/>
            <a:ext cx="34911" cy="116"/>
          </a:xfrm>
          <a:custGeom>
            <a:rect b="b" l="l" r="r" t="t"/>
            <a:pathLst>
              <a:path extrusionOk="0" h="1" w="301">
                <a:moveTo>
                  <a:pt x="1" y="1"/>
                </a:moveTo>
                <a:lnTo>
                  <a:pt x="301" y="1"/>
                </a:lnTo>
              </a:path>
            </a:pathLst>
          </a:custGeom>
          <a:solidFill>
            <a:srgbClr val="FDF1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43"/>
          <p:cNvSpPr/>
          <p:nvPr/>
        </p:nvSpPr>
        <p:spPr>
          <a:xfrm>
            <a:off x="4299438" y="5973728"/>
            <a:ext cx="167821" cy="150"/>
          </a:xfrm>
          <a:custGeom>
            <a:rect b="b" l="l" r="r" t="t"/>
            <a:pathLst>
              <a:path extrusionOk="0" h="1" w="1116">
                <a:moveTo>
                  <a:pt x="1116" y="0"/>
                </a:moveTo>
                <a:lnTo>
                  <a:pt x="0" y="0"/>
                </a:lnTo>
              </a:path>
            </a:pathLst>
          </a:custGeom>
          <a:solidFill>
            <a:srgbClr val="FDF1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1" name="Google Shape;2671;p43"/>
          <p:cNvGrpSpPr/>
          <p:nvPr/>
        </p:nvGrpSpPr>
        <p:grpSpPr>
          <a:xfrm>
            <a:off x="644631" y="2498233"/>
            <a:ext cx="2373609" cy="909625"/>
            <a:chOff x="435524" y="2495425"/>
            <a:chExt cx="2373609" cy="909625"/>
          </a:xfrm>
        </p:grpSpPr>
        <p:sp>
          <p:nvSpPr>
            <p:cNvPr id="2672" name="Google Shape;2672;p43"/>
            <p:cNvSpPr txBox="1"/>
            <p:nvPr/>
          </p:nvSpPr>
          <p:spPr>
            <a:xfrm>
              <a:off x="435524" y="2495425"/>
              <a:ext cx="2373609"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1"/>
                  </a:solidFill>
                  <a:latin typeface="Fira Sans Extra Condensed Medium"/>
                  <a:ea typeface="Fira Sans Extra Condensed Medium"/>
                  <a:cs typeface="Fira Sans Extra Condensed Medium"/>
                  <a:sym typeface="Fira Sans Extra Condensed Medium"/>
                </a:rPr>
                <a:t>Swiching Borough button</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2673" name="Google Shape;2673;p43"/>
            <p:cNvSpPr txBox="1"/>
            <p:nvPr/>
          </p:nvSpPr>
          <p:spPr>
            <a:xfrm>
              <a:off x="435625" y="2783150"/>
              <a:ext cx="21867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Freely switch its independent data map according to the five boroughs of New York</a:t>
              </a:r>
              <a:endParaRPr b="0" i="0" sz="1200" u="none" cap="none" strike="noStrike">
                <a:solidFill>
                  <a:srgbClr val="000000"/>
                </a:solidFill>
                <a:latin typeface="Roboto"/>
                <a:ea typeface="Roboto"/>
                <a:cs typeface="Roboto"/>
                <a:sym typeface="Roboto"/>
              </a:endParaRPr>
            </a:p>
          </p:txBody>
        </p:sp>
      </p:grpSp>
      <p:grpSp>
        <p:nvGrpSpPr>
          <p:cNvPr id="2674" name="Google Shape;2674;p43"/>
          <p:cNvGrpSpPr/>
          <p:nvPr/>
        </p:nvGrpSpPr>
        <p:grpSpPr>
          <a:xfrm>
            <a:off x="6312671" y="1340021"/>
            <a:ext cx="2186700" cy="909025"/>
            <a:chOff x="6521675" y="1219000"/>
            <a:chExt cx="2186700" cy="909025"/>
          </a:xfrm>
        </p:grpSpPr>
        <p:sp>
          <p:nvSpPr>
            <p:cNvPr id="2675" name="Google Shape;2675;p43"/>
            <p:cNvSpPr txBox="1"/>
            <p:nvPr/>
          </p:nvSpPr>
          <p:spPr>
            <a:xfrm>
              <a:off x="6521675" y="1219000"/>
              <a:ext cx="2186700" cy="28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700" u="none" cap="none" strike="noStrike">
                  <a:solidFill>
                    <a:srgbClr val="3E7CCE"/>
                  </a:solidFill>
                  <a:latin typeface="Fira Sans Extra Condensed Medium"/>
                  <a:ea typeface="Fira Sans Extra Condensed Medium"/>
                  <a:cs typeface="Fira Sans Extra Condensed Medium"/>
                  <a:sym typeface="Fira Sans Extra Condensed Medium"/>
                </a:rPr>
                <a:t>Crime nearby</a:t>
              </a:r>
              <a:endParaRPr b="0" i="0" sz="1700" u="none" cap="none" strike="noStrike">
                <a:solidFill>
                  <a:srgbClr val="3E7CCE"/>
                </a:solidFill>
                <a:latin typeface="Fira Sans Extra Condensed Medium"/>
                <a:ea typeface="Fira Sans Extra Condensed Medium"/>
                <a:cs typeface="Fira Sans Extra Condensed Medium"/>
                <a:sym typeface="Fira Sans Extra Condensed Medium"/>
              </a:endParaRPr>
            </a:p>
          </p:txBody>
        </p:sp>
        <p:sp>
          <p:nvSpPr>
            <p:cNvPr id="2676" name="Google Shape;2676;p43"/>
            <p:cNvSpPr txBox="1"/>
            <p:nvPr/>
          </p:nvSpPr>
          <p:spPr>
            <a:xfrm>
              <a:off x="6521675" y="1506725"/>
              <a:ext cx="2186700" cy="621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Display nearby crime information by selected coordinates</a:t>
              </a:r>
              <a:endParaRPr b="0" i="0" sz="1200" u="none" cap="none" strike="noStrike">
                <a:solidFill>
                  <a:srgbClr val="000000"/>
                </a:solidFill>
                <a:latin typeface="Roboto"/>
                <a:ea typeface="Roboto"/>
                <a:cs typeface="Roboto"/>
                <a:sym typeface="Roboto"/>
              </a:endParaRPr>
            </a:p>
          </p:txBody>
        </p:sp>
      </p:grpSp>
      <p:grpSp>
        <p:nvGrpSpPr>
          <p:cNvPr id="2677" name="Google Shape;2677;p43"/>
          <p:cNvGrpSpPr/>
          <p:nvPr/>
        </p:nvGrpSpPr>
        <p:grpSpPr>
          <a:xfrm>
            <a:off x="6312671" y="2567422"/>
            <a:ext cx="2186700" cy="1206185"/>
            <a:chOff x="6521675" y="2495425"/>
            <a:chExt cx="2186700" cy="1206185"/>
          </a:xfrm>
        </p:grpSpPr>
        <p:sp>
          <p:nvSpPr>
            <p:cNvPr id="2678" name="Google Shape;2678;p43"/>
            <p:cNvSpPr txBox="1"/>
            <p:nvPr/>
          </p:nvSpPr>
          <p:spPr>
            <a:xfrm>
              <a:off x="6521675" y="2495425"/>
              <a:ext cx="2186700" cy="28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700" u="none" cap="none" strike="noStrike">
                  <a:solidFill>
                    <a:schemeClr val="accent3"/>
                  </a:solidFill>
                  <a:latin typeface="Fira Sans Extra Condensed Medium"/>
                  <a:ea typeface="Fira Sans Extra Condensed Medium"/>
                  <a:cs typeface="Fira Sans Extra Condensed Medium"/>
                  <a:sym typeface="Fira Sans Extra Condensed Medium"/>
                </a:rPr>
                <a:t>Statistical Relationship Visualization</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2679" name="Google Shape;2679;p43"/>
            <p:cNvSpPr txBox="1"/>
            <p:nvPr/>
          </p:nvSpPr>
          <p:spPr>
            <a:xfrm>
              <a:off x="6521675" y="3079710"/>
              <a:ext cx="2186700" cy="62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Exploringly analyze and visualize the </a:t>
              </a:r>
              <a:r>
                <a:rPr lang="zh-CN" sz="1200">
                  <a:latin typeface="Roboto"/>
                  <a:ea typeface="Roboto"/>
                  <a:cs typeface="Roboto"/>
                  <a:sym typeface="Roboto"/>
                </a:rPr>
                <a:t>percentages</a:t>
              </a:r>
              <a:r>
                <a:rPr b="0" i="0" lang="zh-CN" sz="1200" u="none" cap="none" strike="noStrike">
                  <a:solidFill>
                    <a:srgbClr val="000000"/>
                  </a:solidFill>
                  <a:latin typeface="Roboto"/>
                  <a:ea typeface="Roboto"/>
                  <a:cs typeface="Roboto"/>
                  <a:sym typeface="Roboto"/>
                </a:rPr>
                <a:t> of different crime types in different </a:t>
              </a:r>
              <a:r>
                <a:rPr lang="zh-CN" sz="1200">
                  <a:latin typeface="Roboto"/>
                  <a:ea typeface="Roboto"/>
                  <a:cs typeface="Roboto"/>
                  <a:sym typeface="Roboto"/>
                </a:rPr>
                <a:t>precincts</a:t>
              </a:r>
              <a:endParaRPr b="0" i="0" sz="1200" u="none" cap="none" strike="noStrike">
                <a:solidFill>
                  <a:srgbClr val="000000"/>
                </a:solidFill>
                <a:latin typeface="Roboto"/>
                <a:ea typeface="Roboto"/>
                <a:cs typeface="Roboto"/>
                <a:sym typeface="Roboto"/>
              </a:endParaRPr>
            </a:p>
          </p:txBody>
        </p:sp>
      </p:grpSp>
      <p:grpSp>
        <p:nvGrpSpPr>
          <p:cNvPr id="2680" name="Google Shape;2680;p43"/>
          <p:cNvGrpSpPr/>
          <p:nvPr/>
        </p:nvGrpSpPr>
        <p:grpSpPr>
          <a:xfrm>
            <a:off x="644631" y="1346358"/>
            <a:ext cx="2186800" cy="919775"/>
            <a:chOff x="435525" y="1219000"/>
            <a:chExt cx="2186800" cy="919775"/>
          </a:xfrm>
        </p:grpSpPr>
        <p:sp>
          <p:nvSpPr>
            <p:cNvPr id="2681" name="Google Shape;2681;p43"/>
            <p:cNvSpPr txBox="1"/>
            <p:nvPr/>
          </p:nvSpPr>
          <p:spPr>
            <a:xfrm>
              <a:off x="435525" y="1219000"/>
              <a:ext cx="21867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Data cleaning</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2682" name="Google Shape;2682;p43"/>
            <p:cNvSpPr txBox="1"/>
            <p:nvPr/>
          </p:nvSpPr>
          <p:spPr>
            <a:xfrm>
              <a:off x="435625" y="1516875"/>
              <a:ext cx="21867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Completed seven different data cleaning visualizations</a:t>
              </a:r>
              <a:endParaRPr b="0" i="0" sz="1200" u="none" cap="none" strike="noStrike">
                <a:solidFill>
                  <a:srgbClr val="000000"/>
                </a:solidFill>
                <a:latin typeface="Roboto"/>
                <a:ea typeface="Roboto"/>
                <a:cs typeface="Roboto"/>
                <a:sym typeface="Roboto"/>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zh-CN"/>
              <a:t>OUR GOAL</a:t>
            </a:r>
            <a:endParaRPr/>
          </a:p>
        </p:txBody>
      </p:sp>
      <p:grpSp>
        <p:nvGrpSpPr>
          <p:cNvPr id="107" name="Google Shape;107;p26"/>
          <p:cNvGrpSpPr/>
          <p:nvPr/>
        </p:nvGrpSpPr>
        <p:grpSpPr>
          <a:xfrm>
            <a:off x="350785" y="1140005"/>
            <a:ext cx="3289796" cy="3277605"/>
            <a:chOff x="3555325" y="1453800"/>
            <a:chExt cx="3824900" cy="3810725"/>
          </a:xfrm>
        </p:grpSpPr>
        <p:sp>
          <p:nvSpPr>
            <p:cNvPr id="108" name="Google Shape;108;p26"/>
            <p:cNvSpPr/>
            <p:nvPr/>
          </p:nvSpPr>
          <p:spPr>
            <a:xfrm>
              <a:off x="3555325" y="3889575"/>
              <a:ext cx="1391150" cy="1374950"/>
            </a:xfrm>
            <a:custGeom>
              <a:rect b="b" l="l" r="r" t="t"/>
              <a:pathLst>
                <a:path extrusionOk="0" h="54998" w="55646">
                  <a:moveTo>
                    <a:pt x="46937" y="1"/>
                  </a:moveTo>
                  <a:cubicBezTo>
                    <a:pt x="46558" y="1"/>
                    <a:pt x="46179" y="89"/>
                    <a:pt x="45828" y="266"/>
                  </a:cubicBezTo>
                  <a:lnTo>
                    <a:pt x="45592" y="384"/>
                  </a:lnTo>
                  <a:cubicBezTo>
                    <a:pt x="44737" y="812"/>
                    <a:pt x="43792" y="1033"/>
                    <a:pt x="42826" y="1033"/>
                  </a:cubicBezTo>
                  <a:lnTo>
                    <a:pt x="41048" y="1033"/>
                  </a:lnTo>
                  <a:cubicBezTo>
                    <a:pt x="40576" y="1033"/>
                    <a:pt x="40104" y="1173"/>
                    <a:pt x="39706" y="1432"/>
                  </a:cubicBezTo>
                  <a:cubicBezTo>
                    <a:pt x="38440" y="2241"/>
                    <a:pt x="36972" y="2674"/>
                    <a:pt x="35476" y="2674"/>
                  </a:cubicBezTo>
                  <a:cubicBezTo>
                    <a:pt x="35404" y="2674"/>
                    <a:pt x="35331" y="2673"/>
                    <a:pt x="35258" y="2671"/>
                  </a:cubicBezTo>
                  <a:lnTo>
                    <a:pt x="32559" y="2590"/>
                  </a:lnTo>
                  <a:cubicBezTo>
                    <a:pt x="32502" y="2588"/>
                    <a:pt x="32445" y="2587"/>
                    <a:pt x="32389" y="2587"/>
                  </a:cubicBezTo>
                  <a:cubicBezTo>
                    <a:pt x="31459" y="2587"/>
                    <a:pt x="30546" y="2815"/>
                    <a:pt x="29719" y="3246"/>
                  </a:cubicBezTo>
                  <a:lnTo>
                    <a:pt x="28605" y="3836"/>
                  </a:lnTo>
                  <a:cubicBezTo>
                    <a:pt x="28220" y="3975"/>
                    <a:pt x="27816" y="4045"/>
                    <a:pt x="27410" y="4045"/>
                  </a:cubicBezTo>
                  <a:cubicBezTo>
                    <a:pt x="27037" y="4045"/>
                    <a:pt x="26664" y="3986"/>
                    <a:pt x="26304" y="3866"/>
                  </a:cubicBezTo>
                  <a:lnTo>
                    <a:pt x="23486" y="2929"/>
                  </a:lnTo>
                  <a:lnTo>
                    <a:pt x="22040" y="2332"/>
                  </a:lnTo>
                  <a:cubicBezTo>
                    <a:pt x="21650" y="2170"/>
                    <a:pt x="21240" y="2091"/>
                    <a:pt x="20831" y="2091"/>
                  </a:cubicBezTo>
                  <a:cubicBezTo>
                    <a:pt x="20104" y="2091"/>
                    <a:pt x="19383" y="2341"/>
                    <a:pt x="18802" y="2818"/>
                  </a:cubicBezTo>
                  <a:lnTo>
                    <a:pt x="15955" y="5164"/>
                  </a:lnTo>
                  <a:cubicBezTo>
                    <a:pt x="15328" y="5791"/>
                    <a:pt x="14981" y="6639"/>
                    <a:pt x="14981" y="7517"/>
                  </a:cubicBezTo>
                  <a:cubicBezTo>
                    <a:pt x="14981" y="7517"/>
                    <a:pt x="14981" y="8896"/>
                    <a:pt x="14922" y="9892"/>
                  </a:cubicBezTo>
                  <a:cubicBezTo>
                    <a:pt x="14878" y="10571"/>
                    <a:pt x="15158" y="11242"/>
                    <a:pt x="15675" y="11692"/>
                  </a:cubicBezTo>
                  <a:cubicBezTo>
                    <a:pt x="16309" y="12245"/>
                    <a:pt x="16634" y="13064"/>
                    <a:pt x="16545" y="13905"/>
                  </a:cubicBezTo>
                  <a:lnTo>
                    <a:pt x="16117" y="18249"/>
                  </a:lnTo>
                  <a:lnTo>
                    <a:pt x="14657" y="20720"/>
                  </a:lnTo>
                  <a:cubicBezTo>
                    <a:pt x="14354" y="21229"/>
                    <a:pt x="14177" y="21797"/>
                    <a:pt x="14140" y="22380"/>
                  </a:cubicBezTo>
                  <a:cubicBezTo>
                    <a:pt x="14096" y="23066"/>
                    <a:pt x="14081" y="23899"/>
                    <a:pt x="14214" y="24098"/>
                  </a:cubicBezTo>
                  <a:cubicBezTo>
                    <a:pt x="14619" y="24709"/>
                    <a:pt x="15081" y="24883"/>
                    <a:pt x="15481" y="24883"/>
                  </a:cubicBezTo>
                  <a:cubicBezTo>
                    <a:pt x="15824" y="24883"/>
                    <a:pt x="16120" y="24755"/>
                    <a:pt x="16294" y="24666"/>
                  </a:cubicBezTo>
                  <a:cubicBezTo>
                    <a:pt x="16345" y="24641"/>
                    <a:pt x="16393" y="24630"/>
                    <a:pt x="16438" y="24630"/>
                  </a:cubicBezTo>
                  <a:cubicBezTo>
                    <a:pt x="16729" y="24630"/>
                    <a:pt x="16939" y="25094"/>
                    <a:pt x="17430" y="25426"/>
                  </a:cubicBezTo>
                  <a:cubicBezTo>
                    <a:pt x="17669" y="25584"/>
                    <a:pt x="18108" y="25642"/>
                    <a:pt x="18579" y="25642"/>
                  </a:cubicBezTo>
                  <a:cubicBezTo>
                    <a:pt x="19226" y="25642"/>
                    <a:pt x="19934" y="25533"/>
                    <a:pt x="20263" y="25426"/>
                  </a:cubicBezTo>
                  <a:cubicBezTo>
                    <a:pt x="20838" y="25234"/>
                    <a:pt x="20270" y="23914"/>
                    <a:pt x="20078" y="23154"/>
                  </a:cubicBezTo>
                  <a:cubicBezTo>
                    <a:pt x="19886" y="22402"/>
                    <a:pt x="20270" y="22210"/>
                    <a:pt x="20454" y="21834"/>
                  </a:cubicBezTo>
                  <a:cubicBezTo>
                    <a:pt x="20646" y="21450"/>
                    <a:pt x="20454" y="21450"/>
                    <a:pt x="20270" y="20882"/>
                  </a:cubicBezTo>
                  <a:cubicBezTo>
                    <a:pt x="20109" y="20412"/>
                    <a:pt x="20749" y="19665"/>
                    <a:pt x="20849" y="19665"/>
                  </a:cubicBezTo>
                  <a:cubicBezTo>
                    <a:pt x="20868" y="19665"/>
                    <a:pt x="20868" y="19692"/>
                    <a:pt x="20838" y="19754"/>
                  </a:cubicBezTo>
                  <a:cubicBezTo>
                    <a:pt x="20654" y="20130"/>
                    <a:pt x="20838" y="20314"/>
                    <a:pt x="20838" y="21074"/>
                  </a:cubicBezTo>
                  <a:cubicBezTo>
                    <a:pt x="20838" y="21319"/>
                    <a:pt x="20916" y="21407"/>
                    <a:pt x="21048" y="21407"/>
                  </a:cubicBezTo>
                  <a:cubicBezTo>
                    <a:pt x="21324" y="21407"/>
                    <a:pt x="21835" y="21020"/>
                    <a:pt x="22350" y="20890"/>
                  </a:cubicBezTo>
                  <a:cubicBezTo>
                    <a:pt x="22456" y="20863"/>
                    <a:pt x="22544" y="20851"/>
                    <a:pt x="22614" y="20851"/>
                  </a:cubicBezTo>
                  <a:cubicBezTo>
                    <a:pt x="23039" y="20851"/>
                    <a:pt x="22811" y="21293"/>
                    <a:pt x="22158" y="21458"/>
                  </a:cubicBezTo>
                  <a:cubicBezTo>
                    <a:pt x="21406" y="21649"/>
                    <a:pt x="20270" y="23162"/>
                    <a:pt x="20838" y="23730"/>
                  </a:cubicBezTo>
                  <a:cubicBezTo>
                    <a:pt x="21406" y="24297"/>
                    <a:pt x="21214" y="24482"/>
                    <a:pt x="21214" y="25050"/>
                  </a:cubicBezTo>
                  <a:cubicBezTo>
                    <a:pt x="21214" y="25618"/>
                    <a:pt x="20454" y="25810"/>
                    <a:pt x="19702" y="25994"/>
                  </a:cubicBezTo>
                  <a:cubicBezTo>
                    <a:pt x="18942" y="26186"/>
                    <a:pt x="19894" y="26754"/>
                    <a:pt x="20270" y="27130"/>
                  </a:cubicBezTo>
                  <a:cubicBezTo>
                    <a:pt x="20646" y="27506"/>
                    <a:pt x="21590" y="27890"/>
                    <a:pt x="21782" y="28074"/>
                  </a:cubicBezTo>
                  <a:cubicBezTo>
                    <a:pt x="21974" y="28266"/>
                    <a:pt x="22357" y="29210"/>
                    <a:pt x="22542" y="29778"/>
                  </a:cubicBezTo>
                  <a:cubicBezTo>
                    <a:pt x="22726" y="30346"/>
                    <a:pt x="22542" y="30722"/>
                    <a:pt x="22542" y="30722"/>
                  </a:cubicBezTo>
                  <a:cubicBezTo>
                    <a:pt x="22542" y="30722"/>
                    <a:pt x="21782" y="29210"/>
                    <a:pt x="21590" y="28642"/>
                  </a:cubicBezTo>
                  <a:cubicBezTo>
                    <a:pt x="21406" y="28074"/>
                    <a:pt x="20270" y="27698"/>
                    <a:pt x="19894" y="27322"/>
                  </a:cubicBezTo>
                  <a:cubicBezTo>
                    <a:pt x="19551" y="26979"/>
                    <a:pt x="19067" y="26342"/>
                    <a:pt x="18289" y="26342"/>
                  </a:cubicBezTo>
                  <a:cubicBezTo>
                    <a:pt x="18196" y="26342"/>
                    <a:pt x="18099" y="26351"/>
                    <a:pt x="17998" y="26370"/>
                  </a:cubicBezTo>
                  <a:cubicBezTo>
                    <a:pt x="17893" y="26392"/>
                    <a:pt x="17797" y="26401"/>
                    <a:pt x="17709" y="26401"/>
                  </a:cubicBezTo>
                  <a:cubicBezTo>
                    <a:pt x="17006" y="26401"/>
                    <a:pt x="16785" y="25788"/>
                    <a:pt x="16110" y="25618"/>
                  </a:cubicBezTo>
                  <a:cubicBezTo>
                    <a:pt x="16043" y="25601"/>
                    <a:pt x="15986" y="25593"/>
                    <a:pt x="15938" y="25593"/>
                  </a:cubicBezTo>
                  <a:cubicBezTo>
                    <a:pt x="15443" y="25593"/>
                    <a:pt x="15885" y="26444"/>
                    <a:pt x="15542" y="27130"/>
                  </a:cubicBezTo>
                  <a:cubicBezTo>
                    <a:pt x="15166" y="27890"/>
                    <a:pt x="14081" y="28059"/>
                    <a:pt x="14081" y="28059"/>
                  </a:cubicBezTo>
                  <a:lnTo>
                    <a:pt x="12702" y="28834"/>
                  </a:lnTo>
                  <a:lnTo>
                    <a:pt x="11485" y="32485"/>
                  </a:lnTo>
                  <a:cubicBezTo>
                    <a:pt x="11225" y="33272"/>
                    <a:pt x="10488" y="33793"/>
                    <a:pt x="9670" y="33793"/>
                  </a:cubicBezTo>
                  <a:cubicBezTo>
                    <a:pt x="9607" y="33793"/>
                    <a:pt x="9543" y="33789"/>
                    <a:pt x="9479" y="33783"/>
                  </a:cubicBezTo>
                  <a:lnTo>
                    <a:pt x="8350" y="33672"/>
                  </a:lnTo>
                  <a:cubicBezTo>
                    <a:pt x="8277" y="33665"/>
                    <a:pt x="8204" y="33661"/>
                    <a:pt x="8131" y="33661"/>
                  </a:cubicBezTo>
                  <a:cubicBezTo>
                    <a:pt x="7501" y="33661"/>
                    <a:pt x="6902" y="33943"/>
                    <a:pt x="6499" y="34432"/>
                  </a:cubicBezTo>
                  <a:lnTo>
                    <a:pt x="5326" y="35848"/>
                  </a:lnTo>
                  <a:cubicBezTo>
                    <a:pt x="5201" y="35959"/>
                    <a:pt x="5068" y="36062"/>
                    <a:pt x="4928" y="36143"/>
                  </a:cubicBezTo>
                  <a:lnTo>
                    <a:pt x="2958" y="37324"/>
                  </a:lnTo>
                  <a:cubicBezTo>
                    <a:pt x="2582" y="37552"/>
                    <a:pt x="2427" y="38024"/>
                    <a:pt x="2589" y="38430"/>
                  </a:cubicBezTo>
                  <a:lnTo>
                    <a:pt x="3784" y="41417"/>
                  </a:lnTo>
                  <a:cubicBezTo>
                    <a:pt x="3932" y="42096"/>
                    <a:pt x="3954" y="42804"/>
                    <a:pt x="3843" y="43497"/>
                  </a:cubicBezTo>
                  <a:cubicBezTo>
                    <a:pt x="3843" y="43497"/>
                    <a:pt x="3534" y="45430"/>
                    <a:pt x="3364" y="46492"/>
                  </a:cubicBezTo>
                  <a:cubicBezTo>
                    <a:pt x="3298" y="46927"/>
                    <a:pt x="3047" y="47311"/>
                    <a:pt x="2671" y="47540"/>
                  </a:cubicBezTo>
                  <a:lnTo>
                    <a:pt x="2656" y="47554"/>
                  </a:lnTo>
                  <a:cubicBezTo>
                    <a:pt x="2051" y="47930"/>
                    <a:pt x="1564" y="48476"/>
                    <a:pt x="1269" y="49125"/>
                  </a:cubicBezTo>
                  <a:lnTo>
                    <a:pt x="237" y="51360"/>
                  </a:lnTo>
                  <a:cubicBezTo>
                    <a:pt x="0" y="51928"/>
                    <a:pt x="96" y="52577"/>
                    <a:pt x="487" y="53057"/>
                  </a:cubicBezTo>
                  <a:lnTo>
                    <a:pt x="1557" y="54377"/>
                  </a:lnTo>
                  <a:cubicBezTo>
                    <a:pt x="1801" y="54773"/>
                    <a:pt x="2225" y="54998"/>
                    <a:pt x="2664" y="54998"/>
                  </a:cubicBezTo>
                  <a:cubicBezTo>
                    <a:pt x="2821" y="54998"/>
                    <a:pt x="2981" y="54969"/>
                    <a:pt x="3135" y="54908"/>
                  </a:cubicBezTo>
                  <a:lnTo>
                    <a:pt x="5171" y="54089"/>
                  </a:lnTo>
                  <a:cubicBezTo>
                    <a:pt x="6160" y="53640"/>
                    <a:pt x="7200" y="53315"/>
                    <a:pt x="8269" y="53108"/>
                  </a:cubicBezTo>
                  <a:lnTo>
                    <a:pt x="9671" y="52843"/>
                  </a:lnTo>
                  <a:cubicBezTo>
                    <a:pt x="10298" y="52725"/>
                    <a:pt x="10858" y="52400"/>
                    <a:pt x="11279" y="51921"/>
                  </a:cubicBezTo>
                  <a:lnTo>
                    <a:pt x="12060" y="51028"/>
                  </a:lnTo>
                  <a:cubicBezTo>
                    <a:pt x="12850" y="50129"/>
                    <a:pt x="13927" y="49531"/>
                    <a:pt x="15107" y="49332"/>
                  </a:cubicBezTo>
                  <a:lnTo>
                    <a:pt x="15549" y="49258"/>
                  </a:lnTo>
                  <a:lnTo>
                    <a:pt x="15549" y="49310"/>
                  </a:lnTo>
                  <a:cubicBezTo>
                    <a:pt x="15549" y="49642"/>
                    <a:pt x="15660" y="49966"/>
                    <a:pt x="15866" y="50224"/>
                  </a:cubicBezTo>
                  <a:lnTo>
                    <a:pt x="16007" y="50401"/>
                  </a:lnTo>
                  <a:cubicBezTo>
                    <a:pt x="16086" y="50499"/>
                    <a:pt x="16199" y="50549"/>
                    <a:pt x="16314" y="50549"/>
                  </a:cubicBezTo>
                  <a:cubicBezTo>
                    <a:pt x="16424" y="50549"/>
                    <a:pt x="16536" y="50503"/>
                    <a:pt x="16619" y="50409"/>
                  </a:cubicBezTo>
                  <a:lnTo>
                    <a:pt x="19282" y="47340"/>
                  </a:lnTo>
                  <a:cubicBezTo>
                    <a:pt x="19798" y="46750"/>
                    <a:pt x="20521" y="46389"/>
                    <a:pt x="21303" y="46330"/>
                  </a:cubicBezTo>
                  <a:lnTo>
                    <a:pt x="22970" y="46204"/>
                  </a:lnTo>
                  <a:cubicBezTo>
                    <a:pt x="23434" y="46094"/>
                    <a:pt x="23862" y="45880"/>
                    <a:pt x="24231" y="45570"/>
                  </a:cubicBezTo>
                  <a:lnTo>
                    <a:pt x="30102" y="40554"/>
                  </a:lnTo>
                  <a:lnTo>
                    <a:pt x="30987" y="38791"/>
                  </a:lnTo>
                  <a:cubicBezTo>
                    <a:pt x="30987" y="38784"/>
                    <a:pt x="31755" y="38017"/>
                    <a:pt x="31755" y="38010"/>
                  </a:cubicBezTo>
                  <a:cubicBezTo>
                    <a:pt x="32117" y="37301"/>
                    <a:pt x="32828" y="36932"/>
                    <a:pt x="33549" y="36932"/>
                  </a:cubicBezTo>
                  <a:cubicBezTo>
                    <a:pt x="34119" y="36932"/>
                    <a:pt x="34694" y="37162"/>
                    <a:pt x="35111" y="37633"/>
                  </a:cubicBezTo>
                  <a:cubicBezTo>
                    <a:pt x="35391" y="37958"/>
                    <a:pt x="35207" y="39610"/>
                    <a:pt x="33658" y="40517"/>
                  </a:cubicBezTo>
                  <a:lnTo>
                    <a:pt x="32160" y="40945"/>
                  </a:lnTo>
                  <a:cubicBezTo>
                    <a:pt x="31637" y="41093"/>
                    <a:pt x="31408" y="41705"/>
                    <a:pt x="31703" y="42162"/>
                  </a:cubicBezTo>
                  <a:lnTo>
                    <a:pt x="31718" y="42184"/>
                  </a:lnTo>
                  <a:cubicBezTo>
                    <a:pt x="31943" y="42534"/>
                    <a:pt x="32320" y="42723"/>
                    <a:pt x="32702" y="42723"/>
                  </a:cubicBezTo>
                  <a:cubicBezTo>
                    <a:pt x="32934" y="42723"/>
                    <a:pt x="33167" y="42654"/>
                    <a:pt x="33370" y="42509"/>
                  </a:cubicBezTo>
                  <a:lnTo>
                    <a:pt x="34262" y="41882"/>
                  </a:lnTo>
                  <a:lnTo>
                    <a:pt x="34912" y="40636"/>
                  </a:lnTo>
                  <a:cubicBezTo>
                    <a:pt x="35981" y="38585"/>
                    <a:pt x="36136" y="38128"/>
                    <a:pt x="37855" y="36586"/>
                  </a:cubicBezTo>
                  <a:lnTo>
                    <a:pt x="39182" y="36394"/>
                  </a:lnTo>
                  <a:lnTo>
                    <a:pt x="39913" y="35457"/>
                  </a:lnTo>
                  <a:cubicBezTo>
                    <a:pt x="40296" y="34963"/>
                    <a:pt x="40842" y="34631"/>
                    <a:pt x="41447" y="34506"/>
                  </a:cubicBezTo>
                  <a:lnTo>
                    <a:pt x="42538" y="33112"/>
                  </a:lnTo>
                  <a:cubicBezTo>
                    <a:pt x="42693" y="32905"/>
                    <a:pt x="42819" y="32684"/>
                    <a:pt x="42907" y="32441"/>
                  </a:cubicBezTo>
                  <a:lnTo>
                    <a:pt x="42974" y="32278"/>
                  </a:lnTo>
                  <a:cubicBezTo>
                    <a:pt x="43165" y="31777"/>
                    <a:pt x="43556" y="31379"/>
                    <a:pt x="44051" y="31172"/>
                  </a:cubicBezTo>
                  <a:cubicBezTo>
                    <a:pt x="44449" y="31002"/>
                    <a:pt x="44788" y="30715"/>
                    <a:pt x="45017" y="30353"/>
                  </a:cubicBezTo>
                  <a:lnTo>
                    <a:pt x="45607" y="29402"/>
                  </a:lnTo>
                  <a:lnTo>
                    <a:pt x="53935" y="19946"/>
                  </a:lnTo>
                  <a:lnTo>
                    <a:pt x="54857" y="18692"/>
                  </a:lnTo>
                  <a:cubicBezTo>
                    <a:pt x="55565" y="17725"/>
                    <a:pt x="55646" y="16435"/>
                    <a:pt x="55063" y="15387"/>
                  </a:cubicBezTo>
                  <a:lnTo>
                    <a:pt x="53772" y="13049"/>
                  </a:lnTo>
                  <a:cubicBezTo>
                    <a:pt x="53256" y="12112"/>
                    <a:pt x="52555" y="11286"/>
                    <a:pt x="51707" y="10630"/>
                  </a:cubicBezTo>
                  <a:cubicBezTo>
                    <a:pt x="51419" y="10401"/>
                    <a:pt x="51183" y="10113"/>
                    <a:pt x="51021" y="9789"/>
                  </a:cubicBezTo>
                  <a:cubicBezTo>
                    <a:pt x="49951" y="7650"/>
                    <a:pt x="49656" y="5651"/>
                    <a:pt x="50055" y="3217"/>
                  </a:cubicBezTo>
                  <a:lnTo>
                    <a:pt x="50055" y="3209"/>
                  </a:lnTo>
                  <a:cubicBezTo>
                    <a:pt x="50224" y="2140"/>
                    <a:pt x="49686" y="1085"/>
                    <a:pt x="48720" y="606"/>
                  </a:cubicBezTo>
                  <a:lnTo>
                    <a:pt x="48041" y="266"/>
                  </a:lnTo>
                  <a:cubicBezTo>
                    <a:pt x="47694" y="89"/>
                    <a:pt x="47316" y="1"/>
                    <a:pt x="469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6"/>
            <p:cNvSpPr/>
            <p:nvPr/>
          </p:nvSpPr>
          <p:spPr>
            <a:xfrm>
              <a:off x="3890275" y="4519000"/>
              <a:ext cx="39400" cy="48700"/>
            </a:xfrm>
            <a:custGeom>
              <a:rect b="b" l="l" r="r" t="t"/>
              <a:pathLst>
                <a:path extrusionOk="0" h="1948" w="1576">
                  <a:moveTo>
                    <a:pt x="865" y="0"/>
                  </a:moveTo>
                  <a:cubicBezTo>
                    <a:pt x="667" y="0"/>
                    <a:pt x="475" y="121"/>
                    <a:pt x="403" y="323"/>
                  </a:cubicBezTo>
                  <a:lnTo>
                    <a:pt x="174" y="972"/>
                  </a:lnTo>
                  <a:cubicBezTo>
                    <a:pt x="0" y="1462"/>
                    <a:pt x="379" y="1947"/>
                    <a:pt x="862" y="1947"/>
                  </a:cubicBezTo>
                  <a:cubicBezTo>
                    <a:pt x="931" y="1947"/>
                    <a:pt x="1002" y="1937"/>
                    <a:pt x="1074" y="1916"/>
                  </a:cubicBezTo>
                  <a:cubicBezTo>
                    <a:pt x="1369" y="1828"/>
                    <a:pt x="1576" y="1547"/>
                    <a:pt x="1576" y="1237"/>
                  </a:cubicBezTo>
                  <a:lnTo>
                    <a:pt x="1576" y="965"/>
                  </a:lnTo>
                  <a:cubicBezTo>
                    <a:pt x="1576" y="633"/>
                    <a:pt x="1428" y="315"/>
                    <a:pt x="1170" y="109"/>
                  </a:cubicBezTo>
                  <a:cubicBezTo>
                    <a:pt x="1078" y="35"/>
                    <a:pt x="970" y="0"/>
                    <a:pt x="86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6"/>
            <p:cNvSpPr/>
            <p:nvPr/>
          </p:nvSpPr>
          <p:spPr>
            <a:xfrm>
              <a:off x="5706925" y="4208225"/>
              <a:ext cx="1399450" cy="631875"/>
            </a:xfrm>
            <a:custGeom>
              <a:rect b="b" l="l" r="r" t="t"/>
              <a:pathLst>
                <a:path extrusionOk="0" h="25275" w="55978">
                  <a:moveTo>
                    <a:pt x="48049" y="1"/>
                  </a:moveTo>
                  <a:cubicBezTo>
                    <a:pt x="47414" y="1"/>
                    <a:pt x="47053" y="723"/>
                    <a:pt x="47429" y="1232"/>
                  </a:cubicBezTo>
                  <a:lnTo>
                    <a:pt x="47444" y="1254"/>
                  </a:lnTo>
                  <a:cubicBezTo>
                    <a:pt x="47569" y="1417"/>
                    <a:pt x="47613" y="1631"/>
                    <a:pt x="47569" y="1837"/>
                  </a:cubicBezTo>
                  <a:lnTo>
                    <a:pt x="47274" y="3172"/>
                  </a:lnTo>
                  <a:cubicBezTo>
                    <a:pt x="47267" y="3202"/>
                    <a:pt x="47267" y="3231"/>
                    <a:pt x="47274" y="3261"/>
                  </a:cubicBezTo>
                  <a:lnTo>
                    <a:pt x="47606" y="5230"/>
                  </a:lnTo>
                  <a:cubicBezTo>
                    <a:pt x="47628" y="5363"/>
                    <a:pt x="47518" y="5488"/>
                    <a:pt x="47385" y="5488"/>
                  </a:cubicBezTo>
                  <a:lnTo>
                    <a:pt x="46706" y="5488"/>
                  </a:lnTo>
                  <a:cubicBezTo>
                    <a:pt x="46596" y="5488"/>
                    <a:pt x="46500" y="5400"/>
                    <a:pt x="46485" y="5289"/>
                  </a:cubicBezTo>
                  <a:lnTo>
                    <a:pt x="46389" y="4485"/>
                  </a:lnTo>
                  <a:cubicBezTo>
                    <a:pt x="46370" y="4362"/>
                    <a:pt x="46265" y="4287"/>
                    <a:pt x="46160" y="4287"/>
                  </a:cubicBezTo>
                  <a:cubicBezTo>
                    <a:pt x="46101" y="4287"/>
                    <a:pt x="46043" y="4310"/>
                    <a:pt x="45998" y="4360"/>
                  </a:cubicBezTo>
                  <a:cubicBezTo>
                    <a:pt x="45740" y="4640"/>
                    <a:pt x="45371" y="5009"/>
                    <a:pt x="45002" y="5193"/>
                  </a:cubicBezTo>
                  <a:cubicBezTo>
                    <a:pt x="44970" y="5209"/>
                    <a:pt x="44937" y="5215"/>
                    <a:pt x="44905" y="5215"/>
                  </a:cubicBezTo>
                  <a:cubicBezTo>
                    <a:pt x="44739" y="5215"/>
                    <a:pt x="44609" y="5024"/>
                    <a:pt x="44715" y="4869"/>
                  </a:cubicBezTo>
                  <a:lnTo>
                    <a:pt x="45946" y="3969"/>
                  </a:lnTo>
                  <a:cubicBezTo>
                    <a:pt x="45946" y="3969"/>
                    <a:pt x="46131" y="3217"/>
                    <a:pt x="46131" y="3217"/>
                  </a:cubicBezTo>
                  <a:lnTo>
                    <a:pt x="46079" y="2626"/>
                  </a:lnTo>
                  <a:cubicBezTo>
                    <a:pt x="46330" y="2206"/>
                    <a:pt x="46227" y="1660"/>
                    <a:pt x="45843" y="1358"/>
                  </a:cubicBezTo>
                  <a:lnTo>
                    <a:pt x="45224" y="1675"/>
                  </a:lnTo>
                  <a:cubicBezTo>
                    <a:pt x="44958" y="1815"/>
                    <a:pt x="44766" y="2051"/>
                    <a:pt x="44700" y="2346"/>
                  </a:cubicBezTo>
                  <a:lnTo>
                    <a:pt x="44434" y="2457"/>
                  </a:lnTo>
                  <a:lnTo>
                    <a:pt x="43675" y="3784"/>
                  </a:lnTo>
                  <a:cubicBezTo>
                    <a:pt x="43601" y="3910"/>
                    <a:pt x="43173" y="5518"/>
                    <a:pt x="42229" y="6300"/>
                  </a:cubicBezTo>
                  <a:cubicBezTo>
                    <a:pt x="42184" y="6337"/>
                    <a:pt x="42134" y="6354"/>
                    <a:pt x="42087" y="6354"/>
                  </a:cubicBezTo>
                  <a:cubicBezTo>
                    <a:pt x="41938" y="6354"/>
                    <a:pt x="41806" y="6196"/>
                    <a:pt x="41890" y="6034"/>
                  </a:cubicBezTo>
                  <a:lnTo>
                    <a:pt x="42347" y="5120"/>
                  </a:lnTo>
                  <a:cubicBezTo>
                    <a:pt x="42354" y="5105"/>
                    <a:pt x="42354" y="5097"/>
                    <a:pt x="42362" y="5090"/>
                  </a:cubicBezTo>
                  <a:lnTo>
                    <a:pt x="42996" y="4139"/>
                  </a:lnTo>
                  <a:cubicBezTo>
                    <a:pt x="43099" y="3981"/>
                    <a:pt x="42978" y="3793"/>
                    <a:pt x="42816" y="3793"/>
                  </a:cubicBezTo>
                  <a:cubicBezTo>
                    <a:pt x="42782" y="3793"/>
                    <a:pt x="42745" y="3802"/>
                    <a:pt x="42708" y="3821"/>
                  </a:cubicBezTo>
                  <a:lnTo>
                    <a:pt x="41801" y="4603"/>
                  </a:lnTo>
                  <a:cubicBezTo>
                    <a:pt x="41536" y="4833"/>
                    <a:pt x="41200" y="4931"/>
                    <a:pt x="40854" y="4931"/>
                  </a:cubicBezTo>
                  <a:cubicBezTo>
                    <a:pt x="40767" y="4931"/>
                    <a:pt x="40679" y="4925"/>
                    <a:pt x="40591" y="4913"/>
                  </a:cubicBezTo>
                  <a:lnTo>
                    <a:pt x="39699" y="5068"/>
                  </a:lnTo>
                  <a:cubicBezTo>
                    <a:pt x="38917" y="5201"/>
                    <a:pt x="38312" y="5828"/>
                    <a:pt x="38194" y="6617"/>
                  </a:cubicBezTo>
                  <a:lnTo>
                    <a:pt x="35406" y="8785"/>
                  </a:lnTo>
                  <a:cubicBezTo>
                    <a:pt x="35008" y="9103"/>
                    <a:pt x="34558" y="9339"/>
                    <a:pt x="34078" y="9508"/>
                  </a:cubicBezTo>
                  <a:cubicBezTo>
                    <a:pt x="33223" y="9803"/>
                    <a:pt x="31895" y="10275"/>
                    <a:pt x="31770" y="10401"/>
                  </a:cubicBezTo>
                  <a:cubicBezTo>
                    <a:pt x="31674" y="10497"/>
                    <a:pt x="30206" y="10637"/>
                    <a:pt x="28760" y="10755"/>
                  </a:cubicBezTo>
                  <a:cubicBezTo>
                    <a:pt x="26865" y="10910"/>
                    <a:pt x="25035" y="11529"/>
                    <a:pt x="23435" y="12555"/>
                  </a:cubicBezTo>
                  <a:lnTo>
                    <a:pt x="18552" y="15697"/>
                  </a:lnTo>
                  <a:cubicBezTo>
                    <a:pt x="18168" y="15940"/>
                    <a:pt x="17726" y="16080"/>
                    <a:pt x="17276" y="16103"/>
                  </a:cubicBezTo>
                  <a:lnTo>
                    <a:pt x="14480" y="16221"/>
                  </a:lnTo>
                  <a:cubicBezTo>
                    <a:pt x="13919" y="16250"/>
                    <a:pt x="13381" y="16457"/>
                    <a:pt x="12953" y="16818"/>
                  </a:cubicBezTo>
                  <a:lnTo>
                    <a:pt x="12393" y="17283"/>
                  </a:lnTo>
                  <a:cubicBezTo>
                    <a:pt x="11924" y="17672"/>
                    <a:pt x="11343" y="17878"/>
                    <a:pt x="10754" y="17878"/>
                  </a:cubicBezTo>
                  <a:cubicBezTo>
                    <a:pt x="10517" y="17878"/>
                    <a:pt x="10279" y="17845"/>
                    <a:pt x="10047" y="17777"/>
                  </a:cubicBezTo>
                  <a:lnTo>
                    <a:pt x="9597" y="17652"/>
                  </a:lnTo>
                  <a:cubicBezTo>
                    <a:pt x="9363" y="17586"/>
                    <a:pt x="9124" y="17553"/>
                    <a:pt x="8887" y="17553"/>
                  </a:cubicBezTo>
                  <a:cubicBezTo>
                    <a:pt x="8532" y="17553"/>
                    <a:pt x="8180" y="17627"/>
                    <a:pt x="7849" y="17777"/>
                  </a:cubicBezTo>
                  <a:lnTo>
                    <a:pt x="5297" y="18905"/>
                  </a:lnTo>
                  <a:lnTo>
                    <a:pt x="2841" y="20041"/>
                  </a:lnTo>
                  <a:cubicBezTo>
                    <a:pt x="1" y="21561"/>
                    <a:pt x="561" y="22638"/>
                    <a:pt x="694" y="24283"/>
                  </a:cubicBezTo>
                  <a:cubicBezTo>
                    <a:pt x="557" y="24812"/>
                    <a:pt x="973" y="25275"/>
                    <a:pt x="1460" y="25275"/>
                  </a:cubicBezTo>
                  <a:cubicBezTo>
                    <a:pt x="1576" y="25275"/>
                    <a:pt x="1697" y="25248"/>
                    <a:pt x="1815" y="25190"/>
                  </a:cubicBezTo>
                  <a:lnTo>
                    <a:pt x="6433" y="22889"/>
                  </a:lnTo>
                  <a:lnTo>
                    <a:pt x="10401" y="21185"/>
                  </a:lnTo>
                  <a:lnTo>
                    <a:pt x="26289" y="14944"/>
                  </a:lnTo>
                  <a:lnTo>
                    <a:pt x="28782" y="13469"/>
                  </a:lnTo>
                  <a:cubicBezTo>
                    <a:pt x="30516" y="12444"/>
                    <a:pt x="32382" y="11684"/>
                    <a:pt x="34337" y="11212"/>
                  </a:cubicBezTo>
                  <a:lnTo>
                    <a:pt x="42362" y="9272"/>
                  </a:lnTo>
                  <a:cubicBezTo>
                    <a:pt x="42369" y="9272"/>
                    <a:pt x="42723" y="9147"/>
                    <a:pt x="43188" y="8985"/>
                  </a:cubicBezTo>
                  <a:cubicBezTo>
                    <a:pt x="44564" y="8491"/>
                    <a:pt x="46011" y="8244"/>
                    <a:pt x="47471" y="8244"/>
                  </a:cubicBezTo>
                  <a:cubicBezTo>
                    <a:pt x="47646" y="8244"/>
                    <a:pt x="47822" y="8247"/>
                    <a:pt x="47997" y="8254"/>
                  </a:cubicBezTo>
                  <a:lnTo>
                    <a:pt x="50829" y="8387"/>
                  </a:lnTo>
                  <a:cubicBezTo>
                    <a:pt x="51759" y="8350"/>
                    <a:pt x="52600" y="7812"/>
                    <a:pt x="53013" y="6978"/>
                  </a:cubicBezTo>
                  <a:cubicBezTo>
                    <a:pt x="53064" y="6868"/>
                    <a:pt x="53109" y="6750"/>
                    <a:pt x="53138" y="6624"/>
                  </a:cubicBezTo>
                  <a:cubicBezTo>
                    <a:pt x="53206" y="6374"/>
                    <a:pt x="53544" y="6292"/>
                    <a:pt x="53964" y="6292"/>
                  </a:cubicBezTo>
                  <a:cubicBezTo>
                    <a:pt x="54225" y="6292"/>
                    <a:pt x="54518" y="6324"/>
                    <a:pt x="54798" y="6366"/>
                  </a:cubicBezTo>
                  <a:cubicBezTo>
                    <a:pt x="54851" y="6374"/>
                    <a:pt x="54904" y="6378"/>
                    <a:pt x="54956" y="6378"/>
                  </a:cubicBezTo>
                  <a:cubicBezTo>
                    <a:pt x="55510" y="6378"/>
                    <a:pt x="55978" y="5929"/>
                    <a:pt x="55978" y="5356"/>
                  </a:cubicBezTo>
                  <a:lnTo>
                    <a:pt x="55978" y="3460"/>
                  </a:lnTo>
                  <a:cubicBezTo>
                    <a:pt x="55978" y="3305"/>
                    <a:pt x="55948" y="3158"/>
                    <a:pt x="55882" y="3017"/>
                  </a:cubicBezTo>
                  <a:lnTo>
                    <a:pt x="55078" y="1321"/>
                  </a:lnTo>
                  <a:cubicBezTo>
                    <a:pt x="54825" y="770"/>
                    <a:pt x="54283" y="445"/>
                    <a:pt x="53712" y="445"/>
                  </a:cubicBezTo>
                  <a:cubicBezTo>
                    <a:pt x="53518" y="445"/>
                    <a:pt x="53321" y="483"/>
                    <a:pt x="53131" y="561"/>
                  </a:cubicBezTo>
                  <a:lnTo>
                    <a:pt x="51250" y="1336"/>
                  </a:lnTo>
                  <a:cubicBezTo>
                    <a:pt x="51250" y="1336"/>
                    <a:pt x="49546" y="546"/>
                    <a:pt x="49089" y="178"/>
                  </a:cubicBezTo>
                  <a:cubicBezTo>
                    <a:pt x="48949" y="60"/>
                    <a:pt x="48772" y="1"/>
                    <a:pt x="4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6"/>
            <p:cNvSpPr/>
            <p:nvPr/>
          </p:nvSpPr>
          <p:spPr>
            <a:xfrm>
              <a:off x="3907050" y="4198300"/>
              <a:ext cx="47300" cy="106725"/>
            </a:xfrm>
            <a:custGeom>
              <a:rect b="b" l="l" r="r" t="t"/>
              <a:pathLst>
                <a:path extrusionOk="0" h="4269" w="1892">
                  <a:moveTo>
                    <a:pt x="279" y="0"/>
                  </a:moveTo>
                  <a:cubicBezTo>
                    <a:pt x="118" y="0"/>
                    <a:pt x="1" y="637"/>
                    <a:pt x="337" y="980"/>
                  </a:cubicBezTo>
                  <a:cubicBezTo>
                    <a:pt x="248" y="1755"/>
                    <a:pt x="374" y="2544"/>
                    <a:pt x="721" y="3245"/>
                  </a:cubicBezTo>
                  <a:cubicBezTo>
                    <a:pt x="1061" y="3926"/>
                    <a:pt x="1538" y="4268"/>
                    <a:pt x="1741" y="4268"/>
                  </a:cubicBezTo>
                  <a:cubicBezTo>
                    <a:pt x="1877" y="4268"/>
                    <a:pt x="1892" y="4116"/>
                    <a:pt x="1665" y="3813"/>
                  </a:cubicBezTo>
                  <a:cubicBezTo>
                    <a:pt x="1097" y="3060"/>
                    <a:pt x="529" y="2301"/>
                    <a:pt x="1097" y="1548"/>
                  </a:cubicBezTo>
                  <a:cubicBezTo>
                    <a:pt x="1616" y="854"/>
                    <a:pt x="1500" y="5"/>
                    <a:pt x="1189" y="5"/>
                  </a:cubicBezTo>
                  <a:cubicBezTo>
                    <a:pt x="1160" y="5"/>
                    <a:pt x="1129" y="13"/>
                    <a:pt x="1097" y="29"/>
                  </a:cubicBezTo>
                  <a:cubicBezTo>
                    <a:pt x="910" y="124"/>
                    <a:pt x="769" y="170"/>
                    <a:pt x="651" y="170"/>
                  </a:cubicBezTo>
                  <a:cubicBezTo>
                    <a:pt x="531" y="170"/>
                    <a:pt x="434" y="122"/>
                    <a:pt x="337" y="29"/>
                  </a:cubicBezTo>
                  <a:cubicBezTo>
                    <a:pt x="317" y="9"/>
                    <a:pt x="298" y="0"/>
                    <a:pt x="27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6"/>
            <p:cNvSpPr/>
            <p:nvPr/>
          </p:nvSpPr>
          <p:spPr>
            <a:xfrm>
              <a:off x="5574725" y="2767450"/>
              <a:ext cx="147900" cy="207325"/>
            </a:xfrm>
            <a:custGeom>
              <a:rect b="b" l="l" r="r" t="t"/>
              <a:pathLst>
                <a:path extrusionOk="0" h="8293" w="5916">
                  <a:moveTo>
                    <a:pt x="5757" y="0"/>
                  </a:moveTo>
                  <a:cubicBezTo>
                    <a:pt x="5716" y="0"/>
                    <a:pt x="5675" y="17"/>
                    <a:pt x="5643" y="54"/>
                  </a:cubicBezTo>
                  <a:cubicBezTo>
                    <a:pt x="5311" y="445"/>
                    <a:pt x="4942" y="799"/>
                    <a:pt x="4544" y="1109"/>
                  </a:cubicBezTo>
                  <a:cubicBezTo>
                    <a:pt x="3784" y="1677"/>
                    <a:pt x="0" y="8293"/>
                    <a:pt x="0" y="8293"/>
                  </a:cubicBezTo>
                  <a:lnTo>
                    <a:pt x="760" y="7725"/>
                  </a:lnTo>
                  <a:cubicBezTo>
                    <a:pt x="1512" y="7157"/>
                    <a:pt x="5296" y="1485"/>
                    <a:pt x="5672" y="917"/>
                  </a:cubicBezTo>
                  <a:cubicBezTo>
                    <a:pt x="5827" y="696"/>
                    <a:pt x="5908" y="430"/>
                    <a:pt x="5916" y="157"/>
                  </a:cubicBezTo>
                  <a:cubicBezTo>
                    <a:pt x="5916" y="64"/>
                    <a:pt x="5838" y="0"/>
                    <a:pt x="5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p:nvPr/>
          </p:nvSpPr>
          <p:spPr>
            <a:xfrm>
              <a:off x="6047525" y="2529875"/>
              <a:ext cx="156025" cy="118025"/>
            </a:xfrm>
            <a:custGeom>
              <a:rect b="b" l="l" r="r" t="t"/>
              <a:pathLst>
                <a:path extrusionOk="0" h="4721" w="6241">
                  <a:moveTo>
                    <a:pt x="1249" y="1"/>
                  </a:moveTo>
                  <a:cubicBezTo>
                    <a:pt x="1212" y="1"/>
                    <a:pt x="1175" y="7"/>
                    <a:pt x="1136" y="20"/>
                  </a:cubicBezTo>
                  <a:cubicBezTo>
                    <a:pt x="568" y="204"/>
                    <a:pt x="377" y="1148"/>
                    <a:pt x="185" y="2284"/>
                  </a:cubicBezTo>
                  <a:cubicBezTo>
                    <a:pt x="0" y="3420"/>
                    <a:pt x="1889" y="4172"/>
                    <a:pt x="3025" y="4556"/>
                  </a:cubicBezTo>
                  <a:cubicBezTo>
                    <a:pt x="3378" y="4675"/>
                    <a:pt x="3694" y="4720"/>
                    <a:pt x="3979" y="4720"/>
                  </a:cubicBezTo>
                  <a:cubicBezTo>
                    <a:pt x="4610" y="4720"/>
                    <a:pt x="5089" y="4499"/>
                    <a:pt x="5481" y="4372"/>
                  </a:cubicBezTo>
                  <a:cubicBezTo>
                    <a:pt x="6049" y="4180"/>
                    <a:pt x="6049" y="3044"/>
                    <a:pt x="6049" y="3044"/>
                  </a:cubicBezTo>
                  <a:cubicBezTo>
                    <a:pt x="6241" y="2476"/>
                    <a:pt x="4537" y="1333"/>
                    <a:pt x="4537" y="1333"/>
                  </a:cubicBezTo>
                  <a:cubicBezTo>
                    <a:pt x="3976" y="1229"/>
                    <a:pt x="3408" y="1163"/>
                    <a:pt x="2833" y="1148"/>
                  </a:cubicBezTo>
                  <a:cubicBezTo>
                    <a:pt x="2131" y="1148"/>
                    <a:pt x="1757" y="1"/>
                    <a:pt x="12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p:nvPr/>
          </p:nvSpPr>
          <p:spPr>
            <a:xfrm>
              <a:off x="5999025" y="2496025"/>
              <a:ext cx="24925" cy="20850"/>
            </a:xfrm>
            <a:custGeom>
              <a:rect b="b" l="l" r="r" t="t"/>
              <a:pathLst>
                <a:path extrusionOk="0" h="834" w="997">
                  <a:moveTo>
                    <a:pt x="678" y="0"/>
                  </a:moveTo>
                  <a:cubicBezTo>
                    <a:pt x="479" y="0"/>
                    <a:pt x="201" y="275"/>
                    <a:pt x="52" y="429"/>
                  </a:cubicBezTo>
                  <a:cubicBezTo>
                    <a:pt x="1" y="481"/>
                    <a:pt x="1" y="555"/>
                    <a:pt x="37" y="614"/>
                  </a:cubicBezTo>
                  <a:cubicBezTo>
                    <a:pt x="118" y="757"/>
                    <a:pt x="265" y="833"/>
                    <a:pt x="413" y="833"/>
                  </a:cubicBezTo>
                  <a:cubicBezTo>
                    <a:pt x="524" y="833"/>
                    <a:pt x="634" y="791"/>
                    <a:pt x="716" y="702"/>
                  </a:cubicBezTo>
                  <a:lnTo>
                    <a:pt x="996" y="422"/>
                  </a:lnTo>
                  <a:lnTo>
                    <a:pt x="996" y="238"/>
                  </a:lnTo>
                  <a:lnTo>
                    <a:pt x="805" y="53"/>
                  </a:lnTo>
                  <a:cubicBezTo>
                    <a:pt x="769" y="16"/>
                    <a:pt x="726" y="0"/>
                    <a:pt x="67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6"/>
            <p:cNvSpPr/>
            <p:nvPr/>
          </p:nvSpPr>
          <p:spPr>
            <a:xfrm>
              <a:off x="6431425" y="3967400"/>
              <a:ext cx="158075" cy="406625"/>
            </a:xfrm>
            <a:custGeom>
              <a:rect b="b" l="l" r="r" t="t"/>
              <a:pathLst>
                <a:path extrusionOk="0" h="16265" w="6323">
                  <a:moveTo>
                    <a:pt x="3741" y="0"/>
                  </a:moveTo>
                  <a:cubicBezTo>
                    <a:pt x="3741" y="1"/>
                    <a:pt x="3933" y="1328"/>
                    <a:pt x="3173" y="1512"/>
                  </a:cubicBezTo>
                  <a:cubicBezTo>
                    <a:pt x="3104" y="1530"/>
                    <a:pt x="3039" y="1538"/>
                    <a:pt x="2979" y="1538"/>
                  </a:cubicBezTo>
                  <a:cubicBezTo>
                    <a:pt x="2387" y="1538"/>
                    <a:pt x="2229" y="760"/>
                    <a:pt x="2229" y="760"/>
                  </a:cubicBezTo>
                  <a:cubicBezTo>
                    <a:pt x="2229" y="760"/>
                    <a:pt x="2052" y="568"/>
                    <a:pt x="1477" y="384"/>
                  </a:cubicBezTo>
                  <a:cubicBezTo>
                    <a:pt x="1455" y="377"/>
                    <a:pt x="1434" y="373"/>
                    <a:pt x="1416" y="373"/>
                  </a:cubicBezTo>
                  <a:cubicBezTo>
                    <a:pt x="966" y="373"/>
                    <a:pt x="1661" y="2494"/>
                    <a:pt x="1845" y="3408"/>
                  </a:cubicBezTo>
                  <a:cubicBezTo>
                    <a:pt x="2037" y="4360"/>
                    <a:pt x="1278" y="3976"/>
                    <a:pt x="1845" y="4544"/>
                  </a:cubicBezTo>
                  <a:cubicBezTo>
                    <a:pt x="2413" y="5112"/>
                    <a:pt x="2037" y="5296"/>
                    <a:pt x="1845" y="5673"/>
                  </a:cubicBezTo>
                  <a:cubicBezTo>
                    <a:pt x="1654" y="6056"/>
                    <a:pt x="1469" y="6056"/>
                    <a:pt x="2222" y="6241"/>
                  </a:cubicBezTo>
                  <a:cubicBezTo>
                    <a:pt x="2981" y="6432"/>
                    <a:pt x="1469" y="6432"/>
                    <a:pt x="1469" y="6432"/>
                  </a:cubicBezTo>
                  <a:cubicBezTo>
                    <a:pt x="1469" y="6432"/>
                    <a:pt x="901" y="7753"/>
                    <a:pt x="333" y="8512"/>
                  </a:cubicBezTo>
                  <a:cubicBezTo>
                    <a:pt x="1" y="8953"/>
                    <a:pt x="253" y="9136"/>
                    <a:pt x="633" y="9136"/>
                  </a:cubicBezTo>
                  <a:cubicBezTo>
                    <a:pt x="901" y="9136"/>
                    <a:pt x="1234" y="9044"/>
                    <a:pt x="1469" y="8889"/>
                  </a:cubicBezTo>
                  <a:cubicBezTo>
                    <a:pt x="1621" y="8788"/>
                    <a:pt x="1786" y="8741"/>
                    <a:pt x="1961" y="8741"/>
                  </a:cubicBezTo>
                  <a:cubicBezTo>
                    <a:pt x="2440" y="8741"/>
                    <a:pt x="2993" y="9092"/>
                    <a:pt x="3549" y="9648"/>
                  </a:cubicBezTo>
                  <a:cubicBezTo>
                    <a:pt x="4302" y="10401"/>
                    <a:pt x="4494" y="10401"/>
                    <a:pt x="4494" y="10401"/>
                  </a:cubicBezTo>
                  <a:cubicBezTo>
                    <a:pt x="4494" y="10401"/>
                    <a:pt x="4494" y="9985"/>
                    <a:pt x="4729" y="9985"/>
                  </a:cubicBezTo>
                  <a:cubicBezTo>
                    <a:pt x="4769" y="9985"/>
                    <a:pt x="4815" y="9997"/>
                    <a:pt x="4870" y="10024"/>
                  </a:cubicBezTo>
                  <a:cubicBezTo>
                    <a:pt x="5246" y="10216"/>
                    <a:pt x="5135" y="11020"/>
                    <a:pt x="4494" y="11913"/>
                  </a:cubicBezTo>
                  <a:cubicBezTo>
                    <a:pt x="4162" y="12377"/>
                    <a:pt x="4117" y="12658"/>
                    <a:pt x="4117" y="12658"/>
                  </a:cubicBezTo>
                  <a:lnTo>
                    <a:pt x="4117" y="13425"/>
                  </a:lnTo>
                  <a:cubicBezTo>
                    <a:pt x="4117" y="13993"/>
                    <a:pt x="3549" y="14376"/>
                    <a:pt x="3549" y="14376"/>
                  </a:cubicBezTo>
                  <a:cubicBezTo>
                    <a:pt x="3549" y="14376"/>
                    <a:pt x="3678" y="15033"/>
                    <a:pt x="3613" y="15033"/>
                  </a:cubicBezTo>
                  <a:cubicBezTo>
                    <a:pt x="3600" y="15033"/>
                    <a:pt x="3580" y="15007"/>
                    <a:pt x="3549" y="14944"/>
                  </a:cubicBezTo>
                  <a:cubicBezTo>
                    <a:pt x="3511" y="14867"/>
                    <a:pt x="3465" y="14836"/>
                    <a:pt x="3416" y="14836"/>
                  </a:cubicBezTo>
                  <a:cubicBezTo>
                    <a:pt x="3221" y="14836"/>
                    <a:pt x="2981" y="15321"/>
                    <a:pt x="2981" y="15321"/>
                  </a:cubicBezTo>
                  <a:cubicBezTo>
                    <a:pt x="2981" y="15321"/>
                    <a:pt x="2790" y="16265"/>
                    <a:pt x="4117" y="16265"/>
                  </a:cubicBezTo>
                  <a:cubicBezTo>
                    <a:pt x="5438" y="16265"/>
                    <a:pt x="5246" y="14753"/>
                    <a:pt x="5246" y="14753"/>
                  </a:cubicBezTo>
                  <a:lnTo>
                    <a:pt x="5061" y="13049"/>
                  </a:lnTo>
                  <a:cubicBezTo>
                    <a:pt x="5061" y="13049"/>
                    <a:pt x="6013" y="12296"/>
                    <a:pt x="6197" y="11537"/>
                  </a:cubicBezTo>
                  <a:cubicBezTo>
                    <a:pt x="6323" y="11116"/>
                    <a:pt x="6168" y="10666"/>
                    <a:pt x="5821" y="10401"/>
                  </a:cubicBezTo>
                  <a:cubicBezTo>
                    <a:pt x="5821" y="10401"/>
                    <a:pt x="6013" y="9457"/>
                    <a:pt x="6013" y="9265"/>
                  </a:cubicBezTo>
                  <a:cubicBezTo>
                    <a:pt x="6013" y="9203"/>
                    <a:pt x="5970" y="9183"/>
                    <a:pt x="5914" y="9183"/>
                  </a:cubicBezTo>
                  <a:cubicBezTo>
                    <a:pt x="5800" y="9183"/>
                    <a:pt x="5629" y="9265"/>
                    <a:pt x="5629" y="9265"/>
                  </a:cubicBezTo>
                  <a:lnTo>
                    <a:pt x="4877" y="4920"/>
                  </a:lnTo>
                  <a:lnTo>
                    <a:pt x="37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a:off x="6582100" y="4292275"/>
              <a:ext cx="37500" cy="60200"/>
            </a:xfrm>
            <a:custGeom>
              <a:rect b="b" l="l" r="r" t="t"/>
              <a:pathLst>
                <a:path extrusionOk="0" h="2408" w="1500">
                  <a:moveTo>
                    <a:pt x="367" y="1"/>
                  </a:moveTo>
                  <a:cubicBezTo>
                    <a:pt x="300" y="1"/>
                    <a:pt x="247" y="24"/>
                    <a:pt x="215" y="76"/>
                  </a:cubicBezTo>
                  <a:cubicBezTo>
                    <a:pt x="1" y="415"/>
                    <a:pt x="458" y="1470"/>
                    <a:pt x="1100" y="2104"/>
                  </a:cubicBezTo>
                  <a:cubicBezTo>
                    <a:pt x="1307" y="2314"/>
                    <a:pt x="1399" y="2407"/>
                    <a:pt x="1432" y="2407"/>
                  </a:cubicBezTo>
                  <a:cubicBezTo>
                    <a:pt x="1500" y="2407"/>
                    <a:pt x="1320" y="2014"/>
                    <a:pt x="1395" y="1433"/>
                  </a:cubicBezTo>
                  <a:cubicBezTo>
                    <a:pt x="1495" y="704"/>
                    <a:pt x="730" y="1"/>
                    <a:pt x="36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6138925" y="4077025"/>
              <a:ext cx="108875" cy="105350"/>
            </a:xfrm>
            <a:custGeom>
              <a:rect b="b" l="l" r="r" t="t"/>
              <a:pathLst>
                <a:path extrusionOk="0" h="4214" w="4355">
                  <a:moveTo>
                    <a:pt x="3770" y="0"/>
                  </a:moveTo>
                  <a:cubicBezTo>
                    <a:pt x="3452" y="0"/>
                    <a:pt x="3042" y="425"/>
                    <a:pt x="3042" y="425"/>
                  </a:cubicBezTo>
                  <a:cubicBezTo>
                    <a:pt x="3042" y="425"/>
                    <a:pt x="446" y="2335"/>
                    <a:pt x="187" y="3242"/>
                  </a:cubicBezTo>
                  <a:cubicBezTo>
                    <a:pt x="0" y="3876"/>
                    <a:pt x="410" y="4213"/>
                    <a:pt x="1214" y="4213"/>
                  </a:cubicBezTo>
                  <a:cubicBezTo>
                    <a:pt x="1552" y="4213"/>
                    <a:pt x="1960" y="4154"/>
                    <a:pt x="2422" y="4032"/>
                  </a:cubicBezTo>
                  <a:cubicBezTo>
                    <a:pt x="3986" y="3618"/>
                    <a:pt x="4355" y="2748"/>
                    <a:pt x="4134" y="2151"/>
                  </a:cubicBezTo>
                  <a:cubicBezTo>
                    <a:pt x="3905" y="1553"/>
                    <a:pt x="4134" y="1369"/>
                    <a:pt x="4134" y="720"/>
                  </a:cubicBezTo>
                  <a:cubicBezTo>
                    <a:pt x="4134" y="169"/>
                    <a:pt x="3970" y="0"/>
                    <a:pt x="37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p:nvPr/>
          </p:nvSpPr>
          <p:spPr>
            <a:xfrm>
              <a:off x="6290600" y="4032525"/>
              <a:ext cx="28575" cy="27225"/>
            </a:xfrm>
            <a:custGeom>
              <a:rect b="b" l="l" r="r" t="t"/>
              <a:pathLst>
                <a:path extrusionOk="0" h="1089" w="1143">
                  <a:moveTo>
                    <a:pt x="101" y="0"/>
                  </a:moveTo>
                  <a:cubicBezTo>
                    <a:pt x="0" y="0"/>
                    <a:pt x="132" y="921"/>
                    <a:pt x="132" y="921"/>
                  </a:cubicBezTo>
                  <a:cubicBezTo>
                    <a:pt x="132" y="921"/>
                    <a:pt x="450" y="1088"/>
                    <a:pt x="706" y="1088"/>
                  </a:cubicBezTo>
                  <a:cubicBezTo>
                    <a:pt x="833" y="1088"/>
                    <a:pt x="946" y="1047"/>
                    <a:pt x="995" y="921"/>
                  </a:cubicBezTo>
                  <a:cubicBezTo>
                    <a:pt x="1142" y="545"/>
                    <a:pt x="995" y="21"/>
                    <a:pt x="995" y="21"/>
                  </a:cubicBezTo>
                  <a:cubicBezTo>
                    <a:pt x="983" y="18"/>
                    <a:pt x="969" y="17"/>
                    <a:pt x="952" y="17"/>
                  </a:cubicBezTo>
                  <a:cubicBezTo>
                    <a:pt x="823" y="17"/>
                    <a:pt x="558" y="96"/>
                    <a:pt x="357" y="96"/>
                  </a:cubicBezTo>
                  <a:cubicBezTo>
                    <a:pt x="259" y="96"/>
                    <a:pt x="176" y="77"/>
                    <a:pt x="132" y="21"/>
                  </a:cubicBezTo>
                  <a:cubicBezTo>
                    <a:pt x="120" y="7"/>
                    <a:pt x="110"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6"/>
            <p:cNvSpPr/>
            <p:nvPr/>
          </p:nvSpPr>
          <p:spPr>
            <a:xfrm>
              <a:off x="6355850" y="3980500"/>
              <a:ext cx="28225" cy="40175"/>
            </a:xfrm>
            <a:custGeom>
              <a:rect b="b" l="l" r="r" t="t"/>
              <a:pathLst>
                <a:path extrusionOk="0" h="1607" w="1129">
                  <a:moveTo>
                    <a:pt x="568" y="0"/>
                  </a:moveTo>
                  <a:cubicBezTo>
                    <a:pt x="568" y="0"/>
                    <a:pt x="0" y="185"/>
                    <a:pt x="0" y="716"/>
                  </a:cubicBezTo>
                  <a:cubicBezTo>
                    <a:pt x="0" y="1148"/>
                    <a:pt x="25" y="1607"/>
                    <a:pt x="172" y="1607"/>
                  </a:cubicBezTo>
                  <a:cubicBezTo>
                    <a:pt x="202" y="1607"/>
                    <a:pt x="238" y="1586"/>
                    <a:pt x="281" y="1542"/>
                  </a:cubicBezTo>
                  <a:cubicBezTo>
                    <a:pt x="524" y="1284"/>
                    <a:pt x="0" y="1011"/>
                    <a:pt x="568" y="804"/>
                  </a:cubicBezTo>
                  <a:cubicBezTo>
                    <a:pt x="1129" y="605"/>
                    <a:pt x="937" y="111"/>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6"/>
            <p:cNvSpPr/>
            <p:nvPr/>
          </p:nvSpPr>
          <p:spPr>
            <a:xfrm>
              <a:off x="6437525" y="4237825"/>
              <a:ext cx="56250" cy="49300"/>
            </a:xfrm>
            <a:custGeom>
              <a:rect b="b" l="l" r="r" t="t"/>
              <a:pathLst>
                <a:path extrusionOk="0" h="1972" w="2250">
                  <a:moveTo>
                    <a:pt x="1258" y="1"/>
                  </a:moveTo>
                  <a:cubicBezTo>
                    <a:pt x="1229" y="1"/>
                    <a:pt x="1198" y="2"/>
                    <a:pt x="1166" y="4"/>
                  </a:cubicBezTo>
                  <a:cubicBezTo>
                    <a:pt x="1034" y="11"/>
                    <a:pt x="1" y="675"/>
                    <a:pt x="266" y="1317"/>
                  </a:cubicBezTo>
                  <a:cubicBezTo>
                    <a:pt x="433" y="1720"/>
                    <a:pt x="792" y="1972"/>
                    <a:pt x="1138" y="1972"/>
                  </a:cubicBezTo>
                  <a:cubicBezTo>
                    <a:pt x="1343" y="1972"/>
                    <a:pt x="1544" y="1883"/>
                    <a:pt x="1697" y="1686"/>
                  </a:cubicBezTo>
                  <a:cubicBezTo>
                    <a:pt x="2098" y="1170"/>
                    <a:pt x="2249" y="1"/>
                    <a:pt x="1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6"/>
            <p:cNvSpPr/>
            <p:nvPr/>
          </p:nvSpPr>
          <p:spPr>
            <a:xfrm>
              <a:off x="6487325" y="4257650"/>
              <a:ext cx="40225" cy="30150"/>
            </a:xfrm>
            <a:custGeom>
              <a:rect b="b" l="l" r="r" t="t"/>
              <a:pathLst>
                <a:path extrusionOk="0" h="1206" w="1609">
                  <a:moveTo>
                    <a:pt x="974" y="0"/>
                  </a:moveTo>
                  <a:cubicBezTo>
                    <a:pt x="974" y="0"/>
                    <a:pt x="0" y="37"/>
                    <a:pt x="229" y="487"/>
                  </a:cubicBezTo>
                  <a:cubicBezTo>
                    <a:pt x="421" y="877"/>
                    <a:pt x="761" y="1205"/>
                    <a:pt x="1041" y="1205"/>
                  </a:cubicBezTo>
                  <a:cubicBezTo>
                    <a:pt x="1084" y="1205"/>
                    <a:pt x="1126" y="1197"/>
                    <a:pt x="1166" y="1181"/>
                  </a:cubicBezTo>
                  <a:cubicBezTo>
                    <a:pt x="1468" y="1048"/>
                    <a:pt x="1608" y="185"/>
                    <a:pt x="9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6245025" y="4309450"/>
              <a:ext cx="104200" cy="59275"/>
            </a:xfrm>
            <a:custGeom>
              <a:rect b="b" l="l" r="r" t="t"/>
              <a:pathLst>
                <a:path extrusionOk="0" h="2371" w="4168">
                  <a:moveTo>
                    <a:pt x="922" y="1"/>
                  </a:moveTo>
                  <a:cubicBezTo>
                    <a:pt x="794" y="1"/>
                    <a:pt x="683" y="10"/>
                    <a:pt x="598" y="31"/>
                  </a:cubicBezTo>
                  <a:cubicBezTo>
                    <a:pt x="0" y="178"/>
                    <a:pt x="561" y="1307"/>
                    <a:pt x="1166" y="2022"/>
                  </a:cubicBezTo>
                  <a:cubicBezTo>
                    <a:pt x="1375" y="2273"/>
                    <a:pt x="1632" y="2371"/>
                    <a:pt x="1908" y="2371"/>
                  </a:cubicBezTo>
                  <a:cubicBezTo>
                    <a:pt x="2418" y="2371"/>
                    <a:pt x="2995" y="2036"/>
                    <a:pt x="3460" y="1720"/>
                  </a:cubicBezTo>
                  <a:cubicBezTo>
                    <a:pt x="4168" y="1233"/>
                    <a:pt x="3120" y="333"/>
                    <a:pt x="3120" y="333"/>
                  </a:cubicBezTo>
                  <a:cubicBezTo>
                    <a:pt x="3120" y="333"/>
                    <a:pt x="1705"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p:nvPr/>
          </p:nvSpPr>
          <p:spPr>
            <a:xfrm>
              <a:off x="6454625" y="4350275"/>
              <a:ext cx="59650" cy="29300"/>
            </a:xfrm>
            <a:custGeom>
              <a:rect b="b" l="l" r="r" t="t"/>
              <a:pathLst>
                <a:path extrusionOk="0" h="1172" w="2386">
                  <a:moveTo>
                    <a:pt x="891" y="0"/>
                  </a:moveTo>
                  <a:cubicBezTo>
                    <a:pt x="669" y="0"/>
                    <a:pt x="417" y="75"/>
                    <a:pt x="261" y="352"/>
                  </a:cubicBezTo>
                  <a:cubicBezTo>
                    <a:pt x="1" y="803"/>
                    <a:pt x="112" y="1172"/>
                    <a:pt x="552" y="1172"/>
                  </a:cubicBezTo>
                  <a:cubicBezTo>
                    <a:pt x="624" y="1172"/>
                    <a:pt x="704" y="1162"/>
                    <a:pt x="792" y="1141"/>
                  </a:cubicBezTo>
                  <a:cubicBezTo>
                    <a:pt x="1426" y="987"/>
                    <a:pt x="2385" y="618"/>
                    <a:pt x="1323" y="87"/>
                  </a:cubicBezTo>
                  <a:cubicBezTo>
                    <a:pt x="1261" y="59"/>
                    <a:pt x="1087" y="0"/>
                    <a:pt x="8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a:off x="6391625" y="4364125"/>
              <a:ext cx="69725" cy="34675"/>
            </a:xfrm>
            <a:custGeom>
              <a:rect b="b" l="l" r="r" t="t"/>
              <a:pathLst>
                <a:path extrusionOk="0" h="1387" w="2789">
                  <a:moveTo>
                    <a:pt x="1250" y="1"/>
                  </a:moveTo>
                  <a:cubicBezTo>
                    <a:pt x="1201" y="1"/>
                    <a:pt x="1160" y="11"/>
                    <a:pt x="1129" y="34"/>
                  </a:cubicBezTo>
                  <a:cubicBezTo>
                    <a:pt x="871" y="219"/>
                    <a:pt x="0" y="890"/>
                    <a:pt x="0" y="890"/>
                  </a:cubicBezTo>
                  <a:cubicBezTo>
                    <a:pt x="0" y="890"/>
                    <a:pt x="0" y="1340"/>
                    <a:pt x="1129" y="1340"/>
                  </a:cubicBezTo>
                  <a:cubicBezTo>
                    <a:pt x="1642" y="1340"/>
                    <a:pt x="2060" y="1386"/>
                    <a:pt x="2335" y="1386"/>
                  </a:cubicBezTo>
                  <a:cubicBezTo>
                    <a:pt x="2662" y="1386"/>
                    <a:pt x="2789" y="1321"/>
                    <a:pt x="2641" y="1037"/>
                  </a:cubicBezTo>
                  <a:cubicBezTo>
                    <a:pt x="2401" y="576"/>
                    <a:pt x="1611" y="1"/>
                    <a:pt x="12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a:off x="6695825" y="4136250"/>
              <a:ext cx="104250" cy="97450"/>
            </a:xfrm>
            <a:custGeom>
              <a:rect b="b" l="l" r="r" t="t"/>
              <a:pathLst>
                <a:path extrusionOk="0" h="3898" w="4170">
                  <a:moveTo>
                    <a:pt x="1322" y="1"/>
                  </a:moveTo>
                  <a:cubicBezTo>
                    <a:pt x="1187" y="1"/>
                    <a:pt x="1074" y="89"/>
                    <a:pt x="1058" y="232"/>
                  </a:cubicBezTo>
                  <a:cubicBezTo>
                    <a:pt x="1043" y="364"/>
                    <a:pt x="1131" y="1500"/>
                    <a:pt x="571" y="1840"/>
                  </a:cubicBezTo>
                  <a:cubicBezTo>
                    <a:pt x="3" y="2186"/>
                    <a:pt x="195" y="2710"/>
                    <a:pt x="47" y="3123"/>
                  </a:cubicBezTo>
                  <a:cubicBezTo>
                    <a:pt x="0" y="3250"/>
                    <a:pt x="9" y="3287"/>
                    <a:pt x="57" y="3287"/>
                  </a:cubicBezTo>
                  <a:cubicBezTo>
                    <a:pt x="123" y="3287"/>
                    <a:pt x="267" y="3215"/>
                    <a:pt x="446" y="3215"/>
                  </a:cubicBezTo>
                  <a:cubicBezTo>
                    <a:pt x="564" y="3215"/>
                    <a:pt x="699" y="3247"/>
                    <a:pt x="836" y="3352"/>
                  </a:cubicBezTo>
                  <a:cubicBezTo>
                    <a:pt x="1189" y="3624"/>
                    <a:pt x="1205" y="3897"/>
                    <a:pt x="1417" y="3897"/>
                  </a:cubicBezTo>
                  <a:cubicBezTo>
                    <a:pt x="1498" y="3897"/>
                    <a:pt x="1607" y="3858"/>
                    <a:pt x="1773" y="3765"/>
                  </a:cubicBezTo>
                  <a:cubicBezTo>
                    <a:pt x="2345" y="3440"/>
                    <a:pt x="2579" y="2891"/>
                    <a:pt x="2961" y="2891"/>
                  </a:cubicBezTo>
                  <a:cubicBezTo>
                    <a:pt x="2978" y="2891"/>
                    <a:pt x="2995" y="2892"/>
                    <a:pt x="3012" y="2894"/>
                  </a:cubicBezTo>
                  <a:cubicBezTo>
                    <a:pt x="3028" y="2896"/>
                    <a:pt x="3044" y="2897"/>
                    <a:pt x="3060" y="2897"/>
                  </a:cubicBezTo>
                  <a:cubicBezTo>
                    <a:pt x="3480" y="2897"/>
                    <a:pt x="4169" y="2273"/>
                    <a:pt x="3949" y="1840"/>
                  </a:cubicBezTo>
                  <a:cubicBezTo>
                    <a:pt x="3728" y="1397"/>
                    <a:pt x="3049" y="1736"/>
                    <a:pt x="2902" y="1382"/>
                  </a:cubicBezTo>
                  <a:cubicBezTo>
                    <a:pt x="2864" y="1295"/>
                    <a:pt x="2855" y="1267"/>
                    <a:pt x="2866" y="1267"/>
                  </a:cubicBezTo>
                  <a:cubicBezTo>
                    <a:pt x="2884" y="1267"/>
                    <a:pt x="2959" y="1353"/>
                    <a:pt x="3031" y="1353"/>
                  </a:cubicBezTo>
                  <a:cubicBezTo>
                    <a:pt x="3085" y="1353"/>
                    <a:pt x="3136" y="1305"/>
                    <a:pt x="3160" y="1139"/>
                  </a:cubicBezTo>
                  <a:cubicBezTo>
                    <a:pt x="3230" y="684"/>
                    <a:pt x="3690" y="196"/>
                    <a:pt x="3443" y="196"/>
                  </a:cubicBezTo>
                  <a:cubicBezTo>
                    <a:pt x="3405" y="196"/>
                    <a:pt x="3352" y="207"/>
                    <a:pt x="3278" y="232"/>
                  </a:cubicBezTo>
                  <a:cubicBezTo>
                    <a:pt x="2983" y="331"/>
                    <a:pt x="2619" y="399"/>
                    <a:pt x="2305" y="399"/>
                  </a:cubicBezTo>
                  <a:cubicBezTo>
                    <a:pt x="2014" y="399"/>
                    <a:pt x="1765" y="340"/>
                    <a:pt x="1655" y="195"/>
                  </a:cubicBezTo>
                  <a:cubicBezTo>
                    <a:pt x="1556" y="59"/>
                    <a:pt x="1431" y="1"/>
                    <a:pt x="13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6"/>
            <p:cNvSpPr/>
            <p:nvPr/>
          </p:nvSpPr>
          <p:spPr>
            <a:xfrm>
              <a:off x="6661775" y="4261575"/>
              <a:ext cx="46475" cy="33375"/>
            </a:xfrm>
            <a:custGeom>
              <a:rect b="b" l="l" r="r" t="t"/>
              <a:pathLst>
                <a:path extrusionOk="0" h="1335" w="1859">
                  <a:moveTo>
                    <a:pt x="1538" y="1"/>
                  </a:moveTo>
                  <a:cubicBezTo>
                    <a:pt x="1492" y="1"/>
                    <a:pt x="1440" y="12"/>
                    <a:pt x="1380" y="35"/>
                  </a:cubicBezTo>
                  <a:cubicBezTo>
                    <a:pt x="834" y="242"/>
                    <a:pt x="317" y="367"/>
                    <a:pt x="207" y="743"/>
                  </a:cubicBezTo>
                  <a:cubicBezTo>
                    <a:pt x="100" y="1082"/>
                    <a:pt x="0" y="1236"/>
                    <a:pt x="418" y="1236"/>
                  </a:cubicBezTo>
                  <a:cubicBezTo>
                    <a:pt x="464" y="1236"/>
                    <a:pt x="517" y="1234"/>
                    <a:pt x="576" y="1230"/>
                  </a:cubicBezTo>
                  <a:cubicBezTo>
                    <a:pt x="603" y="1228"/>
                    <a:pt x="630" y="1228"/>
                    <a:pt x="657" y="1228"/>
                  </a:cubicBezTo>
                  <a:cubicBezTo>
                    <a:pt x="982" y="1228"/>
                    <a:pt x="1318" y="1335"/>
                    <a:pt x="1551" y="1335"/>
                  </a:cubicBezTo>
                  <a:cubicBezTo>
                    <a:pt x="1737" y="1335"/>
                    <a:pt x="1859" y="1267"/>
                    <a:pt x="1859" y="1024"/>
                  </a:cubicBezTo>
                  <a:cubicBezTo>
                    <a:pt x="1859" y="515"/>
                    <a:pt x="1853" y="1"/>
                    <a:pt x="15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p:cNvSpPr/>
            <p:nvPr/>
          </p:nvSpPr>
          <p:spPr>
            <a:xfrm>
              <a:off x="6892275" y="4146600"/>
              <a:ext cx="33950" cy="38800"/>
            </a:xfrm>
            <a:custGeom>
              <a:rect b="b" l="l" r="r" t="t"/>
              <a:pathLst>
                <a:path extrusionOk="0" h="1552" w="1358">
                  <a:moveTo>
                    <a:pt x="849" y="0"/>
                  </a:moveTo>
                  <a:cubicBezTo>
                    <a:pt x="786" y="0"/>
                    <a:pt x="723" y="28"/>
                    <a:pt x="679" y="83"/>
                  </a:cubicBezTo>
                  <a:cubicBezTo>
                    <a:pt x="74" y="644"/>
                    <a:pt x="0" y="1271"/>
                    <a:pt x="155" y="1426"/>
                  </a:cubicBezTo>
                  <a:cubicBezTo>
                    <a:pt x="251" y="1526"/>
                    <a:pt x="442" y="1552"/>
                    <a:pt x="656" y="1552"/>
                  </a:cubicBezTo>
                  <a:cubicBezTo>
                    <a:pt x="774" y="1552"/>
                    <a:pt x="898" y="1544"/>
                    <a:pt x="1018" y="1536"/>
                  </a:cubicBezTo>
                  <a:cubicBezTo>
                    <a:pt x="1358" y="1507"/>
                    <a:pt x="1203" y="267"/>
                    <a:pt x="1018" y="83"/>
                  </a:cubicBezTo>
                  <a:cubicBezTo>
                    <a:pt x="974" y="28"/>
                    <a:pt x="911" y="0"/>
                    <a:pt x="8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p:nvPr/>
          </p:nvSpPr>
          <p:spPr>
            <a:xfrm>
              <a:off x="6354175" y="4209425"/>
              <a:ext cx="85975" cy="87375"/>
            </a:xfrm>
            <a:custGeom>
              <a:rect b="b" l="l" r="r" t="t"/>
              <a:pathLst>
                <a:path extrusionOk="0" h="3495" w="3439">
                  <a:moveTo>
                    <a:pt x="3186" y="0"/>
                  </a:moveTo>
                  <a:cubicBezTo>
                    <a:pt x="3155" y="0"/>
                    <a:pt x="3075" y="56"/>
                    <a:pt x="2848" y="203"/>
                  </a:cubicBezTo>
                  <a:cubicBezTo>
                    <a:pt x="2574" y="381"/>
                    <a:pt x="2361" y="423"/>
                    <a:pt x="2220" y="423"/>
                  </a:cubicBezTo>
                  <a:cubicBezTo>
                    <a:pt x="2091" y="423"/>
                    <a:pt x="2022" y="388"/>
                    <a:pt x="2022" y="388"/>
                  </a:cubicBezTo>
                  <a:cubicBezTo>
                    <a:pt x="1904" y="270"/>
                    <a:pt x="1786" y="166"/>
                    <a:pt x="1653" y="71"/>
                  </a:cubicBezTo>
                  <a:cubicBezTo>
                    <a:pt x="1596" y="28"/>
                    <a:pt x="1531" y="9"/>
                    <a:pt x="1467" y="9"/>
                  </a:cubicBezTo>
                  <a:cubicBezTo>
                    <a:pt x="1308" y="9"/>
                    <a:pt x="1155" y="128"/>
                    <a:pt x="1144" y="307"/>
                  </a:cubicBezTo>
                  <a:cubicBezTo>
                    <a:pt x="1122" y="587"/>
                    <a:pt x="1070" y="867"/>
                    <a:pt x="989" y="1133"/>
                  </a:cubicBezTo>
                  <a:cubicBezTo>
                    <a:pt x="763" y="1874"/>
                    <a:pt x="613" y="2546"/>
                    <a:pt x="325" y="2546"/>
                  </a:cubicBezTo>
                  <a:cubicBezTo>
                    <a:pt x="304" y="2546"/>
                    <a:pt x="282" y="2542"/>
                    <a:pt x="259" y="2534"/>
                  </a:cubicBezTo>
                  <a:cubicBezTo>
                    <a:pt x="237" y="2527"/>
                    <a:pt x="219" y="2523"/>
                    <a:pt x="205" y="2523"/>
                  </a:cubicBezTo>
                  <a:cubicBezTo>
                    <a:pt x="0" y="2523"/>
                    <a:pt x="571" y="3274"/>
                    <a:pt x="820" y="3419"/>
                  </a:cubicBezTo>
                  <a:cubicBezTo>
                    <a:pt x="902" y="3470"/>
                    <a:pt x="1034" y="3494"/>
                    <a:pt x="1182" y="3494"/>
                  </a:cubicBezTo>
                  <a:cubicBezTo>
                    <a:pt x="1512" y="3494"/>
                    <a:pt x="1920" y="3371"/>
                    <a:pt x="2022" y="3132"/>
                  </a:cubicBezTo>
                  <a:cubicBezTo>
                    <a:pt x="2162" y="2792"/>
                    <a:pt x="2133" y="2682"/>
                    <a:pt x="1838" y="2342"/>
                  </a:cubicBezTo>
                  <a:cubicBezTo>
                    <a:pt x="1535" y="2003"/>
                    <a:pt x="1048" y="1406"/>
                    <a:pt x="1498" y="1288"/>
                  </a:cubicBezTo>
                  <a:cubicBezTo>
                    <a:pt x="1594" y="1264"/>
                    <a:pt x="1678" y="1254"/>
                    <a:pt x="1751" y="1254"/>
                  </a:cubicBezTo>
                  <a:cubicBezTo>
                    <a:pt x="2024" y="1254"/>
                    <a:pt x="2145" y="1399"/>
                    <a:pt x="2110" y="1568"/>
                  </a:cubicBezTo>
                  <a:cubicBezTo>
                    <a:pt x="2062" y="1770"/>
                    <a:pt x="1788" y="2125"/>
                    <a:pt x="2065" y="2125"/>
                  </a:cubicBezTo>
                  <a:cubicBezTo>
                    <a:pt x="2081" y="2125"/>
                    <a:pt x="2098" y="2124"/>
                    <a:pt x="2118" y="2121"/>
                  </a:cubicBezTo>
                  <a:cubicBezTo>
                    <a:pt x="2472" y="2069"/>
                    <a:pt x="2701" y="1951"/>
                    <a:pt x="2701" y="1568"/>
                  </a:cubicBezTo>
                  <a:cubicBezTo>
                    <a:pt x="2701" y="1177"/>
                    <a:pt x="2583" y="1066"/>
                    <a:pt x="2848" y="970"/>
                  </a:cubicBezTo>
                  <a:cubicBezTo>
                    <a:pt x="3114" y="875"/>
                    <a:pt x="3438" y="388"/>
                    <a:pt x="3276" y="203"/>
                  </a:cubicBezTo>
                  <a:cubicBezTo>
                    <a:pt x="3184" y="95"/>
                    <a:pt x="3227" y="0"/>
                    <a:pt x="31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p:nvPr/>
          </p:nvSpPr>
          <p:spPr>
            <a:xfrm>
              <a:off x="6643325" y="4096000"/>
              <a:ext cx="45750" cy="86800"/>
            </a:xfrm>
            <a:custGeom>
              <a:rect b="b" l="l" r="r" t="t"/>
              <a:pathLst>
                <a:path extrusionOk="0" h="3472" w="1830">
                  <a:moveTo>
                    <a:pt x="1610" y="1"/>
                  </a:moveTo>
                  <a:cubicBezTo>
                    <a:pt x="1419" y="1"/>
                    <a:pt x="1075" y="131"/>
                    <a:pt x="849" y="189"/>
                  </a:cubicBezTo>
                  <a:cubicBezTo>
                    <a:pt x="775" y="211"/>
                    <a:pt x="642" y="868"/>
                    <a:pt x="524" y="979"/>
                  </a:cubicBezTo>
                  <a:cubicBezTo>
                    <a:pt x="414" y="1089"/>
                    <a:pt x="1" y="1657"/>
                    <a:pt x="148" y="1842"/>
                  </a:cubicBezTo>
                  <a:cubicBezTo>
                    <a:pt x="303" y="2026"/>
                    <a:pt x="369" y="2631"/>
                    <a:pt x="487" y="2800"/>
                  </a:cubicBezTo>
                  <a:cubicBezTo>
                    <a:pt x="587" y="2952"/>
                    <a:pt x="567" y="3472"/>
                    <a:pt x="647" y="3472"/>
                  </a:cubicBezTo>
                  <a:cubicBezTo>
                    <a:pt x="656" y="3472"/>
                    <a:pt x="667" y="3465"/>
                    <a:pt x="679" y="3450"/>
                  </a:cubicBezTo>
                  <a:cubicBezTo>
                    <a:pt x="790" y="3309"/>
                    <a:pt x="827" y="2668"/>
                    <a:pt x="1055" y="2446"/>
                  </a:cubicBezTo>
                  <a:cubicBezTo>
                    <a:pt x="1277" y="2218"/>
                    <a:pt x="1173" y="2166"/>
                    <a:pt x="849" y="2019"/>
                  </a:cubicBezTo>
                  <a:cubicBezTo>
                    <a:pt x="529" y="1880"/>
                    <a:pt x="611" y="1613"/>
                    <a:pt x="840" y="1613"/>
                  </a:cubicBezTo>
                  <a:cubicBezTo>
                    <a:pt x="843" y="1613"/>
                    <a:pt x="846" y="1613"/>
                    <a:pt x="849" y="1613"/>
                  </a:cubicBezTo>
                  <a:cubicBezTo>
                    <a:pt x="1011" y="1613"/>
                    <a:pt x="1082" y="1914"/>
                    <a:pt x="1100" y="1914"/>
                  </a:cubicBezTo>
                  <a:cubicBezTo>
                    <a:pt x="1109" y="1914"/>
                    <a:pt x="1105" y="1839"/>
                    <a:pt x="1092" y="1613"/>
                  </a:cubicBezTo>
                  <a:cubicBezTo>
                    <a:pt x="1055" y="942"/>
                    <a:pt x="923" y="529"/>
                    <a:pt x="1173" y="492"/>
                  </a:cubicBezTo>
                  <a:cubicBezTo>
                    <a:pt x="1432" y="447"/>
                    <a:pt x="1830" y="152"/>
                    <a:pt x="1727" y="34"/>
                  </a:cubicBezTo>
                  <a:cubicBezTo>
                    <a:pt x="1703" y="11"/>
                    <a:pt x="1662" y="1"/>
                    <a:pt x="16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a:off x="5741050" y="1453800"/>
              <a:ext cx="1070850" cy="1239575"/>
            </a:xfrm>
            <a:custGeom>
              <a:rect b="b" l="l" r="r" t="t"/>
              <a:pathLst>
                <a:path extrusionOk="0" h="49583" w="42834">
                  <a:moveTo>
                    <a:pt x="8136" y="1"/>
                  </a:moveTo>
                  <a:cubicBezTo>
                    <a:pt x="7683" y="1"/>
                    <a:pt x="7258" y="292"/>
                    <a:pt x="7126" y="761"/>
                  </a:cubicBezTo>
                  <a:lnTo>
                    <a:pt x="3770" y="12149"/>
                  </a:lnTo>
                  <a:cubicBezTo>
                    <a:pt x="3718" y="12334"/>
                    <a:pt x="3733" y="12526"/>
                    <a:pt x="3806" y="12695"/>
                  </a:cubicBezTo>
                  <a:lnTo>
                    <a:pt x="4013" y="13190"/>
                  </a:lnTo>
                  <a:cubicBezTo>
                    <a:pt x="4101" y="13396"/>
                    <a:pt x="4101" y="13632"/>
                    <a:pt x="4006" y="13846"/>
                  </a:cubicBezTo>
                  <a:cubicBezTo>
                    <a:pt x="3998" y="14495"/>
                    <a:pt x="5186" y="14510"/>
                    <a:pt x="6204" y="14938"/>
                  </a:cubicBezTo>
                  <a:cubicBezTo>
                    <a:pt x="7229" y="15358"/>
                    <a:pt x="6100" y="17571"/>
                    <a:pt x="6100" y="18758"/>
                  </a:cubicBezTo>
                  <a:cubicBezTo>
                    <a:pt x="6100" y="19946"/>
                    <a:pt x="5208" y="20543"/>
                    <a:pt x="3932" y="20883"/>
                  </a:cubicBezTo>
                  <a:cubicBezTo>
                    <a:pt x="2656" y="21222"/>
                    <a:pt x="2722" y="26319"/>
                    <a:pt x="1365" y="27934"/>
                  </a:cubicBezTo>
                  <a:cubicBezTo>
                    <a:pt x="0" y="29550"/>
                    <a:pt x="347" y="35672"/>
                    <a:pt x="347" y="35672"/>
                  </a:cubicBezTo>
                  <a:cubicBezTo>
                    <a:pt x="347" y="35672"/>
                    <a:pt x="856" y="38401"/>
                    <a:pt x="1107" y="39500"/>
                  </a:cubicBezTo>
                  <a:cubicBezTo>
                    <a:pt x="1365" y="40599"/>
                    <a:pt x="4116" y="41897"/>
                    <a:pt x="4116" y="41897"/>
                  </a:cubicBezTo>
                  <a:lnTo>
                    <a:pt x="3261" y="41801"/>
                  </a:lnTo>
                  <a:cubicBezTo>
                    <a:pt x="2973" y="41816"/>
                    <a:pt x="2818" y="42200"/>
                    <a:pt x="2803" y="42369"/>
                  </a:cubicBezTo>
                  <a:lnTo>
                    <a:pt x="2730" y="44958"/>
                  </a:lnTo>
                  <a:cubicBezTo>
                    <a:pt x="2700" y="45231"/>
                    <a:pt x="2508" y="45452"/>
                    <a:pt x="2243" y="45519"/>
                  </a:cubicBezTo>
                  <a:cubicBezTo>
                    <a:pt x="2095" y="45556"/>
                    <a:pt x="1970" y="45652"/>
                    <a:pt x="1896" y="45784"/>
                  </a:cubicBezTo>
                  <a:lnTo>
                    <a:pt x="509" y="47223"/>
                  </a:lnTo>
                  <a:cubicBezTo>
                    <a:pt x="251" y="47562"/>
                    <a:pt x="303" y="48034"/>
                    <a:pt x="613" y="48314"/>
                  </a:cubicBezTo>
                  <a:lnTo>
                    <a:pt x="1844" y="49332"/>
                  </a:lnTo>
                  <a:cubicBezTo>
                    <a:pt x="2053" y="49501"/>
                    <a:pt x="2303" y="49582"/>
                    <a:pt x="2551" y="49582"/>
                  </a:cubicBezTo>
                  <a:cubicBezTo>
                    <a:pt x="2889" y="49582"/>
                    <a:pt x="3224" y="49430"/>
                    <a:pt x="3445" y="49141"/>
                  </a:cubicBezTo>
                  <a:lnTo>
                    <a:pt x="4042" y="47680"/>
                  </a:lnTo>
                  <a:cubicBezTo>
                    <a:pt x="4109" y="47533"/>
                    <a:pt x="4183" y="47392"/>
                    <a:pt x="4278" y="47252"/>
                  </a:cubicBezTo>
                  <a:lnTo>
                    <a:pt x="8129" y="42583"/>
                  </a:lnTo>
                  <a:cubicBezTo>
                    <a:pt x="8933" y="41610"/>
                    <a:pt x="9936" y="40806"/>
                    <a:pt x="11065" y="40238"/>
                  </a:cubicBezTo>
                  <a:lnTo>
                    <a:pt x="11566" y="40171"/>
                  </a:lnTo>
                  <a:cubicBezTo>
                    <a:pt x="11715" y="40153"/>
                    <a:pt x="11865" y="40143"/>
                    <a:pt x="12015" y="40143"/>
                  </a:cubicBezTo>
                  <a:cubicBezTo>
                    <a:pt x="12398" y="40143"/>
                    <a:pt x="12779" y="40204"/>
                    <a:pt x="13145" y="40326"/>
                  </a:cubicBezTo>
                  <a:cubicBezTo>
                    <a:pt x="13373" y="40407"/>
                    <a:pt x="13565" y="40555"/>
                    <a:pt x="13698" y="40747"/>
                  </a:cubicBezTo>
                  <a:lnTo>
                    <a:pt x="13831" y="40938"/>
                  </a:lnTo>
                  <a:cubicBezTo>
                    <a:pt x="14111" y="41351"/>
                    <a:pt x="14553" y="41624"/>
                    <a:pt x="15040" y="41691"/>
                  </a:cubicBezTo>
                  <a:lnTo>
                    <a:pt x="16080" y="41846"/>
                  </a:lnTo>
                  <a:cubicBezTo>
                    <a:pt x="16161" y="41857"/>
                    <a:pt x="16243" y="41863"/>
                    <a:pt x="16325" y="41863"/>
                  </a:cubicBezTo>
                  <a:cubicBezTo>
                    <a:pt x="16666" y="41863"/>
                    <a:pt x="17004" y="41765"/>
                    <a:pt x="17290" y="41580"/>
                  </a:cubicBezTo>
                  <a:lnTo>
                    <a:pt x="17659" y="41344"/>
                  </a:lnTo>
                  <a:cubicBezTo>
                    <a:pt x="18352" y="40909"/>
                    <a:pt x="18655" y="40061"/>
                    <a:pt x="18396" y="39286"/>
                  </a:cubicBezTo>
                  <a:cubicBezTo>
                    <a:pt x="18300" y="38969"/>
                    <a:pt x="18190" y="38652"/>
                    <a:pt x="18057" y="38342"/>
                  </a:cubicBezTo>
                  <a:cubicBezTo>
                    <a:pt x="17932" y="38091"/>
                    <a:pt x="16884" y="37840"/>
                    <a:pt x="16198" y="37700"/>
                  </a:cubicBezTo>
                  <a:cubicBezTo>
                    <a:pt x="15822" y="37619"/>
                    <a:pt x="15512" y="37354"/>
                    <a:pt x="15387" y="36992"/>
                  </a:cubicBezTo>
                  <a:lnTo>
                    <a:pt x="14612" y="34322"/>
                  </a:lnTo>
                  <a:cubicBezTo>
                    <a:pt x="14584" y="34221"/>
                    <a:pt x="14661" y="34149"/>
                    <a:pt x="14739" y="34149"/>
                  </a:cubicBezTo>
                  <a:cubicBezTo>
                    <a:pt x="14781" y="34149"/>
                    <a:pt x="14823" y="34170"/>
                    <a:pt x="14848" y="34219"/>
                  </a:cubicBezTo>
                  <a:lnTo>
                    <a:pt x="15652" y="35642"/>
                  </a:lnTo>
                  <a:cubicBezTo>
                    <a:pt x="15608" y="36218"/>
                    <a:pt x="16486" y="36232"/>
                    <a:pt x="16921" y="36232"/>
                  </a:cubicBezTo>
                  <a:lnTo>
                    <a:pt x="17342" y="36454"/>
                  </a:lnTo>
                  <a:cubicBezTo>
                    <a:pt x="17777" y="36454"/>
                    <a:pt x="18175" y="36712"/>
                    <a:pt x="18352" y="37110"/>
                  </a:cubicBezTo>
                  <a:lnTo>
                    <a:pt x="18551" y="37560"/>
                  </a:lnTo>
                  <a:cubicBezTo>
                    <a:pt x="18714" y="37929"/>
                    <a:pt x="19068" y="38180"/>
                    <a:pt x="19466" y="38209"/>
                  </a:cubicBezTo>
                  <a:lnTo>
                    <a:pt x="20174" y="38276"/>
                  </a:lnTo>
                  <a:cubicBezTo>
                    <a:pt x="20617" y="38320"/>
                    <a:pt x="20985" y="38615"/>
                    <a:pt x="21126" y="39028"/>
                  </a:cubicBezTo>
                  <a:lnTo>
                    <a:pt x="21406" y="39861"/>
                  </a:lnTo>
                  <a:cubicBezTo>
                    <a:pt x="21553" y="40311"/>
                    <a:pt x="21974" y="40614"/>
                    <a:pt x="22453" y="40614"/>
                  </a:cubicBezTo>
                  <a:lnTo>
                    <a:pt x="23914" y="40614"/>
                  </a:lnTo>
                  <a:cubicBezTo>
                    <a:pt x="24400" y="40614"/>
                    <a:pt x="24696" y="40075"/>
                    <a:pt x="24423" y="39662"/>
                  </a:cubicBezTo>
                  <a:lnTo>
                    <a:pt x="23936" y="38925"/>
                  </a:lnTo>
                  <a:lnTo>
                    <a:pt x="23914" y="38895"/>
                  </a:lnTo>
                  <a:lnTo>
                    <a:pt x="23589" y="38246"/>
                  </a:lnTo>
                  <a:cubicBezTo>
                    <a:pt x="23469" y="38000"/>
                    <a:pt x="23664" y="37759"/>
                    <a:pt x="23888" y="37759"/>
                  </a:cubicBezTo>
                  <a:cubicBezTo>
                    <a:pt x="23953" y="37759"/>
                    <a:pt x="24020" y="37779"/>
                    <a:pt x="24083" y="37826"/>
                  </a:cubicBezTo>
                  <a:lnTo>
                    <a:pt x="24755" y="38312"/>
                  </a:lnTo>
                  <a:cubicBezTo>
                    <a:pt x="24814" y="38356"/>
                    <a:pt x="24883" y="38376"/>
                    <a:pt x="24951" y="38376"/>
                  </a:cubicBezTo>
                  <a:cubicBezTo>
                    <a:pt x="25067" y="38376"/>
                    <a:pt x="25181" y="38316"/>
                    <a:pt x="25241" y="38209"/>
                  </a:cubicBezTo>
                  <a:lnTo>
                    <a:pt x="25802" y="37228"/>
                  </a:lnTo>
                  <a:lnTo>
                    <a:pt x="25824" y="37191"/>
                  </a:lnTo>
                  <a:lnTo>
                    <a:pt x="26717" y="35037"/>
                  </a:lnTo>
                  <a:cubicBezTo>
                    <a:pt x="26746" y="34971"/>
                    <a:pt x="26753" y="34905"/>
                    <a:pt x="26739" y="34838"/>
                  </a:cubicBezTo>
                  <a:lnTo>
                    <a:pt x="26554" y="34005"/>
                  </a:lnTo>
                  <a:cubicBezTo>
                    <a:pt x="26506" y="33767"/>
                    <a:pt x="26694" y="33599"/>
                    <a:pt x="26888" y="33599"/>
                  </a:cubicBezTo>
                  <a:cubicBezTo>
                    <a:pt x="26988" y="33599"/>
                    <a:pt x="27089" y="33644"/>
                    <a:pt x="27159" y="33747"/>
                  </a:cubicBezTo>
                  <a:lnTo>
                    <a:pt x="27609" y="34418"/>
                  </a:lnTo>
                  <a:cubicBezTo>
                    <a:pt x="27668" y="34506"/>
                    <a:pt x="27683" y="34624"/>
                    <a:pt x="27639" y="34728"/>
                  </a:cubicBezTo>
                  <a:lnTo>
                    <a:pt x="26975" y="36387"/>
                  </a:lnTo>
                  <a:cubicBezTo>
                    <a:pt x="26960" y="36432"/>
                    <a:pt x="26953" y="36483"/>
                    <a:pt x="26953" y="36527"/>
                  </a:cubicBezTo>
                  <a:lnTo>
                    <a:pt x="27122" y="39286"/>
                  </a:lnTo>
                  <a:cubicBezTo>
                    <a:pt x="27130" y="39404"/>
                    <a:pt x="27203" y="39515"/>
                    <a:pt x="27307" y="39566"/>
                  </a:cubicBezTo>
                  <a:lnTo>
                    <a:pt x="27956" y="39891"/>
                  </a:lnTo>
                  <a:cubicBezTo>
                    <a:pt x="28088" y="39957"/>
                    <a:pt x="28227" y="39988"/>
                    <a:pt x="28361" y="39988"/>
                  </a:cubicBezTo>
                  <a:cubicBezTo>
                    <a:pt x="28840" y="39988"/>
                    <a:pt x="29276" y="39602"/>
                    <a:pt x="29276" y="39072"/>
                  </a:cubicBezTo>
                  <a:cubicBezTo>
                    <a:pt x="29291" y="38637"/>
                    <a:pt x="29579" y="38268"/>
                    <a:pt x="29999" y="38143"/>
                  </a:cubicBezTo>
                  <a:lnTo>
                    <a:pt x="33178" y="37309"/>
                  </a:lnTo>
                  <a:cubicBezTo>
                    <a:pt x="33249" y="37290"/>
                    <a:pt x="33322" y="37281"/>
                    <a:pt x="33395" y="37281"/>
                  </a:cubicBezTo>
                  <a:cubicBezTo>
                    <a:pt x="33571" y="37281"/>
                    <a:pt x="33747" y="37335"/>
                    <a:pt x="33894" y="37435"/>
                  </a:cubicBezTo>
                  <a:lnTo>
                    <a:pt x="36497" y="39227"/>
                  </a:lnTo>
                  <a:cubicBezTo>
                    <a:pt x="36556" y="39271"/>
                    <a:pt x="36630" y="39286"/>
                    <a:pt x="36696" y="39293"/>
                  </a:cubicBezTo>
                  <a:lnTo>
                    <a:pt x="37006" y="39293"/>
                  </a:lnTo>
                  <a:cubicBezTo>
                    <a:pt x="37346" y="39286"/>
                    <a:pt x="37478" y="38858"/>
                    <a:pt x="37205" y="38659"/>
                  </a:cubicBezTo>
                  <a:lnTo>
                    <a:pt x="36298" y="38025"/>
                  </a:lnTo>
                  <a:cubicBezTo>
                    <a:pt x="36232" y="37981"/>
                    <a:pt x="36187" y="37899"/>
                    <a:pt x="36187" y="37818"/>
                  </a:cubicBezTo>
                  <a:cubicBezTo>
                    <a:pt x="36192" y="37596"/>
                    <a:pt x="36371" y="37456"/>
                    <a:pt x="36556" y="37456"/>
                  </a:cubicBezTo>
                  <a:cubicBezTo>
                    <a:pt x="36653" y="37456"/>
                    <a:pt x="36753" y="37495"/>
                    <a:pt x="36829" y="37582"/>
                  </a:cubicBezTo>
                  <a:lnTo>
                    <a:pt x="36851" y="37612"/>
                  </a:lnTo>
                  <a:cubicBezTo>
                    <a:pt x="36918" y="37689"/>
                    <a:pt x="37013" y="37726"/>
                    <a:pt x="37108" y="37726"/>
                  </a:cubicBezTo>
                  <a:cubicBezTo>
                    <a:pt x="37222" y="37726"/>
                    <a:pt x="37336" y="37672"/>
                    <a:pt x="37405" y="37567"/>
                  </a:cubicBezTo>
                  <a:lnTo>
                    <a:pt x="38098" y="36454"/>
                  </a:lnTo>
                  <a:lnTo>
                    <a:pt x="36313" y="34853"/>
                  </a:lnTo>
                  <a:cubicBezTo>
                    <a:pt x="36276" y="34816"/>
                    <a:pt x="36247" y="34772"/>
                    <a:pt x="36224" y="34728"/>
                  </a:cubicBezTo>
                  <a:cubicBezTo>
                    <a:pt x="36033" y="34226"/>
                    <a:pt x="36158" y="33223"/>
                    <a:pt x="35664" y="33223"/>
                  </a:cubicBezTo>
                  <a:lnTo>
                    <a:pt x="35170" y="33223"/>
                  </a:lnTo>
                  <a:cubicBezTo>
                    <a:pt x="34727" y="33223"/>
                    <a:pt x="34307" y="33046"/>
                    <a:pt x="34004" y="32736"/>
                  </a:cubicBezTo>
                  <a:cubicBezTo>
                    <a:pt x="33835" y="32559"/>
                    <a:pt x="33717" y="32338"/>
                    <a:pt x="33665" y="32102"/>
                  </a:cubicBezTo>
                  <a:lnTo>
                    <a:pt x="33185" y="29837"/>
                  </a:lnTo>
                  <a:lnTo>
                    <a:pt x="33237" y="23059"/>
                  </a:lnTo>
                  <a:cubicBezTo>
                    <a:pt x="33237" y="22955"/>
                    <a:pt x="33303" y="22860"/>
                    <a:pt x="33399" y="22815"/>
                  </a:cubicBezTo>
                  <a:cubicBezTo>
                    <a:pt x="33864" y="22609"/>
                    <a:pt x="34144" y="22115"/>
                    <a:pt x="34085" y="21606"/>
                  </a:cubicBezTo>
                  <a:lnTo>
                    <a:pt x="33997" y="20875"/>
                  </a:lnTo>
                  <a:cubicBezTo>
                    <a:pt x="33960" y="20558"/>
                    <a:pt x="33798" y="20271"/>
                    <a:pt x="33547" y="20079"/>
                  </a:cubicBezTo>
                  <a:lnTo>
                    <a:pt x="32079" y="18950"/>
                  </a:lnTo>
                  <a:cubicBezTo>
                    <a:pt x="31695" y="18655"/>
                    <a:pt x="31459" y="18213"/>
                    <a:pt x="31430" y="17733"/>
                  </a:cubicBezTo>
                  <a:lnTo>
                    <a:pt x="31305" y="16074"/>
                  </a:lnTo>
                  <a:cubicBezTo>
                    <a:pt x="31297" y="15919"/>
                    <a:pt x="31305" y="15771"/>
                    <a:pt x="31334" y="15616"/>
                  </a:cubicBezTo>
                  <a:lnTo>
                    <a:pt x="32027" y="12186"/>
                  </a:lnTo>
                  <a:cubicBezTo>
                    <a:pt x="32038" y="12131"/>
                    <a:pt x="32082" y="12105"/>
                    <a:pt x="32126" y="12105"/>
                  </a:cubicBezTo>
                  <a:cubicBezTo>
                    <a:pt x="32177" y="12105"/>
                    <a:pt x="32227" y="12138"/>
                    <a:pt x="32227" y="12201"/>
                  </a:cubicBezTo>
                  <a:lnTo>
                    <a:pt x="32249" y="13994"/>
                  </a:lnTo>
                  <a:lnTo>
                    <a:pt x="32241" y="16354"/>
                  </a:lnTo>
                  <a:cubicBezTo>
                    <a:pt x="32241" y="17106"/>
                    <a:pt x="32581" y="17822"/>
                    <a:pt x="33163" y="18294"/>
                  </a:cubicBezTo>
                  <a:lnTo>
                    <a:pt x="35730" y="20366"/>
                  </a:lnTo>
                  <a:cubicBezTo>
                    <a:pt x="36254" y="20794"/>
                    <a:pt x="36630" y="21384"/>
                    <a:pt x="36792" y="22041"/>
                  </a:cubicBezTo>
                  <a:lnTo>
                    <a:pt x="37117" y="23383"/>
                  </a:lnTo>
                  <a:cubicBezTo>
                    <a:pt x="37189" y="23610"/>
                    <a:pt x="37381" y="23718"/>
                    <a:pt x="37572" y="23718"/>
                  </a:cubicBezTo>
                  <a:cubicBezTo>
                    <a:pt x="37793" y="23718"/>
                    <a:pt x="38014" y="23574"/>
                    <a:pt x="38054" y="23302"/>
                  </a:cubicBezTo>
                  <a:cubicBezTo>
                    <a:pt x="38083" y="23147"/>
                    <a:pt x="38113" y="22985"/>
                    <a:pt x="38135" y="22808"/>
                  </a:cubicBezTo>
                  <a:cubicBezTo>
                    <a:pt x="38157" y="22609"/>
                    <a:pt x="38607" y="22690"/>
                    <a:pt x="38710" y="22498"/>
                  </a:cubicBezTo>
                  <a:cubicBezTo>
                    <a:pt x="38815" y="22307"/>
                    <a:pt x="39005" y="22211"/>
                    <a:pt x="39195" y="22211"/>
                  </a:cubicBezTo>
                  <a:cubicBezTo>
                    <a:pt x="39380" y="22211"/>
                    <a:pt x="39564" y="22302"/>
                    <a:pt x="39669" y="22483"/>
                  </a:cubicBezTo>
                  <a:lnTo>
                    <a:pt x="40303" y="23516"/>
                  </a:lnTo>
                  <a:cubicBezTo>
                    <a:pt x="40421" y="23715"/>
                    <a:pt x="40451" y="23959"/>
                    <a:pt x="40384" y="24173"/>
                  </a:cubicBezTo>
                  <a:lnTo>
                    <a:pt x="40156" y="24910"/>
                  </a:lnTo>
                  <a:cubicBezTo>
                    <a:pt x="40097" y="25124"/>
                    <a:pt x="40119" y="25353"/>
                    <a:pt x="40222" y="25544"/>
                  </a:cubicBezTo>
                  <a:lnTo>
                    <a:pt x="41579" y="27986"/>
                  </a:lnTo>
                  <a:cubicBezTo>
                    <a:pt x="41733" y="28258"/>
                    <a:pt x="42011" y="28404"/>
                    <a:pt x="42293" y="28404"/>
                  </a:cubicBezTo>
                  <a:cubicBezTo>
                    <a:pt x="42485" y="28404"/>
                    <a:pt x="42678" y="28336"/>
                    <a:pt x="42833" y="28192"/>
                  </a:cubicBezTo>
                  <a:lnTo>
                    <a:pt x="42833" y="25308"/>
                  </a:lnTo>
                  <a:cubicBezTo>
                    <a:pt x="42833" y="25168"/>
                    <a:pt x="42804" y="25036"/>
                    <a:pt x="42737" y="24917"/>
                  </a:cubicBezTo>
                  <a:lnTo>
                    <a:pt x="41697" y="23022"/>
                  </a:lnTo>
                  <a:lnTo>
                    <a:pt x="40569" y="21325"/>
                  </a:lnTo>
                  <a:lnTo>
                    <a:pt x="39551" y="18685"/>
                  </a:lnTo>
                  <a:lnTo>
                    <a:pt x="41697" y="15646"/>
                  </a:lnTo>
                  <a:lnTo>
                    <a:pt x="42015" y="14230"/>
                  </a:lnTo>
                  <a:cubicBezTo>
                    <a:pt x="42037" y="14126"/>
                    <a:pt x="41978" y="14023"/>
                    <a:pt x="41874" y="14001"/>
                  </a:cubicBezTo>
                  <a:lnTo>
                    <a:pt x="40584" y="13647"/>
                  </a:lnTo>
                  <a:lnTo>
                    <a:pt x="40584" y="13278"/>
                  </a:lnTo>
                  <a:cubicBezTo>
                    <a:pt x="40584" y="13161"/>
                    <a:pt x="40487" y="13082"/>
                    <a:pt x="40386" y="13082"/>
                  </a:cubicBezTo>
                  <a:cubicBezTo>
                    <a:pt x="40353" y="13082"/>
                    <a:pt x="40319" y="13090"/>
                    <a:pt x="40289" y="13108"/>
                  </a:cubicBezTo>
                  <a:lnTo>
                    <a:pt x="39617" y="13507"/>
                  </a:lnTo>
                  <a:cubicBezTo>
                    <a:pt x="39558" y="13544"/>
                    <a:pt x="39521" y="13603"/>
                    <a:pt x="39521" y="13669"/>
                  </a:cubicBezTo>
                  <a:lnTo>
                    <a:pt x="39470" y="15358"/>
                  </a:lnTo>
                  <a:cubicBezTo>
                    <a:pt x="39470" y="15506"/>
                    <a:pt x="39381" y="15646"/>
                    <a:pt x="39249" y="15697"/>
                  </a:cubicBezTo>
                  <a:lnTo>
                    <a:pt x="38740" y="15904"/>
                  </a:lnTo>
                  <a:cubicBezTo>
                    <a:pt x="38666" y="15933"/>
                    <a:pt x="38607" y="15985"/>
                    <a:pt x="38570" y="16051"/>
                  </a:cubicBezTo>
                  <a:lnTo>
                    <a:pt x="38061" y="16870"/>
                  </a:lnTo>
                  <a:cubicBezTo>
                    <a:pt x="37991" y="16975"/>
                    <a:pt x="37874" y="17040"/>
                    <a:pt x="37755" y="17040"/>
                  </a:cubicBezTo>
                  <a:cubicBezTo>
                    <a:pt x="37749" y="17040"/>
                    <a:pt x="37743" y="17040"/>
                    <a:pt x="37736" y="17040"/>
                  </a:cubicBezTo>
                  <a:lnTo>
                    <a:pt x="37323" y="17010"/>
                  </a:lnTo>
                  <a:cubicBezTo>
                    <a:pt x="37021" y="16996"/>
                    <a:pt x="36873" y="16634"/>
                    <a:pt x="37080" y="16413"/>
                  </a:cubicBezTo>
                  <a:lnTo>
                    <a:pt x="37677" y="15771"/>
                  </a:lnTo>
                  <a:cubicBezTo>
                    <a:pt x="37781" y="15661"/>
                    <a:pt x="37869" y="15535"/>
                    <a:pt x="37943" y="15402"/>
                  </a:cubicBezTo>
                  <a:lnTo>
                    <a:pt x="39241" y="12998"/>
                  </a:lnTo>
                  <a:cubicBezTo>
                    <a:pt x="39470" y="12717"/>
                    <a:pt x="39352" y="12304"/>
                    <a:pt x="39013" y="12186"/>
                  </a:cubicBezTo>
                  <a:lnTo>
                    <a:pt x="27985" y="8402"/>
                  </a:lnTo>
                  <a:cubicBezTo>
                    <a:pt x="27521" y="8262"/>
                    <a:pt x="27181" y="7857"/>
                    <a:pt x="27115" y="7370"/>
                  </a:cubicBezTo>
                  <a:lnTo>
                    <a:pt x="26790" y="4943"/>
                  </a:lnTo>
                  <a:cubicBezTo>
                    <a:pt x="26694" y="4493"/>
                    <a:pt x="26407" y="4110"/>
                    <a:pt x="26001" y="3903"/>
                  </a:cubicBezTo>
                  <a:lnTo>
                    <a:pt x="24260" y="2981"/>
                  </a:lnTo>
                  <a:cubicBezTo>
                    <a:pt x="24044" y="2867"/>
                    <a:pt x="23812" y="2812"/>
                    <a:pt x="23584" y="2812"/>
                  </a:cubicBezTo>
                  <a:cubicBezTo>
                    <a:pt x="23133" y="2812"/>
                    <a:pt x="22695" y="3025"/>
                    <a:pt x="22416" y="3416"/>
                  </a:cubicBezTo>
                  <a:lnTo>
                    <a:pt x="20705" y="5813"/>
                  </a:lnTo>
                  <a:lnTo>
                    <a:pt x="8594" y="104"/>
                  </a:lnTo>
                  <a:cubicBezTo>
                    <a:pt x="8445" y="34"/>
                    <a:pt x="8289" y="1"/>
                    <a:pt x="813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a:off x="5163500" y="1815600"/>
              <a:ext cx="705725" cy="1590850"/>
            </a:xfrm>
            <a:custGeom>
              <a:rect b="b" l="l" r="r" t="t"/>
              <a:pathLst>
                <a:path extrusionOk="0" h="63634" w="28229">
                  <a:moveTo>
                    <a:pt x="25500" y="1"/>
                  </a:moveTo>
                  <a:lnTo>
                    <a:pt x="24725" y="628"/>
                  </a:lnTo>
                  <a:cubicBezTo>
                    <a:pt x="24614" y="709"/>
                    <a:pt x="24533" y="820"/>
                    <a:pt x="24482" y="952"/>
                  </a:cubicBezTo>
                  <a:lnTo>
                    <a:pt x="21657" y="7775"/>
                  </a:lnTo>
                  <a:cubicBezTo>
                    <a:pt x="21457" y="8247"/>
                    <a:pt x="21089" y="8638"/>
                    <a:pt x="20624" y="8867"/>
                  </a:cubicBezTo>
                  <a:lnTo>
                    <a:pt x="20240" y="9059"/>
                  </a:lnTo>
                  <a:cubicBezTo>
                    <a:pt x="19776" y="9287"/>
                    <a:pt x="19481" y="9767"/>
                    <a:pt x="19481" y="10291"/>
                  </a:cubicBezTo>
                  <a:lnTo>
                    <a:pt x="19503" y="12349"/>
                  </a:lnTo>
                  <a:cubicBezTo>
                    <a:pt x="19503" y="12577"/>
                    <a:pt x="19451" y="12798"/>
                    <a:pt x="19341" y="12998"/>
                  </a:cubicBezTo>
                  <a:lnTo>
                    <a:pt x="2250" y="45578"/>
                  </a:lnTo>
                  <a:lnTo>
                    <a:pt x="1874" y="55026"/>
                  </a:lnTo>
                  <a:lnTo>
                    <a:pt x="45" y="61790"/>
                  </a:lnTo>
                  <a:cubicBezTo>
                    <a:pt x="0" y="61945"/>
                    <a:pt x="15" y="62108"/>
                    <a:pt x="89" y="62248"/>
                  </a:cubicBezTo>
                  <a:lnTo>
                    <a:pt x="605" y="63280"/>
                  </a:lnTo>
                  <a:cubicBezTo>
                    <a:pt x="718" y="63506"/>
                    <a:pt x="944" y="63633"/>
                    <a:pt x="1179" y="63633"/>
                  </a:cubicBezTo>
                  <a:cubicBezTo>
                    <a:pt x="1297" y="63633"/>
                    <a:pt x="1418" y="63601"/>
                    <a:pt x="1527" y="63531"/>
                  </a:cubicBezTo>
                  <a:lnTo>
                    <a:pt x="4500" y="61038"/>
                  </a:lnTo>
                  <a:cubicBezTo>
                    <a:pt x="4765" y="60809"/>
                    <a:pt x="5105" y="60669"/>
                    <a:pt x="5459" y="60647"/>
                  </a:cubicBezTo>
                  <a:lnTo>
                    <a:pt x="9051" y="60426"/>
                  </a:lnTo>
                  <a:cubicBezTo>
                    <a:pt x="10755" y="60315"/>
                    <a:pt x="12075" y="58899"/>
                    <a:pt x="12075" y="57195"/>
                  </a:cubicBezTo>
                  <a:lnTo>
                    <a:pt x="12075" y="50866"/>
                  </a:lnTo>
                  <a:cubicBezTo>
                    <a:pt x="12075" y="49893"/>
                    <a:pt x="12363" y="48949"/>
                    <a:pt x="12901" y="48137"/>
                  </a:cubicBezTo>
                  <a:lnTo>
                    <a:pt x="20122" y="37855"/>
                  </a:lnTo>
                  <a:cubicBezTo>
                    <a:pt x="20550" y="37221"/>
                    <a:pt x="20963" y="36660"/>
                    <a:pt x="20963" y="35886"/>
                  </a:cubicBezTo>
                  <a:cubicBezTo>
                    <a:pt x="20963" y="35170"/>
                    <a:pt x="20027" y="34506"/>
                    <a:pt x="20395" y="33894"/>
                  </a:cubicBezTo>
                  <a:lnTo>
                    <a:pt x="23368" y="29668"/>
                  </a:lnTo>
                  <a:cubicBezTo>
                    <a:pt x="23538" y="29424"/>
                    <a:pt x="23663" y="29166"/>
                    <a:pt x="23744" y="28893"/>
                  </a:cubicBezTo>
                  <a:lnTo>
                    <a:pt x="23855" y="28532"/>
                  </a:lnTo>
                  <a:lnTo>
                    <a:pt x="23619" y="27174"/>
                  </a:lnTo>
                  <a:cubicBezTo>
                    <a:pt x="23619" y="27174"/>
                    <a:pt x="21952" y="24268"/>
                    <a:pt x="21457" y="22926"/>
                  </a:cubicBezTo>
                  <a:cubicBezTo>
                    <a:pt x="20963" y="21591"/>
                    <a:pt x="21952" y="14642"/>
                    <a:pt x="21952" y="14443"/>
                  </a:cubicBezTo>
                  <a:cubicBezTo>
                    <a:pt x="21952" y="14244"/>
                    <a:pt x="22549" y="11367"/>
                    <a:pt x="22748" y="10571"/>
                  </a:cubicBezTo>
                  <a:cubicBezTo>
                    <a:pt x="22947" y="9774"/>
                    <a:pt x="26355" y="4766"/>
                    <a:pt x="27292" y="3423"/>
                  </a:cubicBezTo>
                  <a:cubicBezTo>
                    <a:pt x="28229" y="2081"/>
                    <a:pt x="26422" y="613"/>
                    <a:pt x="26422" y="613"/>
                  </a:cubicBezTo>
                  <a:lnTo>
                    <a:pt x="2550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a:off x="5037725" y="3096125"/>
              <a:ext cx="1281625" cy="1499075"/>
            </a:xfrm>
            <a:custGeom>
              <a:rect b="b" l="l" r="r" t="t"/>
              <a:pathLst>
                <a:path extrusionOk="0" h="59963" w="51265">
                  <a:moveTo>
                    <a:pt x="23852" y="0"/>
                  </a:moveTo>
                  <a:cubicBezTo>
                    <a:pt x="23446" y="0"/>
                    <a:pt x="23044" y="3"/>
                    <a:pt x="22690" y="7"/>
                  </a:cubicBezTo>
                  <a:lnTo>
                    <a:pt x="21495" y="1010"/>
                  </a:lnTo>
                  <a:lnTo>
                    <a:pt x="21325" y="3230"/>
                  </a:lnTo>
                  <a:cubicBezTo>
                    <a:pt x="21310" y="3370"/>
                    <a:pt x="21384" y="3503"/>
                    <a:pt x="21510" y="3562"/>
                  </a:cubicBezTo>
                  <a:lnTo>
                    <a:pt x="21709" y="3665"/>
                  </a:lnTo>
                  <a:cubicBezTo>
                    <a:pt x="21982" y="3805"/>
                    <a:pt x="21945" y="4196"/>
                    <a:pt x="21657" y="4292"/>
                  </a:cubicBezTo>
                  <a:lnTo>
                    <a:pt x="21281" y="4418"/>
                  </a:lnTo>
                  <a:cubicBezTo>
                    <a:pt x="21178" y="4447"/>
                    <a:pt x="21104" y="4528"/>
                    <a:pt x="21067" y="4624"/>
                  </a:cubicBezTo>
                  <a:lnTo>
                    <a:pt x="19975" y="7685"/>
                  </a:lnTo>
                  <a:cubicBezTo>
                    <a:pt x="19732" y="8268"/>
                    <a:pt x="19643" y="8902"/>
                    <a:pt x="19725" y="9537"/>
                  </a:cubicBezTo>
                  <a:lnTo>
                    <a:pt x="19946" y="11322"/>
                  </a:lnTo>
                  <a:cubicBezTo>
                    <a:pt x="19958" y="11494"/>
                    <a:pt x="19822" y="11627"/>
                    <a:pt x="19665" y="11627"/>
                  </a:cubicBezTo>
                  <a:cubicBezTo>
                    <a:pt x="19626" y="11627"/>
                    <a:pt x="19587" y="11619"/>
                    <a:pt x="19548" y="11602"/>
                  </a:cubicBezTo>
                  <a:lnTo>
                    <a:pt x="19053" y="11395"/>
                  </a:lnTo>
                  <a:cubicBezTo>
                    <a:pt x="19006" y="11375"/>
                    <a:pt x="18958" y="11366"/>
                    <a:pt x="18911" y="11366"/>
                  </a:cubicBezTo>
                  <a:cubicBezTo>
                    <a:pt x="18749" y="11366"/>
                    <a:pt x="18599" y="11475"/>
                    <a:pt x="18559" y="11646"/>
                  </a:cubicBezTo>
                  <a:lnTo>
                    <a:pt x="18412" y="12273"/>
                  </a:lnTo>
                  <a:cubicBezTo>
                    <a:pt x="18377" y="12417"/>
                    <a:pt x="18249" y="12500"/>
                    <a:pt x="18121" y="12500"/>
                  </a:cubicBezTo>
                  <a:cubicBezTo>
                    <a:pt x="18033" y="12500"/>
                    <a:pt x="17945" y="12461"/>
                    <a:pt x="17888" y="12376"/>
                  </a:cubicBezTo>
                  <a:lnTo>
                    <a:pt x="17305" y="11521"/>
                  </a:lnTo>
                  <a:cubicBezTo>
                    <a:pt x="17038" y="11099"/>
                    <a:pt x="16579" y="10859"/>
                    <a:pt x="16098" y="10859"/>
                  </a:cubicBezTo>
                  <a:cubicBezTo>
                    <a:pt x="15982" y="10859"/>
                    <a:pt x="15865" y="10873"/>
                    <a:pt x="15749" y="10901"/>
                  </a:cubicBezTo>
                  <a:lnTo>
                    <a:pt x="13352" y="11499"/>
                  </a:lnTo>
                  <a:cubicBezTo>
                    <a:pt x="13108" y="11558"/>
                    <a:pt x="12902" y="11713"/>
                    <a:pt x="12769" y="11927"/>
                  </a:cubicBezTo>
                  <a:lnTo>
                    <a:pt x="12349" y="12598"/>
                  </a:lnTo>
                  <a:lnTo>
                    <a:pt x="11574" y="13099"/>
                  </a:lnTo>
                  <a:cubicBezTo>
                    <a:pt x="11382" y="13225"/>
                    <a:pt x="11272" y="13431"/>
                    <a:pt x="11272" y="13653"/>
                  </a:cubicBezTo>
                  <a:lnTo>
                    <a:pt x="11272" y="14235"/>
                  </a:lnTo>
                  <a:cubicBezTo>
                    <a:pt x="11272" y="14361"/>
                    <a:pt x="11235" y="14493"/>
                    <a:pt x="11161" y="14604"/>
                  </a:cubicBezTo>
                  <a:lnTo>
                    <a:pt x="10984" y="14862"/>
                  </a:lnTo>
                  <a:cubicBezTo>
                    <a:pt x="10925" y="14951"/>
                    <a:pt x="10844" y="15032"/>
                    <a:pt x="10741" y="15084"/>
                  </a:cubicBezTo>
                  <a:lnTo>
                    <a:pt x="10556" y="15172"/>
                  </a:lnTo>
                  <a:cubicBezTo>
                    <a:pt x="10268" y="15327"/>
                    <a:pt x="10136" y="15659"/>
                    <a:pt x="10239" y="15969"/>
                  </a:cubicBezTo>
                  <a:lnTo>
                    <a:pt x="9819" y="16190"/>
                  </a:lnTo>
                  <a:cubicBezTo>
                    <a:pt x="9656" y="16271"/>
                    <a:pt x="9538" y="16419"/>
                    <a:pt x="9494" y="16596"/>
                  </a:cubicBezTo>
                  <a:lnTo>
                    <a:pt x="9192" y="17643"/>
                  </a:lnTo>
                  <a:lnTo>
                    <a:pt x="7348" y="19258"/>
                  </a:lnTo>
                  <a:cubicBezTo>
                    <a:pt x="6595" y="19915"/>
                    <a:pt x="6167" y="20866"/>
                    <a:pt x="6160" y="21862"/>
                  </a:cubicBezTo>
                  <a:lnTo>
                    <a:pt x="6160" y="22083"/>
                  </a:lnTo>
                  <a:cubicBezTo>
                    <a:pt x="6160" y="22733"/>
                    <a:pt x="6499" y="23330"/>
                    <a:pt x="7060" y="23655"/>
                  </a:cubicBezTo>
                  <a:lnTo>
                    <a:pt x="7089" y="23669"/>
                  </a:lnTo>
                  <a:cubicBezTo>
                    <a:pt x="7974" y="24186"/>
                    <a:pt x="8963" y="24488"/>
                    <a:pt x="9988" y="24562"/>
                  </a:cubicBezTo>
                  <a:lnTo>
                    <a:pt x="11043" y="24628"/>
                  </a:lnTo>
                  <a:cubicBezTo>
                    <a:pt x="11117" y="24636"/>
                    <a:pt x="11146" y="24739"/>
                    <a:pt x="11087" y="24783"/>
                  </a:cubicBezTo>
                  <a:cubicBezTo>
                    <a:pt x="10770" y="25019"/>
                    <a:pt x="10704" y="25469"/>
                    <a:pt x="10947" y="25786"/>
                  </a:cubicBezTo>
                  <a:cubicBezTo>
                    <a:pt x="11021" y="25889"/>
                    <a:pt x="11013" y="26037"/>
                    <a:pt x="10918" y="26133"/>
                  </a:cubicBezTo>
                  <a:lnTo>
                    <a:pt x="10733" y="26325"/>
                  </a:lnTo>
                  <a:lnTo>
                    <a:pt x="9870" y="27188"/>
                  </a:lnTo>
                  <a:cubicBezTo>
                    <a:pt x="9828" y="27225"/>
                    <a:pt x="9774" y="27245"/>
                    <a:pt x="9720" y="27245"/>
                  </a:cubicBezTo>
                  <a:cubicBezTo>
                    <a:pt x="9688" y="27245"/>
                    <a:pt x="9656" y="27238"/>
                    <a:pt x="9627" y="27225"/>
                  </a:cubicBezTo>
                  <a:lnTo>
                    <a:pt x="8941" y="26885"/>
                  </a:lnTo>
                  <a:cubicBezTo>
                    <a:pt x="8903" y="26865"/>
                    <a:pt x="8862" y="26856"/>
                    <a:pt x="8824" y="26856"/>
                  </a:cubicBezTo>
                  <a:cubicBezTo>
                    <a:pt x="8705" y="26856"/>
                    <a:pt x="8598" y="26942"/>
                    <a:pt x="8587" y="27070"/>
                  </a:cubicBezTo>
                  <a:lnTo>
                    <a:pt x="8476" y="27955"/>
                  </a:lnTo>
                  <a:cubicBezTo>
                    <a:pt x="8459" y="28063"/>
                    <a:pt x="8366" y="28137"/>
                    <a:pt x="8267" y="28137"/>
                  </a:cubicBezTo>
                  <a:cubicBezTo>
                    <a:pt x="8239" y="28137"/>
                    <a:pt x="8209" y="28130"/>
                    <a:pt x="8181" y="28117"/>
                  </a:cubicBezTo>
                  <a:lnTo>
                    <a:pt x="7421" y="27748"/>
                  </a:lnTo>
                  <a:cubicBezTo>
                    <a:pt x="7384" y="27730"/>
                    <a:pt x="7346" y="27722"/>
                    <a:pt x="7310" y="27722"/>
                  </a:cubicBezTo>
                  <a:cubicBezTo>
                    <a:pt x="7152" y="27722"/>
                    <a:pt x="7021" y="27875"/>
                    <a:pt x="7075" y="28043"/>
                  </a:cubicBezTo>
                  <a:lnTo>
                    <a:pt x="7178" y="28353"/>
                  </a:lnTo>
                  <a:cubicBezTo>
                    <a:pt x="7221" y="28482"/>
                    <a:pt x="7124" y="28619"/>
                    <a:pt x="6989" y="28619"/>
                  </a:cubicBezTo>
                  <a:cubicBezTo>
                    <a:pt x="6986" y="28619"/>
                    <a:pt x="6982" y="28619"/>
                    <a:pt x="6979" y="28619"/>
                  </a:cubicBezTo>
                  <a:lnTo>
                    <a:pt x="6418" y="28611"/>
                  </a:lnTo>
                  <a:cubicBezTo>
                    <a:pt x="6278" y="28611"/>
                    <a:pt x="6167" y="28722"/>
                    <a:pt x="6167" y="28862"/>
                  </a:cubicBezTo>
                  <a:lnTo>
                    <a:pt x="6167" y="29349"/>
                  </a:lnTo>
                  <a:cubicBezTo>
                    <a:pt x="6167" y="29467"/>
                    <a:pt x="6079" y="29555"/>
                    <a:pt x="5961" y="29555"/>
                  </a:cubicBezTo>
                  <a:lnTo>
                    <a:pt x="5717" y="29555"/>
                  </a:lnTo>
                  <a:cubicBezTo>
                    <a:pt x="5563" y="29555"/>
                    <a:pt x="5444" y="29703"/>
                    <a:pt x="5474" y="29858"/>
                  </a:cubicBezTo>
                  <a:lnTo>
                    <a:pt x="5673" y="30758"/>
                  </a:lnTo>
                  <a:cubicBezTo>
                    <a:pt x="5700" y="30887"/>
                    <a:pt x="5595" y="31011"/>
                    <a:pt x="5468" y="31011"/>
                  </a:cubicBezTo>
                  <a:cubicBezTo>
                    <a:pt x="5458" y="31011"/>
                    <a:pt x="5447" y="31010"/>
                    <a:pt x="5437" y="31008"/>
                  </a:cubicBezTo>
                  <a:lnTo>
                    <a:pt x="4854" y="30913"/>
                  </a:lnTo>
                  <a:cubicBezTo>
                    <a:pt x="4843" y="30911"/>
                    <a:pt x="4833" y="30911"/>
                    <a:pt x="4822" y="30911"/>
                  </a:cubicBezTo>
                  <a:cubicBezTo>
                    <a:pt x="4716" y="30911"/>
                    <a:pt x="4622" y="30974"/>
                    <a:pt x="4581" y="31075"/>
                  </a:cubicBezTo>
                  <a:lnTo>
                    <a:pt x="4109" y="32351"/>
                  </a:lnTo>
                  <a:cubicBezTo>
                    <a:pt x="4095" y="32380"/>
                    <a:pt x="4080" y="32410"/>
                    <a:pt x="4050" y="32432"/>
                  </a:cubicBezTo>
                  <a:lnTo>
                    <a:pt x="2826" y="33723"/>
                  </a:lnTo>
                  <a:cubicBezTo>
                    <a:pt x="1343" y="34925"/>
                    <a:pt x="436" y="36703"/>
                    <a:pt x="333" y="38606"/>
                  </a:cubicBezTo>
                  <a:lnTo>
                    <a:pt x="119" y="42464"/>
                  </a:lnTo>
                  <a:cubicBezTo>
                    <a:pt x="1" y="43164"/>
                    <a:pt x="156" y="43887"/>
                    <a:pt x="562" y="44477"/>
                  </a:cubicBezTo>
                  <a:lnTo>
                    <a:pt x="2081" y="46712"/>
                  </a:lnTo>
                  <a:cubicBezTo>
                    <a:pt x="2516" y="47354"/>
                    <a:pt x="3210" y="47782"/>
                    <a:pt x="3977" y="47885"/>
                  </a:cubicBezTo>
                  <a:lnTo>
                    <a:pt x="5666" y="48121"/>
                  </a:lnTo>
                  <a:cubicBezTo>
                    <a:pt x="7333" y="48350"/>
                    <a:pt x="8867" y="49168"/>
                    <a:pt x="9988" y="50430"/>
                  </a:cubicBezTo>
                  <a:lnTo>
                    <a:pt x="12201" y="52915"/>
                  </a:lnTo>
                  <a:cubicBezTo>
                    <a:pt x="12526" y="53284"/>
                    <a:pt x="12496" y="53837"/>
                    <a:pt x="12135" y="54162"/>
                  </a:cubicBezTo>
                  <a:lnTo>
                    <a:pt x="11987" y="54295"/>
                  </a:lnTo>
                  <a:cubicBezTo>
                    <a:pt x="11522" y="54715"/>
                    <a:pt x="11707" y="55482"/>
                    <a:pt x="12319" y="55630"/>
                  </a:cubicBezTo>
                  <a:cubicBezTo>
                    <a:pt x="12378" y="55645"/>
                    <a:pt x="12437" y="55652"/>
                    <a:pt x="12503" y="55652"/>
                  </a:cubicBezTo>
                  <a:lnTo>
                    <a:pt x="13153" y="55652"/>
                  </a:lnTo>
                  <a:cubicBezTo>
                    <a:pt x="13536" y="55652"/>
                    <a:pt x="13816" y="56021"/>
                    <a:pt x="13706" y="56390"/>
                  </a:cubicBezTo>
                  <a:lnTo>
                    <a:pt x="13706" y="56412"/>
                  </a:lnTo>
                  <a:cubicBezTo>
                    <a:pt x="13633" y="56672"/>
                    <a:pt x="13397" y="56843"/>
                    <a:pt x="13139" y="56843"/>
                  </a:cubicBezTo>
                  <a:cubicBezTo>
                    <a:pt x="13082" y="56843"/>
                    <a:pt x="13025" y="56835"/>
                    <a:pt x="12968" y="56817"/>
                  </a:cubicBezTo>
                  <a:lnTo>
                    <a:pt x="10549" y="56109"/>
                  </a:lnTo>
                  <a:cubicBezTo>
                    <a:pt x="10437" y="56070"/>
                    <a:pt x="10317" y="56052"/>
                    <a:pt x="10195" y="56052"/>
                  </a:cubicBezTo>
                  <a:cubicBezTo>
                    <a:pt x="10155" y="56052"/>
                    <a:pt x="10116" y="56054"/>
                    <a:pt x="10077" y="56058"/>
                  </a:cubicBezTo>
                  <a:lnTo>
                    <a:pt x="9088" y="56139"/>
                  </a:lnTo>
                  <a:cubicBezTo>
                    <a:pt x="8579" y="56183"/>
                    <a:pt x="8152" y="56530"/>
                    <a:pt x="8004" y="57017"/>
                  </a:cubicBezTo>
                  <a:lnTo>
                    <a:pt x="7997" y="57046"/>
                  </a:lnTo>
                  <a:cubicBezTo>
                    <a:pt x="7812" y="57658"/>
                    <a:pt x="8115" y="58315"/>
                    <a:pt x="8697" y="58573"/>
                  </a:cubicBezTo>
                  <a:lnTo>
                    <a:pt x="9317" y="58853"/>
                  </a:lnTo>
                  <a:cubicBezTo>
                    <a:pt x="9354" y="58868"/>
                    <a:pt x="9391" y="58883"/>
                    <a:pt x="9435" y="58897"/>
                  </a:cubicBezTo>
                  <a:lnTo>
                    <a:pt x="10173" y="59458"/>
                  </a:lnTo>
                  <a:cubicBezTo>
                    <a:pt x="10604" y="59787"/>
                    <a:pt x="11131" y="59963"/>
                    <a:pt x="11670" y="59963"/>
                  </a:cubicBezTo>
                  <a:cubicBezTo>
                    <a:pt x="11712" y="59963"/>
                    <a:pt x="11753" y="59962"/>
                    <a:pt x="11795" y="59960"/>
                  </a:cubicBezTo>
                  <a:lnTo>
                    <a:pt x="29173" y="58204"/>
                  </a:lnTo>
                  <a:cubicBezTo>
                    <a:pt x="29609" y="58160"/>
                    <a:pt x="29896" y="57739"/>
                    <a:pt x="29771" y="57319"/>
                  </a:cubicBezTo>
                  <a:cubicBezTo>
                    <a:pt x="29653" y="56928"/>
                    <a:pt x="29513" y="56515"/>
                    <a:pt x="29424" y="56426"/>
                  </a:cubicBezTo>
                  <a:cubicBezTo>
                    <a:pt x="29358" y="56360"/>
                    <a:pt x="29048" y="56338"/>
                    <a:pt x="28671" y="56338"/>
                  </a:cubicBezTo>
                  <a:cubicBezTo>
                    <a:pt x="28378" y="56338"/>
                    <a:pt x="28043" y="56351"/>
                    <a:pt x="27750" y="56367"/>
                  </a:cubicBezTo>
                  <a:cubicBezTo>
                    <a:pt x="27737" y="56368"/>
                    <a:pt x="27725" y="56368"/>
                    <a:pt x="27713" y="56368"/>
                  </a:cubicBezTo>
                  <a:cubicBezTo>
                    <a:pt x="27318" y="56368"/>
                    <a:pt x="27014" y="56023"/>
                    <a:pt x="27064" y="55630"/>
                  </a:cubicBezTo>
                  <a:lnTo>
                    <a:pt x="27064" y="55615"/>
                  </a:lnTo>
                  <a:cubicBezTo>
                    <a:pt x="27104" y="55271"/>
                    <a:pt x="27398" y="55022"/>
                    <a:pt x="27730" y="55022"/>
                  </a:cubicBezTo>
                  <a:cubicBezTo>
                    <a:pt x="27768" y="55022"/>
                    <a:pt x="27807" y="55025"/>
                    <a:pt x="27846" y="55032"/>
                  </a:cubicBezTo>
                  <a:lnTo>
                    <a:pt x="34351" y="56161"/>
                  </a:lnTo>
                  <a:cubicBezTo>
                    <a:pt x="34405" y="56170"/>
                    <a:pt x="34457" y="56175"/>
                    <a:pt x="34508" y="56175"/>
                  </a:cubicBezTo>
                  <a:cubicBezTo>
                    <a:pt x="35098" y="56175"/>
                    <a:pt x="35542" y="55578"/>
                    <a:pt x="35325" y="54988"/>
                  </a:cubicBezTo>
                  <a:lnTo>
                    <a:pt x="35089" y="54346"/>
                  </a:lnTo>
                  <a:lnTo>
                    <a:pt x="37634" y="54214"/>
                  </a:lnTo>
                  <a:cubicBezTo>
                    <a:pt x="37665" y="54212"/>
                    <a:pt x="37696" y="54211"/>
                    <a:pt x="37727" y="54211"/>
                  </a:cubicBezTo>
                  <a:cubicBezTo>
                    <a:pt x="38332" y="54211"/>
                    <a:pt x="38880" y="54551"/>
                    <a:pt x="39153" y="55099"/>
                  </a:cubicBezTo>
                  <a:lnTo>
                    <a:pt x="39780" y="56353"/>
                  </a:lnTo>
                  <a:cubicBezTo>
                    <a:pt x="40062" y="56910"/>
                    <a:pt x="40623" y="57239"/>
                    <a:pt x="41216" y="57239"/>
                  </a:cubicBezTo>
                  <a:cubicBezTo>
                    <a:pt x="41369" y="57239"/>
                    <a:pt x="41523" y="57217"/>
                    <a:pt x="41676" y="57171"/>
                  </a:cubicBezTo>
                  <a:lnTo>
                    <a:pt x="43572" y="56603"/>
                  </a:lnTo>
                  <a:cubicBezTo>
                    <a:pt x="43955" y="56493"/>
                    <a:pt x="44280" y="56235"/>
                    <a:pt x="44494" y="55888"/>
                  </a:cubicBezTo>
                  <a:lnTo>
                    <a:pt x="44766" y="55431"/>
                  </a:lnTo>
                  <a:cubicBezTo>
                    <a:pt x="45098" y="54885"/>
                    <a:pt x="45069" y="54199"/>
                    <a:pt x="44707" y="53675"/>
                  </a:cubicBezTo>
                  <a:lnTo>
                    <a:pt x="44058" y="52753"/>
                  </a:lnTo>
                  <a:cubicBezTo>
                    <a:pt x="44007" y="52679"/>
                    <a:pt x="43970" y="52598"/>
                    <a:pt x="43955" y="52510"/>
                  </a:cubicBezTo>
                  <a:lnTo>
                    <a:pt x="43026" y="48018"/>
                  </a:lnTo>
                  <a:cubicBezTo>
                    <a:pt x="42960" y="47696"/>
                    <a:pt x="42676" y="47487"/>
                    <a:pt x="42378" y="47487"/>
                  </a:cubicBezTo>
                  <a:cubicBezTo>
                    <a:pt x="42273" y="47487"/>
                    <a:pt x="42166" y="47512"/>
                    <a:pt x="42067" y="47568"/>
                  </a:cubicBezTo>
                  <a:lnTo>
                    <a:pt x="40562" y="48372"/>
                  </a:lnTo>
                  <a:cubicBezTo>
                    <a:pt x="40465" y="48430"/>
                    <a:pt x="40351" y="48454"/>
                    <a:pt x="40239" y="48454"/>
                  </a:cubicBezTo>
                  <a:cubicBezTo>
                    <a:pt x="40224" y="48454"/>
                    <a:pt x="40208" y="48454"/>
                    <a:pt x="40193" y="48453"/>
                  </a:cubicBezTo>
                  <a:lnTo>
                    <a:pt x="38231" y="48291"/>
                  </a:lnTo>
                  <a:cubicBezTo>
                    <a:pt x="38211" y="48289"/>
                    <a:pt x="38192" y="48288"/>
                    <a:pt x="38172" y="48288"/>
                  </a:cubicBezTo>
                  <a:cubicBezTo>
                    <a:pt x="38118" y="48288"/>
                    <a:pt x="38064" y="48295"/>
                    <a:pt x="38010" y="48305"/>
                  </a:cubicBezTo>
                  <a:lnTo>
                    <a:pt x="35458" y="48947"/>
                  </a:lnTo>
                  <a:cubicBezTo>
                    <a:pt x="35407" y="48959"/>
                    <a:pt x="35355" y="48964"/>
                    <a:pt x="35304" y="48964"/>
                  </a:cubicBezTo>
                  <a:cubicBezTo>
                    <a:pt x="35127" y="48964"/>
                    <a:pt x="34957" y="48896"/>
                    <a:pt x="34831" y="48770"/>
                  </a:cubicBezTo>
                  <a:lnTo>
                    <a:pt x="33311" y="47251"/>
                  </a:lnTo>
                  <a:cubicBezTo>
                    <a:pt x="33127" y="47074"/>
                    <a:pt x="33068" y="46801"/>
                    <a:pt x="33149" y="46565"/>
                  </a:cubicBezTo>
                  <a:lnTo>
                    <a:pt x="33274" y="46211"/>
                  </a:lnTo>
                  <a:cubicBezTo>
                    <a:pt x="33380" y="45907"/>
                    <a:pt x="33639" y="45762"/>
                    <a:pt x="33898" y="45762"/>
                  </a:cubicBezTo>
                  <a:cubicBezTo>
                    <a:pt x="34199" y="45762"/>
                    <a:pt x="34499" y="45957"/>
                    <a:pt x="34558" y="46321"/>
                  </a:cubicBezTo>
                  <a:lnTo>
                    <a:pt x="34624" y="46779"/>
                  </a:lnTo>
                  <a:cubicBezTo>
                    <a:pt x="34676" y="47096"/>
                    <a:pt x="34956" y="47332"/>
                    <a:pt x="35281" y="47332"/>
                  </a:cubicBezTo>
                  <a:lnTo>
                    <a:pt x="35723" y="47332"/>
                  </a:lnTo>
                  <a:cubicBezTo>
                    <a:pt x="35805" y="47332"/>
                    <a:pt x="35893" y="47317"/>
                    <a:pt x="35967" y="47280"/>
                  </a:cubicBezTo>
                  <a:cubicBezTo>
                    <a:pt x="36179" y="47212"/>
                    <a:pt x="36391" y="47169"/>
                    <a:pt x="36615" y="47169"/>
                  </a:cubicBezTo>
                  <a:cubicBezTo>
                    <a:pt x="36632" y="47169"/>
                    <a:pt x="36650" y="47169"/>
                    <a:pt x="36668" y="47169"/>
                  </a:cubicBezTo>
                  <a:cubicBezTo>
                    <a:pt x="37176" y="47162"/>
                    <a:pt x="37494" y="46601"/>
                    <a:pt x="37228" y="46166"/>
                  </a:cubicBezTo>
                  <a:cubicBezTo>
                    <a:pt x="36937" y="45683"/>
                    <a:pt x="37326" y="45158"/>
                    <a:pt x="37793" y="45158"/>
                  </a:cubicBezTo>
                  <a:cubicBezTo>
                    <a:pt x="37918" y="45158"/>
                    <a:pt x="38048" y="45196"/>
                    <a:pt x="38172" y="45281"/>
                  </a:cubicBezTo>
                  <a:lnTo>
                    <a:pt x="38615" y="45584"/>
                  </a:lnTo>
                  <a:cubicBezTo>
                    <a:pt x="38666" y="45613"/>
                    <a:pt x="38703" y="45650"/>
                    <a:pt x="38740" y="45694"/>
                  </a:cubicBezTo>
                  <a:lnTo>
                    <a:pt x="39286" y="46321"/>
                  </a:lnTo>
                  <a:cubicBezTo>
                    <a:pt x="39422" y="46475"/>
                    <a:pt x="39603" y="46548"/>
                    <a:pt x="39783" y="46548"/>
                  </a:cubicBezTo>
                  <a:cubicBezTo>
                    <a:pt x="40043" y="46548"/>
                    <a:pt x="40298" y="46397"/>
                    <a:pt x="40407" y="46122"/>
                  </a:cubicBezTo>
                  <a:lnTo>
                    <a:pt x="40776" y="45156"/>
                  </a:lnTo>
                  <a:cubicBezTo>
                    <a:pt x="40879" y="44875"/>
                    <a:pt x="40791" y="44566"/>
                    <a:pt x="40555" y="44389"/>
                  </a:cubicBezTo>
                  <a:lnTo>
                    <a:pt x="39677" y="43732"/>
                  </a:lnTo>
                  <a:cubicBezTo>
                    <a:pt x="39522" y="43614"/>
                    <a:pt x="39426" y="43445"/>
                    <a:pt x="39411" y="43260"/>
                  </a:cubicBezTo>
                  <a:lnTo>
                    <a:pt x="39279" y="41800"/>
                  </a:lnTo>
                  <a:cubicBezTo>
                    <a:pt x="39264" y="41593"/>
                    <a:pt x="39146" y="41409"/>
                    <a:pt x="38969" y="41298"/>
                  </a:cubicBezTo>
                  <a:lnTo>
                    <a:pt x="34418" y="38451"/>
                  </a:lnTo>
                  <a:cubicBezTo>
                    <a:pt x="34309" y="38393"/>
                    <a:pt x="34366" y="38248"/>
                    <a:pt x="34470" y="38248"/>
                  </a:cubicBezTo>
                  <a:cubicBezTo>
                    <a:pt x="34486" y="38248"/>
                    <a:pt x="34503" y="38251"/>
                    <a:pt x="34521" y="38259"/>
                  </a:cubicBezTo>
                  <a:lnTo>
                    <a:pt x="39426" y="40361"/>
                  </a:lnTo>
                  <a:cubicBezTo>
                    <a:pt x="39508" y="40394"/>
                    <a:pt x="39594" y="40411"/>
                    <a:pt x="39681" y="40411"/>
                  </a:cubicBezTo>
                  <a:cubicBezTo>
                    <a:pt x="39845" y="40411"/>
                    <a:pt x="40009" y="40352"/>
                    <a:pt x="40134" y="40236"/>
                  </a:cubicBezTo>
                  <a:lnTo>
                    <a:pt x="41787" y="38724"/>
                  </a:lnTo>
                  <a:cubicBezTo>
                    <a:pt x="41894" y="38621"/>
                    <a:pt x="42035" y="38567"/>
                    <a:pt x="42178" y="38567"/>
                  </a:cubicBezTo>
                  <a:cubicBezTo>
                    <a:pt x="42270" y="38567"/>
                    <a:pt x="42364" y="38589"/>
                    <a:pt x="42450" y="38635"/>
                  </a:cubicBezTo>
                  <a:lnTo>
                    <a:pt x="42583" y="38694"/>
                  </a:lnTo>
                  <a:cubicBezTo>
                    <a:pt x="42671" y="38738"/>
                    <a:pt x="42761" y="38758"/>
                    <a:pt x="42849" y="38758"/>
                  </a:cubicBezTo>
                  <a:cubicBezTo>
                    <a:pt x="43190" y="38758"/>
                    <a:pt x="43492" y="38456"/>
                    <a:pt x="43439" y="38075"/>
                  </a:cubicBezTo>
                  <a:cubicBezTo>
                    <a:pt x="43417" y="37949"/>
                    <a:pt x="43446" y="37824"/>
                    <a:pt x="43505" y="37706"/>
                  </a:cubicBezTo>
                  <a:lnTo>
                    <a:pt x="44545" y="35803"/>
                  </a:lnTo>
                  <a:lnTo>
                    <a:pt x="46271" y="35515"/>
                  </a:lnTo>
                  <a:cubicBezTo>
                    <a:pt x="46566" y="35464"/>
                    <a:pt x="46773" y="35183"/>
                    <a:pt x="46721" y="34881"/>
                  </a:cubicBezTo>
                  <a:lnTo>
                    <a:pt x="46699" y="34763"/>
                  </a:lnTo>
                  <a:cubicBezTo>
                    <a:pt x="46647" y="34391"/>
                    <a:pt x="46939" y="34120"/>
                    <a:pt x="47251" y="34120"/>
                  </a:cubicBezTo>
                  <a:cubicBezTo>
                    <a:pt x="47379" y="34120"/>
                    <a:pt x="47509" y="34166"/>
                    <a:pt x="47621" y="34269"/>
                  </a:cubicBezTo>
                  <a:cubicBezTo>
                    <a:pt x="47726" y="34366"/>
                    <a:pt x="47863" y="34417"/>
                    <a:pt x="48000" y="34417"/>
                  </a:cubicBezTo>
                  <a:cubicBezTo>
                    <a:pt x="48113" y="34417"/>
                    <a:pt x="48225" y="34383"/>
                    <a:pt x="48322" y="34313"/>
                  </a:cubicBezTo>
                  <a:lnTo>
                    <a:pt x="49974" y="33140"/>
                  </a:lnTo>
                  <a:cubicBezTo>
                    <a:pt x="50122" y="33030"/>
                    <a:pt x="50210" y="32852"/>
                    <a:pt x="50203" y="32661"/>
                  </a:cubicBezTo>
                  <a:lnTo>
                    <a:pt x="50107" y="31156"/>
                  </a:lnTo>
                  <a:cubicBezTo>
                    <a:pt x="50092" y="30964"/>
                    <a:pt x="50181" y="30780"/>
                    <a:pt x="50343" y="30677"/>
                  </a:cubicBezTo>
                  <a:cubicBezTo>
                    <a:pt x="49863" y="30042"/>
                    <a:pt x="49325" y="29290"/>
                    <a:pt x="49170" y="28906"/>
                  </a:cubicBezTo>
                  <a:cubicBezTo>
                    <a:pt x="48860" y="28161"/>
                    <a:pt x="50092" y="27239"/>
                    <a:pt x="50682" y="26494"/>
                  </a:cubicBezTo>
                  <a:cubicBezTo>
                    <a:pt x="51265" y="25757"/>
                    <a:pt x="50284" y="23411"/>
                    <a:pt x="50181" y="22924"/>
                  </a:cubicBezTo>
                  <a:cubicBezTo>
                    <a:pt x="50077" y="22430"/>
                    <a:pt x="48609" y="20763"/>
                    <a:pt x="48241" y="20328"/>
                  </a:cubicBezTo>
                  <a:cubicBezTo>
                    <a:pt x="47872" y="19885"/>
                    <a:pt x="47872" y="16758"/>
                    <a:pt x="47503" y="15150"/>
                  </a:cubicBezTo>
                  <a:cubicBezTo>
                    <a:pt x="47379" y="14611"/>
                    <a:pt x="47219" y="14422"/>
                    <a:pt x="47042" y="14422"/>
                  </a:cubicBezTo>
                  <a:cubicBezTo>
                    <a:pt x="46691" y="14422"/>
                    <a:pt x="46269" y="15156"/>
                    <a:pt x="45902" y="15401"/>
                  </a:cubicBezTo>
                  <a:cubicBezTo>
                    <a:pt x="45349" y="15769"/>
                    <a:pt x="42886" y="17680"/>
                    <a:pt x="41897" y="18484"/>
                  </a:cubicBezTo>
                  <a:cubicBezTo>
                    <a:pt x="41378" y="18903"/>
                    <a:pt x="40893" y="19152"/>
                    <a:pt x="40379" y="19152"/>
                  </a:cubicBezTo>
                  <a:cubicBezTo>
                    <a:pt x="39916" y="19152"/>
                    <a:pt x="39429" y="18949"/>
                    <a:pt x="38873" y="18484"/>
                  </a:cubicBezTo>
                  <a:cubicBezTo>
                    <a:pt x="37700" y="17495"/>
                    <a:pt x="37826" y="15585"/>
                    <a:pt x="37398" y="14722"/>
                  </a:cubicBezTo>
                  <a:cubicBezTo>
                    <a:pt x="36970" y="13859"/>
                    <a:pt x="36291" y="12376"/>
                    <a:pt x="34934" y="11388"/>
                  </a:cubicBezTo>
                  <a:cubicBezTo>
                    <a:pt x="33570" y="10407"/>
                    <a:pt x="32957" y="9050"/>
                    <a:pt x="32603" y="8061"/>
                  </a:cubicBezTo>
                  <a:cubicBezTo>
                    <a:pt x="32242" y="7073"/>
                    <a:pt x="32161" y="5841"/>
                    <a:pt x="31976" y="4668"/>
                  </a:cubicBezTo>
                  <a:cubicBezTo>
                    <a:pt x="31792" y="3496"/>
                    <a:pt x="31726" y="3680"/>
                    <a:pt x="30125" y="3311"/>
                  </a:cubicBezTo>
                  <a:cubicBezTo>
                    <a:pt x="28517" y="2942"/>
                    <a:pt x="28701" y="2515"/>
                    <a:pt x="28148" y="1401"/>
                  </a:cubicBezTo>
                  <a:cubicBezTo>
                    <a:pt x="27595" y="294"/>
                    <a:pt x="26916" y="294"/>
                    <a:pt x="26422" y="110"/>
                  </a:cubicBezTo>
                  <a:cubicBezTo>
                    <a:pt x="26182" y="23"/>
                    <a:pt x="25000" y="0"/>
                    <a:pt x="2385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6"/>
            <p:cNvSpPr/>
            <p:nvPr/>
          </p:nvSpPr>
          <p:spPr>
            <a:xfrm>
              <a:off x="5577675" y="2506800"/>
              <a:ext cx="1802550" cy="1481200"/>
            </a:xfrm>
            <a:custGeom>
              <a:rect b="b" l="l" r="r" t="t"/>
              <a:pathLst>
                <a:path extrusionOk="0" h="59248" w="72102">
                  <a:moveTo>
                    <a:pt x="37991" y="0"/>
                  </a:moveTo>
                  <a:cubicBezTo>
                    <a:pt x="37811" y="0"/>
                    <a:pt x="37641" y="128"/>
                    <a:pt x="37596" y="323"/>
                  </a:cubicBezTo>
                  <a:lnTo>
                    <a:pt x="37316" y="1717"/>
                  </a:lnTo>
                  <a:cubicBezTo>
                    <a:pt x="37242" y="2049"/>
                    <a:pt x="37080" y="2351"/>
                    <a:pt x="36844" y="2587"/>
                  </a:cubicBezTo>
                  <a:lnTo>
                    <a:pt x="35693" y="3738"/>
                  </a:lnTo>
                  <a:cubicBezTo>
                    <a:pt x="35745" y="3991"/>
                    <a:pt x="35547" y="4209"/>
                    <a:pt x="35308" y="4209"/>
                  </a:cubicBezTo>
                  <a:cubicBezTo>
                    <a:pt x="35275" y="4209"/>
                    <a:pt x="35241" y="4205"/>
                    <a:pt x="35206" y="4195"/>
                  </a:cubicBezTo>
                  <a:lnTo>
                    <a:pt x="34601" y="4048"/>
                  </a:lnTo>
                  <a:cubicBezTo>
                    <a:pt x="34424" y="4004"/>
                    <a:pt x="34299" y="3841"/>
                    <a:pt x="34299" y="3657"/>
                  </a:cubicBezTo>
                  <a:lnTo>
                    <a:pt x="34299" y="3310"/>
                  </a:lnTo>
                  <a:cubicBezTo>
                    <a:pt x="34299" y="2897"/>
                    <a:pt x="34078" y="2528"/>
                    <a:pt x="33716" y="2337"/>
                  </a:cubicBezTo>
                  <a:lnTo>
                    <a:pt x="33222" y="2071"/>
                  </a:lnTo>
                  <a:cubicBezTo>
                    <a:pt x="33062" y="1984"/>
                    <a:pt x="32882" y="1940"/>
                    <a:pt x="32701" y="1940"/>
                  </a:cubicBezTo>
                  <a:cubicBezTo>
                    <a:pt x="32591" y="1940"/>
                    <a:pt x="32480" y="1956"/>
                    <a:pt x="32374" y="1990"/>
                  </a:cubicBezTo>
                  <a:lnTo>
                    <a:pt x="30744" y="2492"/>
                  </a:lnTo>
                  <a:cubicBezTo>
                    <a:pt x="30493" y="2565"/>
                    <a:pt x="30279" y="2728"/>
                    <a:pt x="30139" y="2949"/>
                  </a:cubicBezTo>
                  <a:lnTo>
                    <a:pt x="28907" y="4859"/>
                  </a:lnTo>
                  <a:cubicBezTo>
                    <a:pt x="28413" y="5619"/>
                    <a:pt x="28959" y="6622"/>
                    <a:pt x="29866" y="6622"/>
                  </a:cubicBezTo>
                  <a:lnTo>
                    <a:pt x="30463" y="6622"/>
                  </a:lnTo>
                  <a:cubicBezTo>
                    <a:pt x="30699" y="6622"/>
                    <a:pt x="30891" y="6814"/>
                    <a:pt x="30891" y="7050"/>
                  </a:cubicBezTo>
                  <a:lnTo>
                    <a:pt x="30891" y="9646"/>
                  </a:lnTo>
                  <a:lnTo>
                    <a:pt x="31164" y="11387"/>
                  </a:lnTo>
                  <a:cubicBezTo>
                    <a:pt x="31231" y="11844"/>
                    <a:pt x="31496" y="12235"/>
                    <a:pt x="31894" y="12471"/>
                  </a:cubicBezTo>
                  <a:lnTo>
                    <a:pt x="32647" y="12929"/>
                  </a:lnTo>
                  <a:cubicBezTo>
                    <a:pt x="32883" y="13069"/>
                    <a:pt x="32883" y="13408"/>
                    <a:pt x="32654" y="13556"/>
                  </a:cubicBezTo>
                  <a:lnTo>
                    <a:pt x="30456" y="14920"/>
                  </a:lnTo>
                  <a:cubicBezTo>
                    <a:pt x="30360" y="14979"/>
                    <a:pt x="30250" y="15009"/>
                    <a:pt x="30139" y="15009"/>
                  </a:cubicBezTo>
                  <a:cubicBezTo>
                    <a:pt x="30028" y="15009"/>
                    <a:pt x="29918" y="14979"/>
                    <a:pt x="29822" y="14920"/>
                  </a:cubicBezTo>
                  <a:lnTo>
                    <a:pt x="28184" y="13873"/>
                  </a:lnTo>
                  <a:cubicBezTo>
                    <a:pt x="28103" y="13821"/>
                    <a:pt x="28037" y="13755"/>
                    <a:pt x="27985" y="13674"/>
                  </a:cubicBezTo>
                  <a:lnTo>
                    <a:pt x="27631" y="13054"/>
                  </a:lnTo>
                  <a:cubicBezTo>
                    <a:pt x="27454" y="12744"/>
                    <a:pt x="27587" y="12353"/>
                    <a:pt x="27911" y="12213"/>
                  </a:cubicBezTo>
                  <a:lnTo>
                    <a:pt x="28627" y="11903"/>
                  </a:lnTo>
                  <a:cubicBezTo>
                    <a:pt x="29947" y="10391"/>
                    <a:pt x="29010" y="10222"/>
                    <a:pt x="28516" y="9912"/>
                  </a:cubicBezTo>
                  <a:lnTo>
                    <a:pt x="25411" y="7935"/>
                  </a:lnTo>
                  <a:lnTo>
                    <a:pt x="25411" y="6733"/>
                  </a:lnTo>
                  <a:cubicBezTo>
                    <a:pt x="25411" y="6301"/>
                    <a:pt x="25052" y="5987"/>
                    <a:pt x="24658" y="5987"/>
                  </a:cubicBezTo>
                  <a:cubicBezTo>
                    <a:pt x="24540" y="5987"/>
                    <a:pt x="24420" y="6015"/>
                    <a:pt x="24304" y="6076"/>
                  </a:cubicBezTo>
                  <a:lnTo>
                    <a:pt x="23478" y="6526"/>
                  </a:lnTo>
                  <a:cubicBezTo>
                    <a:pt x="23382" y="6585"/>
                    <a:pt x="23279" y="6615"/>
                    <a:pt x="23168" y="6622"/>
                  </a:cubicBezTo>
                  <a:lnTo>
                    <a:pt x="20683" y="6807"/>
                  </a:lnTo>
                  <a:lnTo>
                    <a:pt x="21111" y="8083"/>
                  </a:lnTo>
                  <a:cubicBezTo>
                    <a:pt x="21199" y="8341"/>
                    <a:pt x="21140" y="8629"/>
                    <a:pt x="20963" y="8842"/>
                  </a:cubicBezTo>
                  <a:lnTo>
                    <a:pt x="20764" y="9064"/>
                  </a:lnTo>
                  <a:cubicBezTo>
                    <a:pt x="20605" y="9244"/>
                    <a:pt x="20391" y="9329"/>
                    <a:pt x="20179" y="9329"/>
                  </a:cubicBezTo>
                  <a:cubicBezTo>
                    <a:pt x="19879" y="9329"/>
                    <a:pt x="19584" y="9158"/>
                    <a:pt x="19458" y="8842"/>
                  </a:cubicBezTo>
                  <a:lnTo>
                    <a:pt x="18794" y="7183"/>
                  </a:lnTo>
                  <a:lnTo>
                    <a:pt x="18035" y="6748"/>
                  </a:lnTo>
                  <a:cubicBezTo>
                    <a:pt x="17747" y="6585"/>
                    <a:pt x="17695" y="6194"/>
                    <a:pt x="17931" y="5966"/>
                  </a:cubicBezTo>
                  <a:cubicBezTo>
                    <a:pt x="18167" y="5730"/>
                    <a:pt x="18101" y="5324"/>
                    <a:pt x="17799" y="5177"/>
                  </a:cubicBezTo>
                  <a:lnTo>
                    <a:pt x="14988" y="3768"/>
                  </a:lnTo>
                  <a:cubicBezTo>
                    <a:pt x="14917" y="3732"/>
                    <a:pt x="14841" y="3715"/>
                    <a:pt x="14765" y="3715"/>
                  </a:cubicBezTo>
                  <a:cubicBezTo>
                    <a:pt x="14621" y="3715"/>
                    <a:pt x="14480" y="3777"/>
                    <a:pt x="14384" y="3893"/>
                  </a:cubicBezTo>
                  <a:lnTo>
                    <a:pt x="11957" y="6807"/>
                  </a:lnTo>
                  <a:cubicBezTo>
                    <a:pt x="11854" y="6925"/>
                    <a:pt x="11728" y="7035"/>
                    <a:pt x="11595" y="7124"/>
                  </a:cubicBezTo>
                  <a:lnTo>
                    <a:pt x="9692" y="8348"/>
                  </a:lnTo>
                  <a:cubicBezTo>
                    <a:pt x="9338" y="8577"/>
                    <a:pt x="8933" y="8710"/>
                    <a:pt x="8512" y="8747"/>
                  </a:cubicBezTo>
                  <a:lnTo>
                    <a:pt x="7723" y="8813"/>
                  </a:lnTo>
                  <a:cubicBezTo>
                    <a:pt x="7682" y="8805"/>
                    <a:pt x="7641" y="8802"/>
                    <a:pt x="7601" y="8802"/>
                  </a:cubicBezTo>
                  <a:cubicBezTo>
                    <a:pt x="7286" y="8802"/>
                    <a:pt x="7006" y="9024"/>
                    <a:pt x="6941" y="9344"/>
                  </a:cubicBezTo>
                  <a:lnTo>
                    <a:pt x="7236" y="10399"/>
                  </a:lnTo>
                  <a:cubicBezTo>
                    <a:pt x="7354" y="10827"/>
                    <a:pt x="7140" y="11284"/>
                    <a:pt x="6727" y="11461"/>
                  </a:cubicBezTo>
                  <a:lnTo>
                    <a:pt x="6122" y="11719"/>
                  </a:lnTo>
                  <a:lnTo>
                    <a:pt x="457" y="21537"/>
                  </a:lnTo>
                  <a:lnTo>
                    <a:pt x="435" y="21588"/>
                  </a:lnTo>
                  <a:lnTo>
                    <a:pt x="103" y="22252"/>
                  </a:lnTo>
                  <a:cubicBezTo>
                    <a:pt x="0" y="22451"/>
                    <a:pt x="148" y="22687"/>
                    <a:pt x="369" y="22687"/>
                  </a:cubicBezTo>
                  <a:lnTo>
                    <a:pt x="1328" y="22687"/>
                  </a:lnTo>
                  <a:cubicBezTo>
                    <a:pt x="1608" y="22687"/>
                    <a:pt x="1734" y="23034"/>
                    <a:pt x="1520" y="23218"/>
                  </a:cubicBezTo>
                  <a:lnTo>
                    <a:pt x="1092" y="23572"/>
                  </a:lnTo>
                  <a:cubicBezTo>
                    <a:pt x="1444" y="23569"/>
                    <a:pt x="1845" y="23566"/>
                    <a:pt x="2250" y="23566"/>
                  </a:cubicBezTo>
                  <a:cubicBezTo>
                    <a:pt x="3395" y="23566"/>
                    <a:pt x="4577" y="23589"/>
                    <a:pt x="4817" y="23676"/>
                  </a:cubicBezTo>
                  <a:cubicBezTo>
                    <a:pt x="5311" y="23860"/>
                    <a:pt x="5990" y="23860"/>
                    <a:pt x="6550" y="24967"/>
                  </a:cubicBezTo>
                  <a:cubicBezTo>
                    <a:pt x="7103" y="26073"/>
                    <a:pt x="6919" y="26508"/>
                    <a:pt x="8520" y="26877"/>
                  </a:cubicBezTo>
                  <a:cubicBezTo>
                    <a:pt x="10128" y="27246"/>
                    <a:pt x="10187" y="27061"/>
                    <a:pt x="10371" y="28234"/>
                  </a:cubicBezTo>
                  <a:cubicBezTo>
                    <a:pt x="10555" y="29407"/>
                    <a:pt x="10636" y="30639"/>
                    <a:pt x="10998" y="31627"/>
                  </a:cubicBezTo>
                  <a:cubicBezTo>
                    <a:pt x="11359" y="32616"/>
                    <a:pt x="11972" y="33965"/>
                    <a:pt x="13329" y="34954"/>
                  </a:cubicBezTo>
                  <a:cubicBezTo>
                    <a:pt x="14686" y="35942"/>
                    <a:pt x="15365" y="37425"/>
                    <a:pt x="15800" y="38288"/>
                  </a:cubicBezTo>
                  <a:cubicBezTo>
                    <a:pt x="16228" y="39151"/>
                    <a:pt x="16102" y="41061"/>
                    <a:pt x="17275" y="42042"/>
                  </a:cubicBezTo>
                  <a:cubicBezTo>
                    <a:pt x="17828" y="42511"/>
                    <a:pt x="18313" y="42716"/>
                    <a:pt x="18775" y="42716"/>
                  </a:cubicBezTo>
                  <a:cubicBezTo>
                    <a:pt x="19288" y="42716"/>
                    <a:pt x="19772" y="42465"/>
                    <a:pt x="20292" y="42042"/>
                  </a:cubicBezTo>
                  <a:cubicBezTo>
                    <a:pt x="21280" y="41246"/>
                    <a:pt x="23744" y="39335"/>
                    <a:pt x="24297" y="38959"/>
                  </a:cubicBezTo>
                  <a:cubicBezTo>
                    <a:pt x="24668" y="38715"/>
                    <a:pt x="25091" y="37985"/>
                    <a:pt x="25442" y="37985"/>
                  </a:cubicBezTo>
                  <a:cubicBezTo>
                    <a:pt x="25621" y="37985"/>
                    <a:pt x="25780" y="38175"/>
                    <a:pt x="25905" y="38716"/>
                  </a:cubicBezTo>
                  <a:cubicBezTo>
                    <a:pt x="26274" y="40316"/>
                    <a:pt x="26266" y="43451"/>
                    <a:pt x="26643" y="43886"/>
                  </a:cubicBezTo>
                  <a:cubicBezTo>
                    <a:pt x="27019" y="44329"/>
                    <a:pt x="28479" y="45988"/>
                    <a:pt x="28575" y="46483"/>
                  </a:cubicBezTo>
                  <a:cubicBezTo>
                    <a:pt x="28671" y="46977"/>
                    <a:pt x="29659" y="49322"/>
                    <a:pt x="29077" y="50060"/>
                  </a:cubicBezTo>
                  <a:cubicBezTo>
                    <a:pt x="28494" y="50805"/>
                    <a:pt x="27255" y="51720"/>
                    <a:pt x="27565" y="52465"/>
                  </a:cubicBezTo>
                  <a:cubicBezTo>
                    <a:pt x="27727" y="52848"/>
                    <a:pt x="28265" y="53600"/>
                    <a:pt x="28745" y="54235"/>
                  </a:cubicBezTo>
                  <a:cubicBezTo>
                    <a:pt x="28837" y="54167"/>
                    <a:pt x="28946" y="54134"/>
                    <a:pt x="29056" y="54134"/>
                  </a:cubicBezTo>
                  <a:cubicBezTo>
                    <a:pt x="29175" y="54134"/>
                    <a:pt x="29294" y="54173"/>
                    <a:pt x="29394" y="54250"/>
                  </a:cubicBezTo>
                  <a:lnTo>
                    <a:pt x="29991" y="54714"/>
                  </a:lnTo>
                  <a:cubicBezTo>
                    <a:pt x="30087" y="54781"/>
                    <a:pt x="30154" y="54884"/>
                    <a:pt x="30183" y="54995"/>
                  </a:cubicBezTo>
                  <a:lnTo>
                    <a:pt x="30493" y="56123"/>
                  </a:lnTo>
                  <a:cubicBezTo>
                    <a:pt x="30559" y="56359"/>
                    <a:pt x="30781" y="56521"/>
                    <a:pt x="31024" y="56521"/>
                  </a:cubicBezTo>
                  <a:lnTo>
                    <a:pt x="34439" y="56521"/>
                  </a:lnTo>
                  <a:cubicBezTo>
                    <a:pt x="34565" y="56521"/>
                    <a:pt x="34653" y="56418"/>
                    <a:pt x="34638" y="56293"/>
                  </a:cubicBezTo>
                  <a:lnTo>
                    <a:pt x="34454" y="54943"/>
                  </a:lnTo>
                  <a:cubicBezTo>
                    <a:pt x="34438" y="54812"/>
                    <a:pt x="34546" y="54709"/>
                    <a:pt x="34663" y="54709"/>
                  </a:cubicBezTo>
                  <a:cubicBezTo>
                    <a:pt x="34705" y="54709"/>
                    <a:pt x="34747" y="54722"/>
                    <a:pt x="34786" y="54751"/>
                  </a:cubicBezTo>
                  <a:lnTo>
                    <a:pt x="35369" y="55201"/>
                  </a:lnTo>
                  <a:cubicBezTo>
                    <a:pt x="35407" y="55230"/>
                    <a:pt x="35450" y="55243"/>
                    <a:pt x="35493" y="55243"/>
                  </a:cubicBezTo>
                  <a:cubicBezTo>
                    <a:pt x="35582" y="55243"/>
                    <a:pt x="35668" y="55185"/>
                    <a:pt x="35693" y="55090"/>
                  </a:cubicBezTo>
                  <a:lnTo>
                    <a:pt x="35907" y="54227"/>
                  </a:lnTo>
                  <a:cubicBezTo>
                    <a:pt x="35930" y="54129"/>
                    <a:pt x="36016" y="54072"/>
                    <a:pt x="36106" y="54072"/>
                  </a:cubicBezTo>
                  <a:cubicBezTo>
                    <a:pt x="36158" y="54072"/>
                    <a:pt x="36211" y="54091"/>
                    <a:pt x="36254" y="54132"/>
                  </a:cubicBezTo>
                  <a:lnTo>
                    <a:pt x="37279" y="55164"/>
                  </a:lnTo>
                  <a:cubicBezTo>
                    <a:pt x="37301" y="55186"/>
                    <a:pt x="37338" y="55208"/>
                    <a:pt x="37367" y="55216"/>
                  </a:cubicBezTo>
                  <a:lnTo>
                    <a:pt x="37817" y="55326"/>
                  </a:lnTo>
                  <a:cubicBezTo>
                    <a:pt x="37837" y="55332"/>
                    <a:pt x="37856" y="55334"/>
                    <a:pt x="37874" y="55334"/>
                  </a:cubicBezTo>
                  <a:cubicBezTo>
                    <a:pt x="37982" y="55334"/>
                    <a:pt x="38069" y="55247"/>
                    <a:pt x="38076" y="55127"/>
                  </a:cubicBezTo>
                  <a:cubicBezTo>
                    <a:pt x="38068" y="54921"/>
                    <a:pt x="38223" y="54744"/>
                    <a:pt x="38430" y="54714"/>
                  </a:cubicBezTo>
                  <a:cubicBezTo>
                    <a:pt x="38171" y="53652"/>
                    <a:pt x="37935" y="51447"/>
                    <a:pt x="38430" y="50827"/>
                  </a:cubicBezTo>
                  <a:cubicBezTo>
                    <a:pt x="38734" y="50436"/>
                    <a:pt x="38948" y="50269"/>
                    <a:pt x="39260" y="50269"/>
                  </a:cubicBezTo>
                  <a:cubicBezTo>
                    <a:pt x="39614" y="50269"/>
                    <a:pt x="40094" y="50483"/>
                    <a:pt x="40974" y="50827"/>
                  </a:cubicBezTo>
                  <a:cubicBezTo>
                    <a:pt x="41258" y="50937"/>
                    <a:pt x="41517" y="50985"/>
                    <a:pt x="41761" y="50985"/>
                  </a:cubicBezTo>
                  <a:cubicBezTo>
                    <a:pt x="42938" y="50985"/>
                    <a:pt x="43755" y="49872"/>
                    <a:pt x="45216" y="49285"/>
                  </a:cubicBezTo>
                  <a:cubicBezTo>
                    <a:pt x="45555" y="49150"/>
                    <a:pt x="45909" y="49090"/>
                    <a:pt x="46277" y="49090"/>
                  </a:cubicBezTo>
                  <a:cubicBezTo>
                    <a:pt x="47814" y="49090"/>
                    <a:pt x="49581" y="50156"/>
                    <a:pt x="51493" y="51299"/>
                  </a:cubicBezTo>
                  <a:cubicBezTo>
                    <a:pt x="53558" y="52538"/>
                    <a:pt x="57807" y="56580"/>
                    <a:pt x="58876" y="57775"/>
                  </a:cubicBezTo>
                  <a:lnTo>
                    <a:pt x="58876" y="57281"/>
                  </a:lnTo>
                  <a:cubicBezTo>
                    <a:pt x="58876" y="57281"/>
                    <a:pt x="59413" y="59248"/>
                    <a:pt x="59667" y="59248"/>
                  </a:cubicBezTo>
                  <a:cubicBezTo>
                    <a:pt x="59674" y="59248"/>
                    <a:pt x="59681" y="59246"/>
                    <a:pt x="59688" y="59243"/>
                  </a:cubicBezTo>
                  <a:cubicBezTo>
                    <a:pt x="60130" y="59029"/>
                    <a:pt x="60838" y="58896"/>
                    <a:pt x="60764" y="58793"/>
                  </a:cubicBezTo>
                  <a:cubicBezTo>
                    <a:pt x="59838" y="57623"/>
                    <a:pt x="59735" y="54711"/>
                    <a:pt x="61401" y="54711"/>
                  </a:cubicBezTo>
                  <a:cubicBezTo>
                    <a:pt x="61698" y="54711"/>
                    <a:pt x="62052" y="54804"/>
                    <a:pt x="62468" y="55017"/>
                  </a:cubicBezTo>
                  <a:cubicBezTo>
                    <a:pt x="62571" y="55070"/>
                    <a:pt x="62658" y="55092"/>
                    <a:pt x="62738" y="55092"/>
                  </a:cubicBezTo>
                  <a:cubicBezTo>
                    <a:pt x="63004" y="55092"/>
                    <a:pt x="63183" y="54847"/>
                    <a:pt x="63523" y="54677"/>
                  </a:cubicBezTo>
                  <a:lnTo>
                    <a:pt x="64357" y="54073"/>
                  </a:lnTo>
                  <a:cubicBezTo>
                    <a:pt x="65485" y="53505"/>
                    <a:pt x="65197" y="52804"/>
                    <a:pt x="64792" y="51609"/>
                  </a:cubicBezTo>
                  <a:lnTo>
                    <a:pt x="64607" y="51056"/>
                  </a:lnTo>
                  <a:cubicBezTo>
                    <a:pt x="64194" y="49809"/>
                    <a:pt x="64135" y="48481"/>
                    <a:pt x="64423" y="47205"/>
                  </a:cubicBezTo>
                  <a:lnTo>
                    <a:pt x="65367" y="43112"/>
                  </a:lnTo>
                  <a:cubicBezTo>
                    <a:pt x="65574" y="42234"/>
                    <a:pt x="65611" y="41319"/>
                    <a:pt x="65485" y="40427"/>
                  </a:cubicBezTo>
                  <a:lnTo>
                    <a:pt x="63995" y="29813"/>
                  </a:lnTo>
                  <a:cubicBezTo>
                    <a:pt x="63877" y="28972"/>
                    <a:pt x="64379" y="28160"/>
                    <a:pt x="65183" y="27887"/>
                  </a:cubicBezTo>
                  <a:lnTo>
                    <a:pt x="68030" y="26936"/>
                  </a:lnTo>
                  <a:cubicBezTo>
                    <a:pt x="69306" y="26515"/>
                    <a:pt x="70339" y="25579"/>
                    <a:pt x="70892" y="24354"/>
                  </a:cubicBezTo>
                  <a:lnTo>
                    <a:pt x="71342" y="23359"/>
                  </a:lnTo>
                  <a:cubicBezTo>
                    <a:pt x="71600" y="22783"/>
                    <a:pt x="71777" y="22178"/>
                    <a:pt x="71865" y="21559"/>
                  </a:cubicBezTo>
                  <a:lnTo>
                    <a:pt x="72101" y="19752"/>
                  </a:lnTo>
                  <a:cubicBezTo>
                    <a:pt x="71865" y="18476"/>
                    <a:pt x="71179" y="17325"/>
                    <a:pt x="70176" y="16506"/>
                  </a:cubicBezTo>
                  <a:lnTo>
                    <a:pt x="59828" y="8127"/>
                  </a:lnTo>
                  <a:lnTo>
                    <a:pt x="58839" y="7323"/>
                  </a:lnTo>
                  <a:cubicBezTo>
                    <a:pt x="58653" y="7171"/>
                    <a:pt x="58435" y="7100"/>
                    <a:pt x="58220" y="7100"/>
                  </a:cubicBezTo>
                  <a:cubicBezTo>
                    <a:pt x="57822" y="7100"/>
                    <a:pt x="57437" y="7344"/>
                    <a:pt x="57298" y="7766"/>
                  </a:cubicBezTo>
                  <a:lnTo>
                    <a:pt x="57180" y="8134"/>
                  </a:lnTo>
                  <a:lnTo>
                    <a:pt x="57630" y="10074"/>
                  </a:lnTo>
                  <a:cubicBezTo>
                    <a:pt x="57703" y="10391"/>
                    <a:pt x="57585" y="10716"/>
                    <a:pt x="57335" y="10922"/>
                  </a:cubicBezTo>
                  <a:cubicBezTo>
                    <a:pt x="57025" y="11173"/>
                    <a:pt x="56929" y="11601"/>
                    <a:pt x="57106" y="11955"/>
                  </a:cubicBezTo>
                  <a:lnTo>
                    <a:pt x="57748" y="13239"/>
                  </a:lnTo>
                  <a:lnTo>
                    <a:pt x="55483" y="11350"/>
                  </a:lnTo>
                  <a:lnTo>
                    <a:pt x="51884" y="5671"/>
                  </a:lnTo>
                  <a:cubicBezTo>
                    <a:pt x="51544" y="5213"/>
                    <a:pt x="51825" y="4896"/>
                    <a:pt x="52098" y="4719"/>
                  </a:cubicBezTo>
                  <a:cubicBezTo>
                    <a:pt x="52282" y="4594"/>
                    <a:pt x="52334" y="4343"/>
                    <a:pt x="52208" y="4166"/>
                  </a:cubicBezTo>
                  <a:lnTo>
                    <a:pt x="50755" y="1916"/>
                  </a:lnTo>
                  <a:cubicBezTo>
                    <a:pt x="50675" y="1794"/>
                    <a:pt x="50545" y="1735"/>
                    <a:pt x="50416" y="1735"/>
                  </a:cubicBezTo>
                  <a:cubicBezTo>
                    <a:pt x="50272" y="1735"/>
                    <a:pt x="50128" y="1809"/>
                    <a:pt x="50054" y="1953"/>
                  </a:cubicBezTo>
                  <a:lnTo>
                    <a:pt x="49619" y="2838"/>
                  </a:lnTo>
                  <a:cubicBezTo>
                    <a:pt x="49613" y="3338"/>
                    <a:pt x="49205" y="3721"/>
                    <a:pt x="48731" y="3721"/>
                  </a:cubicBezTo>
                  <a:cubicBezTo>
                    <a:pt x="48659" y="3721"/>
                    <a:pt x="48586" y="3712"/>
                    <a:pt x="48513" y="3694"/>
                  </a:cubicBezTo>
                  <a:lnTo>
                    <a:pt x="48417" y="3672"/>
                  </a:lnTo>
                  <a:cubicBezTo>
                    <a:pt x="48324" y="3649"/>
                    <a:pt x="48229" y="3637"/>
                    <a:pt x="48135" y="3637"/>
                  </a:cubicBezTo>
                  <a:cubicBezTo>
                    <a:pt x="48019" y="3637"/>
                    <a:pt x="47903" y="3654"/>
                    <a:pt x="47790" y="3687"/>
                  </a:cubicBezTo>
                  <a:lnTo>
                    <a:pt x="47281" y="3841"/>
                  </a:lnTo>
                  <a:cubicBezTo>
                    <a:pt x="47169" y="3875"/>
                    <a:pt x="47056" y="3890"/>
                    <a:pt x="46945" y="3890"/>
                  </a:cubicBezTo>
                  <a:cubicBezTo>
                    <a:pt x="46461" y="3890"/>
                    <a:pt x="46009" y="3591"/>
                    <a:pt x="45835" y="3111"/>
                  </a:cubicBezTo>
                  <a:cubicBezTo>
                    <a:pt x="45592" y="2440"/>
                    <a:pt x="44817" y="1894"/>
                    <a:pt x="44109" y="1894"/>
                  </a:cubicBezTo>
                  <a:lnTo>
                    <a:pt x="42147" y="1894"/>
                  </a:lnTo>
                  <a:cubicBezTo>
                    <a:pt x="41963" y="1894"/>
                    <a:pt x="41771" y="1850"/>
                    <a:pt x="41609" y="1761"/>
                  </a:cubicBezTo>
                  <a:lnTo>
                    <a:pt x="38164" y="43"/>
                  </a:lnTo>
                  <a:cubicBezTo>
                    <a:pt x="38108" y="14"/>
                    <a:pt x="38049" y="0"/>
                    <a:pt x="3799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6"/>
            <p:cNvSpPr/>
            <p:nvPr/>
          </p:nvSpPr>
          <p:spPr>
            <a:xfrm>
              <a:off x="6526225" y="3734300"/>
              <a:ext cx="523725" cy="409425"/>
            </a:xfrm>
            <a:custGeom>
              <a:rect b="b" l="l" r="r" t="t"/>
              <a:pathLst>
                <a:path extrusionOk="0" h="16377" w="20949">
                  <a:moveTo>
                    <a:pt x="8348" y="1"/>
                  </a:moveTo>
                  <a:cubicBezTo>
                    <a:pt x="7978" y="1"/>
                    <a:pt x="7622" y="63"/>
                    <a:pt x="7281" y="200"/>
                  </a:cubicBezTo>
                  <a:cubicBezTo>
                    <a:pt x="5823" y="786"/>
                    <a:pt x="5011" y="1896"/>
                    <a:pt x="3836" y="1896"/>
                  </a:cubicBezTo>
                  <a:cubicBezTo>
                    <a:pt x="3589" y="1896"/>
                    <a:pt x="3327" y="1847"/>
                    <a:pt x="3040" y="1734"/>
                  </a:cubicBezTo>
                  <a:cubicBezTo>
                    <a:pt x="2161" y="1391"/>
                    <a:pt x="1681" y="1179"/>
                    <a:pt x="1328" y="1179"/>
                  </a:cubicBezTo>
                  <a:cubicBezTo>
                    <a:pt x="1014" y="1179"/>
                    <a:pt x="800" y="1346"/>
                    <a:pt x="495" y="1734"/>
                  </a:cubicBezTo>
                  <a:cubicBezTo>
                    <a:pt x="1" y="2354"/>
                    <a:pt x="237" y="4559"/>
                    <a:pt x="495" y="5629"/>
                  </a:cubicBezTo>
                  <a:cubicBezTo>
                    <a:pt x="519" y="5624"/>
                    <a:pt x="544" y="5622"/>
                    <a:pt x="568" y="5622"/>
                  </a:cubicBezTo>
                  <a:cubicBezTo>
                    <a:pt x="741" y="5622"/>
                    <a:pt x="901" y="5734"/>
                    <a:pt x="952" y="5902"/>
                  </a:cubicBezTo>
                  <a:lnTo>
                    <a:pt x="1063" y="6234"/>
                  </a:lnTo>
                  <a:cubicBezTo>
                    <a:pt x="1078" y="6278"/>
                    <a:pt x="1100" y="6308"/>
                    <a:pt x="1137" y="6337"/>
                  </a:cubicBezTo>
                  <a:lnTo>
                    <a:pt x="3350" y="7997"/>
                  </a:lnTo>
                  <a:lnTo>
                    <a:pt x="3364" y="8004"/>
                  </a:lnTo>
                  <a:lnTo>
                    <a:pt x="10689" y="12430"/>
                  </a:lnTo>
                  <a:cubicBezTo>
                    <a:pt x="10925" y="12599"/>
                    <a:pt x="11367" y="13293"/>
                    <a:pt x="11220" y="13536"/>
                  </a:cubicBezTo>
                  <a:lnTo>
                    <a:pt x="9568" y="15196"/>
                  </a:lnTo>
                  <a:cubicBezTo>
                    <a:pt x="9383" y="15491"/>
                    <a:pt x="9516" y="15867"/>
                    <a:pt x="9833" y="15985"/>
                  </a:cubicBezTo>
                  <a:cubicBezTo>
                    <a:pt x="10266" y="16147"/>
                    <a:pt x="10573" y="16376"/>
                    <a:pt x="10866" y="16376"/>
                  </a:cubicBezTo>
                  <a:cubicBezTo>
                    <a:pt x="10947" y="16376"/>
                    <a:pt x="11028" y="16359"/>
                    <a:pt x="11109" y="16317"/>
                  </a:cubicBezTo>
                  <a:cubicBezTo>
                    <a:pt x="11227" y="16258"/>
                    <a:pt x="11847" y="14856"/>
                    <a:pt x="12297" y="14067"/>
                  </a:cubicBezTo>
                  <a:cubicBezTo>
                    <a:pt x="12393" y="13888"/>
                    <a:pt x="12574" y="13792"/>
                    <a:pt x="12759" y="13792"/>
                  </a:cubicBezTo>
                  <a:cubicBezTo>
                    <a:pt x="12887" y="13792"/>
                    <a:pt x="13017" y="13838"/>
                    <a:pt x="13123" y="13934"/>
                  </a:cubicBezTo>
                  <a:lnTo>
                    <a:pt x="14517" y="15181"/>
                  </a:lnTo>
                  <a:lnTo>
                    <a:pt x="14583" y="15601"/>
                  </a:lnTo>
                  <a:cubicBezTo>
                    <a:pt x="14610" y="15756"/>
                    <a:pt x="14742" y="15845"/>
                    <a:pt x="14876" y="15845"/>
                  </a:cubicBezTo>
                  <a:cubicBezTo>
                    <a:pt x="14965" y="15845"/>
                    <a:pt x="15055" y="15805"/>
                    <a:pt x="15114" y="15719"/>
                  </a:cubicBezTo>
                  <a:lnTo>
                    <a:pt x="15409" y="15284"/>
                  </a:lnTo>
                  <a:cubicBezTo>
                    <a:pt x="15682" y="14252"/>
                    <a:pt x="16361" y="13374"/>
                    <a:pt x="17283" y="12835"/>
                  </a:cubicBezTo>
                  <a:lnTo>
                    <a:pt x="19437" y="11589"/>
                  </a:lnTo>
                  <a:lnTo>
                    <a:pt x="20123" y="11250"/>
                  </a:lnTo>
                  <a:cubicBezTo>
                    <a:pt x="20624" y="10999"/>
                    <a:pt x="20949" y="10482"/>
                    <a:pt x="20949" y="9914"/>
                  </a:cubicBezTo>
                  <a:lnTo>
                    <a:pt x="20949" y="8690"/>
                  </a:lnTo>
                  <a:cubicBezTo>
                    <a:pt x="19872" y="7495"/>
                    <a:pt x="15623" y="3446"/>
                    <a:pt x="13558" y="2206"/>
                  </a:cubicBezTo>
                  <a:cubicBezTo>
                    <a:pt x="11650" y="1065"/>
                    <a:pt x="9881" y="1"/>
                    <a:pt x="8348"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26"/>
          <p:cNvSpPr/>
          <p:nvPr/>
        </p:nvSpPr>
        <p:spPr>
          <a:xfrm>
            <a:off x="519198" y="1613432"/>
            <a:ext cx="131400" cy="131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txBox="1"/>
          <p:nvPr/>
        </p:nvSpPr>
        <p:spPr>
          <a:xfrm>
            <a:off x="729441" y="1580908"/>
            <a:ext cx="812100" cy="2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Roboto"/>
                <a:ea typeface="Roboto"/>
                <a:cs typeface="Roboto"/>
                <a:sym typeface="Roboto"/>
              </a:rPr>
              <a:t>Bronx</a:t>
            </a:r>
            <a:endParaRPr b="0" i="0" sz="1200" u="none" cap="none" strike="noStrike">
              <a:solidFill>
                <a:srgbClr val="000000"/>
              </a:solidFill>
              <a:latin typeface="Roboto"/>
              <a:ea typeface="Roboto"/>
              <a:cs typeface="Roboto"/>
              <a:sym typeface="Roboto"/>
            </a:endParaRPr>
          </a:p>
        </p:txBody>
      </p:sp>
      <p:sp>
        <p:nvSpPr>
          <p:cNvPr id="137" name="Google Shape;137;p26"/>
          <p:cNvSpPr/>
          <p:nvPr/>
        </p:nvSpPr>
        <p:spPr>
          <a:xfrm>
            <a:off x="509655" y="1862683"/>
            <a:ext cx="131400" cy="1314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txBox="1"/>
          <p:nvPr/>
        </p:nvSpPr>
        <p:spPr>
          <a:xfrm>
            <a:off x="723982" y="1828558"/>
            <a:ext cx="1271701" cy="2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Roboto"/>
                <a:ea typeface="Roboto"/>
                <a:cs typeface="Roboto"/>
                <a:sym typeface="Roboto"/>
              </a:rPr>
              <a:t>Staten Island</a:t>
            </a:r>
            <a:endParaRPr b="0" i="0" sz="1200" u="none" cap="none" strike="noStrike">
              <a:solidFill>
                <a:srgbClr val="000000"/>
              </a:solidFill>
              <a:latin typeface="Roboto"/>
              <a:ea typeface="Roboto"/>
              <a:cs typeface="Roboto"/>
              <a:sym typeface="Roboto"/>
            </a:endParaRPr>
          </a:p>
        </p:txBody>
      </p:sp>
      <p:sp>
        <p:nvSpPr>
          <p:cNvPr id="139" name="Google Shape;139;p26"/>
          <p:cNvSpPr/>
          <p:nvPr/>
        </p:nvSpPr>
        <p:spPr>
          <a:xfrm>
            <a:off x="509655" y="2108421"/>
            <a:ext cx="131400" cy="13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txBox="1"/>
          <p:nvPr/>
        </p:nvSpPr>
        <p:spPr>
          <a:xfrm>
            <a:off x="730746" y="2076208"/>
            <a:ext cx="812100" cy="2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Roboto"/>
                <a:ea typeface="Roboto"/>
                <a:cs typeface="Roboto"/>
                <a:sym typeface="Roboto"/>
              </a:rPr>
              <a:t>Queens</a:t>
            </a:r>
            <a:endParaRPr b="0" i="0" sz="1200" u="none" cap="none" strike="noStrike">
              <a:solidFill>
                <a:srgbClr val="000000"/>
              </a:solidFill>
              <a:latin typeface="Roboto"/>
              <a:ea typeface="Roboto"/>
              <a:cs typeface="Roboto"/>
              <a:sym typeface="Roboto"/>
            </a:endParaRPr>
          </a:p>
        </p:txBody>
      </p:sp>
      <p:sp>
        <p:nvSpPr>
          <p:cNvPr id="141" name="Google Shape;141;p26"/>
          <p:cNvSpPr/>
          <p:nvPr/>
        </p:nvSpPr>
        <p:spPr>
          <a:xfrm>
            <a:off x="509655" y="2354158"/>
            <a:ext cx="131400" cy="13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txBox="1"/>
          <p:nvPr/>
        </p:nvSpPr>
        <p:spPr>
          <a:xfrm>
            <a:off x="730746" y="2323858"/>
            <a:ext cx="975438" cy="2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Roboto"/>
                <a:ea typeface="Roboto"/>
                <a:cs typeface="Roboto"/>
                <a:sym typeface="Roboto"/>
              </a:rPr>
              <a:t>Manhattan</a:t>
            </a:r>
            <a:endParaRPr b="0" i="0" sz="1200" u="none" cap="none" strike="noStrike">
              <a:solidFill>
                <a:srgbClr val="000000"/>
              </a:solidFill>
              <a:latin typeface="Roboto"/>
              <a:ea typeface="Roboto"/>
              <a:cs typeface="Roboto"/>
              <a:sym typeface="Roboto"/>
            </a:endParaRPr>
          </a:p>
        </p:txBody>
      </p:sp>
      <p:sp>
        <p:nvSpPr>
          <p:cNvPr id="143" name="Google Shape;143;p26"/>
          <p:cNvSpPr/>
          <p:nvPr/>
        </p:nvSpPr>
        <p:spPr>
          <a:xfrm>
            <a:off x="509655" y="2601808"/>
            <a:ext cx="131400" cy="13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txBox="1"/>
          <p:nvPr/>
        </p:nvSpPr>
        <p:spPr>
          <a:xfrm>
            <a:off x="730746" y="2571508"/>
            <a:ext cx="812100" cy="2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CN" sz="1200" u="none" cap="none" strike="noStrike">
                <a:solidFill>
                  <a:srgbClr val="000000"/>
                </a:solidFill>
                <a:latin typeface="Roboto"/>
                <a:ea typeface="Roboto"/>
                <a:cs typeface="Roboto"/>
                <a:sym typeface="Roboto"/>
              </a:rPr>
              <a:t>Brooklyn</a:t>
            </a:r>
            <a:endParaRPr b="0" i="0" sz="1200" u="none" cap="none" strike="noStrike">
              <a:solidFill>
                <a:srgbClr val="000000"/>
              </a:solidFill>
              <a:latin typeface="Roboto"/>
              <a:ea typeface="Roboto"/>
              <a:cs typeface="Roboto"/>
              <a:sym typeface="Roboto"/>
            </a:endParaRPr>
          </a:p>
        </p:txBody>
      </p:sp>
      <p:sp>
        <p:nvSpPr>
          <p:cNvPr id="145" name="Google Shape;145;p26"/>
          <p:cNvSpPr txBox="1"/>
          <p:nvPr/>
        </p:nvSpPr>
        <p:spPr>
          <a:xfrm>
            <a:off x="3835200" y="1566800"/>
            <a:ext cx="5067600" cy="24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a:t>Analyze the distribution of crime in New York City </a:t>
            </a:r>
            <a:r>
              <a:rPr lang="zh-CN"/>
              <a:t>by using </a:t>
            </a:r>
            <a:r>
              <a:rPr lang="zh-CN"/>
              <a:t>2021 NYPD arrest data so as to:</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chemeClr val="dk2"/>
              </a:buClr>
              <a:buSzPts val="1400"/>
              <a:buChar char="❖"/>
            </a:pPr>
            <a:r>
              <a:rPr b="1" lang="zh-CN">
                <a:solidFill>
                  <a:schemeClr val="dk2"/>
                </a:solidFill>
              </a:rPr>
              <a:t>provide guide for citizens to live safely.</a:t>
            </a:r>
            <a:endParaRPr b="1">
              <a:solidFill>
                <a:schemeClr val="dk2"/>
              </a:solidFill>
            </a:endParaRPr>
          </a:p>
          <a:p>
            <a:pPr indent="0" lvl="0" marL="457200" marR="0" rtl="0" algn="l">
              <a:lnSpc>
                <a:spcPct val="100000"/>
              </a:lnSpc>
              <a:spcBef>
                <a:spcPts val="0"/>
              </a:spcBef>
              <a:spcAft>
                <a:spcPts val="0"/>
              </a:spcAft>
              <a:buNone/>
            </a:pPr>
            <a:r>
              <a:t/>
            </a:r>
            <a:endParaRPr>
              <a:solidFill>
                <a:schemeClr val="dk2"/>
              </a:solidFill>
            </a:endParaRPr>
          </a:p>
          <a:p>
            <a:pPr indent="-317500" lvl="0" marL="457200" marR="0" rtl="0" algn="l">
              <a:lnSpc>
                <a:spcPct val="100000"/>
              </a:lnSpc>
              <a:spcBef>
                <a:spcPts val="0"/>
              </a:spcBef>
              <a:spcAft>
                <a:spcPts val="0"/>
              </a:spcAft>
              <a:buClr>
                <a:schemeClr val="dk2"/>
              </a:buClr>
              <a:buSzPts val="1400"/>
              <a:buChar char="❖"/>
            </a:pPr>
            <a:r>
              <a:rPr b="1" lang="zh-CN">
                <a:solidFill>
                  <a:schemeClr val="dk2"/>
                </a:solidFill>
              </a:rPr>
              <a:t>help NYPD to improve the safety of New York City.</a:t>
            </a:r>
            <a:endParaRPr b="1">
              <a:solidFill>
                <a:schemeClr val="dk2"/>
              </a:solidFill>
            </a:endParaRPr>
          </a:p>
          <a:p>
            <a:pPr indent="0" lvl="0" marL="457200" marR="0" rtl="0" algn="l">
              <a:lnSpc>
                <a:spcPct val="100000"/>
              </a:lnSpc>
              <a:spcBef>
                <a:spcPts val="0"/>
              </a:spcBef>
              <a:spcAft>
                <a:spcPts val="0"/>
              </a:spcAft>
              <a:buNone/>
            </a:pPr>
            <a:r>
              <a:t/>
            </a:r>
            <a:endParaRPr sz="500">
              <a:solidFill>
                <a:schemeClr val="dk2"/>
              </a:solidFill>
            </a:endParaRPr>
          </a:p>
          <a:p>
            <a:pPr indent="0" lvl="0" marL="457200" marR="0" rtl="0" algn="l">
              <a:lnSpc>
                <a:spcPct val="100000"/>
              </a:lnSpc>
              <a:spcBef>
                <a:spcPts val="0"/>
              </a:spcBef>
              <a:spcAft>
                <a:spcPts val="0"/>
              </a:spcAft>
              <a:buNone/>
            </a:pPr>
            <a:r>
              <a:rPr lang="zh-CN" sz="1000">
                <a:solidFill>
                  <a:schemeClr val="dk2"/>
                </a:solidFill>
              </a:rPr>
              <a:t>For example, by assigning the appropriate number of police according to the crime rate in the precinct, and by taking actions to prevent the crime types that have a high rate of occurrence, etc.</a:t>
            </a:r>
            <a:endParaRPr sz="10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grpSp>
        <p:nvGrpSpPr>
          <p:cNvPr id="2687" name="Google Shape;2687;p44"/>
          <p:cNvGrpSpPr/>
          <p:nvPr/>
        </p:nvGrpSpPr>
        <p:grpSpPr>
          <a:xfrm>
            <a:off x="2415125" y="99391"/>
            <a:ext cx="6003318" cy="6055151"/>
            <a:chOff x="2267001" y="-122614"/>
            <a:chExt cx="7906482" cy="8017681"/>
          </a:xfrm>
        </p:grpSpPr>
        <p:grpSp>
          <p:nvGrpSpPr>
            <p:cNvPr id="2688" name="Google Shape;2688;p44"/>
            <p:cNvGrpSpPr/>
            <p:nvPr/>
          </p:nvGrpSpPr>
          <p:grpSpPr>
            <a:xfrm>
              <a:off x="2267001" y="-19809"/>
              <a:ext cx="7906482" cy="7914876"/>
              <a:chOff x="3555325" y="1453800"/>
              <a:chExt cx="3806684" cy="3810725"/>
            </a:xfrm>
          </p:grpSpPr>
          <p:sp>
            <p:nvSpPr>
              <p:cNvPr id="2689" name="Google Shape;2689;p44"/>
              <p:cNvSpPr/>
              <p:nvPr/>
            </p:nvSpPr>
            <p:spPr>
              <a:xfrm>
                <a:off x="3555325" y="3889575"/>
                <a:ext cx="1391150" cy="1374950"/>
              </a:xfrm>
              <a:custGeom>
                <a:rect b="b" l="l" r="r" t="t"/>
                <a:pathLst>
                  <a:path extrusionOk="0" h="54998" w="55646">
                    <a:moveTo>
                      <a:pt x="46937" y="1"/>
                    </a:moveTo>
                    <a:cubicBezTo>
                      <a:pt x="46558" y="1"/>
                      <a:pt x="46179" y="89"/>
                      <a:pt x="45828" y="266"/>
                    </a:cubicBezTo>
                    <a:lnTo>
                      <a:pt x="45592" y="384"/>
                    </a:lnTo>
                    <a:cubicBezTo>
                      <a:pt x="44737" y="812"/>
                      <a:pt x="43792" y="1033"/>
                      <a:pt x="42826" y="1033"/>
                    </a:cubicBezTo>
                    <a:lnTo>
                      <a:pt x="41048" y="1033"/>
                    </a:lnTo>
                    <a:cubicBezTo>
                      <a:pt x="40576" y="1033"/>
                      <a:pt x="40104" y="1173"/>
                      <a:pt x="39706" y="1432"/>
                    </a:cubicBezTo>
                    <a:cubicBezTo>
                      <a:pt x="38440" y="2241"/>
                      <a:pt x="36972" y="2674"/>
                      <a:pt x="35476" y="2674"/>
                    </a:cubicBezTo>
                    <a:cubicBezTo>
                      <a:pt x="35404" y="2674"/>
                      <a:pt x="35331" y="2673"/>
                      <a:pt x="35258" y="2671"/>
                    </a:cubicBezTo>
                    <a:lnTo>
                      <a:pt x="32559" y="2590"/>
                    </a:lnTo>
                    <a:cubicBezTo>
                      <a:pt x="32502" y="2588"/>
                      <a:pt x="32445" y="2587"/>
                      <a:pt x="32389" y="2587"/>
                    </a:cubicBezTo>
                    <a:cubicBezTo>
                      <a:pt x="31459" y="2587"/>
                      <a:pt x="30546" y="2815"/>
                      <a:pt x="29719" y="3246"/>
                    </a:cubicBezTo>
                    <a:lnTo>
                      <a:pt x="28605" y="3836"/>
                    </a:lnTo>
                    <a:cubicBezTo>
                      <a:pt x="28220" y="3975"/>
                      <a:pt x="27816" y="4045"/>
                      <a:pt x="27410" y="4045"/>
                    </a:cubicBezTo>
                    <a:cubicBezTo>
                      <a:pt x="27037" y="4045"/>
                      <a:pt x="26664" y="3986"/>
                      <a:pt x="26304" y="3866"/>
                    </a:cubicBezTo>
                    <a:lnTo>
                      <a:pt x="23486" y="2929"/>
                    </a:lnTo>
                    <a:lnTo>
                      <a:pt x="22040" y="2332"/>
                    </a:lnTo>
                    <a:cubicBezTo>
                      <a:pt x="21650" y="2170"/>
                      <a:pt x="21240" y="2091"/>
                      <a:pt x="20831" y="2091"/>
                    </a:cubicBezTo>
                    <a:cubicBezTo>
                      <a:pt x="20104" y="2091"/>
                      <a:pt x="19383" y="2341"/>
                      <a:pt x="18802" y="2818"/>
                    </a:cubicBezTo>
                    <a:lnTo>
                      <a:pt x="15955" y="5164"/>
                    </a:lnTo>
                    <a:cubicBezTo>
                      <a:pt x="15328" y="5791"/>
                      <a:pt x="14981" y="6639"/>
                      <a:pt x="14981" y="7517"/>
                    </a:cubicBezTo>
                    <a:cubicBezTo>
                      <a:pt x="14981" y="7517"/>
                      <a:pt x="14981" y="8896"/>
                      <a:pt x="14922" y="9892"/>
                    </a:cubicBezTo>
                    <a:cubicBezTo>
                      <a:pt x="14878" y="10571"/>
                      <a:pt x="15158" y="11242"/>
                      <a:pt x="15675" y="11692"/>
                    </a:cubicBezTo>
                    <a:cubicBezTo>
                      <a:pt x="16309" y="12245"/>
                      <a:pt x="16634" y="13064"/>
                      <a:pt x="16545" y="13905"/>
                    </a:cubicBezTo>
                    <a:lnTo>
                      <a:pt x="16117" y="18249"/>
                    </a:lnTo>
                    <a:lnTo>
                      <a:pt x="14657" y="20720"/>
                    </a:lnTo>
                    <a:cubicBezTo>
                      <a:pt x="14354" y="21229"/>
                      <a:pt x="14177" y="21797"/>
                      <a:pt x="14140" y="22380"/>
                    </a:cubicBezTo>
                    <a:cubicBezTo>
                      <a:pt x="14096" y="23066"/>
                      <a:pt x="14081" y="23899"/>
                      <a:pt x="14214" y="24098"/>
                    </a:cubicBezTo>
                    <a:cubicBezTo>
                      <a:pt x="14619" y="24709"/>
                      <a:pt x="15081" y="24883"/>
                      <a:pt x="15481" y="24883"/>
                    </a:cubicBezTo>
                    <a:cubicBezTo>
                      <a:pt x="15824" y="24883"/>
                      <a:pt x="16120" y="24755"/>
                      <a:pt x="16294" y="24666"/>
                    </a:cubicBezTo>
                    <a:cubicBezTo>
                      <a:pt x="16345" y="24641"/>
                      <a:pt x="16393" y="24630"/>
                      <a:pt x="16438" y="24630"/>
                    </a:cubicBezTo>
                    <a:cubicBezTo>
                      <a:pt x="16729" y="24630"/>
                      <a:pt x="16939" y="25094"/>
                      <a:pt x="17430" y="25426"/>
                    </a:cubicBezTo>
                    <a:cubicBezTo>
                      <a:pt x="17669" y="25584"/>
                      <a:pt x="18108" y="25642"/>
                      <a:pt x="18579" y="25642"/>
                    </a:cubicBezTo>
                    <a:cubicBezTo>
                      <a:pt x="19226" y="25642"/>
                      <a:pt x="19934" y="25533"/>
                      <a:pt x="20263" y="25426"/>
                    </a:cubicBezTo>
                    <a:cubicBezTo>
                      <a:pt x="20838" y="25234"/>
                      <a:pt x="20270" y="23914"/>
                      <a:pt x="20078" y="23154"/>
                    </a:cubicBezTo>
                    <a:cubicBezTo>
                      <a:pt x="19886" y="22402"/>
                      <a:pt x="20270" y="22210"/>
                      <a:pt x="20454" y="21834"/>
                    </a:cubicBezTo>
                    <a:cubicBezTo>
                      <a:pt x="20646" y="21450"/>
                      <a:pt x="20454" y="21450"/>
                      <a:pt x="20270" y="20882"/>
                    </a:cubicBezTo>
                    <a:cubicBezTo>
                      <a:pt x="20109" y="20412"/>
                      <a:pt x="20749" y="19665"/>
                      <a:pt x="20849" y="19665"/>
                    </a:cubicBezTo>
                    <a:cubicBezTo>
                      <a:pt x="20868" y="19665"/>
                      <a:pt x="20868" y="19692"/>
                      <a:pt x="20838" y="19754"/>
                    </a:cubicBezTo>
                    <a:cubicBezTo>
                      <a:pt x="20654" y="20130"/>
                      <a:pt x="20838" y="20314"/>
                      <a:pt x="20838" y="21074"/>
                    </a:cubicBezTo>
                    <a:cubicBezTo>
                      <a:pt x="20838" y="21319"/>
                      <a:pt x="20916" y="21407"/>
                      <a:pt x="21048" y="21407"/>
                    </a:cubicBezTo>
                    <a:cubicBezTo>
                      <a:pt x="21324" y="21407"/>
                      <a:pt x="21835" y="21020"/>
                      <a:pt x="22350" y="20890"/>
                    </a:cubicBezTo>
                    <a:cubicBezTo>
                      <a:pt x="22456" y="20863"/>
                      <a:pt x="22544" y="20851"/>
                      <a:pt x="22614" y="20851"/>
                    </a:cubicBezTo>
                    <a:cubicBezTo>
                      <a:pt x="23039" y="20851"/>
                      <a:pt x="22811" y="21293"/>
                      <a:pt x="22158" y="21458"/>
                    </a:cubicBezTo>
                    <a:cubicBezTo>
                      <a:pt x="21406" y="21649"/>
                      <a:pt x="20270" y="23162"/>
                      <a:pt x="20838" y="23730"/>
                    </a:cubicBezTo>
                    <a:cubicBezTo>
                      <a:pt x="21406" y="24297"/>
                      <a:pt x="21214" y="24482"/>
                      <a:pt x="21214" y="25050"/>
                    </a:cubicBezTo>
                    <a:cubicBezTo>
                      <a:pt x="21214" y="25618"/>
                      <a:pt x="20454" y="25810"/>
                      <a:pt x="19702" y="25994"/>
                    </a:cubicBezTo>
                    <a:cubicBezTo>
                      <a:pt x="18942" y="26186"/>
                      <a:pt x="19894" y="26754"/>
                      <a:pt x="20270" y="27130"/>
                    </a:cubicBezTo>
                    <a:cubicBezTo>
                      <a:pt x="20646" y="27506"/>
                      <a:pt x="21590" y="27890"/>
                      <a:pt x="21782" y="28074"/>
                    </a:cubicBezTo>
                    <a:cubicBezTo>
                      <a:pt x="21974" y="28266"/>
                      <a:pt x="22357" y="29210"/>
                      <a:pt x="22542" y="29778"/>
                    </a:cubicBezTo>
                    <a:cubicBezTo>
                      <a:pt x="22726" y="30346"/>
                      <a:pt x="22542" y="30722"/>
                      <a:pt x="22542" y="30722"/>
                    </a:cubicBezTo>
                    <a:cubicBezTo>
                      <a:pt x="22542" y="30722"/>
                      <a:pt x="21782" y="29210"/>
                      <a:pt x="21590" y="28642"/>
                    </a:cubicBezTo>
                    <a:cubicBezTo>
                      <a:pt x="21406" y="28074"/>
                      <a:pt x="20270" y="27698"/>
                      <a:pt x="19894" y="27322"/>
                    </a:cubicBezTo>
                    <a:cubicBezTo>
                      <a:pt x="19551" y="26979"/>
                      <a:pt x="19067" y="26342"/>
                      <a:pt x="18289" y="26342"/>
                    </a:cubicBezTo>
                    <a:cubicBezTo>
                      <a:pt x="18196" y="26342"/>
                      <a:pt x="18099" y="26351"/>
                      <a:pt x="17998" y="26370"/>
                    </a:cubicBezTo>
                    <a:cubicBezTo>
                      <a:pt x="17893" y="26392"/>
                      <a:pt x="17797" y="26401"/>
                      <a:pt x="17709" y="26401"/>
                    </a:cubicBezTo>
                    <a:cubicBezTo>
                      <a:pt x="17006" y="26401"/>
                      <a:pt x="16785" y="25788"/>
                      <a:pt x="16110" y="25618"/>
                    </a:cubicBezTo>
                    <a:cubicBezTo>
                      <a:pt x="16043" y="25601"/>
                      <a:pt x="15986" y="25593"/>
                      <a:pt x="15938" y="25593"/>
                    </a:cubicBezTo>
                    <a:cubicBezTo>
                      <a:pt x="15443" y="25593"/>
                      <a:pt x="15885" y="26444"/>
                      <a:pt x="15542" y="27130"/>
                    </a:cubicBezTo>
                    <a:cubicBezTo>
                      <a:pt x="15166" y="27890"/>
                      <a:pt x="14081" y="28059"/>
                      <a:pt x="14081" y="28059"/>
                    </a:cubicBezTo>
                    <a:lnTo>
                      <a:pt x="12702" y="28834"/>
                    </a:lnTo>
                    <a:lnTo>
                      <a:pt x="11485" y="32485"/>
                    </a:lnTo>
                    <a:cubicBezTo>
                      <a:pt x="11225" y="33272"/>
                      <a:pt x="10488" y="33793"/>
                      <a:pt x="9670" y="33793"/>
                    </a:cubicBezTo>
                    <a:cubicBezTo>
                      <a:pt x="9607" y="33793"/>
                      <a:pt x="9543" y="33789"/>
                      <a:pt x="9479" y="33783"/>
                    </a:cubicBezTo>
                    <a:lnTo>
                      <a:pt x="8350" y="33672"/>
                    </a:lnTo>
                    <a:cubicBezTo>
                      <a:pt x="8277" y="33665"/>
                      <a:pt x="8204" y="33661"/>
                      <a:pt x="8131" y="33661"/>
                    </a:cubicBezTo>
                    <a:cubicBezTo>
                      <a:pt x="7501" y="33661"/>
                      <a:pt x="6902" y="33943"/>
                      <a:pt x="6499" y="34432"/>
                    </a:cubicBezTo>
                    <a:lnTo>
                      <a:pt x="5326" y="35848"/>
                    </a:lnTo>
                    <a:cubicBezTo>
                      <a:pt x="5201" y="35959"/>
                      <a:pt x="5068" y="36062"/>
                      <a:pt x="4928" y="36143"/>
                    </a:cubicBezTo>
                    <a:lnTo>
                      <a:pt x="2958" y="37324"/>
                    </a:lnTo>
                    <a:cubicBezTo>
                      <a:pt x="2582" y="37552"/>
                      <a:pt x="2427" y="38024"/>
                      <a:pt x="2589" y="38430"/>
                    </a:cubicBezTo>
                    <a:lnTo>
                      <a:pt x="3784" y="41417"/>
                    </a:lnTo>
                    <a:cubicBezTo>
                      <a:pt x="3932" y="42096"/>
                      <a:pt x="3954" y="42804"/>
                      <a:pt x="3843" y="43497"/>
                    </a:cubicBezTo>
                    <a:cubicBezTo>
                      <a:pt x="3843" y="43497"/>
                      <a:pt x="3534" y="45430"/>
                      <a:pt x="3364" y="46492"/>
                    </a:cubicBezTo>
                    <a:cubicBezTo>
                      <a:pt x="3298" y="46927"/>
                      <a:pt x="3047" y="47311"/>
                      <a:pt x="2671" y="47540"/>
                    </a:cubicBezTo>
                    <a:lnTo>
                      <a:pt x="2656" y="47554"/>
                    </a:lnTo>
                    <a:cubicBezTo>
                      <a:pt x="2051" y="47930"/>
                      <a:pt x="1564" y="48476"/>
                      <a:pt x="1269" y="49125"/>
                    </a:cubicBezTo>
                    <a:lnTo>
                      <a:pt x="237" y="51360"/>
                    </a:lnTo>
                    <a:cubicBezTo>
                      <a:pt x="0" y="51928"/>
                      <a:pt x="96" y="52577"/>
                      <a:pt x="487" y="53057"/>
                    </a:cubicBezTo>
                    <a:lnTo>
                      <a:pt x="1557" y="54377"/>
                    </a:lnTo>
                    <a:cubicBezTo>
                      <a:pt x="1801" y="54773"/>
                      <a:pt x="2225" y="54998"/>
                      <a:pt x="2664" y="54998"/>
                    </a:cubicBezTo>
                    <a:cubicBezTo>
                      <a:pt x="2821" y="54998"/>
                      <a:pt x="2981" y="54969"/>
                      <a:pt x="3135" y="54908"/>
                    </a:cubicBezTo>
                    <a:lnTo>
                      <a:pt x="5171" y="54089"/>
                    </a:lnTo>
                    <a:cubicBezTo>
                      <a:pt x="6160" y="53640"/>
                      <a:pt x="7200" y="53315"/>
                      <a:pt x="8269" y="53108"/>
                    </a:cubicBezTo>
                    <a:lnTo>
                      <a:pt x="9671" y="52843"/>
                    </a:lnTo>
                    <a:cubicBezTo>
                      <a:pt x="10298" y="52725"/>
                      <a:pt x="10858" y="52400"/>
                      <a:pt x="11279" y="51921"/>
                    </a:cubicBezTo>
                    <a:lnTo>
                      <a:pt x="12060" y="51028"/>
                    </a:lnTo>
                    <a:cubicBezTo>
                      <a:pt x="12850" y="50129"/>
                      <a:pt x="13927" y="49531"/>
                      <a:pt x="15107" y="49332"/>
                    </a:cubicBezTo>
                    <a:lnTo>
                      <a:pt x="15549" y="49258"/>
                    </a:lnTo>
                    <a:lnTo>
                      <a:pt x="15549" y="49310"/>
                    </a:lnTo>
                    <a:cubicBezTo>
                      <a:pt x="15549" y="49642"/>
                      <a:pt x="15660" y="49966"/>
                      <a:pt x="15866" y="50224"/>
                    </a:cubicBezTo>
                    <a:lnTo>
                      <a:pt x="16007" y="50401"/>
                    </a:lnTo>
                    <a:cubicBezTo>
                      <a:pt x="16086" y="50499"/>
                      <a:pt x="16199" y="50549"/>
                      <a:pt x="16314" y="50549"/>
                    </a:cubicBezTo>
                    <a:cubicBezTo>
                      <a:pt x="16424" y="50549"/>
                      <a:pt x="16536" y="50503"/>
                      <a:pt x="16619" y="50409"/>
                    </a:cubicBezTo>
                    <a:lnTo>
                      <a:pt x="19282" y="47340"/>
                    </a:lnTo>
                    <a:cubicBezTo>
                      <a:pt x="19798" y="46750"/>
                      <a:pt x="20521" y="46389"/>
                      <a:pt x="21303" y="46330"/>
                    </a:cubicBezTo>
                    <a:lnTo>
                      <a:pt x="22970" y="46204"/>
                    </a:lnTo>
                    <a:cubicBezTo>
                      <a:pt x="23434" y="46094"/>
                      <a:pt x="23862" y="45880"/>
                      <a:pt x="24231" y="45570"/>
                    </a:cubicBezTo>
                    <a:lnTo>
                      <a:pt x="30102" y="40554"/>
                    </a:lnTo>
                    <a:lnTo>
                      <a:pt x="30987" y="38791"/>
                    </a:lnTo>
                    <a:cubicBezTo>
                      <a:pt x="30987" y="38784"/>
                      <a:pt x="31755" y="38017"/>
                      <a:pt x="31755" y="38010"/>
                    </a:cubicBezTo>
                    <a:cubicBezTo>
                      <a:pt x="32117" y="37301"/>
                      <a:pt x="32828" y="36932"/>
                      <a:pt x="33549" y="36932"/>
                    </a:cubicBezTo>
                    <a:cubicBezTo>
                      <a:pt x="34119" y="36932"/>
                      <a:pt x="34694" y="37162"/>
                      <a:pt x="35111" y="37633"/>
                    </a:cubicBezTo>
                    <a:cubicBezTo>
                      <a:pt x="35391" y="37958"/>
                      <a:pt x="35207" y="39610"/>
                      <a:pt x="33658" y="40517"/>
                    </a:cubicBezTo>
                    <a:lnTo>
                      <a:pt x="32160" y="40945"/>
                    </a:lnTo>
                    <a:cubicBezTo>
                      <a:pt x="31637" y="41093"/>
                      <a:pt x="31408" y="41705"/>
                      <a:pt x="31703" y="42162"/>
                    </a:cubicBezTo>
                    <a:lnTo>
                      <a:pt x="31718" y="42184"/>
                    </a:lnTo>
                    <a:cubicBezTo>
                      <a:pt x="31943" y="42534"/>
                      <a:pt x="32320" y="42723"/>
                      <a:pt x="32702" y="42723"/>
                    </a:cubicBezTo>
                    <a:cubicBezTo>
                      <a:pt x="32934" y="42723"/>
                      <a:pt x="33167" y="42654"/>
                      <a:pt x="33370" y="42509"/>
                    </a:cubicBezTo>
                    <a:lnTo>
                      <a:pt x="34262" y="41882"/>
                    </a:lnTo>
                    <a:lnTo>
                      <a:pt x="34912" y="40636"/>
                    </a:lnTo>
                    <a:cubicBezTo>
                      <a:pt x="35981" y="38585"/>
                      <a:pt x="36136" y="38128"/>
                      <a:pt x="37855" y="36586"/>
                    </a:cubicBezTo>
                    <a:lnTo>
                      <a:pt x="39182" y="36394"/>
                    </a:lnTo>
                    <a:lnTo>
                      <a:pt x="39913" y="35457"/>
                    </a:lnTo>
                    <a:cubicBezTo>
                      <a:pt x="40296" y="34963"/>
                      <a:pt x="40842" y="34631"/>
                      <a:pt x="41447" y="34506"/>
                    </a:cubicBezTo>
                    <a:lnTo>
                      <a:pt x="42538" y="33112"/>
                    </a:lnTo>
                    <a:cubicBezTo>
                      <a:pt x="42693" y="32905"/>
                      <a:pt x="42819" y="32684"/>
                      <a:pt x="42907" y="32441"/>
                    </a:cubicBezTo>
                    <a:lnTo>
                      <a:pt x="42974" y="32278"/>
                    </a:lnTo>
                    <a:cubicBezTo>
                      <a:pt x="43165" y="31777"/>
                      <a:pt x="43556" y="31379"/>
                      <a:pt x="44051" y="31172"/>
                    </a:cubicBezTo>
                    <a:cubicBezTo>
                      <a:pt x="44449" y="31002"/>
                      <a:pt x="44788" y="30715"/>
                      <a:pt x="45017" y="30353"/>
                    </a:cubicBezTo>
                    <a:lnTo>
                      <a:pt x="45607" y="29402"/>
                    </a:lnTo>
                    <a:lnTo>
                      <a:pt x="53935" y="19946"/>
                    </a:lnTo>
                    <a:lnTo>
                      <a:pt x="54857" y="18692"/>
                    </a:lnTo>
                    <a:cubicBezTo>
                      <a:pt x="55565" y="17725"/>
                      <a:pt x="55646" y="16435"/>
                      <a:pt x="55063" y="15387"/>
                    </a:cubicBezTo>
                    <a:lnTo>
                      <a:pt x="53772" y="13049"/>
                    </a:lnTo>
                    <a:cubicBezTo>
                      <a:pt x="53256" y="12112"/>
                      <a:pt x="52555" y="11286"/>
                      <a:pt x="51707" y="10630"/>
                    </a:cubicBezTo>
                    <a:cubicBezTo>
                      <a:pt x="51419" y="10401"/>
                      <a:pt x="51183" y="10113"/>
                      <a:pt x="51021" y="9789"/>
                    </a:cubicBezTo>
                    <a:cubicBezTo>
                      <a:pt x="49951" y="7650"/>
                      <a:pt x="49656" y="5651"/>
                      <a:pt x="50055" y="3217"/>
                    </a:cubicBezTo>
                    <a:lnTo>
                      <a:pt x="50055" y="3209"/>
                    </a:lnTo>
                    <a:cubicBezTo>
                      <a:pt x="50224" y="2140"/>
                      <a:pt x="49686" y="1085"/>
                      <a:pt x="48720" y="606"/>
                    </a:cubicBezTo>
                    <a:lnTo>
                      <a:pt x="48041" y="266"/>
                    </a:lnTo>
                    <a:cubicBezTo>
                      <a:pt x="47694" y="89"/>
                      <a:pt x="47316" y="1"/>
                      <a:pt x="46937"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44"/>
              <p:cNvSpPr/>
              <p:nvPr/>
            </p:nvSpPr>
            <p:spPr>
              <a:xfrm>
                <a:off x="3890275" y="4519000"/>
                <a:ext cx="39400" cy="48700"/>
              </a:xfrm>
              <a:custGeom>
                <a:rect b="b" l="l" r="r" t="t"/>
                <a:pathLst>
                  <a:path extrusionOk="0" h="1948" w="1576">
                    <a:moveTo>
                      <a:pt x="865" y="0"/>
                    </a:moveTo>
                    <a:cubicBezTo>
                      <a:pt x="667" y="0"/>
                      <a:pt x="475" y="121"/>
                      <a:pt x="403" y="323"/>
                    </a:cubicBezTo>
                    <a:lnTo>
                      <a:pt x="174" y="972"/>
                    </a:lnTo>
                    <a:cubicBezTo>
                      <a:pt x="0" y="1462"/>
                      <a:pt x="379" y="1947"/>
                      <a:pt x="862" y="1947"/>
                    </a:cubicBezTo>
                    <a:cubicBezTo>
                      <a:pt x="931" y="1947"/>
                      <a:pt x="1002" y="1937"/>
                      <a:pt x="1074" y="1916"/>
                    </a:cubicBezTo>
                    <a:cubicBezTo>
                      <a:pt x="1369" y="1828"/>
                      <a:pt x="1576" y="1547"/>
                      <a:pt x="1576" y="1237"/>
                    </a:cubicBezTo>
                    <a:lnTo>
                      <a:pt x="1576" y="965"/>
                    </a:lnTo>
                    <a:cubicBezTo>
                      <a:pt x="1576" y="633"/>
                      <a:pt x="1428" y="315"/>
                      <a:pt x="1170" y="109"/>
                    </a:cubicBezTo>
                    <a:cubicBezTo>
                      <a:pt x="1078" y="35"/>
                      <a:pt x="970" y="0"/>
                      <a:pt x="865"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44"/>
              <p:cNvSpPr/>
              <p:nvPr/>
            </p:nvSpPr>
            <p:spPr>
              <a:xfrm>
                <a:off x="5706925" y="4208225"/>
                <a:ext cx="1399450" cy="631875"/>
              </a:xfrm>
              <a:custGeom>
                <a:rect b="b" l="l" r="r" t="t"/>
                <a:pathLst>
                  <a:path extrusionOk="0" h="25275" w="55978">
                    <a:moveTo>
                      <a:pt x="48049" y="1"/>
                    </a:moveTo>
                    <a:cubicBezTo>
                      <a:pt x="47414" y="1"/>
                      <a:pt x="47053" y="723"/>
                      <a:pt x="47429" y="1232"/>
                    </a:cubicBezTo>
                    <a:lnTo>
                      <a:pt x="47444" y="1254"/>
                    </a:lnTo>
                    <a:cubicBezTo>
                      <a:pt x="47569" y="1417"/>
                      <a:pt x="47613" y="1631"/>
                      <a:pt x="47569" y="1837"/>
                    </a:cubicBezTo>
                    <a:lnTo>
                      <a:pt x="47274" y="3172"/>
                    </a:lnTo>
                    <a:cubicBezTo>
                      <a:pt x="47267" y="3202"/>
                      <a:pt x="47267" y="3231"/>
                      <a:pt x="47274" y="3261"/>
                    </a:cubicBezTo>
                    <a:lnTo>
                      <a:pt x="47606" y="5230"/>
                    </a:lnTo>
                    <a:cubicBezTo>
                      <a:pt x="47628" y="5363"/>
                      <a:pt x="47518" y="5488"/>
                      <a:pt x="47385" y="5488"/>
                    </a:cubicBezTo>
                    <a:lnTo>
                      <a:pt x="46706" y="5488"/>
                    </a:lnTo>
                    <a:cubicBezTo>
                      <a:pt x="46596" y="5488"/>
                      <a:pt x="46500" y="5400"/>
                      <a:pt x="46485" y="5289"/>
                    </a:cubicBezTo>
                    <a:lnTo>
                      <a:pt x="46389" y="4485"/>
                    </a:lnTo>
                    <a:cubicBezTo>
                      <a:pt x="46370" y="4362"/>
                      <a:pt x="46265" y="4287"/>
                      <a:pt x="46160" y="4287"/>
                    </a:cubicBezTo>
                    <a:cubicBezTo>
                      <a:pt x="46101" y="4287"/>
                      <a:pt x="46043" y="4310"/>
                      <a:pt x="45998" y="4360"/>
                    </a:cubicBezTo>
                    <a:cubicBezTo>
                      <a:pt x="45740" y="4640"/>
                      <a:pt x="45371" y="5009"/>
                      <a:pt x="45002" y="5193"/>
                    </a:cubicBezTo>
                    <a:cubicBezTo>
                      <a:pt x="44970" y="5209"/>
                      <a:pt x="44937" y="5215"/>
                      <a:pt x="44905" y="5215"/>
                    </a:cubicBezTo>
                    <a:cubicBezTo>
                      <a:pt x="44739" y="5215"/>
                      <a:pt x="44609" y="5024"/>
                      <a:pt x="44715" y="4869"/>
                    </a:cubicBezTo>
                    <a:lnTo>
                      <a:pt x="45946" y="3969"/>
                    </a:lnTo>
                    <a:cubicBezTo>
                      <a:pt x="45946" y="3969"/>
                      <a:pt x="46131" y="3217"/>
                      <a:pt x="46131" y="3217"/>
                    </a:cubicBezTo>
                    <a:lnTo>
                      <a:pt x="46079" y="2626"/>
                    </a:lnTo>
                    <a:cubicBezTo>
                      <a:pt x="46330" y="2206"/>
                      <a:pt x="46227" y="1660"/>
                      <a:pt x="45843" y="1358"/>
                    </a:cubicBezTo>
                    <a:lnTo>
                      <a:pt x="45224" y="1675"/>
                    </a:lnTo>
                    <a:cubicBezTo>
                      <a:pt x="44958" y="1815"/>
                      <a:pt x="44766" y="2051"/>
                      <a:pt x="44700" y="2346"/>
                    </a:cubicBezTo>
                    <a:lnTo>
                      <a:pt x="44434" y="2457"/>
                    </a:lnTo>
                    <a:lnTo>
                      <a:pt x="43675" y="3784"/>
                    </a:lnTo>
                    <a:cubicBezTo>
                      <a:pt x="43601" y="3910"/>
                      <a:pt x="43173" y="5518"/>
                      <a:pt x="42229" y="6300"/>
                    </a:cubicBezTo>
                    <a:cubicBezTo>
                      <a:pt x="42184" y="6337"/>
                      <a:pt x="42134" y="6354"/>
                      <a:pt x="42087" y="6354"/>
                    </a:cubicBezTo>
                    <a:cubicBezTo>
                      <a:pt x="41938" y="6354"/>
                      <a:pt x="41806" y="6196"/>
                      <a:pt x="41890" y="6034"/>
                    </a:cubicBezTo>
                    <a:lnTo>
                      <a:pt x="42347" y="5120"/>
                    </a:lnTo>
                    <a:cubicBezTo>
                      <a:pt x="42354" y="5105"/>
                      <a:pt x="42354" y="5097"/>
                      <a:pt x="42362" y="5090"/>
                    </a:cubicBezTo>
                    <a:lnTo>
                      <a:pt x="42996" y="4139"/>
                    </a:lnTo>
                    <a:cubicBezTo>
                      <a:pt x="43099" y="3981"/>
                      <a:pt x="42978" y="3793"/>
                      <a:pt x="42816" y="3793"/>
                    </a:cubicBezTo>
                    <a:cubicBezTo>
                      <a:pt x="42782" y="3793"/>
                      <a:pt x="42745" y="3802"/>
                      <a:pt x="42708" y="3821"/>
                    </a:cubicBezTo>
                    <a:lnTo>
                      <a:pt x="41801" y="4603"/>
                    </a:lnTo>
                    <a:cubicBezTo>
                      <a:pt x="41536" y="4833"/>
                      <a:pt x="41200" y="4931"/>
                      <a:pt x="40854" y="4931"/>
                    </a:cubicBezTo>
                    <a:cubicBezTo>
                      <a:pt x="40767" y="4931"/>
                      <a:pt x="40679" y="4925"/>
                      <a:pt x="40591" y="4913"/>
                    </a:cubicBezTo>
                    <a:lnTo>
                      <a:pt x="39699" y="5068"/>
                    </a:lnTo>
                    <a:cubicBezTo>
                      <a:pt x="38917" y="5201"/>
                      <a:pt x="38312" y="5828"/>
                      <a:pt x="38194" y="6617"/>
                    </a:cubicBezTo>
                    <a:lnTo>
                      <a:pt x="35406" y="8785"/>
                    </a:lnTo>
                    <a:cubicBezTo>
                      <a:pt x="35008" y="9103"/>
                      <a:pt x="34558" y="9339"/>
                      <a:pt x="34078" y="9508"/>
                    </a:cubicBezTo>
                    <a:cubicBezTo>
                      <a:pt x="33223" y="9803"/>
                      <a:pt x="31895" y="10275"/>
                      <a:pt x="31770" y="10401"/>
                    </a:cubicBezTo>
                    <a:cubicBezTo>
                      <a:pt x="31674" y="10497"/>
                      <a:pt x="30206" y="10637"/>
                      <a:pt x="28760" y="10755"/>
                    </a:cubicBezTo>
                    <a:cubicBezTo>
                      <a:pt x="26865" y="10910"/>
                      <a:pt x="25035" y="11529"/>
                      <a:pt x="23435" y="12555"/>
                    </a:cubicBezTo>
                    <a:lnTo>
                      <a:pt x="18552" y="15697"/>
                    </a:lnTo>
                    <a:cubicBezTo>
                      <a:pt x="18168" y="15940"/>
                      <a:pt x="17726" y="16080"/>
                      <a:pt x="17276" y="16103"/>
                    </a:cubicBezTo>
                    <a:lnTo>
                      <a:pt x="14480" y="16221"/>
                    </a:lnTo>
                    <a:cubicBezTo>
                      <a:pt x="13919" y="16250"/>
                      <a:pt x="13381" y="16457"/>
                      <a:pt x="12953" y="16818"/>
                    </a:cubicBezTo>
                    <a:lnTo>
                      <a:pt x="12393" y="17283"/>
                    </a:lnTo>
                    <a:cubicBezTo>
                      <a:pt x="11924" y="17672"/>
                      <a:pt x="11343" y="17878"/>
                      <a:pt x="10754" y="17878"/>
                    </a:cubicBezTo>
                    <a:cubicBezTo>
                      <a:pt x="10517" y="17878"/>
                      <a:pt x="10279" y="17845"/>
                      <a:pt x="10047" y="17777"/>
                    </a:cubicBezTo>
                    <a:lnTo>
                      <a:pt x="9597" y="17652"/>
                    </a:lnTo>
                    <a:cubicBezTo>
                      <a:pt x="9363" y="17586"/>
                      <a:pt x="9124" y="17553"/>
                      <a:pt x="8887" y="17553"/>
                    </a:cubicBezTo>
                    <a:cubicBezTo>
                      <a:pt x="8532" y="17553"/>
                      <a:pt x="8180" y="17627"/>
                      <a:pt x="7849" y="17777"/>
                    </a:cubicBezTo>
                    <a:lnTo>
                      <a:pt x="5297" y="18905"/>
                    </a:lnTo>
                    <a:lnTo>
                      <a:pt x="2841" y="20041"/>
                    </a:lnTo>
                    <a:cubicBezTo>
                      <a:pt x="1" y="21561"/>
                      <a:pt x="561" y="22638"/>
                      <a:pt x="694" y="24283"/>
                    </a:cubicBezTo>
                    <a:cubicBezTo>
                      <a:pt x="557" y="24812"/>
                      <a:pt x="973" y="25275"/>
                      <a:pt x="1460" y="25275"/>
                    </a:cubicBezTo>
                    <a:cubicBezTo>
                      <a:pt x="1576" y="25275"/>
                      <a:pt x="1697" y="25248"/>
                      <a:pt x="1815" y="25190"/>
                    </a:cubicBezTo>
                    <a:lnTo>
                      <a:pt x="6433" y="22889"/>
                    </a:lnTo>
                    <a:lnTo>
                      <a:pt x="10401" y="21185"/>
                    </a:lnTo>
                    <a:lnTo>
                      <a:pt x="26289" y="14944"/>
                    </a:lnTo>
                    <a:lnTo>
                      <a:pt x="28782" y="13469"/>
                    </a:lnTo>
                    <a:cubicBezTo>
                      <a:pt x="30516" y="12444"/>
                      <a:pt x="32382" y="11684"/>
                      <a:pt x="34337" y="11212"/>
                    </a:cubicBezTo>
                    <a:lnTo>
                      <a:pt x="42362" y="9272"/>
                    </a:lnTo>
                    <a:cubicBezTo>
                      <a:pt x="42369" y="9272"/>
                      <a:pt x="42723" y="9147"/>
                      <a:pt x="43188" y="8985"/>
                    </a:cubicBezTo>
                    <a:cubicBezTo>
                      <a:pt x="44564" y="8491"/>
                      <a:pt x="46011" y="8244"/>
                      <a:pt x="47471" y="8244"/>
                    </a:cubicBezTo>
                    <a:cubicBezTo>
                      <a:pt x="47646" y="8244"/>
                      <a:pt x="47822" y="8247"/>
                      <a:pt x="47997" y="8254"/>
                    </a:cubicBezTo>
                    <a:lnTo>
                      <a:pt x="50829" y="8387"/>
                    </a:lnTo>
                    <a:cubicBezTo>
                      <a:pt x="51759" y="8350"/>
                      <a:pt x="52600" y="7812"/>
                      <a:pt x="53013" y="6978"/>
                    </a:cubicBezTo>
                    <a:cubicBezTo>
                      <a:pt x="53064" y="6868"/>
                      <a:pt x="53109" y="6750"/>
                      <a:pt x="53138" y="6624"/>
                    </a:cubicBezTo>
                    <a:cubicBezTo>
                      <a:pt x="53206" y="6374"/>
                      <a:pt x="53544" y="6292"/>
                      <a:pt x="53964" y="6292"/>
                    </a:cubicBezTo>
                    <a:cubicBezTo>
                      <a:pt x="54225" y="6292"/>
                      <a:pt x="54518" y="6324"/>
                      <a:pt x="54798" y="6366"/>
                    </a:cubicBezTo>
                    <a:cubicBezTo>
                      <a:pt x="54851" y="6374"/>
                      <a:pt x="54904" y="6378"/>
                      <a:pt x="54956" y="6378"/>
                    </a:cubicBezTo>
                    <a:cubicBezTo>
                      <a:pt x="55510" y="6378"/>
                      <a:pt x="55978" y="5929"/>
                      <a:pt x="55978" y="5356"/>
                    </a:cubicBezTo>
                    <a:lnTo>
                      <a:pt x="55978" y="3460"/>
                    </a:lnTo>
                    <a:cubicBezTo>
                      <a:pt x="55978" y="3305"/>
                      <a:pt x="55948" y="3158"/>
                      <a:pt x="55882" y="3017"/>
                    </a:cubicBezTo>
                    <a:lnTo>
                      <a:pt x="55078" y="1321"/>
                    </a:lnTo>
                    <a:cubicBezTo>
                      <a:pt x="54825" y="770"/>
                      <a:pt x="54283" y="445"/>
                      <a:pt x="53712" y="445"/>
                    </a:cubicBezTo>
                    <a:cubicBezTo>
                      <a:pt x="53518" y="445"/>
                      <a:pt x="53321" y="483"/>
                      <a:pt x="53131" y="561"/>
                    </a:cubicBezTo>
                    <a:lnTo>
                      <a:pt x="51250" y="1336"/>
                    </a:lnTo>
                    <a:cubicBezTo>
                      <a:pt x="51250" y="1336"/>
                      <a:pt x="49546" y="546"/>
                      <a:pt x="49089" y="178"/>
                    </a:cubicBezTo>
                    <a:cubicBezTo>
                      <a:pt x="48949" y="60"/>
                      <a:pt x="48772" y="1"/>
                      <a:pt x="48587"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44"/>
              <p:cNvSpPr/>
              <p:nvPr/>
            </p:nvSpPr>
            <p:spPr>
              <a:xfrm>
                <a:off x="3907050" y="4198300"/>
                <a:ext cx="47300" cy="106725"/>
              </a:xfrm>
              <a:custGeom>
                <a:rect b="b" l="l" r="r" t="t"/>
                <a:pathLst>
                  <a:path extrusionOk="0" h="4269" w="1892">
                    <a:moveTo>
                      <a:pt x="279" y="0"/>
                    </a:moveTo>
                    <a:cubicBezTo>
                      <a:pt x="118" y="0"/>
                      <a:pt x="1" y="637"/>
                      <a:pt x="337" y="980"/>
                    </a:cubicBezTo>
                    <a:cubicBezTo>
                      <a:pt x="248" y="1755"/>
                      <a:pt x="374" y="2544"/>
                      <a:pt x="721" y="3245"/>
                    </a:cubicBezTo>
                    <a:cubicBezTo>
                      <a:pt x="1061" y="3926"/>
                      <a:pt x="1538" y="4268"/>
                      <a:pt x="1741" y="4268"/>
                    </a:cubicBezTo>
                    <a:cubicBezTo>
                      <a:pt x="1877" y="4268"/>
                      <a:pt x="1892" y="4116"/>
                      <a:pt x="1665" y="3813"/>
                    </a:cubicBezTo>
                    <a:cubicBezTo>
                      <a:pt x="1097" y="3060"/>
                      <a:pt x="529" y="2301"/>
                      <a:pt x="1097" y="1548"/>
                    </a:cubicBezTo>
                    <a:cubicBezTo>
                      <a:pt x="1616" y="854"/>
                      <a:pt x="1500" y="5"/>
                      <a:pt x="1189" y="5"/>
                    </a:cubicBezTo>
                    <a:cubicBezTo>
                      <a:pt x="1160" y="5"/>
                      <a:pt x="1129" y="13"/>
                      <a:pt x="1097" y="29"/>
                    </a:cubicBezTo>
                    <a:cubicBezTo>
                      <a:pt x="910" y="124"/>
                      <a:pt x="769" y="170"/>
                      <a:pt x="651" y="170"/>
                    </a:cubicBezTo>
                    <a:cubicBezTo>
                      <a:pt x="531" y="170"/>
                      <a:pt x="434" y="122"/>
                      <a:pt x="337" y="29"/>
                    </a:cubicBezTo>
                    <a:cubicBezTo>
                      <a:pt x="317" y="9"/>
                      <a:pt x="298" y="0"/>
                      <a:pt x="279"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44"/>
              <p:cNvSpPr/>
              <p:nvPr/>
            </p:nvSpPr>
            <p:spPr>
              <a:xfrm>
                <a:off x="5574725" y="2767450"/>
                <a:ext cx="147900" cy="207325"/>
              </a:xfrm>
              <a:custGeom>
                <a:rect b="b" l="l" r="r" t="t"/>
                <a:pathLst>
                  <a:path extrusionOk="0" h="8293" w="5916">
                    <a:moveTo>
                      <a:pt x="5757" y="0"/>
                    </a:moveTo>
                    <a:cubicBezTo>
                      <a:pt x="5716" y="0"/>
                      <a:pt x="5675" y="17"/>
                      <a:pt x="5643" y="54"/>
                    </a:cubicBezTo>
                    <a:cubicBezTo>
                      <a:pt x="5311" y="445"/>
                      <a:pt x="4942" y="799"/>
                      <a:pt x="4544" y="1109"/>
                    </a:cubicBezTo>
                    <a:cubicBezTo>
                      <a:pt x="3784" y="1677"/>
                      <a:pt x="0" y="8293"/>
                      <a:pt x="0" y="8293"/>
                    </a:cubicBezTo>
                    <a:lnTo>
                      <a:pt x="760" y="7725"/>
                    </a:lnTo>
                    <a:cubicBezTo>
                      <a:pt x="1512" y="7157"/>
                      <a:pt x="5296" y="1485"/>
                      <a:pt x="5672" y="917"/>
                    </a:cubicBezTo>
                    <a:cubicBezTo>
                      <a:pt x="5827" y="696"/>
                      <a:pt x="5908" y="430"/>
                      <a:pt x="5916" y="157"/>
                    </a:cubicBezTo>
                    <a:cubicBezTo>
                      <a:pt x="5916" y="64"/>
                      <a:pt x="5838" y="0"/>
                      <a:pt x="5757"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44"/>
              <p:cNvSpPr/>
              <p:nvPr/>
            </p:nvSpPr>
            <p:spPr>
              <a:xfrm>
                <a:off x="6047525" y="2529875"/>
                <a:ext cx="156025" cy="118025"/>
              </a:xfrm>
              <a:custGeom>
                <a:rect b="b" l="l" r="r" t="t"/>
                <a:pathLst>
                  <a:path extrusionOk="0" h="4721" w="6241">
                    <a:moveTo>
                      <a:pt x="1249" y="1"/>
                    </a:moveTo>
                    <a:cubicBezTo>
                      <a:pt x="1212" y="1"/>
                      <a:pt x="1175" y="7"/>
                      <a:pt x="1136" y="20"/>
                    </a:cubicBezTo>
                    <a:cubicBezTo>
                      <a:pt x="568" y="204"/>
                      <a:pt x="377" y="1148"/>
                      <a:pt x="185" y="2284"/>
                    </a:cubicBezTo>
                    <a:cubicBezTo>
                      <a:pt x="0" y="3420"/>
                      <a:pt x="1889" y="4172"/>
                      <a:pt x="3025" y="4556"/>
                    </a:cubicBezTo>
                    <a:cubicBezTo>
                      <a:pt x="3378" y="4675"/>
                      <a:pt x="3694" y="4720"/>
                      <a:pt x="3979" y="4720"/>
                    </a:cubicBezTo>
                    <a:cubicBezTo>
                      <a:pt x="4610" y="4720"/>
                      <a:pt x="5089" y="4499"/>
                      <a:pt x="5481" y="4372"/>
                    </a:cubicBezTo>
                    <a:cubicBezTo>
                      <a:pt x="6049" y="4180"/>
                      <a:pt x="6049" y="3044"/>
                      <a:pt x="6049" y="3044"/>
                    </a:cubicBezTo>
                    <a:cubicBezTo>
                      <a:pt x="6241" y="2476"/>
                      <a:pt x="4537" y="1333"/>
                      <a:pt x="4537" y="1333"/>
                    </a:cubicBezTo>
                    <a:cubicBezTo>
                      <a:pt x="3976" y="1229"/>
                      <a:pt x="3408" y="1163"/>
                      <a:pt x="2833" y="1148"/>
                    </a:cubicBezTo>
                    <a:cubicBezTo>
                      <a:pt x="2131" y="1148"/>
                      <a:pt x="1757" y="1"/>
                      <a:pt x="1249"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44"/>
              <p:cNvSpPr/>
              <p:nvPr/>
            </p:nvSpPr>
            <p:spPr>
              <a:xfrm>
                <a:off x="5999025" y="2496025"/>
                <a:ext cx="24925" cy="20850"/>
              </a:xfrm>
              <a:custGeom>
                <a:rect b="b" l="l" r="r" t="t"/>
                <a:pathLst>
                  <a:path extrusionOk="0" h="834" w="997">
                    <a:moveTo>
                      <a:pt x="678" y="0"/>
                    </a:moveTo>
                    <a:cubicBezTo>
                      <a:pt x="479" y="0"/>
                      <a:pt x="201" y="275"/>
                      <a:pt x="52" y="429"/>
                    </a:cubicBezTo>
                    <a:cubicBezTo>
                      <a:pt x="1" y="481"/>
                      <a:pt x="1" y="555"/>
                      <a:pt x="37" y="614"/>
                    </a:cubicBezTo>
                    <a:cubicBezTo>
                      <a:pt x="118" y="757"/>
                      <a:pt x="265" y="833"/>
                      <a:pt x="413" y="833"/>
                    </a:cubicBezTo>
                    <a:cubicBezTo>
                      <a:pt x="524" y="833"/>
                      <a:pt x="634" y="791"/>
                      <a:pt x="716" y="702"/>
                    </a:cubicBezTo>
                    <a:lnTo>
                      <a:pt x="996" y="422"/>
                    </a:lnTo>
                    <a:lnTo>
                      <a:pt x="996" y="238"/>
                    </a:lnTo>
                    <a:lnTo>
                      <a:pt x="805" y="53"/>
                    </a:lnTo>
                    <a:cubicBezTo>
                      <a:pt x="769" y="16"/>
                      <a:pt x="726" y="0"/>
                      <a:pt x="678"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44"/>
              <p:cNvSpPr/>
              <p:nvPr/>
            </p:nvSpPr>
            <p:spPr>
              <a:xfrm>
                <a:off x="6431425" y="3967400"/>
                <a:ext cx="158075" cy="406625"/>
              </a:xfrm>
              <a:custGeom>
                <a:rect b="b" l="l" r="r" t="t"/>
                <a:pathLst>
                  <a:path extrusionOk="0" h="16265" w="6323">
                    <a:moveTo>
                      <a:pt x="3741" y="0"/>
                    </a:moveTo>
                    <a:cubicBezTo>
                      <a:pt x="3741" y="1"/>
                      <a:pt x="3933" y="1328"/>
                      <a:pt x="3173" y="1512"/>
                    </a:cubicBezTo>
                    <a:cubicBezTo>
                      <a:pt x="3104" y="1530"/>
                      <a:pt x="3039" y="1538"/>
                      <a:pt x="2979" y="1538"/>
                    </a:cubicBezTo>
                    <a:cubicBezTo>
                      <a:pt x="2387" y="1538"/>
                      <a:pt x="2229" y="760"/>
                      <a:pt x="2229" y="760"/>
                    </a:cubicBezTo>
                    <a:cubicBezTo>
                      <a:pt x="2229" y="760"/>
                      <a:pt x="2052" y="568"/>
                      <a:pt x="1477" y="384"/>
                    </a:cubicBezTo>
                    <a:cubicBezTo>
                      <a:pt x="1455" y="377"/>
                      <a:pt x="1434" y="373"/>
                      <a:pt x="1416" y="373"/>
                    </a:cubicBezTo>
                    <a:cubicBezTo>
                      <a:pt x="966" y="373"/>
                      <a:pt x="1661" y="2494"/>
                      <a:pt x="1845" y="3408"/>
                    </a:cubicBezTo>
                    <a:cubicBezTo>
                      <a:pt x="2037" y="4360"/>
                      <a:pt x="1278" y="3976"/>
                      <a:pt x="1845" y="4544"/>
                    </a:cubicBezTo>
                    <a:cubicBezTo>
                      <a:pt x="2413" y="5112"/>
                      <a:pt x="2037" y="5296"/>
                      <a:pt x="1845" y="5673"/>
                    </a:cubicBezTo>
                    <a:cubicBezTo>
                      <a:pt x="1654" y="6056"/>
                      <a:pt x="1469" y="6056"/>
                      <a:pt x="2222" y="6241"/>
                    </a:cubicBezTo>
                    <a:cubicBezTo>
                      <a:pt x="2981" y="6432"/>
                      <a:pt x="1469" y="6432"/>
                      <a:pt x="1469" y="6432"/>
                    </a:cubicBezTo>
                    <a:cubicBezTo>
                      <a:pt x="1469" y="6432"/>
                      <a:pt x="901" y="7753"/>
                      <a:pt x="333" y="8512"/>
                    </a:cubicBezTo>
                    <a:cubicBezTo>
                      <a:pt x="1" y="8953"/>
                      <a:pt x="253" y="9136"/>
                      <a:pt x="633" y="9136"/>
                    </a:cubicBezTo>
                    <a:cubicBezTo>
                      <a:pt x="901" y="9136"/>
                      <a:pt x="1234" y="9044"/>
                      <a:pt x="1469" y="8889"/>
                    </a:cubicBezTo>
                    <a:cubicBezTo>
                      <a:pt x="1621" y="8788"/>
                      <a:pt x="1786" y="8741"/>
                      <a:pt x="1961" y="8741"/>
                    </a:cubicBezTo>
                    <a:cubicBezTo>
                      <a:pt x="2440" y="8741"/>
                      <a:pt x="2993" y="9092"/>
                      <a:pt x="3549" y="9648"/>
                    </a:cubicBezTo>
                    <a:cubicBezTo>
                      <a:pt x="4302" y="10401"/>
                      <a:pt x="4494" y="10401"/>
                      <a:pt x="4494" y="10401"/>
                    </a:cubicBezTo>
                    <a:cubicBezTo>
                      <a:pt x="4494" y="10401"/>
                      <a:pt x="4494" y="9985"/>
                      <a:pt x="4729" y="9985"/>
                    </a:cubicBezTo>
                    <a:cubicBezTo>
                      <a:pt x="4769" y="9985"/>
                      <a:pt x="4815" y="9997"/>
                      <a:pt x="4870" y="10024"/>
                    </a:cubicBezTo>
                    <a:cubicBezTo>
                      <a:pt x="5246" y="10216"/>
                      <a:pt x="5135" y="11020"/>
                      <a:pt x="4494" y="11913"/>
                    </a:cubicBezTo>
                    <a:cubicBezTo>
                      <a:pt x="4162" y="12377"/>
                      <a:pt x="4117" y="12658"/>
                      <a:pt x="4117" y="12658"/>
                    </a:cubicBezTo>
                    <a:lnTo>
                      <a:pt x="4117" y="13425"/>
                    </a:lnTo>
                    <a:cubicBezTo>
                      <a:pt x="4117" y="13993"/>
                      <a:pt x="3549" y="14376"/>
                      <a:pt x="3549" y="14376"/>
                    </a:cubicBezTo>
                    <a:cubicBezTo>
                      <a:pt x="3549" y="14376"/>
                      <a:pt x="3678" y="15033"/>
                      <a:pt x="3613" y="15033"/>
                    </a:cubicBezTo>
                    <a:cubicBezTo>
                      <a:pt x="3600" y="15033"/>
                      <a:pt x="3580" y="15007"/>
                      <a:pt x="3549" y="14944"/>
                    </a:cubicBezTo>
                    <a:cubicBezTo>
                      <a:pt x="3511" y="14867"/>
                      <a:pt x="3465" y="14836"/>
                      <a:pt x="3416" y="14836"/>
                    </a:cubicBezTo>
                    <a:cubicBezTo>
                      <a:pt x="3221" y="14836"/>
                      <a:pt x="2981" y="15321"/>
                      <a:pt x="2981" y="15321"/>
                    </a:cubicBezTo>
                    <a:cubicBezTo>
                      <a:pt x="2981" y="15321"/>
                      <a:pt x="2790" y="16265"/>
                      <a:pt x="4117" y="16265"/>
                    </a:cubicBezTo>
                    <a:cubicBezTo>
                      <a:pt x="5438" y="16265"/>
                      <a:pt x="5246" y="14753"/>
                      <a:pt x="5246" y="14753"/>
                    </a:cubicBezTo>
                    <a:lnTo>
                      <a:pt x="5061" y="13049"/>
                    </a:lnTo>
                    <a:cubicBezTo>
                      <a:pt x="5061" y="13049"/>
                      <a:pt x="6013" y="12296"/>
                      <a:pt x="6197" y="11537"/>
                    </a:cubicBezTo>
                    <a:cubicBezTo>
                      <a:pt x="6323" y="11116"/>
                      <a:pt x="6168" y="10666"/>
                      <a:pt x="5821" y="10401"/>
                    </a:cubicBezTo>
                    <a:cubicBezTo>
                      <a:pt x="5821" y="10401"/>
                      <a:pt x="6013" y="9457"/>
                      <a:pt x="6013" y="9265"/>
                    </a:cubicBezTo>
                    <a:cubicBezTo>
                      <a:pt x="6013" y="9203"/>
                      <a:pt x="5970" y="9183"/>
                      <a:pt x="5914" y="9183"/>
                    </a:cubicBezTo>
                    <a:cubicBezTo>
                      <a:pt x="5800" y="9183"/>
                      <a:pt x="5629" y="9265"/>
                      <a:pt x="5629" y="9265"/>
                    </a:cubicBezTo>
                    <a:lnTo>
                      <a:pt x="4877" y="4920"/>
                    </a:lnTo>
                    <a:lnTo>
                      <a:pt x="3741"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44"/>
              <p:cNvSpPr/>
              <p:nvPr/>
            </p:nvSpPr>
            <p:spPr>
              <a:xfrm>
                <a:off x="6582100" y="4292275"/>
                <a:ext cx="37500" cy="60200"/>
              </a:xfrm>
              <a:custGeom>
                <a:rect b="b" l="l" r="r" t="t"/>
                <a:pathLst>
                  <a:path extrusionOk="0" h="2408" w="1500">
                    <a:moveTo>
                      <a:pt x="367" y="1"/>
                    </a:moveTo>
                    <a:cubicBezTo>
                      <a:pt x="300" y="1"/>
                      <a:pt x="247" y="24"/>
                      <a:pt x="215" y="76"/>
                    </a:cubicBezTo>
                    <a:cubicBezTo>
                      <a:pt x="1" y="415"/>
                      <a:pt x="458" y="1470"/>
                      <a:pt x="1100" y="2104"/>
                    </a:cubicBezTo>
                    <a:cubicBezTo>
                      <a:pt x="1307" y="2314"/>
                      <a:pt x="1399" y="2407"/>
                      <a:pt x="1432" y="2407"/>
                    </a:cubicBezTo>
                    <a:cubicBezTo>
                      <a:pt x="1500" y="2407"/>
                      <a:pt x="1320" y="2014"/>
                      <a:pt x="1395" y="1433"/>
                    </a:cubicBezTo>
                    <a:cubicBezTo>
                      <a:pt x="1495" y="704"/>
                      <a:pt x="730" y="1"/>
                      <a:pt x="367"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44"/>
              <p:cNvSpPr/>
              <p:nvPr/>
            </p:nvSpPr>
            <p:spPr>
              <a:xfrm>
                <a:off x="6138925" y="4077025"/>
                <a:ext cx="108875" cy="105350"/>
              </a:xfrm>
              <a:custGeom>
                <a:rect b="b" l="l" r="r" t="t"/>
                <a:pathLst>
                  <a:path extrusionOk="0" h="4214" w="4355">
                    <a:moveTo>
                      <a:pt x="3770" y="0"/>
                    </a:moveTo>
                    <a:cubicBezTo>
                      <a:pt x="3452" y="0"/>
                      <a:pt x="3042" y="425"/>
                      <a:pt x="3042" y="425"/>
                    </a:cubicBezTo>
                    <a:cubicBezTo>
                      <a:pt x="3042" y="425"/>
                      <a:pt x="446" y="2335"/>
                      <a:pt x="187" y="3242"/>
                    </a:cubicBezTo>
                    <a:cubicBezTo>
                      <a:pt x="0" y="3876"/>
                      <a:pt x="410" y="4213"/>
                      <a:pt x="1214" y="4213"/>
                    </a:cubicBezTo>
                    <a:cubicBezTo>
                      <a:pt x="1552" y="4213"/>
                      <a:pt x="1960" y="4154"/>
                      <a:pt x="2422" y="4032"/>
                    </a:cubicBezTo>
                    <a:cubicBezTo>
                      <a:pt x="3986" y="3618"/>
                      <a:pt x="4355" y="2748"/>
                      <a:pt x="4134" y="2151"/>
                    </a:cubicBezTo>
                    <a:cubicBezTo>
                      <a:pt x="3905" y="1553"/>
                      <a:pt x="4134" y="1369"/>
                      <a:pt x="4134" y="720"/>
                    </a:cubicBezTo>
                    <a:cubicBezTo>
                      <a:pt x="4134" y="169"/>
                      <a:pt x="3970" y="0"/>
                      <a:pt x="3770"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44"/>
              <p:cNvSpPr/>
              <p:nvPr/>
            </p:nvSpPr>
            <p:spPr>
              <a:xfrm>
                <a:off x="6290600" y="4032525"/>
                <a:ext cx="28575" cy="27225"/>
              </a:xfrm>
              <a:custGeom>
                <a:rect b="b" l="l" r="r" t="t"/>
                <a:pathLst>
                  <a:path extrusionOk="0" h="1089" w="1143">
                    <a:moveTo>
                      <a:pt x="101" y="0"/>
                    </a:moveTo>
                    <a:cubicBezTo>
                      <a:pt x="0" y="0"/>
                      <a:pt x="132" y="921"/>
                      <a:pt x="132" y="921"/>
                    </a:cubicBezTo>
                    <a:cubicBezTo>
                      <a:pt x="132" y="921"/>
                      <a:pt x="450" y="1088"/>
                      <a:pt x="706" y="1088"/>
                    </a:cubicBezTo>
                    <a:cubicBezTo>
                      <a:pt x="833" y="1088"/>
                      <a:pt x="946" y="1047"/>
                      <a:pt x="995" y="921"/>
                    </a:cubicBezTo>
                    <a:cubicBezTo>
                      <a:pt x="1142" y="545"/>
                      <a:pt x="995" y="21"/>
                      <a:pt x="995" y="21"/>
                    </a:cubicBezTo>
                    <a:cubicBezTo>
                      <a:pt x="983" y="18"/>
                      <a:pt x="969" y="17"/>
                      <a:pt x="952" y="17"/>
                    </a:cubicBezTo>
                    <a:cubicBezTo>
                      <a:pt x="823" y="17"/>
                      <a:pt x="558" y="96"/>
                      <a:pt x="357" y="96"/>
                    </a:cubicBezTo>
                    <a:cubicBezTo>
                      <a:pt x="259" y="96"/>
                      <a:pt x="176" y="77"/>
                      <a:pt x="132" y="21"/>
                    </a:cubicBezTo>
                    <a:cubicBezTo>
                      <a:pt x="120" y="7"/>
                      <a:pt x="110" y="0"/>
                      <a:pt x="101"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44"/>
              <p:cNvSpPr/>
              <p:nvPr/>
            </p:nvSpPr>
            <p:spPr>
              <a:xfrm>
                <a:off x="6355850" y="3980500"/>
                <a:ext cx="28225" cy="40175"/>
              </a:xfrm>
              <a:custGeom>
                <a:rect b="b" l="l" r="r" t="t"/>
                <a:pathLst>
                  <a:path extrusionOk="0" h="1607" w="1129">
                    <a:moveTo>
                      <a:pt x="568" y="0"/>
                    </a:moveTo>
                    <a:cubicBezTo>
                      <a:pt x="568" y="0"/>
                      <a:pt x="0" y="185"/>
                      <a:pt x="0" y="716"/>
                    </a:cubicBezTo>
                    <a:cubicBezTo>
                      <a:pt x="0" y="1148"/>
                      <a:pt x="25" y="1607"/>
                      <a:pt x="172" y="1607"/>
                    </a:cubicBezTo>
                    <a:cubicBezTo>
                      <a:pt x="202" y="1607"/>
                      <a:pt x="238" y="1586"/>
                      <a:pt x="281" y="1542"/>
                    </a:cubicBezTo>
                    <a:cubicBezTo>
                      <a:pt x="524" y="1284"/>
                      <a:pt x="0" y="1011"/>
                      <a:pt x="568" y="804"/>
                    </a:cubicBezTo>
                    <a:cubicBezTo>
                      <a:pt x="1129" y="605"/>
                      <a:pt x="937" y="111"/>
                      <a:pt x="568"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44"/>
              <p:cNvSpPr/>
              <p:nvPr/>
            </p:nvSpPr>
            <p:spPr>
              <a:xfrm>
                <a:off x="6437525" y="4237825"/>
                <a:ext cx="56250" cy="49300"/>
              </a:xfrm>
              <a:custGeom>
                <a:rect b="b" l="l" r="r" t="t"/>
                <a:pathLst>
                  <a:path extrusionOk="0" h="1972" w="2250">
                    <a:moveTo>
                      <a:pt x="1258" y="1"/>
                    </a:moveTo>
                    <a:cubicBezTo>
                      <a:pt x="1229" y="1"/>
                      <a:pt x="1198" y="2"/>
                      <a:pt x="1166" y="4"/>
                    </a:cubicBezTo>
                    <a:cubicBezTo>
                      <a:pt x="1034" y="11"/>
                      <a:pt x="1" y="675"/>
                      <a:pt x="266" y="1317"/>
                    </a:cubicBezTo>
                    <a:cubicBezTo>
                      <a:pt x="433" y="1720"/>
                      <a:pt x="792" y="1972"/>
                      <a:pt x="1138" y="1972"/>
                    </a:cubicBezTo>
                    <a:cubicBezTo>
                      <a:pt x="1343" y="1972"/>
                      <a:pt x="1544" y="1883"/>
                      <a:pt x="1697" y="1686"/>
                    </a:cubicBezTo>
                    <a:cubicBezTo>
                      <a:pt x="2098" y="1170"/>
                      <a:pt x="2249" y="1"/>
                      <a:pt x="1258"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44"/>
              <p:cNvSpPr/>
              <p:nvPr/>
            </p:nvSpPr>
            <p:spPr>
              <a:xfrm>
                <a:off x="6487325" y="4257650"/>
                <a:ext cx="40225" cy="30150"/>
              </a:xfrm>
              <a:custGeom>
                <a:rect b="b" l="l" r="r" t="t"/>
                <a:pathLst>
                  <a:path extrusionOk="0" h="1206" w="1609">
                    <a:moveTo>
                      <a:pt x="974" y="0"/>
                    </a:moveTo>
                    <a:cubicBezTo>
                      <a:pt x="974" y="0"/>
                      <a:pt x="0" y="37"/>
                      <a:pt x="229" y="487"/>
                    </a:cubicBezTo>
                    <a:cubicBezTo>
                      <a:pt x="421" y="877"/>
                      <a:pt x="761" y="1205"/>
                      <a:pt x="1041" y="1205"/>
                    </a:cubicBezTo>
                    <a:cubicBezTo>
                      <a:pt x="1084" y="1205"/>
                      <a:pt x="1126" y="1197"/>
                      <a:pt x="1166" y="1181"/>
                    </a:cubicBezTo>
                    <a:cubicBezTo>
                      <a:pt x="1468" y="1048"/>
                      <a:pt x="1608" y="185"/>
                      <a:pt x="974"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44"/>
              <p:cNvSpPr/>
              <p:nvPr/>
            </p:nvSpPr>
            <p:spPr>
              <a:xfrm>
                <a:off x="6245025" y="4309450"/>
                <a:ext cx="104200" cy="59275"/>
              </a:xfrm>
              <a:custGeom>
                <a:rect b="b" l="l" r="r" t="t"/>
                <a:pathLst>
                  <a:path extrusionOk="0" h="2371" w="4168">
                    <a:moveTo>
                      <a:pt x="922" y="1"/>
                    </a:moveTo>
                    <a:cubicBezTo>
                      <a:pt x="794" y="1"/>
                      <a:pt x="683" y="10"/>
                      <a:pt x="598" y="31"/>
                    </a:cubicBezTo>
                    <a:cubicBezTo>
                      <a:pt x="0" y="178"/>
                      <a:pt x="561" y="1307"/>
                      <a:pt x="1166" y="2022"/>
                    </a:cubicBezTo>
                    <a:cubicBezTo>
                      <a:pt x="1375" y="2273"/>
                      <a:pt x="1632" y="2371"/>
                      <a:pt x="1908" y="2371"/>
                    </a:cubicBezTo>
                    <a:cubicBezTo>
                      <a:pt x="2418" y="2371"/>
                      <a:pt x="2995" y="2036"/>
                      <a:pt x="3460" y="1720"/>
                    </a:cubicBezTo>
                    <a:cubicBezTo>
                      <a:pt x="4168" y="1233"/>
                      <a:pt x="3120" y="333"/>
                      <a:pt x="3120" y="333"/>
                    </a:cubicBezTo>
                    <a:cubicBezTo>
                      <a:pt x="3120" y="333"/>
                      <a:pt x="1705" y="1"/>
                      <a:pt x="922"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44"/>
              <p:cNvSpPr/>
              <p:nvPr/>
            </p:nvSpPr>
            <p:spPr>
              <a:xfrm>
                <a:off x="6454625" y="4350275"/>
                <a:ext cx="59650" cy="29300"/>
              </a:xfrm>
              <a:custGeom>
                <a:rect b="b" l="l" r="r" t="t"/>
                <a:pathLst>
                  <a:path extrusionOk="0" h="1172" w="2386">
                    <a:moveTo>
                      <a:pt x="891" y="0"/>
                    </a:moveTo>
                    <a:cubicBezTo>
                      <a:pt x="669" y="0"/>
                      <a:pt x="417" y="75"/>
                      <a:pt x="261" y="352"/>
                    </a:cubicBezTo>
                    <a:cubicBezTo>
                      <a:pt x="1" y="803"/>
                      <a:pt x="112" y="1172"/>
                      <a:pt x="552" y="1172"/>
                    </a:cubicBezTo>
                    <a:cubicBezTo>
                      <a:pt x="624" y="1172"/>
                      <a:pt x="704" y="1162"/>
                      <a:pt x="792" y="1141"/>
                    </a:cubicBezTo>
                    <a:cubicBezTo>
                      <a:pt x="1426" y="987"/>
                      <a:pt x="2385" y="618"/>
                      <a:pt x="1323" y="87"/>
                    </a:cubicBezTo>
                    <a:cubicBezTo>
                      <a:pt x="1261" y="59"/>
                      <a:pt x="1087" y="0"/>
                      <a:pt x="891"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44"/>
              <p:cNvSpPr/>
              <p:nvPr/>
            </p:nvSpPr>
            <p:spPr>
              <a:xfrm>
                <a:off x="6391625" y="4364125"/>
                <a:ext cx="69725" cy="34675"/>
              </a:xfrm>
              <a:custGeom>
                <a:rect b="b" l="l" r="r" t="t"/>
                <a:pathLst>
                  <a:path extrusionOk="0" h="1387" w="2789">
                    <a:moveTo>
                      <a:pt x="1250" y="1"/>
                    </a:moveTo>
                    <a:cubicBezTo>
                      <a:pt x="1201" y="1"/>
                      <a:pt x="1160" y="11"/>
                      <a:pt x="1129" y="34"/>
                    </a:cubicBezTo>
                    <a:cubicBezTo>
                      <a:pt x="871" y="219"/>
                      <a:pt x="0" y="890"/>
                      <a:pt x="0" y="890"/>
                    </a:cubicBezTo>
                    <a:cubicBezTo>
                      <a:pt x="0" y="890"/>
                      <a:pt x="0" y="1340"/>
                      <a:pt x="1129" y="1340"/>
                    </a:cubicBezTo>
                    <a:cubicBezTo>
                      <a:pt x="1642" y="1340"/>
                      <a:pt x="2060" y="1386"/>
                      <a:pt x="2335" y="1386"/>
                    </a:cubicBezTo>
                    <a:cubicBezTo>
                      <a:pt x="2662" y="1386"/>
                      <a:pt x="2789" y="1321"/>
                      <a:pt x="2641" y="1037"/>
                    </a:cubicBezTo>
                    <a:cubicBezTo>
                      <a:pt x="2401" y="576"/>
                      <a:pt x="1611" y="1"/>
                      <a:pt x="1250"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44"/>
              <p:cNvSpPr/>
              <p:nvPr/>
            </p:nvSpPr>
            <p:spPr>
              <a:xfrm>
                <a:off x="6695825" y="4136250"/>
                <a:ext cx="104250" cy="97450"/>
              </a:xfrm>
              <a:custGeom>
                <a:rect b="b" l="l" r="r" t="t"/>
                <a:pathLst>
                  <a:path extrusionOk="0" h="3898" w="4170">
                    <a:moveTo>
                      <a:pt x="1322" y="1"/>
                    </a:moveTo>
                    <a:cubicBezTo>
                      <a:pt x="1187" y="1"/>
                      <a:pt x="1074" y="89"/>
                      <a:pt x="1058" y="232"/>
                    </a:cubicBezTo>
                    <a:cubicBezTo>
                      <a:pt x="1043" y="364"/>
                      <a:pt x="1131" y="1500"/>
                      <a:pt x="571" y="1840"/>
                    </a:cubicBezTo>
                    <a:cubicBezTo>
                      <a:pt x="3" y="2186"/>
                      <a:pt x="195" y="2710"/>
                      <a:pt x="47" y="3123"/>
                    </a:cubicBezTo>
                    <a:cubicBezTo>
                      <a:pt x="0" y="3250"/>
                      <a:pt x="9" y="3287"/>
                      <a:pt x="57" y="3287"/>
                    </a:cubicBezTo>
                    <a:cubicBezTo>
                      <a:pt x="123" y="3287"/>
                      <a:pt x="267" y="3215"/>
                      <a:pt x="446" y="3215"/>
                    </a:cubicBezTo>
                    <a:cubicBezTo>
                      <a:pt x="564" y="3215"/>
                      <a:pt x="699" y="3247"/>
                      <a:pt x="836" y="3352"/>
                    </a:cubicBezTo>
                    <a:cubicBezTo>
                      <a:pt x="1189" y="3624"/>
                      <a:pt x="1205" y="3897"/>
                      <a:pt x="1417" y="3897"/>
                    </a:cubicBezTo>
                    <a:cubicBezTo>
                      <a:pt x="1498" y="3897"/>
                      <a:pt x="1607" y="3858"/>
                      <a:pt x="1773" y="3765"/>
                    </a:cubicBezTo>
                    <a:cubicBezTo>
                      <a:pt x="2345" y="3440"/>
                      <a:pt x="2579" y="2891"/>
                      <a:pt x="2961" y="2891"/>
                    </a:cubicBezTo>
                    <a:cubicBezTo>
                      <a:pt x="2978" y="2891"/>
                      <a:pt x="2995" y="2892"/>
                      <a:pt x="3012" y="2894"/>
                    </a:cubicBezTo>
                    <a:cubicBezTo>
                      <a:pt x="3028" y="2896"/>
                      <a:pt x="3044" y="2897"/>
                      <a:pt x="3060" y="2897"/>
                    </a:cubicBezTo>
                    <a:cubicBezTo>
                      <a:pt x="3480" y="2897"/>
                      <a:pt x="4169" y="2273"/>
                      <a:pt x="3949" y="1840"/>
                    </a:cubicBezTo>
                    <a:cubicBezTo>
                      <a:pt x="3728" y="1397"/>
                      <a:pt x="3049" y="1736"/>
                      <a:pt x="2902" y="1382"/>
                    </a:cubicBezTo>
                    <a:cubicBezTo>
                      <a:pt x="2864" y="1295"/>
                      <a:pt x="2855" y="1267"/>
                      <a:pt x="2866" y="1267"/>
                    </a:cubicBezTo>
                    <a:cubicBezTo>
                      <a:pt x="2884" y="1267"/>
                      <a:pt x="2959" y="1353"/>
                      <a:pt x="3031" y="1353"/>
                    </a:cubicBezTo>
                    <a:cubicBezTo>
                      <a:pt x="3085" y="1353"/>
                      <a:pt x="3136" y="1305"/>
                      <a:pt x="3160" y="1139"/>
                    </a:cubicBezTo>
                    <a:cubicBezTo>
                      <a:pt x="3230" y="684"/>
                      <a:pt x="3690" y="196"/>
                      <a:pt x="3443" y="196"/>
                    </a:cubicBezTo>
                    <a:cubicBezTo>
                      <a:pt x="3405" y="196"/>
                      <a:pt x="3352" y="207"/>
                      <a:pt x="3278" y="232"/>
                    </a:cubicBezTo>
                    <a:cubicBezTo>
                      <a:pt x="2983" y="331"/>
                      <a:pt x="2619" y="399"/>
                      <a:pt x="2305" y="399"/>
                    </a:cubicBezTo>
                    <a:cubicBezTo>
                      <a:pt x="2014" y="399"/>
                      <a:pt x="1765" y="340"/>
                      <a:pt x="1655" y="195"/>
                    </a:cubicBezTo>
                    <a:cubicBezTo>
                      <a:pt x="1556" y="59"/>
                      <a:pt x="1431" y="1"/>
                      <a:pt x="1322"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44"/>
              <p:cNvSpPr/>
              <p:nvPr/>
            </p:nvSpPr>
            <p:spPr>
              <a:xfrm>
                <a:off x="6661775" y="4261575"/>
                <a:ext cx="46475" cy="33375"/>
              </a:xfrm>
              <a:custGeom>
                <a:rect b="b" l="l" r="r" t="t"/>
                <a:pathLst>
                  <a:path extrusionOk="0" h="1335" w="1859">
                    <a:moveTo>
                      <a:pt x="1538" y="1"/>
                    </a:moveTo>
                    <a:cubicBezTo>
                      <a:pt x="1492" y="1"/>
                      <a:pt x="1440" y="12"/>
                      <a:pt x="1380" y="35"/>
                    </a:cubicBezTo>
                    <a:cubicBezTo>
                      <a:pt x="834" y="242"/>
                      <a:pt x="317" y="367"/>
                      <a:pt x="207" y="743"/>
                    </a:cubicBezTo>
                    <a:cubicBezTo>
                      <a:pt x="100" y="1082"/>
                      <a:pt x="0" y="1236"/>
                      <a:pt x="418" y="1236"/>
                    </a:cubicBezTo>
                    <a:cubicBezTo>
                      <a:pt x="464" y="1236"/>
                      <a:pt x="517" y="1234"/>
                      <a:pt x="576" y="1230"/>
                    </a:cubicBezTo>
                    <a:cubicBezTo>
                      <a:pt x="603" y="1228"/>
                      <a:pt x="630" y="1228"/>
                      <a:pt x="657" y="1228"/>
                    </a:cubicBezTo>
                    <a:cubicBezTo>
                      <a:pt x="982" y="1228"/>
                      <a:pt x="1318" y="1335"/>
                      <a:pt x="1551" y="1335"/>
                    </a:cubicBezTo>
                    <a:cubicBezTo>
                      <a:pt x="1737" y="1335"/>
                      <a:pt x="1859" y="1267"/>
                      <a:pt x="1859" y="1024"/>
                    </a:cubicBezTo>
                    <a:cubicBezTo>
                      <a:pt x="1859" y="515"/>
                      <a:pt x="1853" y="1"/>
                      <a:pt x="1538"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44"/>
              <p:cNvSpPr/>
              <p:nvPr/>
            </p:nvSpPr>
            <p:spPr>
              <a:xfrm>
                <a:off x="6892275" y="4146600"/>
                <a:ext cx="33950" cy="38800"/>
              </a:xfrm>
              <a:custGeom>
                <a:rect b="b" l="l" r="r" t="t"/>
                <a:pathLst>
                  <a:path extrusionOk="0" h="1552" w="1358">
                    <a:moveTo>
                      <a:pt x="849" y="0"/>
                    </a:moveTo>
                    <a:cubicBezTo>
                      <a:pt x="786" y="0"/>
                      <a:pt x="723" y="28"/>
                      <a:pt x="679" y="83"/>
                    </a:cubicBezTo>
                    <a:cubicBezTo>
                      <a:pt x="74" y="644"/>
                      <a:pt x="0" y="1271"/>
                      <a:pt x="155" y="1426"/>
                    </a:cubicBezTo>
                    <a:cubicBezTo>
                      <a:pt x="251" y="1526"/>
                      <a:pt x="442" y="1552"/>
                      <a:pt x="656" y="1552"/>
                    </a:cubicBezTo>
                    <a:cubicBezTo>
                      <a:pt x="774" y="1552"/>
                      <a:pt x="898" y="1544"/>
                      <a:pt x="1018" y="1536"/>
                    </a:cubicBezTo>
                    <a:cubicBezTo>
                      <a:pt x="1358" y="1507"/>
                      <a:pt x="1203" y="267"/>
                      <a:pt x="1018" y="83"/>
                    </a:cubicBezTo>
                    <a:cubicBezTo>
                      <a:pt x="974" y="28"/>
                      <a:pt x="911" y="0"/>
                      <a:pt x="849"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44"/>
              <p:cNvSpPr/>
              <p:nvPr/>
            </p:nvSpPr>
            <p:spPr>
              <a:xfrm>
                <a:off x="6354175" y="4209425"/>
                <a:ext cx="85975" cy="87375"/>
              </a:xfrm>
              <a:custGeom>
                <a:rect b="b" l="l" r="r" t="t"/>
                <a:pathLst>
                  <a:path extrusionOk="0" h="3495" w="3439">
                    <a:moveTo>
                      <a:pt x="3186" y="0"/>
                    </a:moveTo>
                    <a:cubicBezTo>
                      <a:pt x="3155" y="0"/>
                      <a:pt x="3075" y="56"/>
                      <a:pt x="2848" y="203"/>
                    </a:cubicBezTo>
                    <a:cubicBezTo>
                      <a:pt x="2574" y="381"/>
                      <a:pt x="2361" y="423"/>
                      <a:pt x="2220" y="423"/>
                    </a:cubicBezTo>
                    <a:cubicBezTo>
                      <a:pt x="2091" y="423"/>
                      <a:pt x="2022" y="388"/>
                      <a:pt x="2022" y="388"/>
                    </a:cubicBezTo>
                    <a:cubicBezTo>
                      <a:pt x="1904" y="270"/>
                      <a:pt x="1786" y="166"/>
                      <a:pt x="1653" y="71"/>
                    </a:cubicBezTo>
                    <a:cubicBezTo>
                      <a:pt x="1596" y="28"/>
                      <a:pt x="1531" y="9"/>
                      <a:pt x="1467" y="9"/>
                    </a:cubicBezTo>
                    <a:cubicBezTo>
                      <a:pt x="1308" y="9"/>
                      <a:pt x="1155" y="128"/>
                      <a:pt x="1144" y="307"/>
                    </a:cubicBezTo>
                    <a:cubicBezTo>
                      <a:pt x="1122" y="587"/>
                      <a:pt x="1070" y="867"/>
                      <a:pt x="989" y="1133"/>
                    </a:cubicBezTo>
                    <a:cubicBezTo>
                      <a:pt x="763" y="1874"/>
                      <a:pt x="613" y="2546"/>
                      <a:pt x="325" y="2546"/>
                    </a:cubicBezTo>
                    <a:cubicBezTo>
                      <a:pt x="304" y="2546"/>
                      <a:pt x="282" y="2542"/>
                      <a:pt x="259" y="2534"/>
                    </a:cubicBezTo>
                    <a:cubicBezTo>
                      <a:pt x="237" y="2527"/>
                      <a:pt x="219" y="2523"/>
                      <a:pt x="205" y="2523"/>
                    </a:cubicBezTo>
                    <a:cubicBezTo>
                      <a:pt x="0" y="2523"/>
                      <a:pt x="571" y="3274"/>
                      <a:pt x="820" y="3419"/>
                    </a:cubicBezTo>
                    <a:cubicBezTo>
                      <a:pt x="902" y="3470"/>
                      <a:pt x="1034" y="3494"/>
                      <a:pt x="1182" y="3494"/>
                    </a:cubicBezTo>
                    <a:cubicBezTo>
                      <a:pt x="1512" y="3494"/>
                      <a:pt x="1920" y="3371"/>
                      <a:pt x="2022" y="3132"/>
                    </a:cubicBezTo>
                    <a:cubicBezTo>
                      <a:pt x="2162" y="2792"/>
                      <a:pt x="2133" y="2682"/>
                      <a:pt x="1838" y="2342"/>
                    </a:cubicBezTo>
                    <a:cubicBezTo>
                      <a:pt x="1535" y="2003"/>
                      <a:pt x="1048" y="1406"/>
                      <a:pt x="1498" y="1288"/>
                    </a:cubicBezTo>
                    <a:cubicBezTo>
                      <a:pt x="1594" y="1264"/>
                      <a:pt x="1678" y="1254"/>
                      <a:pt x="1751" y="1254"/>
                    </a:cubicBezTo>
                    <a:cubicBezTo>
                      <a:pt x="2024" y="1254"/>
                      <a:pt x="2145" y="1399"/>
                      <a:pt x="2110" y="1568"/>
                    </a:cubicBezTo>
                    <a:cubicBezTo>
                      <a:pt x="2062" y="1770"/>
                      <a:pt x="1788" y="2125"/>
                      <a:pt x="2065" y="2125"/>
                    </a:cubicBezTo>
                    <a:cubicBezTo>
                      <a:pt x="2081" y="2125"/>
                      <a:pt x="2098" y="2124"/>
                      <a:pt x="2118" y="2121"/>
                    </a:cubicBezTo>
                    <a:cubicBezTo>
                      <a:pt x="2472" y="2069"/>
                      <a:pt x="2701" y="1951"/>
                      <a:pt x="2701" y="1568"/>
                    </a:cubicBezTo>
                    <a:cubicBezTo>
                      <a:pt x="2701" y="1177"/>
                      <a:pt x="2583" y="1066"/>
                      <a:pt x="2848" y="970"/>
                    </a:cubicBezTo>
                    <a:cubicBezTo>
                      <a:pt x="3114" y="875"/>
                      <a:pt x="3438" y="388"/>
                      <a:pt x="3276" y="203"/>
                    </a:cubicBezTo>
                    <a:cubicBezTo>
                      <a:pt x="3184" y="95"/>
                      <a:pt x="3227" y="0"/>
                      <a:pt x="3186"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44"/>
              <p:cNvSpPr/>
              <p:nvPr/>
            </p:nvSpPr>
            <p:spPr>
              <a:xfrm>
                <a:off x="6643325" y="4096000"/>
                <a:ext cx="45750" cy="86800"/>
              </a:xfrm>
              <a:custGeom>
                <a:rect b="b" l="l" r="r" t="t"/>
                <a:pathLst>
                  <a:path extrusionOk="0" h="3472" w="1830">
                    <a:moveTo>
                      <a:pt x="1610" y="1"/>
                    </a:moveTo>
                    <a:cubicBezTo>
                      <a:pt x="1419" y="1"/>
                      <a:pt x="1075" y="131"/>
                      <a:pt x="849" y="189"/>
                    </a:cubicBezTo>
                    <a:cubicBezTo>
                      <a:pt x="775" y="211"/>
                      <a:pt x="642" y="868"/>
                      <a:pt x="524" y="979"/>
                    </a:cubicBezTo>
                    <a:cubicBezTo>
                      <a:pt x="414" y="1089"/>
                      <a:pt x="1" y="1657"/>
                      <a:pt x="148" y="1842"/>
                    </a:cubicBezTo>
                    <a:cubicBezTo>
                      <a:pt x="303" y="2026"/>
                      <a:pt x="369" y="2631"/>
                      <a:pt x="487" y="2800"/>
                    </a:cubicBezTo>
                    <a:cubicBezTo>
                      <a:pt x="587" y="2952"/>
                      <a:pt x="567" y="3472"/>
                      <a:pt x="647" y="3472"/>
                    </a:cubicBezTo>
                    <a:cubicBezTo>
                      <a:pt x="656" y="3472"/>
                      <a:pt x="667" y="3465"/>
                      <a:pt x="679" y="3450"/>
                    </a:cubicBezTo>
                    <a:cubicBezTo>
                      <a:pt x="790" y="3309"/>
                      <a:pt x="827" y="2668"/>
                      <a:pt x="1055" y="2446"/>
                    </a:cubicBezTo>
                    <a:cubicBezTo>
                      <a:pt x="1277" y="2218"/>
                      <a:pt x="1173" y="2166"/>
                      <a:pt x="849" y="2019"/>
                    </a:cubicBezTo>
                    <a:cubicBezTo>
                      <a:pt x="529" y="1880"/>
                      <a:pt x="611" y="1613"/>
                      <a:pt x="840" y="1613"/>
                    </a:cubicBezTo>
                    <a:cubicBezTo>
                      <a:pt x="843" y="1613"/>
                      <a:pt x="846" y="1613"/>
                      <a:pt x="849" y="1613"/>
                    </a:cubicBezTo>
                    <a:cubicBezTo>
                      <a:pt x="1011" y="1613"/>
                      <a:pt x="1082" y="1914"/>
                      <a:pt x="1100" y="1914"/>
                    </a:cubicBezTo>
                    <a:cubicBezTo>
                      <a:pt x="1109" y="1914"/>
                      <a:pt x="1105" y="1839"/>
                      <a:pt x="1092" y="1613"/>
                    </a:cubicBezTo>
                    <a:cubicBezTo>
                      <a:pt x="1055" y="942"/>
                      <a:pt x="923" y="529"/>
                      <a:pt x="1173" y="492"/>
                    </a:cubicBezTo>
                    <a:cubicBezTo>
                      <a:pt x="1432" y="447"/>
                      <a:pt x="1830" y="152"/>
                      <a:pt x="1727" y="34"/>
                    </a:cubicBezTo>
                    <a:cubicBezTo>
                      <a:pt x="1703" y="11"/>
                      <a:pt x="1662" y="1"/>
                      <a:pt x="1610"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44"/>
              <p:cNvSpPr/>
              <p:nvPr/>
            </p:nvSpPr>
            <p:spPr>
              <a:xfrm>
                <a:off x="5741050" y="1453800"/>
                <a:ext cx="1070850" cy="1239575"/>
              </a:xfrm>
              <a:custGeom>
                <a:rect b="b" l="l" r="r" t="t"/>
                <a:pathLst>
                  <a:path extrusionOk="0" h="49583" w="42834">
                    <a:moveTo>
                      <a:pt x="8136" y="1"/>
                    </a:moveTo>
                    <a:cubicBezTo>
                      <a:pt x="7683" y="1"/>
                      <a:pt x="7258" y="292"/>
                      <a:pt x="7126" y="761"/>
                    </a:cubicBezTo>
                    <a:lnTo>
                      <a:pt x="3770" y="12149"/>
                    </a:lnTo>
                    <a:cubicBezTo>
                      <a:pt x="3718" y="12334"/>
                      <a:pt x="3733" y="12526"/>
                      <a:pt x="3806" y="12695"/>
                    </a:cubicBezTo>
                    <a:lnTo>
                      <a:pt x="4013" y="13190"/>
                    </a:lnTo>
                    <a:cubicBezTo>
                      <a:pt x="4101" y="13396"/>
                      <a:pt x="4101" y="13632"/>
                      <a:pt x="4006" y="13846"/>
                    </a:cubicBezTo>
                    <a:cubicBezTo>
                      <a:pt x="3998" y="14495"/>
                      <a:pt x="5186" y="14510"/>
                      <a:pt x="6204" y="14938"/>
                    </a:cubicBezTo>
                    <a:cubicBezTo>
                      <a:pt x="7229" y="15358"/>
                      <a:pt x="6100" y="17571"/>
                      <a:pt x="6100" y="18758"/>
                    </a:cubicBezTo>
                    <a:cubicBezTo>
                      <a:pt x="6100" y="19946"/>
                      <a:pt x="5208" y="20543"/>
                      <a:pt x="3932" y="20883"/>
                    </a:cubicBezTo>
                    <a:cubicBezTo>
                      <a:pt x="2656" y="21222"/>
                      <a:pt x="2722" y="26319"/>
                      <a:pt x="1365" y="27934"/>
                    </a:cubicBezTo>
                    <a:cubicBezTo>
                      <a:pt x="0" y="29550"/>
                      <a:pt x="347" y="35672"/>
                      <a:pt x="347" y="35672"/>
                    </a:cubicBezTo>
                    <a:cubicBezTo>
                      <a:pt x="347" y="35672"/>
                      <a:pt x="856" y="38401"/>
                      <a:pt x="1107" y="39500"/>
                    </a:cubicBezTo>
                    <a:cubicBezTo>
                      <a:pt x="1365" y="40599"/>
                      <a:pt x="4116" y="41897"/>
                      <a:pt x="4116" y="41897"/>
                    </a:cubicBezTo>
                    <a:lnTo>
                      <a:pt x="3261" y="41801"/>
                    </a:lnTo>
                    <a:cubicBezTo>
                      <a:pt x="2973" y="41816"/>
                      <a:pt x="2818" y="42200"/>
                      <a:pt x="2803" y="42369"/>
                    </a:cubicBezTo>
                    <a:lnTo>
                      <a:pt x="2730" y="44958"/>
                    </a:lnTo>
                    <a:cubicBezTo>
                      <a:pt x="2700" y="45231"/>
                      <a:pt x="2508" y="45452"/>
                      <a:pt x="2243" y="45519"/>
                    </a:cubicBezTo>
                    <a:cubicBezTo>
                      <a:pt x="2095" y="45556"/>
                      <a:pt x="1970" y="45652"/>
                      <a:pt x="1896" y="45784"/>
                    </a:cubicBezTo>
                    <a:lnTo>
                      <a:pt x="509" y="47223"/>
                    </a:lnTo>
                    <a:cubicBezTo>
                      <a:pt x="251" y="47562"/>
                      <a:pt x="303" y="48034"/>
                      <a:pt x="613" y="48314"/>
                    </a:cubicBezTo>
                    <a:lnTo>
                      <a:pt x="1844" y="49332"/>
                    </a:lnTo>
                    <a:cubicBezTo>
                      <a:pt x="2053" y="49501"/>
                      <a:pt x="2303" y="49582"/>
                      <a:pt x="2551" y="49582"/>
                    </a:cubicBezTo>
                    <a:cubicBezTo>
                      <a:pt x="2889" y="49582"/>
                      <a:pt x="3224" y="49430"/>
                      <a:pt x="3445" y="49141"/>
                    </a:cubicBezTo>
                    <a:lnTo>
                      <a:pt x="4042" y="47680"/>
                    </a:lnTo>
                    <a:cubicBezTo>
                      <a:pt x="4109" y="47533"/>
                      <a:pt x="4183" y="47392"/>
                      <a:pt x="4278" y="47252"/>
                    </a:cubicBezTo>
                    <a:lnTo>
                      <a:pt x="8129" y="42583"/>
                    </a:lnTo>
                    <a:cubicBezTo>
                      <a:pt x="8933" y="41610"/>
                      <a:pt x="9936" y="40806"/>
                      <a:pt x="11065" y="40238"/>
                    </a:cubicBezTo>
                    <a:lnTo>
                      <a:pt x="11566" y="40171"/>
                    </a:lnTo>
                    <a:cubicBezTo>
                      <a:pt x="11715" y="40153"/>
                      <a:pt x="11865" y="40143"/>
                      <a:pt x="12015" y="40143"/>
                    </a:cubicBezTo>
                    <a:cubicBezTo>
                      <a:pt x="12398" y="40143"/>
                      <a:pt x="12779" y="40204"/>
                      <a:pt x="13145" y="40326"/>
                    </a:cubicBezTo>
                    <a:cubicBezTo>
                      <a:pt x="13373" y="40407"/>
                      <a:pt x="13565" y="40555"/>
                      <a:pt x="13698" y="40747"/>
                    </a:cubicBezTo>
                    <a:lnTo>
                      <a:pt x="13831" y="40938"/>
                    </a:lnTo>
                    <a:cubicBezTo>
                      <a:pt x="14111" y="41351"/>
                      <a:pt x="14553" y="41624"/>
                      <a:pt x="15040" y="41691"/>
                    </a:cubicBezTo>
                    <a:lnTo>
                      <a:pt x="16080" y="41846"/>
                    </a:lnTo>
                    <a:cubicBezTo>
                      <a:pt x="16161" y="41857"/>
                      <a:pt x="16243" y="41863"/>
                      <a:pt x="16325" y="41863"/>
                    </a:cubicBezTo>
                    <a:cubicBezTo>
                      <a:pt x="16666" y="41863"/>
                      <a:pt x="17004" y="41765"/>
                      <a:pt x="17290" y="41580"/>
                    </a:cubicBezTo>
                    <a:lnTo>
                      <a:pt x="17659" y="41344"/>
                    </a:lnTo>
                    <a:cubicBezTo>
                      <a:pt x="18352" y="40909"/>
                      <a:pt x="18655" y="40061"/>
                      <a:pt x="18396" y="39286"/>
                    </a:cubicBezTo>
                    <a:cubicBezTo>
                      <a:pt x="18300" y="38969"/>
                      <a:pt x="18190" y="38652"/>
                      <a:pt x="18057" y="38342"/>
                    </a:cubicBezTo>
                    <a:cubicBezTo>
                      <a:pt x="17932" y="38091"/>
                      <a:pt x="16884" y="37840"/>
                      <a:pt x="16198" y="37700"/>
                    </a:cubicBezTo>
                    <a:cubicBezTo>
                      <a:pt x="15822" y="37619"/>
                      <a:pt x="15512" y="37354"/>
                      <a:pt x="15387" y="36992"/>
                    </a:cubicBezTo>
                    <a:lnTo>
                      <a:pt x="14612" y="34322"/>
                    </a:lnTo>
                    <a:cubicBezTo>
                      <a:pt x="14584" y="34221"/>
                      <a:pt x="14661" y="34149"/>
                      <a:pt x="14739" y="34149"/>
                    </a:cubicBezTo>
                    <a:cubicBezTo>
                      <a:pt x="14781" y="34149"/>
                      <a:pt x="14823" y="34170"/>
                      <a:pt x="14848" y="34219"/>
                    </a:cubicBezTo>
                    <a:lnTo>
                      <a:pt x="15652" y="35642"/>
                    </a:lnTo>
                    <a:cubicBezTo>
                      <a:pt x="15608" y="36218"/>
                      <a:pt x="16486" y="36232"/>
                      <a:pt x="16921" y="36232"/>
                    </a:cubicBezTo>
                    <a:lnTo>
                      <a:pt x="17342" y="36454"/>
                    </a:lnTo>
                    <a:cubicBezTo>
                      <a:pt x="17777" y="36454"/>
                      <a:pt x="18175" y="36712"/>
                      <a:pt x="18352" y="37110"/>
                    </a:cubicBezTo>
                    <a:lnTo>
                      <a:pt x="18551" y="37560"/>
                    </a:lnTo>
                    <a:cubicBezTo>
                      <a:pt x="18714" y="37929"/>
                      <a:pt x="19068" y="38180"/>
                      <a:pt x="19466" y="38209"/>
                    </a:cubicBezTo>
                    <a:lnTo>
                      <a:pt x="20174" y="38276"/>
                    </a:lnTo>
                    <a:cubicBezTo>
                      <a:pt x="20617" y="38320"/>
                      <a:pt x="20985" y="38615"/>
                      <a:pt x="21126" y="39028"/>
                    </a:cubicBezTo>
                    <a:lnTo>
                      <a:pt x="21406" y="39861"/>
                    </a:lnTo>
                    <a:cubicBezTo>
                      <a:pt x="21553" y="40311"/>
                      <a:pt x="21974" y="40614"/>
                      <a:pt x="22453" y="40614"/>
                    </a:cubicBezTo>
                    <a:lnTo>
                      <a:pt x="23914" y="40614"/>
                    </a:lnTo>
                    <a:cubicBezTo>
                      <a:pt x="24400" y="40614"/>
                      <a:pt x="24696" y="40075"/>
                      <a:pt x="24423" y="39662"/>
                    </a:cubicBezTo>
                    <a:lnTo>
                      <a:pt x="23936" y="38925"/>
                    </a:lnTo>
                    <a:lnTo>
                      <a:pt x="23914" y="38895"/>
                    </a:lnTo>
                    <a:lnTo>
                      <a:pt x="23589" y="38246"/>
                    </a:lnTo>
                    <a:cubicBezTo>
                      <a:pt x="23469" y="38000"/>
                      <a:pt x="23664" y="37759"/>
                      <a:pt x="23888" y="37759"/>
                    </a:cubicBezTo>
                    <a:cubicBezTo>
                      <a:pt x="23953" y="37759"/>
                      <a:pt x="24020" y="37779"/>
                      <a:pt x="24083" y="37826"/>
                    </a:cubicBezTo>
                    <a:lnTo>
                      <a:pt x="24755" y="38312"/>
                    </a:lnTo>
                    <a:cubicBezTo>
                      <a:pt x="24814" y="38356"/>
                      <a:pt x="24883" y="38376"/>
                      <a:pt x="24951" y="38376"/>
                    </a:cubicBezTo>
                    <a:cubicBezTo>
                      <a:pt x="25067" y="38376"/>
                      <a:pt x="25181" y="38316"/>
                      <a:pt x="25241" y="38209"/>
                    </a:cubicBezTo>
                    <a:lnTo>
                      <a:pt x="25802" y="37228"/>
                    </a:lnTo>
                    <a:lnTo>
                      <a:pt x="25824" y="37191"/>
                    </a:lnTo>
                    <a:lnTo>
                      <a:pt x="26717" y="35037"/>
                    </a:lnTo>
                    <a:cubicBezTo>
                      <a:pt x="26746" y="34971"/>
                      <a:pt x="26753" y="34905"/>
                      <a:pt x="26739" y="34838"/>
                    </a:cubicBezTo>
                    <a:lnTo>
                      <a:pt x="26554" y="34005"/>
                    </a:lnTo>
                    <a:cubicBezTo>
                      <a:pt x="26506" y="33767"/>
                      <a:pt x="26694" y="33599"/>
                      <a:pt x="26888" y="33599"/>
                    </a:cubicBezTo>
                    <a:cubicBezTo>
                      <a:pt x="26988" y="33599"/>
                      <a:pt x="27089" y="33644"/>
                      <a:pt x="27159" y="33747"/>
                    </a:cubicBezTo>
                    <a:lnTo>
                      <a:pt x="27609" y="34418"/>
                    </a:lnTo>
                    <a:cubicBezTo>
                      <a:pt x="27668" y="34506"/>
                      <a:pt x="27683" y="34624"/>
                      <a:pt x="27639" y="34728"/>
                    </a:cubicBezTo>
                    <a:lnTo>
                      <a:pt x="26975" y="36387"/>
                    </a:lnTo>
                    <a:cubicBezTo>
                      <a:pt x="26960" y="36432"/>
                      <a:pt x="26953" y="36483"/>
                      <a:pt x="26953" y="36527"/>
                    </a:cubicBezTo>
                    <a:lnTo>
                      <a:pt x="27122" y="39286"/>
                    </a:lnTo>
                    <a:cubicBezTo>
                      <a:pt x="27130" y="39404"/>
                      <a:pt x="27203" y="39515"/>
                      <a:pt x="27307" y="39566"/>
                    </a:cubicBezTo>
                    <a:lnTo>
                      <a:pt x="27956" y="39891"/>
                    </a:lnTo>
                    <a:cubicBezTo>
                      <a:pt x="28088" y="39957"/>
                      <a:pt x="28227" y="39988"/>
                      <a:pt x="28361" y="39988"/>
                    </a:cubicBezTo>
                    <a:cubicBezTo>
                      <a:pt x="28840" y="39988"/>
                      <a:pt x="29276" y="39602"/>
                      <a:pt x="29276" y="39072"/>
                    </a:cubicBezTo>
                    <a:cubicBezTo>
                      <a:pt x="29291" y="38637"/>
                      <a:pt x="29579" y="38268"/>
                      <a:pt x="29999" y="38143"/>
                    </a:cubicBezTo>
                    <a:lnTo>
                      <a:pt x="33178" y="37309"/>
                    </a:lnTo>
                    <a:cubicBezTo>
                      <a:pt x="33249" y="37290"/>
                      <a:pt x="33322" y="37281"/>
                      <a:pt x="33395" y="37281"/>
                    </a:cubicBezTo>
                    <a:cubicBezTo>
                      <a:pt x="33571" y="37281"/>
                      <a:pt x="33747" y="37335"/>
                      <a:pt x="33894" y="37435"/>
                    </a:cubicBezTo>
                    <a:lnTo>
                      <a:pt x="36497" y="39227"/>
                    </a:lnTo>
                    <a:cubicBezTo>
                      <a:pt x="36556" y="39271"/>
                      <a:pt x="36630" y="39286"/>
                      <a:pt x="36696" y="39293"/>
                    </a:cubicBezTo>
                    <a:lnTo>
                      <a:pt x="37006" y="39293"/>
                    </a:lnTo>
                    <a:cubicBezTo>
                      <a:pt x="37346" y="39286"/>
                      <a:pt x="37478" y="38858"/>
                      <a:pt x="37205" y="38659"/>
                    </a:cubicBezTo>
                    <a:lnTo>
                      <a:pt x="36298" y="38025"/>
                    </a:lnTo>
                    <a:cubicBezTo>
                      <a:pt x="36232" y="37981"/>
                      <a:pt x="36187" y="37899"/>
                      <a:pt x="36187" y="37818"/>
                    </a:cubicBezTo>
                    <a:cubicBezTo>
                      <a:pt x="36192" y="37596"/>
                      <a:pt x="36371" y="37456"/>
                      <a:pt x="36556" y="37456"/>
                    </a:cubicBezTo>
                    <a:cubicBezTo>
                      <a:pt x="36653" y="37456"/>
                      <a:pt x="36753" y="37495"/>
                      <a:pt x="36829" y="37582"/>
                    </a:cubicBezTo>
                    <a:lnTo>
                      <a:pt x="36851" y="37612"/>
                    </a:lnTo>
                    <a:cubicBezTo>
                      <a:pt x="36918" y="37689"/>
                      <a:pt x="37013" y="37726"/>
                      <a:pt x="37108" y="37726"/>
                    </a:cubicBezTo>
                    <a:cubicBezTo>
                      <a:pt x="37222" y="37726"/>
                      <a:pt x="37336" y="37672"/>
                      <a:pt x="37405" y="37567"/>
                    </a:cubicBezTo>
                    <a:lnTo>
                      <a:pt x="38098" y="36454"/>
                    </a:lnTo>
                    <a:lnTo>
                      <a:pt x="36313" y="34853"/>
                    </a:lnTo>
                    <a:cubicBezTo>
                      <a:pt x="36276" y="34816"/>
                      <a:pt x="36247" y="34772"/>
                      <a:pt x="36224" y="34728"/>
                    </a:cubicBezTo>
                    <a:cubicBezTo>
                      <a:pt x="36033" y="34226"/>
                      <a:pt x="36158" y="33223"/>
                      <a:pt x="35664" y="33223"/>
                    </a:cubicBezTo>
                    <a:lnTo>
                      <a:pt x="35170" y="33223"/>
                    </a:lnTo>
                    <a:cubicBezTo>
                      <a:pt x="34727" y="33223"/>
                      <a:pt x="34307" y="33046"/>
                      <a:pt x="34004" y="32736"/>
                    </a:cubicBezTo>
                    <a:cubicBezTo>
                      <a:pt x="33835" y="32559"/>
                      <a:pt x="33717" y="32338"/>
                      <a:pt x="33665" y="32102"/>
                    </a:cubicBezTo>
                    <a:lnTo>
                      <a:pt x="33185" y="29837"/>
                    </a:lnTo>
                    <a:lnTo>
                      <a:pt x="33237" y="23059"/>
                    </a:lnTo>
                    <a:cubicBezTo>
                      <a:pt x="33237" y="22955"/>
                      <a:pt x="33303" y="22860"/>
                      <a:pt x="33399" y="22815"/>
                    </a:cubicBezTo>
                    <a:cubicBezTo>
                      <a:pt x="33864" y="22609"/>
                      <a:pt x="34144" y="22115"/>
                      <a:pt x="34085" y="21606"/>
                    </a:cubicBezTo>
                    <a:lnTo>
                      <a:pt x="33997" y="20875"/>
                    </a:lnTo>
                    <a:cubicBezTo>
                      <a:pt x="33960" y="20558"/>
                      <a:pt x="33798" y="20271"/>
                      <a:pt x="33547" y="20079"/>
                    </a:cubicBezTo>
                    <a:lnTo>
                      <a:pt x="32079" y="18950"/>
                    </a:lnTo>
                    <a:cubicBezTo>
                      <a:pt x="31695" y="18655"/>
                      <a:pt x="31459" y="18213"/>
                      <a:pt x="31430" y="17733"/>
                    </a:cubicBezTo>
                    <a:lnTo>
                      <a:pt x="31305" y="16074"/>
                    </a:lnTo>
                    <a:cubicBezTo>
                      <a:pt x="31297" y="15919"/>
                      <a:pt x="31305" y="15771"/>
                      <a:pt x="31334" y="15616"/>
                    </a:cubicBezTo>
                    <a:lnTo>
                      <a:pt x="32027" y="12186"/>
                    </a:lnTo>
                    <a:cubicBezTo>
                      <a:pt x="32038" y="12131"/>
                      <a:pt x="32082" y="12105"/>
                      <a:pt x="32126" y="12105"/>
                    </a:cubicBezTo>
                    <a:cubicBezTo>
                      <a:pt x="32177" y="12105"/>
                      <a:pt x="32227" y="12138"/>
                      <a:pt x="32227" y="12201"/>
                    </a:cubicBezTo>
                    <a:lnTo>
                      <a:pt x="32249" y="13994"/>
                    </a:lnTo>
                    <a:lnTo>
                      <a:pt x="32241" y="16354"/>
                    </a:lnTo>
                    <a:cubicBezTo>
                      <a:pt x="32241" y="17106"/>
                      <a:pt x="32581" y="17822"/>
                      <a:pt x="33163" y="18294"/>
                    </a:cubicBezTo>
                    <a:lnTo>
                      <a:pt x="35730" y="20366"/>
                    </a:lnTo>
                    <a:cubicBezTo>
                      <a:pt x="36254" y="20794"/>
                      <a:pt x="36630" y="21384"/>
                      <a:pt x="36792" y="22041"/>
                    </a:cubicBezTo>
                    <a:lnTo>
                      <a:pt x="37117" y="23383"/>
                    </a:lnTo>
                    <a:cubicBezTo>
                      <a:pt x="37189" y="23610"/>
                      <a:pt x="37381" y="23718"/>
                      <a:pt x="37572" y="23718"/>
                    </a:cubicBezTo>
                    <a:cubicBezTo>
                      <a:pt x="37793" y="23718"/>
                      <a:pt x="38014" y="23574"/>
                      <a:pt x="38054" y="23302"/>
                    </a:cubicBezTo>
                    <a:cubicBezTo>
                      <a:pt x="38083" y="23147"/>
                      <a:pt x="38113" y="22985"/>
                      <a:pt x="38135" y="22808"/>
                    </a:cubicBezTo>
                    <a:cubicBezTo>
                      <a:pt x="38157" y="22609"/>
                      <a:pt x="38607" y="22690"/>
                      <a:pt x="38710" y="22498"/>
                    </a:cubicBezTo>
                    <a:cubicBezTo>
                      <a:pt x="38815" y="22307"/>
                      <a:pt x="39005" y="22211"/>
                      <a:pt x="39195" y="22211"/>
                    </a:cubicBezTo>
                    <a:cubicBezTo>
                      <a:pt x="39380" y="22211"/>
                      <a:pt x="39564" y="22302"/>
                      <a:pt x="39669" y="22483"/>
                    </a:cubicBezTo>
                    <a:lnTo>
                      <a:pt x="40303" y="23516"/>
                    </a:lnTo>
                    <a:cubicBezTo>
                      <a:pt x="40421" y="23715"/>
                      <a:pt x="40451" y="23959"/>
                      <a:pt x="40384" y="24173"/>
                    </a:cubicBezTo>
                    <a:lnTo>
                      <a:pt x="40156" y="24910"/>
                    </a:lnTo>
                    <a:cubicBezTo>
                      <a:pt x="40097" y="25124"/>
                      <a:pt x="40119" y="25353"/>
                      <a:pt x="40222" y="25544"/>
                    </a:cubicBezTo>
                    <a:lnTo>
                      <a:pt x="41579" y="27986"/>
                    </a:lnTo>
                    <a:cubicBezTo>
                      <a:pt x="41733" y="28258"/>
                      <a:pt x="42011" y="28404"/>
                      <a:pt x="42293" y="28404"/>
                    </a:cubicBezTo>
                    <a:cubicBezTo>
                      <a:pt x="42485" y="28404"/>
                      <a:pt x="42678" y="28336"/>
                      <a:pt x="42833" y="28192"/>
                    </a:cubicBezTo>
                    <a:lnTo>
                      <a:pt x="42833" y="25308"/>
                    </a:lnTo>
                    <a:cubicBezTo>
                      <a:pt x="42833" y="25168"/>
                      <a:pt x="42804" y="25036"/>
                      <a:pt x="42737" y="24917"/>
                    </a:cubicBezTo>
                    <a:lnTo>
                      <a:pt x="41697" y="23022"/>
                    </a:lnTo>
                    <a:lnTo>
                      <a:pt x="40569" y="21325"/>
                    </a:lnTo>
                    <a:lnTo>
                      <a:pt x="39551" y="18685"/>
                    </a:lnTo>
                    <a:lnTo>
                      <a:pt x="41697" y="15646"/>
                    </a:lnTo>
                    <a:lnTo>
                      <a:pt x="42015" y="14230"/>
                    </a:lnTo>
                    <a:cubicBezTo>
                      <a:pt x="42037" y="14126"/>
                      <a:pt x="41978" y="14023"/>
                      <a:pt x="41874" y="14001"/>
                    </a:cubicBezTo>
                    <a:lnTo>
                      <a:pt x="40584" y="13647"/>
                    </a:lnTo>
                    <a:lnTo>
                      <a:pt x="40584" y="13278"/>
                    </a:lnTo>
                    <a:cubicBezTo>
                      <a:pt x="40584" y="13161"/>
                      <a:pt x="40487" y="13082"/>
                      <a:pt x="40386" y="13082"/>
                    </a:cubicBezTo>
                    <a:cubicBezTo>
                      <a:pt x="40353" y="13082"/>
                      <a:pt x="40319" y="13090"/>
                      <a:pt x="40289" y="13108"/>
                    </a:cubicBezTo>
                    <a:lnTo>
                      <a:pt x="39617" y="13507"/>
                    </a:lnTo>
                    <a:cubicBezTo>
                      <a:pt x="39558" y="13544"/>
                      <a:pt x="39521" y="13603"/>
                      <a:pt x="39521" y="13669"/>
                    </a:cubicBezTo>
                    <a:lnTo>
                      <a:pt x="39470" y="15358"/>
                    </a:lnTo>
                    <a:cubicBezTo>
                      <a:pt x="39470" y="15506"/>
                      <a:pt x="39381" y="15646"/>
                      <a:pt x="39249" y="15697"/>
                    </a:cubicBezTo>
                    <a:lnTo>
                      <a:pt x="38740" y="15904"/>
                    </a:lnTo>
                    <a:cubicBezTo>
                      <a:pt x="38666" y="15933"/>
                      <a:pt x="38607" y="15985"/>
                      <a:pt x="38570" y="16051"/>
                    </a:cubicBezTo>
                    <a:lnTo>
                      <a:pt x="38061" y="16870"/>
                    </a:lnTo>
                    <a:cubicBezTo>
                      <a:pt x="37991" y="16975"/>
                      <a:pt x="37874" y="17040"/>
                      <a:pt x="37755" y="17040"/>
                    </a:cubicBezTo>
                    <a:cubicBezTo>
                      <a:pt x="37749" y="17040"/>
                      <a:pt x="37743" y="17040"/>
                      <a:pt x="37736" y="17040"/>
                    </a:cubicBezTo>
                    <a:lnTo>
                      <a:pt x="37323" y="17010"/>
                    </a:lnTo>
                    <a:cubicBezTo>
                      <a:pt x="37021" y="16996"/>
                      <a:pt x="36873" y="16634"/>
                      <a:pt x="37080" y="16413"/>
                    </a:cubicBezTo>
                    <a:lnTo>
                      <a:pt x="37677" y="15771"/>
                    </a:lnTo>
                    <a:cubicBezTo>
                      <a:pt x="37781" y="15661"/>
                      <a:pt x="37869" y="15535"/>
                      <a:pt x="37943" y="15402"/>
                    </a:cubicBezTo>
                    <a:lnTo>
                      <a:pt x="39241" y="12998"/>
                    </a:lnTo>
                    <a:cubicBezTo>
                      <a:pt x="39470" y="12717"/>
                      <a:pt x="39352" y="12304"/>
                      <a:pt x="39013" y="12186"/>
                    </a:cubicBezTo>
                    <a:lnTo>
                      <a:pt x="27985" y="8402"/>
                    </a:lnTo>
                    <a:cubicBezTo>
                      <a:pt x="27521" y="8262"/>
                      <a:pt x="27181" y="7857"/>
                      <a:pt x="27115" y="7370"/>
                    </a:cubicBezTo>
                    <a:lnTo>
                      <a:pt x="26790" y="4943"/>
                    </a:lnTo>
                    <a:cubicBezTo>
                      <a:pt x="26694" y="4493"/>
                      <a:pt x="26407" y="4110"/>
                      <a:pt x="26001" y="3903"/>
                    </a:cubicBezTo>
                    <a:lnTo>
                      <a:pt x="24260" y="2981"/>
                    </a:lnTo>
                    <a:cubicBezTo>
                      <a:pt x="24044" y="2867"/>
                      <a:pt x="23812" y="2812"/>
                      <a:pt x="23584" y="2812"/>
                    </a:cubicBezTo>
                    <a:cubicBezTo>
                      <a:pt x="23133" y="2812"/>
                      <a:pt x="22695" y="3025"/>
                      <a:pt x="22416" y="3416"/>
                    </a:cubicBezTo>
                    <a:lnTo>
                      <a:pt x="20705" y="5813"/>
                    </a:lnTo>
                    <a:lnTo>
                      <a:pt x="8594" y="104"/>
                    </a:lnTo>
                    <a:cubicBezTo>
                      <a:pt x="8445" y="34"/>
                      <a:pt x="8289" y="1"/>
                      <a:pt x="8136"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44"/>
              <p:cNvSpPr/>
              <p:nvPr/>
            </p:nvSpPr>
            <p:spPr>
              <a:xfrm>
                <a:off x="5163500" y="1815600"/>
                <a:ext cx="705725" cy="1590850"/>
              </a:xfrm>
              <a:custGeom>
                <a:rect b="b" l="l" r="r" t="t"/>
                <a:pathLst>
                  <a:path extrusionOk="0" h="63634" w="28229">
                    <a:moveTo>
                      <a:pt x="25500" y="1"/>
                    </a:moveTo>
                    <a:lnTo>
                      <a:pt x="24725" y="628"/>
                    </a:lnTo>
                    <a:cubicBezTo>
                      <a:pt x="24614" y="709"/>
                      <a:pt x="24533" y="820"/>
                      <a:pt x="24482" y="952"/>
                    </a:cubicBezTo>
                    <a:lnTo>
                      <a:pt x="21657" y="7775"/>
                    </a:lnTo>
                    <a:cubicBezTo>
                      <a:pt x="21457" y="8247"/>
                      <a:pt x="21089" y="8638"/>
                      <a:pt x="20624" y="8867"/>
                    </a:cubicBezTo>
                    <a:lnTo>
                      <a:pt x="20240" y="9059"/>
                    </a:lnTo>
                    <a:cubicBezTo>
                      <a:pt x="19776" y="9287"/>
                      <a:pt x="19481" y="9767"/>
                      <a:pt x="19481" y="10291"/>
                    </a:cubicBezTo>
                    <a:lnTo>
                      <a:pt x="19503" y="12349"/>
                    </a:lnTo>
                    <a:cubicBezTo>
                      <a:pt x="19503" y="12577"/>
                      <a:pt x="19451" y="12798"/>
                      <a:pt x="19341" y="12998"/>
                    </a:cubicBezTo>
                    <a:lnTo>
                      <a:pt x="2250" y="45578"/>
                    </a:lnTo>
                    <a:lnTo>
                      <a:pt x="1874" y="55026"/>
                    </a:lnTo>
                    <a:lnTo>
                      <a:pt x="45" y="61790"/>
                    </a:lnTo>
                    <a:cubicBezTo>
                      <a:pt x="0" y="61945"/>
                      <a:pt x="15" y="62108"/>
                      <a:pt x="89" y="62248"/>
                    </a:cubicBezTo>
                    <a:lnTo>
                      <a:pt x="605" y="63280"/>
                    </a:lnTo>
                    <a:cubicBezTo>
                      <a:pt x="718" y="63506"/>
                      <a:pt x="944" y="63633"/>
                      <a:pt x="1179" y="63633"/>
                    </a:cubicBezTo>
                    <a:cubicBezTo>
                      <a:pt x="1297" y="63633"/>
                      <a:pt x="1418" y="63601"/>
                      <a:pt x="1527" y="63531"/>
                    </a:cubicBezTo>
                    <a:lnTo>
                      <a:pt x="4500" y="61038"/>
                    </a:lnTo>
                    <a:cubicBezTo>
                      <a:pt x="4765" y="60809"/>
                      <a:pt x="5105" y="60669"/>
                      <a:pt x="5459" y="60647"/>
                    </a:cubicBezTo>
                    <a:lnTo>
                      <a:pt x="9051" y="60426"/>
                    </a:lnTo>
                    <a:cubicBezTo>
                      <a:pt x="10755" y="60315"/>
                      <a:pt x="12075" y="58899"/>
                      <a:pt x="12075" y="57195"/>
                    </a:cubicBezTo>
                    <a:lnTo>
                      <a:pt x="12075" y="50866"/>
                    </a:lnTo>
                    <a:cubicBezTo>
                      <a:pt x="12075" y="49893"/>
                      <a:pt x="12363" y="48949"/>
                      <a:pt x="12901" y="48137"/>
                    </a:cubicBezTo>
                    <a:lnTo>
                      <a:pt x="20122" y="37855"/>
                    </a:lnTo>
                    <a:cubicBezTo>
                      <a:pt x="20550" y="37221"/>
                      <a:pt x="20963" y="36660"/>
                      <a:pt x="20963" y="35886"/>
                    </a:cubicBezTo>
                    <a:cubicBezTo>
                      <a:pt x="20963" y="35170"/>
                      <a:pt x="20027" y="34506"/>
                      <a:pt x="20395" y="33894"/>
                    </a:cubicBezTo>
                    <a:lnTo>
                      <a:pt x="23368" y="29668"/>
                    </a:lnTo>
                    <a:cubicBezTo>
                      <a:pt x="23538" y="29424"/>
                      <a:pt x="23663" y="29166"/>
                      <a:pt x="23744" y="28893"/>
                    </a:cubicBezTo>
                    <a:lnTo>
                      <a:pt x="23855" y="28532"/>
                    </a:lnTo>
                    <a:lnTo>
                      <a:pt x="23619" y="27174"/>
                    </a:lnTo>
                    <a:cubicBezTo>
                      <a:pt x="23619" y="27174"/>
                      <a:pt x="21952" y="24268"/>
                      <a:pt x="21457" y="22926"/>
                    </a:cubicBezTo>
                    <a:cubicBezTo>
                      <a:pt x="20963" y="21591"/>
                      <a:pt x="21952" y="14642"/>
                      <a:pt x="21952" y="14443"/>
                    </a:cubicBezTo>
                    <a:cubicBezTo>
                      <a:pt x="21952" y="14244"/>
                      <a:pt x="22549" y="11367"/>
                      <a:pt x="22748" y="10571"/>
                    </a:cubicBezTo>
                    <a:cubicBezTo>
                      <a:pt x="22947" y="9774"/>
                      <a:pt x="26355" y="4766"/>
                      <a:pt x="27292" y="3423"/>
                    </a:cubicBezTo>
                    <a:cubicBezTo>
                      <a:pt x="28229" y="2081"/>
                      <a:pt x="26422" y="613"/>
                      <a:pt x="26422" y="613"/>
                    </a:cubicBezTo>
                    <a:lnTo>
                      <a:pt x="25500"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44"/>
              <p:cNvSpPr/>
              <p:nvPr/>
            </p:nvSpPr>
            <p:spPr>
              <a:xfrm>
                <a:off x="5064758" y="3026827"/>
                <a:ext cx="1281625" cy="1499075"/>
              </a:xfrm>
              <a:custGeom>
                <a:rect b="b" l="l" r="r" t="t"/>
                <a:pathLst>
                  <a:path extrusionOk="0" h="59963" w="51265">
                    <a:moveTo>
                      <a:pt x="23852" y="0"/>
                    </a:moveTo>
                    <a:cubicBezTo>
                      <a:pt x="23446" y="0"/>
                      <a:pt x="23044" y="3"/>
                      <a:pt x="22690" y="7"/>
                    </a:cubicBezTo>
                    <a:lnTo>
                      <a:pt x="21495" y="1010"/>
                    </a:lnTo>
                    <a:lnTo>
                      <a:pt x="21325" y="3230"/>
                    </a:lnTo>
                    <a:cubicBezTo>
                      <a:pt x="21310" y="3370"/>
                      <a:pt x="21384" y="3503"/>
                      <a:pt x="21510" y="3562"/>
                    </a:cubicBezTo>
                    <a:lnTo>
                      <a:pt x="21709" y="3665"/>
                    </a:lnTo>
                    <a:cubicBezTo>
                      <a:pt x="21982" y="3805"/>
                      <a:pt x="21945" y="4196"/>
                      <a:pt x="21657" y="4292"/>
                    </a:cubicBezTo>
                    <a:lnTo>
                      <a:pt x="21281" y="4418"/>
                    </a:lnTo>
                    <a:cubicBezTo>
                      <a:pt x="21178" y="4447"/>
                      <a:pt x="21104" y="4528"/>
                      <a:pt x="21067" y="4624"/>
                    </a:cubicBezTo>
                    <a:lnTo>
                      <a:pt x="19975" y="7685"/>
                    </a:lnTo>
                    <a:cubicBezTo>
                      <a:pt x="19732" y="8268"/>
                      <a:pt x="19643" y="8902"/>
                      <a:pt x="19725" y="9537"/>
                    </a:cubicBezTo>
                    <a:lnTo>
                      <a:pt x="19946" y="11322"/>
                    </a:lnTo>
                    <a:cubicBezTo>
                      <a:pt x="19958" y="11494"/>
                      <a:pt x="19822" y="11627"/>
                      <a:pt x="19665" y="11627"/>
                    </a:cubicBezTo>
                    <a:cubicBezTo>
                      <a:pt x="19626" y="11627"/>
                      <a:pt x="19587" y="11619"/>
                      <a:pt x="19548" y="11602"/>
                    </a:cubicBezTo>
                    <a:lnTo>
                      <a:pt x="19053" y="11395"/>
                    </a:lnTo>
                    <a:cubicBezTo>
                      <a:pt x="19006" y="11375"/>
                      <a:pt x="18958" y="11366"/>
                      <a:pt x="18911" y="11366"/>
                    </a:cubicBezTo>
                    <a:cubicBezTo>
                      <a:pt x="18749" y="11366"/>
                      <a:pt x="18599" y="11475"/>
                      <a:pt x="18559" y="11646"/>
                    </a:cubicBezTo>
                    <a:lnTo>
                      <a:pt x="18412" y="12273"/>
                    </a:lnTo>
                    <a:cubicBezTo>
                      <a:pt x="18377" y="12417"/>
                      <a:pt x="18249" y="12500"/>
                      <a:pt x="18121" y="12500"/>
                    </a:cubicBezTo>
                    <a:cubicBezTo>
                      <a:pt x="18033" y="12500"/>
                      <a:pt x="17945" y="12461"/>
                      <a:pt x="17888" y="12376"/>
                    </a:cubicBezTo>
                    <a:lnTo>
                      <a:pt x="17305" y="11521"/>
                    </a:lnTo>
                    <a:cubicBezTo>
                      <a:pt x="17038" y="11099"/>
                      <a:pt x="16579" y="10859"/>
                      <a:pt x="16098" y="10859"/>
                    </a:cubicBezTo>
                    <a:cubicBezTo>
                      <a:pt x="15982" y="10859"/>
                      <a:pt x="15865" y="10873"/>
                      <a:pt x="15749" y="10901"/>
                    </a:cubicBezTo>
                    <a:lnTo>
                      <a:pt x="13352" y="11499"/>
                    </a:lnTo>
                    <a:cubicBezTo>
                      <a:pt x="13108" y="11558"/>
                      <a:pt x="12902" y="11713"/>
                      <a:pt x="12769" y="11927"/>
                    </a:cubicBezTo>
                    <a:lnTo>
                      <a:pt x="12349" y="12598"/>
                    </a:lnTo>
                    <a:lnTo>
                      <a:pt x="11574" y="13099"/>
                    </a:lnTo>
                    <a:cubicBezTo>
                      <a:pt x="11382" y="13225"/>
                      <a:pt x="11272" y="13431"/>
                      <a:pt x="11272" y="13653"/>
                    </a:cubicBezTo>
                    <a:lnTo>
                      <a:pt x="11272" y="14235"/>
                    </a:lnTo>
                    <a:cubicBezTo>
                      <a:pt x="11272" y="14361"/>
                      <a:pt x="11235" y="14493"/>
                      <a:pt x="11161" y="14604"/>
                    </a:cubicBezTo>
                    <a:lnTo>
                      <a:pt x="10984" y="14862"/>
                    </a:lnTo>
                    <a:cubicBezTo>
                      <a:pt x="10925" y="14951"/>
                      <a:pt x="10844" y="15032"/>
                      <a:pt x="10741" y="15084"/>
                    </a:cubicBezTo>
                    <a:lnTo>
                      <a:pt x="10556" y="15172"/>
                    </a:lnTo>
                    <a:cubicBezTo>
                      <a:pt x="10268" y="15327"/>
                      <a:pt x="10136" y="15659"/>
                      <a:pt x="10239" y="15969"/>
                    </a:cubicBezTo>
                    <a:lnTo>
                      <a:pt x="9819" y="16190"/>
                    </a:lnTo>
                    <a:cubicBezTo>
                      <a:pt x="9656" y="16271"/>
                      <a:pt x="9538" y="16419"/>
                      <a:pt x="9494" y="16596"/>
                    </a:cubicBezTo>
                    <a:lnTo>
                      <a:pt x="9192" y="17643"/>
                    </a:lnTo>
                    <a:lnTo>
                      <a:pt x="7348" y="19258"/>
                    </a:lnTo>
                    <a:cubicBezTo>
                      <a:pt x="6595" y="19915"/>
                      <a:pt x="6167" y="20866"/>
                      <a:pt x="6160" y="21862"/>
                    </a:cubicBezTo>
                    <a:lnTo>
                      <a:pt x="6160" y="22083"/>
                    </a:lnTo>
                    <a:cubicBezTo>
                      <a:pt x="6160" y="22733"/>
                      <a:pt x="6499" y="23330"/>
                      <a:pt x="7060" y="23655"/>
                    </a:cubicBezTo>
                    <a:lnTo>
                      <a:pt x="7089" y="23669"/>
                    </a:lnTo>
                    <a:cubicBezTo>
                      <a:pt x="7974" y="24186"/>
                      <a:pt x="8963" y="24488"/>
                      <a:pt x="9988" y="24562"/>
                    </a:cubicBezTo>
                    <a:lnTo>
                      <a:pt x="11043" y="24628"/>
                    </a:lnTo>
                    <a:cubicBezTo>
                      <a:pt x="11117" y="24636"/>
                      <a:pt x="11146" y="24739"/>
                      <a:pt x="11087" y="24783"/>
                    </a:cubicBezTo>
                    <a:cubicBezTo>
                      <a:pt x="10770" y="25019"/>
                      <a:pt x="10704" y="25469"/>
                      <a:pt x="10947" y="25786"/>
                    </a:cubicBezTo>
                    <a:cubicBezTo>
                      <a:pt x="11021" y="25889"/>
                      <a:pt x="11013" y="26037"/>
                      <a:pt x="10918" y="26133"/>
                    </a:cubicBezTo>
                    <a:lnTo>
                      <a:pt x="10733" y="26325"/>
                    </a:lnTo>
                    <a:lnTo>
                      <a:pt x="9870" y="27188"/>
                    </a:lnTo>
                    <a:cubicBezTo>
                      <a:pt x="9828" y="27225"/>
                      <a:pt x="9774" y="27245"/>
                      <a:pt x="9720" y="27245"/>
                    </a:cubicBezTo>
                    <a:cubicBezTo>
                      <a:pt x="9688" y="27245"/>
                      <a:pt x="9656" y="27238"/>
                      <a:pt x="9627" y="27225"/>
                    </a:cubicBezTo>
                    <a:lnTo>
                      <a:pt x="8941" y="26885"/>
                    </a:lnTo>
                    <a:cubicBezTo>
                      <a:pt x="8903" y="26865"/>
                      <a:pt x="8862" y="26856"/>
                      <a:pt x="8824" y="26856"/>
                    </a:cubicBezTo>
                    <a:cubicBezTo>
                      <a:pt x="8705" y="26856"/>
                      <a:pt x="8598" y="26942"/>
                      <a:pt x="8587" y="27070"/>
                    </a:cubicBezTo>
                    <a:lnTo>
                      <a:pt x="8476" y="27955"/>
                    </a:lnTo>
                    <a:cubicBezTo>
                      <a:pt x="8459" y="28063"/>
                      <a:pt x="8366" y="28137"/>
                      <a:pt x="8267" y="28137"/>
                    </a:cubicBezTo>
                    <a:cubicBezTo>
                      <a:pt x="8239" y="28137"/>
                      <a:pt x="8209" y="28130"/>
                      <a:pt x="8181" y="28117"/>
                    </a:cubicBezTo>
                    <a:lnTo>
                      <a:pt x="7421" y="27748"/>
                    </a:lnTo>
                    <a:cubicBezTo>
                      <a:pt x="7384" y="27730"/>
                      <a:pt x="7346" y="27722"/>
                      <a:pt x="7310" y="27722"/>
                    </a:cubicBezTo>
                    <a:cubicBezTo>
                      <a:pt x="7152" y="27722"/>
                      <a:pt x="7021" y="27875"/>
                      <a:pt x="7075" y="28043"/>
                    </a:cubicBezTo>
                    <a:lnTo>
                      <a:pt x="7178" y="28353"/>
                    </a:lnTo>
                    <a:cubicBezTo>
                      <a:pt x="7221" y="28482"/>
                      <a:pt x="7124" y="28619"/>
                      <a:pt x="6989" y="28619"/>
                    </a:cubicBezTo>
                    <a:cubicBezTo>
                      <a:pt x="6986" y="28619"/>
                      <a:pt x="6982" y="28619"/>
                      <a:pt x="6979" y="28619"/>
                    </a:cubicBezTo>
                    <a:lnTo>
                      <a:pt x="6418" y="28611"/>
                    </a:lnTo>
                    <a:cubicBezTo>
                      <a:pt x="6278" y="28611"/>
                      <a:pt x="6167" y="28722"/>
                      <a:pt x="6167" y="28862"/>
                    </a:cubicBezTo>
                    <a:lnTo>
                      <a:pt x="6167" y="29349"/>
                    </a:lnTo>
                    <a:cubicBezTo>
                      <a:pt x="6167" y="29467"/>
                      <a:pt x="6079" y="29555"/>
                      <a:pt x="5961" y="29555"/>
                    </a:cubicBezTo>
                    <a:lnTo>
                      <a:pt x="5717" y="29555"/>
                    </a:lnTo>
                    <a:cubicBezTo>
                      <a:pt x="5563" y="29555"/>
                      <a:pt x="5444" y="29703"/>
                      <a:pt x="5474" y="29858"/>
                    </a:cubicBezTo>
                    <a:lnTo>
                      <a:pt x="5673" y="30758"/>
                    </a:lnTo>
                    <a:cubicBezTo>
                      <a:pt x="5700" y="30887"/>
                      <a:pt x="5595" y="31011"/>
                      <a:pt x="5468" y="31011"/>
                    </a:cubicBezTo>
                    <a:cubicBezTo>
                      <a:pt x="5458" y="31011"/>
                      <a:pt x="5447" y="31010"/>
                      <a:pt x="5437" y="31008"/>
                    </a:cubicBezTo>
                    <a:lnTo>
                      <a:pt x="4854" y="30913"/>
                    </a:lnTo>
                    <a:cubicBezTo>
                      <a:pt x="4843" y="30911"/>
                      <a:pt x="4833" y="30911"/>
                      <a:pt x="4822" y="30911"/>
                    </a:cubicBezTo>
                    <a:cubicBezTo>
                      <a:pt x="4716" y="30911"/>
                      <a:pt x="4622" y="30974"/>
                      <a:pt x="4581" y="31075"/>
                    </a:cubicBezTo>
                    <a:lnTo>
                      <a:pt x="4109" y="32351"/>
                    </a:lnTo>
                    <a:cubicBezTo>
                      <a:pt x="4095" y="32380"/>
                      <a:pt x="4080" y="32410"/>
                      <a:pt x="4050" y="32432"/>
                    </a:cubicBezTo>
                    <a:lnTo>
                      <a:pt x="2826" y="33723"/>
                    </a:lnTo>
                    <a:cubicBezTo>
                      <a:pt x="1343" y="34925"/>
                      <a:pt x="436" y="36703"/>
                      <a:pt x="333" y="38606"/>
                    </a:cubicBezTo>
                    <a:lnTo>
                      <a:pt x="119" y="42464"/>
                    </a:lnTo>
                    <a:cubicBezTo>
                      <a:pt x="1" y="43164"/>
                      <a:pt x="156" y="43887"/>
                      <a:pt x="562" y="44477"/>
                    </a:cubicBezTo>
                    <a:lnTo>
                      <a:pt x="2081" y="46712"/>
                    </a:lnTo>
                    <a:cubicBezTo>
                      <a:pt x="2516" y="47354"/>
                      <a:pt x="3210" y="47782"/>
                      <a:pt x="3977" y="47885"/>
                    </a:cubicBezTo>
                    <a:lnTo>
                      <a:pt x="5666" y="48121"/>
                    </a:lnTo>
                    <a:cubicBezTo>
                      <a:pt x="7333" y="48350"/>
                      <a:pt x="8867" y="49168"/>
                      <a:pt x="9988" y="50430"/>
                    </a:cubicBezTo>
                    <a:lnTo>
                      <a:pt x="12201" y="52915"/>
                    </a:lnTo>
                    <a:cubicBezTo>
                      <a:pt x="12526" y="53284"/>
                      <a:pt x="12496" y="53837"/>
                      <a:pt x="12135" y="54162"/>
                    </a:cubicBezTo>
                    <a:lnTo>
                      <a:pt x="11987" y="54295"/>
                    </a:lnTo>
                    <a:cubicBezTo>
                      <a:pt x="11522" y="54715"/>
                      <a:pt x="11707" y="55482"/>
                      <a:pt x="12319" y="55630"/>
                    </a:cubicBezTo>
                    <a:cubicBezTo>
                      <a:pt x="12378" y="55645"/>
                      <a:pt x="12437" y="55652"/>
                      <a:pt x="12503" y="55652"/>
                    </a:cubicBezTo>
                    <a:lnTo>
                      <a:pt x="13153" y="55652"/>
                    </a:lnTo>
                    <a:cubicBezTo>
                      <a:pt x="13536" y="55652"/>
                      <a:pt x="13816" y="56021"/>
                      <a:pt x="13706" y="56390"/>
                    </a:cubicBezTo>
                    <a:lnTo>
                      <a:pt x="13706" y="56412"/>
                    </a:lnTo>
                    <a:cubicBezTo>
                      <a:pt x="13633" y="56672"/>
                      <a:pt x="13397" y="56843"/>
                      <a:pt x="13139" y="56843"/>
                    </a:cubicBezTo>
                    <a:cubicBezTo>
                      <a:pt x="13082" y="56843"/>
                      <a:pt x="13025" y="56835"/>
                      <a:pt x="12968" y="56817"/>
                    </a:cubicBezTo>
                    <a:lnTo>
                      <a:pt x="10549" y="56109"/>
                    </a:lnTo>
                    <a:cubicBezTo>
                      <a:pt x="10437" y="56070"/>
                      <a:pt x="10317" y="56052"/>
                      <a:pt x="10195" y="56052"/>
                    </a:cubicBezTo>
                    <a:cubicBezTo>
                      <a:pt x="10155" y="56052"/>
                      <a:pt x="10116" y="56054"/>
                      <a:pt x="10077" y="56058"/>
                    </a:cubicBezTo>
                    <a:lnTo>
                      <a:pt x="9088" y="56139"/>
                    </a:lnTo>
                    <a:cubicBezTo>
                      <a:pt x="8579" y="56183"/>
                      <a:pt x="8152" y="56530"/>
                      <a:pt x="8004" y="57017"/>
                    </a:cubicBezTo>
                    <a:lnTo>
                      <a:pt x="7997" y="57046"/>
                    </a:lnTo>
                    <a:cubicBezTo>
                      <a:pt x="7812" y="57658"/>
                      <a:pt x="8115" y="58315"/>
                      <a:pt x="8697" y="58573"/>
                    </a:cubicBezTo>
                    <a:lnTo>
                      <a:pt x="9317" y="58853"/>
                    </a:lnTo>
                    <a:cubicBezTo>
                      <a:pt x="9354" y="58868"/>
                      <a:pt x="9391" y="58883"/>
                      <a:pt x="9435" y="58897"/>
                    </a:cubicBezTo>
                    <a:lnTo>
                      <a:pt x="10173" y="59458"/>
                    </a:lnTo>
                    <a:cubicBezTo>
                      <a:pt x="10604" y="59787"/>
                      <a:pt x="11131" y="59963"/>
                      <a:pt x="11670" y="59963"/>
                    </a:cubicBezTo>
                    <a:cubicBezTo>
                      <a:pt x="11712" y="59963"/>
                      <a:pt x="11753" y="59962"/>
                      <a:pt x="11795" y="59960"/>
                    </a:cubicBezTo>
                    <a:lnTo>
                      <a:pt x="29173" y="58204"/>
                    </a:lnTo>
                    <a:cubicBezTo>
                      <a:pt x="29609" y="58160"/>
                      <a:pt x="29896" y="57739"/>
                      <a:pt x="29771" y="57319"/>
                    </a:cubicBezTo>
                    <a:cubicBezTo>
                      <a:pt x="29653" y="56928"/>
                      <a:pt x="29513" y="56515"/>
                      <a:pt x="29424" y="56426"/>
                    </a:cubicBezTo>
                    <a:cubicBezTo>
                      <a:pt x="29358" y="56360"/>
                      <a:pt x="29048" y="56338"/>
                      <a:pt x="28671" y="56338"/>
                    </a:cubicBezTo>
                    <a:cubicBezTo>
                      <a:pt x="28378" y="56338"/>
                      <a:pt x="28043" y="56351"/>
                      <a:pt x="27750" y="56367"/>
                    </a:cubicBezTo>
                    <a:cubicBezTo>
                      <a:pt x="27737" y="56368"/>
                      <a:pt x="27725" y="56368"/>
                      <a:pt x="27713" y="56368"/>
                    </a:cubicBezTo>
                    <a:cubicBezTo>
                      <a:pt x="27318" y="56368"/>
                      <a:pt x="27014" y="56023"/>
                      <a:pt x="27064" y="55630"/>
                    </a:cubicBezTo>
                    <a:lnTo>
                      <a:pt x="27064" y="55615"/>
                    </a:lnTo>
                    <a:cubicBezTo>
                      <a:pt x="27104" y="55271"/>
                      <a:pt x="27398" y="55022"/>
                      <a:pt x="27730" y="55022"/>
                    </a:cubicBezTo>
                    <a:cubicBezTo>
                      <a:pt x="27768" y="55022"/>
                      <a:pt x="27807" y="55025"/>
                      <a:pt x="27846" y="55032"/>
                    </a:cubicBezTo>
                    <a:lnTo>
                      <a:pt x="34351" y="56161"/>
                    </a:lnTo>
                    <a:cubicBezTo>
                      <a:pt x="34405" y="56170"/>
                      <a:pt x="34457" y="56175"/>
                      <a:pt x="34508" y="56175"/>
                    </a:cubicBezTo>
                    <a:cubicBezTo>
                      <a:pt x="35098" y="56175"/>
                      <a:pt x="35542" y="55578"/>
                      <a:pt x="35325" y="54988"/>
                    </a:cubicBezTo>
                    <a:lnTo>
                      <a:pt x="35089" y="54346"/>
                    </a:lnTo>
                    <a:lnTo>
                      <a:pt x="37634" y="54214"/>
                    </a:lnTo>
                    <a:cubicBezTo>
                      <a:pt x="37665" y="54212"/>
                      <a:pt x="37696" y="54211"/>
                      <a:pt x="37727" y="54211"/>
                    </a:cubicBezTo>
                    <a:cubicBezTo>
                      <a:pt x="38332" y="54211"/>
                      <a:pt x="38880" y="54551"/>
                      <a:pt x="39153" y="55099"/>
                    </a:cubicBezTo>
                    <a:lnTo>
                      <a:pt x="39780" y="56353"/>
                    </a:lnTo>
                    <a:cubicBezTo>
                      <a:pt x="40062" y="56910"/>
                      <a:pt x="40623" y="57239"/>
                      <a:pt x="41216" y="57239"/>
                    </a:cubicBezTo>
                    <a:cubicBezTo>
                      <a:pt x="41369" y="57239"/>
                      <a:pt x="41523" y="57217"/>
                      <a:pt x="41676" y="57171"/>
                    </a:cubicBezTo>
                    <a:lnTo>
                      <a:pt x="43572" y="56603"/>
                    </a:lnTo>
                    <a:cubicBezTo>
                      <a:pt x="43955" y="56493"/>
                      <a:pt x="44280" y="56235"/>
                      <a:pt x="44494" y="55888"/>
                    </a:cubicBezTo>
                    <a:lnTo>
                      <a:pt x="44766" y="55431"/>
                    </a:lnTo>
                    <a:cubicBezTo>
                      <a:pt x="45098" y="54885"/>
                      <a:pt x="45069" y="54199"/>
                      <a:pt x="44707" y="53675"/>
                    </a:cubicBezTo>
                    <a:lnTo>
                      <a:pt x="44058" y="52753"/>
                    </a:lnTo>
                    <a:cubicBezTo>
                      <a:pt x="44007" y="52679"/>
                      <a:pt x="43970" y="52598"/>
                      <a:pt x="43955" y="52510"/>
                    </a:cubicBezTo>
                    <a:lnTo>
                      <a:pt x="43026" y="48018"/>
                    </a:lnTo>
                    <a:cubicBezTo>
                      <a:pt x="42960" y="47696"/>
                      <a:pt x="42676" y="47487"/>
                      <a:pt x="42378" y="47487"/>
                    </a:cubicBezTo>
                    <a:cubicBezTo>
                      <a:pt x="42273" y="47487"/>
                      <a:pt x="42166" y="47512"/>
                      <a:pt x="42067" y="47568"/>
                    </a:cubicBezTo>
                    <a:lnTo>
                      <a:pt x="40562" y="48372"/>
                    </a:lnTo>
                    <a:cubicBezTo>
                      <a:pt x="40465" y="48430"/>
                      <a:pt x="40351" y="48454"/>
                      <a:pt x="40239" y="48454"/>
                    </a:cubicBezTo>
                    <a:cubicBezTo>
                      <a:pt x="40224" y="48454"/>
                      <a:pt x="40208" y="48454"/>
                      <a:pt x="40193" y="48453"/>
                    </a:cubicBezTo>
                    <a:lnTo>
                      <a:pt x="38231" y="48291"/>
                    </a:lnTo>
                    <a:cubicBezTo>
                      <a:pt x="38211" y="48289"/>
                      <a:pt x="38192" y="48288"/>
                      <a:pt x="38172" y="48288"/>
                    </a:cubicBezTo>
                    <a:cubicBezTo>
                      <a:pt x="38118" y="48288"/>
                      <a:pt x="38064" y="48295"/>
                      <a:pt x="38010" y="48305"/>
                    </a:cubicBezTo>
                    <a:lnTo>
                      <a:pt x="35458" y="48947"/>
                    </a:lnTo>
                    <a:cubicBezTo>
                      <a:pt x="35407" y="48959"/>
                      <a:pt x="35355" y="48964"/>
                      <a:pt x="35304" y="48964"/>
                    </a:cubicBezTo>
                    <a:cubicBezTo>
                      <a:pt x="35127" y="48964"/>
                      <a:pt x="34957" y="48896"/>
                      <a:pt x="34831" y="48770"/>
                    </a:cubicBezTo>
                    <a:lnTo>
                      <a:pt x="33311" y="47251"/>
                    </a:lnTo>
                    <a:cubicBezTo>
                      <a:pt x="33127" y="47074"/>
                      <a:pt x="33068" y="46801"/>
                      <a:pt x="33149" y="46565"/>
                    </a:cubicBezTo>
                    <a:lnTo>
                      <a:pt x="33274" y="46211"/>
                    </a:lnTo>
                    <a:cubicBezTo>
                      <a:pt x="33380" y="45907"/>
                      <a:pt x="33639" y="45762"/>
                      <a:pt x="33898" y="45762"/>
                    </a:cubicBezTo>
                    <a:cubicBezTo>
                      <a:pt x="34199" y="45762"/>
                      <a:pt x="34499" y="45957"/>
                      <a:pt x="34558" y="46321"/>
                    </a:cubicBezTo>
                    <a:lnTo>
                      <a:pt x="34624" y="46779"/>
                    </a:lnTo>
                    <a:cubicBezTo>
                      <a:pt x="34676" y="47096"/>
                      <a:pt x="34956" y="47332"/>
                      <a:pt x="35281" y="47332"/>
                    </a:cubicBezTo>
                    <a:lnTo>
                      <a:pt x="35723" y="47332"/>
                    </a:lnTo>
                    <a:cubicBezTo>
                      <a:pt x="35805" y="47332"/>
                      <a:pt x="35893" y="47317"/>
                      <a:pt x="35967" y="47280"/>
                    </a:cubicBezTo>
                    <a:cubicBezTo>
                      <a:pt x="36179" y="47212"/>
                      <a:pt x="36391" y="47169"/>
                      <a:pt x="36615" y="47169"/>
                    </a:cubicBezTo>
                    <a:cubicBezTo>
                      <a:pt x="36632" y="47169"/>
                      <a:pt x="36650" y="47169"/>
                      <a:pt x="36668" y="47169"/>
                    </a:cubicBezTo>
                    <a:cubicBezTo>
                      <a:pt x="37176" y="47162"/>
                      <a:pt x="37494" y="46601"/>
                      <a:pt x="37228" y="46166"/>
                    </a:cubicBezTo>
                    <a:cubicBezTo>
                      <a:pt x="36937" y="45683"/>
                      <a:pt x="37326" y="45158"/>
                      <a:pt x="37793" y="45158"/>
                    </a:cubicBezTo>
                    <a:cubicBezTo>
                      <a:pt x="37918" y="45158"/>
                      <a:pt x="38048" y="45196"/>
                      <a:pt x="38172" y="45281"/>
                    </a:cubicBezTo>
                    <a:lnTo>
                      <a:pt x="38615" y="45584"/>
                    </a:lnTo>
                    <a:cubicBezTo>
                      <a:pt x="38666" y="45613"/>
                      <a:pt x="38703" y="45650"/>
                      <a:pt x="38740" y="45694"/>
                    </a:cubicBezTo>
                    <a:lnTo>
                      <a:pt x="39286" y="46321"/>
                    </a:lnTo>
                    <a:cubicBezTo>
                      <a:pt x="39422" y="46475"/>
                      <a:pt x="39603" y="46548"/>
                      <a:pt x="39783" y="46548"/>
                    </a:cubicBezTo>
                    <a:cubicBezTo>
                      <a:pt x="40043" y="46548"/>
                      <a:pt x="40298" y="46397"/>
                      <a:pt x="40407" y="46122"/>
                    </a:cubicBezTo>
                    <a:lnTo>
                      <a:pt x="40776" y="45156"/>
                    </a:lnTo>
                    <a:cubicBezTo>
                      <a:pt x="40879" y="44875"/>
                      <a:pt x="40791" y="44566"/>
                      <a:pt x="40555" y="44389"/>
                    </a:cubicBezTo>
                    <a:lnTo>
                      <a:pt x="39677" y="43732"/>
                    </a:lnTo>
                    <a:cubicBezTo>
                      <a:pt x="39522" y="43614"/>
                      <a:pt x="39426" y="43445"/>
                      <a:pt x="39411" y="43260"/>
                    </a:cubicBezTo>
                    <a:lnTo>
                      <a:pt x="39279" y="41800"/>
                    </a:lnTo>
                    <a:cubicBezTo>
                      <a:pt x="39264" y="41593"/>
                      <a:pt x="39146" y="41409"/>
                      <a:pt x="38969" y="41298"/>
                    </a:cubicBezTo>
                    <a:lnTo>
                      <a:pt x="34418" y="38451"/>
                    </a:lnTo>
                    <a:cubicBezTo>
                      <a:pt x="34309" y="38393"/>
                      <a:pt x="34366" y="38248"/>
                      <a:pt x="34470" y="38248"/>
                    </a:cubicBezTo>
                    <a:cubicBezTo>
                      <a:pt x="34486" y="38248"/>
                      <a:pt x="34503" y="38251"/>
                      <a:pt x="34521" y="38259"/>
                    </a:cubicBezTo>
                    <a:lnTo>
                      <a:pt x="39426" y="40361"/>
                    </a:lnTo>
                    <a:cubicBezTo>
                      <a:pt x="39508" y="40394"/>
                      <a:pt x="39594" y="40411"/>
                      <a:pt x="39681" y="40411"/>
                    </a:cubicBezTo>
                    <a:cubicBezTo>
                      <a:pt x="39845" y="40411"/>
                      <a:pt x="40009" y="40352"/>
                      <a:pt x="40134" y="40236"/>
                    </a:cubicBezTo>
                    <a:lnTo>
                      <a:pt x="41787" y="38724"/>
                    </a:lnTo>
                    <a:cubicBezTo>
                      <a:pt x="41894" y="38621"/>
                      <a:pt x="42035" y="38567"/>
                      <a:pt x="42178" y="38567"/>
                    </a:cubicBezTo>
                    <a:cubicBezTo>
                      <a:pt x="42270" y="38567"/>
                      <a:pt x="42364" y="38589"/>
                      <a:pt x="42450" y="38635"/>
                    </a:cubicBezTo>
                    <a:lnTo>
                      <a:pt x="42583" y="38694"/>
                    </a:lnTo>
                    <a:cubicBezTo>
                      <a:pt x="42671" y="38738"/>
                      <a:pt x="42761" y="38758"/>
                      <a:pt x="42849" y="38758"/>
                    </a:cubicBezTo>
                    <a:cubicBezTo>
                      <a:pt x="43190" y="38758"/>
                      <a:pt x="43492" y="38456"/>
                      <a:pt x="43439" y="38075"/>
                    </a:cubicBezTo>
                    <a:cubicBezTo>
                      <a:pt x="43417" y="37949"/>
                      <a:pt x="43446" y="37824"/>
                      <a:pt x="43505" y="37706"/>
                    </a:cubicBezTo>
                    <a:lnTo>
                      <a:pt x="44545" y="35803"/>
                    </a:lnTo>
                    <a:lnTo>
                      <a:pt x="46271" y="35515"/>
                    </a:lnTo>
                    <a:cubicBezTo>
                      <a:pt x="46566" y="35464"/>
                      <a:pt x="46773" y="35183"/>
                      <a:pt x="46721" y="34881"/>
                    </a:cubicBezTo>
                    <a:lnTo>
                      <a:pt x="46699" y="34763"/>
                    </a:lnTo>
                    <a:cubicBezTo>
                      <a:pt x="46647" y="34391"/>
                      <a:pt x="46939" y="34120"/>
                      <a:pt x="47251" y="34120"/>
                    </a:cubicBezTo>
                    <a:cubicBezTo>
                      <a:pt x="47379" y="34120"/>
                      <a:pt x="47509" y="34166"/>
                      <a:pt x="47621" y="34269"/>
                    </a:cubicBezTo>
                    <a:cubicBezTo>
                      <a:pt x="47726" y="34366"/>
                      <a:pt x="47863" y="34417"/>
                      <a:pt x="48000" y="34417"/>
                    </a:cubicBezTo>
                    <a:cubicBezTo>
                      <a:pt x="48113" y="34417"/>
                      <a:pt x="48225" y="34383"/>
                      <a:pt x="48322" y="34313"/>
                    </a:cubicBezTo>
                    <a:lnTo>
                      <a:pt x="49974" y="33140"/>
                    </a:lnTo>
                    <a:cubicBezTo>
                      <a:pt x="50122" y="33030"/>
                      <a:pt x="50210" y="32852"/>
                      <a:pt x="50203" y="32661"/>
                    </a:cubicBezTo>
                    <a:lnTo>
                      <a:pt x="50107" y="31156"/>
                    </a:lnTo>
                    <a:cubicBezTo>
                      <a:pt x="50092" y="30964"/>
                      <a:pt x="50181" y="30780"/>
                      <a:pt x="50343" y="30677"/>
                    </a:cubicBezTo>
                    <a:cubicBezTo>
                      <a:pt x="49863" y="30042"/>
                      <a:pt x="49325" y="29290"/>
                      <a:pt x="49170" y="28906"/>
                    </a:cubicBezTo>
                    <a:cubicBezTo>
                      <a:pt x="48860" y="28161"/>
                      <a:pt x="50092" y="27239"/>
                      <a:pt x="50682" y="26494"/>
                    </a:cubicBezTo>
                    <a:cubicBezTo>
                      <a:pt x="51265" y="25757"/>
                      <a:pt x="50284" y="23411"/>
                      <a:pt x="50181" y="22924"/>
                    </a:cubicBezTo>
                    <a:cubicBezTo>
                      <a:pt x="50077" y="22430"/>
                      <a:pt x="48609" y="20763"/>
                      <a:pt x="48241" y="20328"/>
                    </a:cubicBezTo>
                    <a:cubicBezTo>
                      <a:pt x="47872" y="19885"/>
                      <a:pt x="47872" y="16758"/>
                      <a:pt x="47503" y="15150"/>
                    </a:cubicBezTo>
                    <a:cubicBezTo>
                      <a:pt x="47379" y="14611"/>
                      <a:pt x="47219" y="14422"/>
                      <a:pt x="47042" y="14422"/>
                    </a:cubicBezTo>
                    <a:cubicBezTo>
                      <a:pt x="46691" y="14422"/>
                      <a:pt x="46269" y="15156"/>
                      <a:pt x="45902" y="15401"/>
                    </a:cubicBezTo>
                    <a:cubicBezTo>
                      <a:pt x="45349" y="15769"/>
                      <a:pt x="42886" y="17680"/>
                      <a:pt x="41897" y="18484"/>
                    </a:cubicBezTo>
                    <a:cubicBezTo>
                      <a:pt x="41378" y="18903"/>
                      <a:pt x="40893" y="19152"/>
                      <a:pt x="40379" y="19152"/>
                    </a:cubicBezTo>
                    <a:cubicBezTo>
                      <a:pt x="39916" y="19152"/>
                      <a:pt x="39429" y="18949"/>
                      <a:pt x="38873" y="18484"/>
                    </a:cubicBezTo>
                    <a:cubicBezTo>
                      <a:pt x="37700" y="17495"/>
                      <a:pt x="37826" y="15585"/>
                      <a:pt x="37398" y="14722"/>
                    </a:cubicBezTo>
                    <a:cubicBezTo>
                      <a:pt x="36970" y="13859"/>
                      <a:pt x="36291" y="12376"/>
                      <a:pt x="34934" y="11388"/>
                    </a:cubicBezTo>
                    <a:cubicBezTo>
                      <a:pt x="33570" y="10407"/>
                      <a:pt x="32957" y="9050"/>
                      <a:pt x="32603" y="8061"/>
                    </a:cubicBezTo>
                    <a:cubicBezTo>
                      <a:pt x="32242" y="7073"/>
                      <a:pt x="32161" y="5841"/>
                      <a:pt x="31976" y="4668"/>
                    </a:cubicBezTo>
                    <a:cubicBezTo>
                      <a:pt x="31792" y="3496"/>
                      <a:pt x="31726" y="3680"/>
                      <a:pt x="30125" y="3311"/>
                    </a:cubicBezTo>
                    <a:cubicBezTo>
                      <a:pt x="28517" y="2942"/>
                      <a:pt x="28701" y="2515"/>
                      <a:pt x="28148" y="1401"/>
                    </a:cubicBezTo>
                    <a:cubicBezTo>
                      <a:pt x="27595" y="294"/>
                      <a:pt x="26916" y="294"/>
                      <a:pt x="26422" y="110"/>
                    </a:cubicBezTo>
                    <a:cubicBezTo>
                      <a:pt x="26182" y="23"/>
                      <a:pt x="25000" y="0"/>
                      <a:pt x="23852"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44"/>
              <p:cNvSpPr/>
              <p:nvPr/>
            </p:nvSpPr>
            <p:spPr>
              <a:xfrm>
                <a:off x="5559459" y="2333406"/>
                <a:ext cx="1802550" cy="1481200"/>
              </a:xfrm>
              <a:custGeom>
                <a:rect b="b" l="l" r="r" t="t"/>
                <a:pathLst>
                  <a:path extrusionOk="0" h="59248" w="72102">
                    <a:moveTo>
                      <a:pt x="37991" y="0"/>
                    </a:moveTo>
                    <a:cubicBezTo>
                      <a:pt x="37811" y="0"/>
                      <a:pt x="37641" y="128"/>
                      <a:pt x="37596" y="323"/>
                    </a:cubicBezTo>
                    <a:lnTo>
                      <a:pt x="37316" y="1717"/>
                    </a:lnTo>
                    <a:cubicBezTo>
                      <a:pt x="37242" y="2049"/>
                      <a:pt x="37080" y="2351"/>
                      <a:pt x="36844" y="2587"/>
                    </a:cubicBezTo>
                    <a:lnTo>
                      <a:pt x="35693" y="3738"/>
                    </a:lnTo>
                    <a:cubicBezTo>
                      <a:pt x="35745" y="3991"/>
                      <a:pt x="35547" y="4209"/>
                      <a:pt x="35308" y="4209"/>
                    </a:cubicBezTo>
                    <a:cubicBezTo>
                      <a:pt x="35275" y="4209"/>
                      <a:pt x="35241" y="4205"/>
                      <a:pt x="35206" y="4195"/>
                    </a:cubicBezTo>
                    <a:lnTo>
                      <a:pt x="34601" y="4048"/>
                    </a:lnTo>
                    <a:cubicBezTo>
                      <a:pt x="34424" y="4004"/>
                      <a:pt x="34299" y="3841"/>
                      <a:pt x="34299" y="3657"/>
                    </a:cubicBezTo>
                    <a:lnTo>
                      <a:pt x="34299" y="3310"/>
                    </a:lnTo>
                    <a:cubicBezTo>
                      <a:pt x="34299" y="2897"/>
                      <a:pt x="34078" y="2528"/>
                      <a:pt x="33716" y="2337"/>
                    </a:cubicBezTo>
                    <a:lnTo>
                      <a:pt x="33222" y="2071"/>
                    </a:lnTo>
                    <a:cubicBezTo>
                      <a:pt x="33062" y="1984"/>
                      <a:pt x="32882" y="1940"/>
                      <a:pt x="32701" y="1940"/>
                    </a:cubicBezTo>
                    <a:cubicBezTo>
                      <a:pt x="32591" y="1940"/>
                      <a:pt x="32480" y="1956"/>
                      <a:pt x="32374" y="1990"/>
                    </a:cubicBezTo>
                    <a:lnTo>
                      <a:pt x="30744" y="2492"/>
                    </a:lnTo>
                    <a:cubicBezTo>
                      <a:pt x="30493" y="2565"/>
                      <a:pt x="30279" y="2728"/>
                      <a:pt x="30139" y="2949"/>
                    </a:cubicBezTo>
                    <a:lnTo>
                      <a:pt x="28907" y="4859"/>
                    </a:lnTo>
                    <a:cubicBezTo>
                      <a:pt x="28413" y="5619"/>
                      <a:pt x="28959" y="6622"/>
                      <a:pt x="29866" y="6622"/>
                    </a:cubicBezTo>
                    <a:lnTo>
                      <a:pt x="30463" y="6622"/>
                    </a:lnTo>
                    <a:cubicBezTo>
                      <a:pt x="30699" y="6622"/>
                      <a:pt x="30891" y="6814"/>
                      <a:pt x="30891" y="7050"/>
                    </a:cubicBezTo>
                    <a:lnTo>
                      <a:pt x="30891" y="9646"/>
                    </a:lnTo>
                    <a:lnTo>
                      <a:pt x="31164" y="11387"/>
                    </a:lnTo>
                    <a:cubicBezTo>
                      <a:pt x="31231" y="11844"/>
                      <a:pt x="31496" y="12235"/>
                      <a:pt x="31894" y="12471"/>
                    </a:cubicBezTo>
                    <a:lnTo>
                      <a:pt x="32647" y="12929"/>
                    </a:lnTo>
                    <a:cubicBezTo>
                      <a:pt x="32883" y="13069"/>
                      <a:pt x="32883" y="13408"/>
                      <a:pt x="32654" y="13556"/>
                    </a:cubicBezTo>
                    <a:lnTo>
                      <a:pt x="30456" y="14920"/>
                    </a:lnTo>
                    <a:cubicBezTo>
                      <a:pt x="30360" y="14979"/>
                      <a:pt x="30250" y="15009"/>
                      <a:pt x="30139" y="15009"/>
                    </a:cubicBezTo>
                    <a:cubicBezTo>
                      <a:pt x="30028" y="15009"/>
                      <a:pt x="29918" y="14979"/>
                      <a:pt x="29822" y="14920"/>
                    </a:cubicBezTo>
                    <a:lnTo>
                      <a:pt x="28184" y="13873"/>
                    </a:lnTo>
                    <a:cubicBezTo>
                      <a:pt x="28103" y="13821"/>
                      <a:pt x="28037" y="13755"/>
                      <a:pt x="27985" y="13674"/>
                    </a:cubicBezTo>
                    <a:lnTo>
                      <a:pt x="27631" y="13054"/>
                    </a:lnTo>
                    <a:cubicBezTo>
                      <a:pt x="27454" y="12744"/>
                      <a:pt x="27587" y="12353"/>
                      <a:pt x="27911" y="12213"/>
                    </a:cubicBezTo>
                    <a:lnTo>
                      <a:pt x="28627" y="11903"/>
                    </a:lnTo>
                    <a:cubicBezTo>
                      <a:pt x="29947" y="10391"/>
                      <a:pt x="29010" y="10222"/>
                      <a:pt x="28516" y="9912"/>
                    </a:cubicBezTo>
                    <a:lnTo>
                      <a:pt x="25411" y="7935"/>
                    </a:lnTo>
                    <a:lnTo>
                      <a:pt x="25411" y="6733"/>
                    </a:lnTo>
                    <a:cubicBezTo>
                      <a:pt x="25411" y="6301"/>
                      <a:pt x="25052" y="5987"/>
                      <a:pt x="24658" y="5987"/>
                    </a:cubicBezTo>
                    <a:cubicBezTo>
                      <a:pt x="24540" y="5987"/>
                      <a:pt x="24420" y="6015"/>
                      <a:pt x="24304" y="6076"/>
                    </a:cubicBezTo>
                    <a:lnTo>
                      <a:pt x="23478" y="6526"/>
                    </a:lnTo>
                    <a:cubicBezTo>
                      <a:pt x="23382" y="6585"/>
                      <a:pt x="23279" y="6615"/>
                      <a:pt x="23168" y="6622"/>
                    </a:cubicBezTo>
                    <a:lnTo>
                      <a:pt x="20683" y="6807"/>
                    </a:lnTo>
                    <a:lnTo>
                      <a:pt x="21111" y="8083"/>
                    </a:lnTo>
                    <a:cubicBezTo>
                      <a:pt x="21199" y="8341"/>
                      <a:pt x="21140" y="8629"/>
                      <a:pt x="20963" y="8842"/>
                    </a:cubicBezTo>
                    <a:lnTo>
                      <a:pt x="20764" y="9064"/>
                    </a:lnTo>
                    <a:cubicBezTo>
                      <a:pt x="20605" y="9244"/>
                      <a:pt x="20391" y="9329"/>
                      <a:pt x="20179" y="9329"/>
                    </a:cubicBezTo>
                    <a:cubicBezTo>
                      <a:pt x="19879" y="9329"/>
                      <a:pt x="19584" y="9158"/>
                      <a:pt x="19458" y="8842"/>
                    </a:cubicBezTo>
                    <a:lnTo>
                      <a:pt x="18794" y="7183"/>
                    </a:lnTo>
                    <a:lnTo>
                      <a:pt x="18035" y="6748"/>
                    </a:lnTo>
                    <a:cubicBezTo>
                      <a:pt x="17747" y="6585"/>
                      <a:pt x="17695" y="6194"/>
                      <a:pt x="17931" y="5966"/>
                    </a:cubicBezTo>
                    <a:cubicBezTo>
                      <a:pt x="18167" y="5730"/>
                      <a:pt x="18101" y="5324"/>
                      <a:pt x="17799" y="5177"/>
                    </a:cubicBezTo>
                    <a:lnTo>
                      <a:pt x="14988" y="3768"/>
                    </a:lnTo>
                    <a:cubicBezTo>
                      <a:pt x="14917" y="3732"/>
                      <a:pt x="14841" y="3715"/>
                      <a:pt x="14765" y="3715"/>
                    </a:cubicBezTo>
                    <a:cubicBezTo>
                      <a:pt x="14621" y="3715"/>
                      <a:pt x="14480" y="3777"/>
                      <a:pt x="14384" y="3893"/>
                    </a:cubicBezTo>
                    <a:lnTo>
                      <a:pt x="11957" y="6807"/>
                    </a:lnTo>
                    <a:cubicBezTo>
                      <a:pt x="11854" y="6925"/>
                      <a:pt x="11728" y="7035"/>
                      <a:pt x="11595" y="7124"/>
                    </a:cubicBezTo>
                    <a:lnTo>
                      <a:pt x="9692" y="8348"/>
                    </a:lnTo>
                    <a:cubicBezTo>
                      <a:pt x="9338" y="8577"/>
                      <a:pt x="8933" y="8710"/>
                      <a:pt x="8512" y="8747"/>
                    </a:cubicBezTo>
                    <a:lnTo>
                      <a:pt x="7723" y="8813"/>
                    </a:lnTo>
                    <a:cubicBezTo>
                      <a:pt x="7682" y="8805"/>
                      <a:pt x="7641" y="8802"/>
                      <a:pt x="7601" y="8802"/>
                    </a:cubicBezTo>
                    <a:cubicBezTo>
                      <a:pt x="7286" y="8802"/>
                      <a:pt x="7006" y="9024"/>
                      <a:pt x="6941" y="9344"/>
                    </a:cubicBezTo>
                    <a:lnTo>
                      <a:pt x="7236" y="10399"/>
                    </a:lnTo>
                    <a:cubicBezTo>
                      <a:pt x="7354" y="10827"/>
                      <a:pt x="7140" y="11284"/>
                      <a:pt x="6727" y="11461"/>
                    </a:cubicBezTo>
                    <a:lnTo>
                      <a:pt x="6122" y="11719"/>
                    </a:lnTo>
                    <a:lnTo>
                      <a:pt x="457" y="21537"/>
                    </a:lnTo>
                    <a:lnTo>
                      <a:pt x="435" y="21588"/>
                    </a:lnTo>
                    <a:lnTo>
                      <a:pt x="103" y="22252"/>
                    </a:lnTo>
                    <a:cubicBezTo>
                      <a:pt x="0" y="22451"/>
                      <a:pt x="148" y="22687"/>
                      <a:pt x="369" y="22687"/>
                    </a:cubicBezTo>
                    <a:lnTo>
                      <a:pt x="1328" y="22687"/>
                    </a:lnTo>
                    <a:cubicBezTo>
                      <a:pt x="1608" y="22687"/>
                      <a:pt x="1734" y="23034"/>
                      <a:pt x="1520" y="23218"/>
                    </a:cubicBezTo>
                    <a:lnTo>
                      <a:pt x="1092" y="23572"/>
                    </a:lnTo>
                    <a:cubicBezTo>
                      <a:pt x="1444" y="23569"/>
                      <a:pt x="1845" y="23566"/>
                      <a:pt x="2250" y="23566"/>
                    </a:cubicBezTo>
                    <a:cubicBezTo>
                      <a:pt x="3395" y="23566"/>
                      <a:pt x="4577" y="23589"/>
                      <a:pt x="4817" y="23676"/>
                    </a:cubicBezTo>
                    <a:cubicBezTo>
                      <a:pt x="5311" y="23860"/>
                      <a:pt x="5990" y="23860"/>
                      <a:pt x="6550" y="24967"/>
                    </a:cubicBezTo>
                    <a:cubicBezTo>
                      <a:pt x="7103" y="26073"/>
                      <a:pt x="6919" y="26508"/>
                      <a:pt x="8520" y="26877"/>
                    </a:cubicBezTo>
                    <a:cubicBezTo>
                      <a:pt x="10128" y="27246"/>
                      <a:pt x="10187" y="27061"/>
                      <a:pt x="10371" y="28234"/>
                    </a:cubicBezTo>
                    <a:cubicBezTo>
                      <a:pt x="10555" y="29407"/>
                      <a:pt x="10636" y="30639"/>
                      <a:pt x="10998" y="31627"/>
                    </a:cubicBezTo>
                    <a:cubicBezTo>
                      <a:pt x="11359" y="32616"/>
                      <a:pt x="11972" y="33965"/>
                      <a:pt x="13329" y="34954"/>
                    </a:cubicBezTo>
                    <a:cubicBezTo>
                      <a:pt x="14686" y="35942"/>
                      <a:pt x="15365" y="37425"/>
                      <a:pt x="15800" y="38288"/>
                    </a:cubicBezTo>
                    <a:cubicBezTo>
                      <a:pt x="16228" y="39151"/>
                      <a:pt x="16102" y="41061"/>
                      <a:pt x="17275" y="42042"/>
                    </a:cubicBezTo>
                    <a:cubicBezTo>
                      <a:pt x="17828" y="42511"/>
                      <a:pt x="18313" y="42716"/>
                      <a:pt x="18775" y="42716"/>
                    </a:cubicBezTo>
                    <a:cubicBezTo>
                      <a:pt x="19288" y="42716"/>
                      <a:pt x="19772" y="42465"/>
                      <a:pt x="20292" y="42042"/>
                    </a:cubicBezTo>
                    <a:cubicBezTo>
                      <a:pt x="21280" y="41246"/>
                      <a:pt x="23744" y="39335"/>
                      <a:pt x="24297" y="38959"/>
                    </a:cubicBezTo>
                    <a:cubicBezTo>
                      <a:pt x="24668" y="38715"/>
                      <a:pt x="25091" y="37985"/>
                      <a:pt x="25442" y="37985"/>
                    </a:cubicBezTo>
                    <a:cubicBezTo>
                      <a:pt x="25621" y="37985"/>
                      <a:pt x="25780" y="38175"/>
                      <a:pt x="25905" y="38716"/>
                    </a:cubicBezTo>
                    <a:cubicBezTo>
                      <a:pt x="26274" y="40316"/>
                      <a:pt x="26266" y="43451"/>
                      <a:pt x="26643" y="43886"/>
                    </a:cubicBezTo>
                    <a:cubicBezTo>
                      <a:pt x="27019" y="44329"/>
                      <a:pt x="28479" y="45988"/>
                      <a:pt x="28575" y="46483"/>
                    </a:cubicBezTo>
                    <a:cubicBezTo>
                      <a:pt x="28671" y="46977"/>
                      <a:pt x="29659" y="49322"/>
                      <a:pt x="29077" y="50060"/>
                    </a:cubicBezTo>
                    <a:cubicBezTo>
                      <a:pt x="28494" y="50805"/>
                      <a:pt x="27255" y="51720"/>
                      <a:pt x="27565" y="52465"/>
                    </a:cubicBezTo>
                    <a:cubicBezTo>
                      <a:pt x="27727" y="52848"/>
                      <a:pt x="28265" y="53600"/>
                      <a:pt x="28745" y="54235"/>
                    </a:cubicBezTo>
                    <a:cubicBezTo>
                      <a:pt x="28837" y="54167"/>
                      <a:pt x="28946" y="54134"/>
                      <a:pt x="29056" y="54134"/>
                    </a:cubicBezTo>
                    <a:cubicBezTo>
                      <a:pt x="29175" y="54134"/>
                      <a:pt x="29294" y="54173"/>
                      <a:pt x="29394" y="54250"/>
                    </a:cubicBezTo>
                    <a:lnTo>
                      <a:pt x="29991" y="54714"/>
                    </a:lnTo>
                    <a:cubicBezTo>
                      <a:pt x="30087" y="54781"/>
                      <a:pt x="30154" y="54884"/>
                      <a:pt x="30183" y="54995"/>
                    </a:cubicBezTo>
                    <a:lnTo>
                      <a:pt x="30493" y="56123"/>
                    </a:lnTo>
                    <a:cubicBezTo>
                      <a:pt x="30559" y="56359"/>
                      <a:pt x="30781" y="56521"/>
                      <a:pt x="31024" y="56521"/>
                    </a:cubicBezTo>
                    <a:lnTo>
                      <a:pt x="34439" y="56521"/>
                    </a:lnTo>
                    <a:cubicBezTo>
                      <a:pt x="34565" y="56521"/>
                      <a:pt x="34653" y="56418"/>
                      <a:pt x="34638" y="56293"/>
                    </a:cubicBezTo>
                    <a:lnTo>
                      <a:pt x="34454" y="54943"/>
                    </a:lnTo>
                    <a:cubicBezTo>
                      <a:pt x="34438" y="54812"/>
                      <a:pt x="34546" y="54709"/>
                      <a:pt x="34663" y="54709"/>
                    </a:cubicBezTo>
                    <a:cubicBezTo>
                      <a:pt x="34705" y="54709"/>
                      <a:pt x="34747" y="54722"/>
                      <a:pt x="34786" y="54751"/>
                    </a:cubicBezTo>
                    <a:lnTo>
                      <a:pt x="35369" y="55201"/>
                    </a:lnTo>
                    <a:cubicBezTo>
                      <a:pt x="35407" y="55230"/>
                      <a:pt x="35450" y="55243"/>
                      <a:pt x="35493" y="55243"/>
                    </a:cubicBezTo>
                    <a:cubicBezTo>
                      <a:pt x="35582" y="55243"/>
                      <a:pt x="35668" y="55185"/>
                      <a:pt x="35693" y="55090"/>
                    </a:cubicBezTo>
                    <a:lnTo>
                      <a:pt x="35907" y="54227"/>
                    </a:lnTo>
                    <a:cubicBezTo>
                      <a:pt x="35930" y="54129"/>
                      <a:pt x="36016" y="54072"/>
                      <a:pt x="36106" y="54072"/>
                    </a:cubicBezTo>
                    <a:cubicBezTo>
                      <a:pt x="36158" y="54072"/>
                      <a:pt x="36211" y="54091"/>
                      <a:pt x="36254" y="54132"/>
                    </a:cubicBezTo>
                    <a:lnTo>
                      <a:pt x="37279" y="55164"/>
                    </a:lnTo>
                    <a:cubicBezTo>
                      <a:pt x="37301" y="55186"/>
                      <a:pt x="37338" y="55208"/>
                      <a:pt x="37367" y="55216"/>
                    </a:cubicBezTo>
                    <a:lnTo>
                      <a:pt x="37817" y="55326"/>
                    </a:lnTo>
                    <a:cubicBezTo>
                      <a:pt x="37837" y="55332"/>
                      <a:pt x="37856" y="55334"/>
                      <a:pt x="37874" y="55334"/>
                    </a:cubicBezTo>
                    <a:cubicBezTo>
                      <a:pt x="37982" y="55334"/>
                      <a:pt x="38069" y="55247"/>
                      <a:pt x="38076" y="55127"/>
                    </a:cubicBezTo>
                    <a:cubicBezTo>
                      <a:pt x="38068" y="54921"/>
                      <a:pt x="38223" y="54744"/>
                      <a:pt x="38430" y="54714"/>
                    </a:cubicBezTo>
                    <a:cubicBezTo>
                      <a:pt x="38171" y="53652"/>
                      <a:pt x="37935" y="51447"/>
                      <a:pt x="38430" y="50827"/>
                    </a:cubicBezTo>
                    <a:cubicBezTo>
                      <a:pt x="38734" y="50436"/>
                      <a:pt x="38948" y="50269"/>
                      <a:pt x="39260" y="50269"/>
                    </a:cubicBezTo>
                    <a:cubicBezTo>
                      <a:pt x="39614" y="50269"/>
                      <a:pt x="40094" y="50483"/>
                      <a:pt x="40974" y="50827"/>
                    </a:cubicBezTo>
                    <a:cubicBezTo>
                      <a:pt x="41258" y="50937"/>
                      <a:pt x="41517" y="50985"/>
                      <a:pt x="41761" y="50985"/>
                    </a:cubicBezTo>
                    <a:cubicBezTo>
                      <a:pt x="42938" y="50985"/>
                      <a:pt x="43755" y="49872"/>
                      <a:pt x="45216" y="49285"/>
                    </a:cubicBezTo>
                    <a:cubicBezTo>
                      <a:pt x="45555" y="49150"/>
                      <a:pt x="45909" y="49090"/>
                      <a:pt x="46277" y="49090"/>
                    </a:cubicBezTo>
                    <a:cubicBezTo>
                      <a:pt x="47814" y="49090"/>
                      <a:pt x="49581" y="50156"/>
                      <a:pt x="51493" y="51299"/>
                    </a:cubicBezTo>
                    <a:cubicBezTo>
                      <a:pt x="53558" y="52538"/>
                      <a:pt x="57807" y="56580"/>
                      <a:pt x="58876" y="57775"/>
                    </a:cubicBezTo>
                    <a:lnTo>
                      <a:pt x="58876" y="57281"/>
                    </a:lnTo>
                    <a:cubicBezTo>
                      <a:pt x="58876" y="57281"/>
                      <a:pt x="59413" y="59248"/>
                      <a:pt x="59667" y="59248"/>
                    </a:cubicBezTo>
                    <a:cubicBezTo>
                      <a:pt x="59674" y="59248"/>
                      <a:pt x="59681" y="59246"/>
                      <a:pt x="59688" y="59243"/>
                    </a:cubicBezTo>
                    <a:cubicBezTo>
                      <a:pt x="60130" y="59029"/>
                      <a:pt x="60838" y="58896"/>
                      <a:pt x="60764" y="58793"/>
                    </a:cubicBezTo>
                    <a:cubicBezTo>
                      <a:pt x="59838" y="57623"/>
                      <a:pt x="59735" y="54711"/>
                      <a:pt x="61401" y="54711"/>
                    </a:cubicBezTo>
                    <a:cubicBezTo>
                      <a:pt x="61698" y="54711"/>
                      <a:pt x="62052" y="54804"/>
                      <a:pt x="62468" y="55017"/>
                    </a:cubicBezTo>
                    <a:cubicBezTo>
                      <a:pt x="62571" y="55070"/>
                      <a:pt x="62658" y="55092"/>
                      <a:pt x="62738" y="55092"/>
                    </a:cubicBezTo>
                    <a:cubicBezTo>
                      <a:pt x="63004" y="55092"/>
                      <a:pt x="63183" y="54847"/>
                      <a:pt x="63523" y="54677"/>
                    </a:cubicBezTo>
                    <a:lnTo>
                      <a:pt x="64357" y="54073"/>
                    </a:lnTo>
                    <a:cubicBezTo>
                      <a:pt x="65485" y="53505"/>
                      <a:pt x="65197" y="52804"/>
                      <a:pt x="64792" y="51609"/>
                    </a:cubicBezTo>
                    <a:lnTo>
                      <a:pt x="64607" y="51056"/>
                    </a:lnTo>
                    <a:cubicBezTo>
                      <a:pt x="64194" y="49809"/>
                      <a:pt x="64135" y="48481"/>
                      <a:pt x="64423" y="47205"/>
                    </a:cubicBezTo>
                    <a:lnTo>
                      <a:pt x="65367" y="43112"/>
                    </a:lnTo>
                    <a:cubicBezTo>
                      <a:pt x="65574" y="42234"/>
                      <a:pt x="65611" y="41319"/>
                      <a:pt x="65485" y="40427"/>
                    </a:cubicBezTo>
                    <a:lnTo>
                      <a:pt x="63995" y="29813"/>
                    </a:lnTo>
                    <a:cubicBezTo>
                      <a:pt x="63877" y="28972"/>
                      <a:pt x="64379" y="28160"/>
                      <a:pt x="65183" y="27887"/>
                    </a:cubicBezTo>
                    <a:lnTo>
                      <a:pt x="68030" y="26936"/>
                    </a:lnTo>
                    <a:cubicBezTo>
                      <a:pt x="69306" y="26515"/>
                      <a:pt x="70339" y="25579"/>
                      <a:pt x="70892" y="24354"/>
                    </a:cubicBezTo>
                    <a:lnTo>
                      <a:pt x="71342" y="23359"/>
                    </a:lnTo>
                    <a:cubicBezTo>
                      <a:pt x="71600" y="22783"/>
                      <a:pt x="71777" y="22178"/>
                      <a:pt x="71865" y="21559"/>
                    </a:cubicBezTo>
                    <a:lnTo>
                      <a:pt x="72101" y="19752"/>
                    </a:lnTo>
                    <a:cubicBezTo>
                      <a:pt x="71865" y="18476"/>
                      <a:pt x="71179" y="17325"/>
                      <a:pt x="70176" y="16506"/>
                    </a:cubicBezTo>
                    <a:lnTo>
                      <a:pt x="59828" y="8127"/>
                    </a:lnTo>
                    <a:lnTo>
                      <a:pt x="58839" y="7323"/>
                    </a:lnTo>
                    <a:cubicBezTo>
                      <a:pt x="58653" y="7171"/>
                      <a:pt x="58435" y="7100"/>
                      <a:pt x="58220" y="7100"/>
                    </a:cubicBezTo>
                    <a:cubicBezTo>
                      <a:pt x="57822" y="7100"/>
                      <a:pt x="57437" y="7344"/>
                      <a:pt x="57298" y="7766"/>
                    </a:cubicBezTo>
                    <a:lnTo>
                      <a:pt x="57180" y="8134"/>
                    </a:lnTo>
                    <a:lnTo>
                      <a:pt x="57630" y="10074"/>
                    </a:lnTo>
                    <a:cubicBezTo>
                      <a:pt x="57703" y="10391"/>
                      <a:pt x="57585" y="10716"/>
                      <a:pt x="57335" y="10922"/>
                    </a:cubicBezTo>
                    <a:cubicBezTo>
                      <a:pt x="57025" y="11173"/>
                      <a:pt x="56929" y="11601"/>
                      <a:pt x="57106" y="11955"/>
                    </a:cubicBezTo>
                    <a:lnTo>
                      <a:pt x="57748" y="13239"/>
                    </a:lnTo>
                    <a:lnTo>
                      <a:pt x="55483" y="11350"/>
                    </a:lnTo>
                    <a:lnTo>
                      <a:pt x="51884" y="5671"/>
                    </a:lnTo>
                    <a:cubicBezTo>
                      <a:pt x="51544" y="5213"/>
                      <a:pt x="51825" y="4896"/>
                      <a:pt x="52098" y="4719"/>
                    </a:cubicBezTo>
                    <a:cubicBezTo>
                      <a:pt x="52282" y="4594"/>
                      <a:pt x="52334" y="4343"/>
                      <a:pt x="52208" y="4166"/>
                    </a:cubicBezTo>
                    <a:lnTo>
                      <a:pt x="50755" y="1916"/>
                    </a:lnTo>
                    <a:cubicBezTo>
                      <a:pt x="50675" y="1794"/>
                      <a:pt x="50545" y="1735"/>
                      <a:pt x="50416" y="1735"/>
                    </a:cubicBezTo>
                    <a:cubicBezTo>
                      <a:pt x="50272" y="1735"/>
                      <a:pt x="50128" y="1809"/>
                      <a:pt x="50054" y="1953"/>
                    </a:cubicBezTo>
                    <a:lnTo>
                      <a:pt x="49619" y="2838"/>
                    </a:lnTo>
                    <a:cubicBezTo>
                      <a:pt x="49613" y="3338"/>
                      <a:pt x="49205" y="3721"/>
                      <a:pt x="48731" y="3721"/>
                    </a:cubicBezTo>
                    <a:cubicBezTo>
                      <a:pt x="48659" y="3721"/>
                      <a:pt x="48586" y="3712"/>
                      <a:pt x="48513" y="3694"/>
                    </a:cubicBezTo>
                    <a:lnTo>
                      <a:pt x="48417" y="3672"/>
                    </a:lnTo>
                    <a:cubicBezTo>
                      <a:pt x="48324" y="3649"/>
                      <a:pt x="48229" y="3637"/>
                      <a:pt x="48135" y="3637"/>
                    </a:cubicBezTo>
                    <a:cubicBezTo>
                      <a:pt x="48019" y="3637"/>
                      <a:pt x="47903" y="3654"/>
                      <a:pt x="47790" y="3687"/>
                    </a:cubicBezTo>
                    <a:lnTo>
                      <a:pt x="47281" y="3841"/>
                    </a:lnTo>
                    <a:cubicBezTo>
                      <a:pt x="47169" y="3875"/>
                      <a:pt x="47056" y="3890"/>
                      <a:pt x="46945" y="3890"/>
                    </a:cubicBezTo>
                    <a:cubicBezTo>
                      <a:pt x="46461" y="3890"/>
                      <a:pt x="46009" y="3591"/>
                      <a:pt x="45835" y="3111"/>
                    </a:cubicBezTo>
                    <a:cubicBezTo>
                      <a:pt x="45592" y="2440"/>
                      <a:pt x="44817" y="1894"/>
                      <a:pt x="44109" y="1894"/>
                    </a:cubicBezTo>
                    <a:lnTo>
                      <a:pt x="42147" y="1894"/>
                    </a:lnTo>
                    <a:cubicBezTo>
                      <a:pt x="41963" y="1894"/>
                      <a:pt x="41771" y="1850"/>
                      <a:pt x="41609" y="1761"/>
                    </a:cubicBezTo>
                    <a:lnTo>
                      <a:pt x="38164" y="43"/>
                    </a:lnTo>
                    <a:cubicBezTo>
                      <a:pt x="38108" y="14"/>
                      <a:pt x="38049" y="0"/>
                      <a:pt x="37991"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44"/>
              <p:cNvSpPr/>
              <p:nvPr/>
            </p:nvSpPr>
            <p:spPr>
              <a:xfrm>
                <a:off x="6526225" y="3734300"/>
                <a:ext cx="523725" cy="409425"/>
              </a:xfrm>
              <a:custGeom>
                <a:rect b="b" l="l" r="r" t="t"/>
                <a:pathLst>
                  <a:path extrusionOk="0" h="16377" w="20949">
                    <a:moveTo>
                      <a:pt x="8348" y="1"/>
                    </a:moveTo>
                    <a:cubicBezTo>
                      <a:pt x="7978" y="1"/>
                      <a:pt x="7622" y="63"/>
                      <a:pt x="7281" y="200"/>
                    </a:cubicBezTo>
                    <a:cubicBezTo>
                      <a:pt x="5823" y="786"/>
                      <a:pt x="5011" y="1896"/>
                      <a:pt x="3836" y="1896"/>
                    </a:cubicBezTo>
                    <a:cubicBezTo>
                      <a:pt x="3589" y="1896"/>
                      <a:pt x="3327" y="1847"/>
                      <a:pt x="3040" y="1734"/>
                    </a:cubicBezTo>
                    <a:cubicBezTo>
                      <a:pt x="2161" y="1391"/>
                      <a:pt x="1681" y="1179"/>
                      <a:pt x="1328" y="1179"/>
                    </a:cubicBezTo>
                    <a:cubicBezTo>
                      <a:pt x="1014" y="1179"/>
                      <a:pt x="800" y="1346"/>
                      <a:pt x="495" y="1734"/>
                    </a:cubicBezTo>
                    <a:cubicBezTo>
                      <a:pt x="1" y="2354"/>
                      <a:pt x="237" y="4559"/>
                      <a:pt x="495" y="5629"/>
                    </a:cubicBezTo>
                    <a:cubicBezTo>
                      <a:pt x="519" y="5624"/>
                      <a:pt x="544" y="5622"/>
                      <a:pt x="568" y="5622"/>
                    </a:cubicBezTo>
                    <a:cubicBezTo>
                      <a:pt x="741" y="5622"/>
                      <a:pt x="901" y="5734"/>
                      <a:pt x="952" y="5902"/>
                    </a:cubicBezTo>
                    <a:lnTo>
                      <a:pt x="1063" y="6234"/>
                    </a:lnTo>
                    <a:cubicBezTo>
                      <a:pt x="1078" y="6278"/>
                      <a:pt x="1100" y="6308"/>
                      <a:pt x="1137" y="6337"/>
                    </a:cubicBezTo>
                    <a:lnTo>
                      <a:pt x="3350" y="7997"/>
                    </a:lnTo>
                    <a:lnTo>
                      <a:pt x="3364" y="8004"/>
                    </a:lnTo>
                    <a:lnTo>
                      <a:pt x="10689" y="12430"/>
                    </a:lnTo>
                    <a:cubicBezTo>
                      <a:pt x="10925" y="12599"/>
                      <a:pt x="11367" y="13293"/>
                      <a:pt x="11220" y="13536"/>
                    </a:cubicBezTo>
                    <a:lnTo>
                      <a:pt x="9568" y="15196"/>
                    </a:lnTo>
                    <a:cubicBezTo>
                      <a:pt x="9383" y="15491"/>
                      <a:pt x="9516" y="15867"/>
                      <a:pt x="9833" y="15985"/>
                    </a:cubicBezTo>
                    <a:cubicBezTo>
                      <a:pt x="10266" y="16147"/>
                      <a:pt x="10573" y="16376"/>
                      <a:pt x="10866" y="16376"/>
                    </a:cubicBezTo>
                    <a:cubicBezTo>
                      <a:pt x="10947" y="16376"/>
                      <a:pt x="11028" y="16359"/>
                      <a:pt x="11109" y="16317"/>
                    </a:cubicBezTo>
                    <a:cubicBezTo>
                      <a:pt x="11227" y="16258"/>
                      <a:pt x="11847" y="14856"/>
                      <a:pt x="12297" y="14067"/>
                    </a:cubicBezTo>
                    <a:cubicBezTo>
                      <a:pt x="12393" y="13888"/>
                      <a:pt x="12574" y="13792"/>
                      <a:pt x="12759" y="13792"/>
                    </a:cubicBezTo>
                    <a:cubicBezTo>
                      <a:pt x="12887" y="13792"/>
                      <a:pt x="13017" y="13838"/>
                      <a:pt x="13123" y="13934"/>
                    </a:cubicBezTo>
                    <a:lnTo>
                      <a:pt x="14517" y="15181"/>
                    </a:lnTo>
                    <a:lnTo>
                      <a:pt x="14583" y="15601"/>
                    </a:lnTo>
                    <a:cubicBezTo>
                      <a:pt x="14610" y="15756"/>
                      <a:pt x="14742" y="15845"/>
                      <a:pt x="14876" y="15845"/>
                    </a:cubicBezTo>
                    <a:cubicBezTo>
                      <a:pt x="14965" y="15845"/>
                      <a:pt x="15055" y="15805"/>
                      <a:pt x="15114" y="15719"/>
                    </a:cubicBezTo>
                    <a:lnTo>
                      <a:pt x="15409" y="15284"/>
                    </a:lnTo>
                    <a:cubicBezTo>
                      <a:pt x="15682" y="14252"/>
                      <a:pt x="16361" y="13374"/>
                      <a:pt x="17283" y="12835"/>
                    </a:cubicBezTo>
                    <a:lnTo>
                      <a:pt x="19437" y="11589"/>
                    </a:lnTo>
                    <a:lnTo>
                      <a:pt x="20123" y="11250"/>
                    </a:lnTo>
                    <a:cubicBezTo>
                      <a:pt x="20624" y="10999"/>
                      <a:pt x="20949" y="10482"/>
                      <a:pt x="20949" y="9914"/>
                    </a:cubicBezTo>
                    <a:lnTo>
                      <a:pt x="20949" y="8690"/>
                    </a:lnTo>
                    <a:cubicBezTo>
                      <a:pt x="19872" y="7495"/>
                      <a:pt x="15623" y="3446"/>
                      <a:pt x="13558" y="2206"/>
                    </a:cubicBezTo>
                    <a:cubicBezTo>
                      <a:pt x="11650" y="1065"/>
                      <a:pt x="9881" y="1"/>
                      <a:pt x="8348"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6" name="Google Shape;2716;p44"/>
            <p:cNvGrpSpPr/>
            <p:nvPr/>
          </p:nvGrpSpPr>
          <p:grpSpPr>
            <a:xfrm>
              <a:off x="7271364" y="-122614"/>
              <a:ext cx="688184" cy="832175"/>
              <a:chOff x="5990155" y="2363880"/>
              <a:chExt cx="439257" cy="531232"/>
            </a:xfrm>
          </p:grpSpPr>
          <p:sp>
            <p:nvSpPr>
              <p:cNvPr id="2717" name="Google Shape;2717;p44"/>
              <p:cNvSpPr/>
              <p:nvPr/>
            </p:nvSpPr>
            <p:spPr>
              <a:xfrm>
                <a:off x="5990155" y="2363880"/>
                <a:ext cx="439257" cy="531232"/>
              </a:xfrm>
              <a:custGeom>
                <a:rect b="b" l="l" r="r" t="t"/>
                <a:pathLst>
                  <a:path extrusionOk="0" h="7318" w="6051">
                    <a:moveTo>
                      <a:pt x="1008" y="0"/>
                    </a:moveTo>
                    <a:lnTo>
                      <a:pt x="1" y="1011"/>
                    </a:lnTo>
                    <a:lnTo>
                      <a:pt x="1" y="7317"/>
                    </a:lnTo>
                    <a:lnTo>
                      <a:pt x="6051" y="7317"/>
                    </a:lnTo>
                    <a:lnTo>
                      <a:pt x="6051" y="0"/>
                    </a:lnTo>
                    <a:lnTo>
                      <a:pt x="5044" y="1011"/>
                    </a:lnTo>
                    <a:lnTo>
                      <a:pt x="5044" y="0"/>
                    </a:lnTo>
                    <a:lnTo>
                      <a:pt x="4033" y="1011"/>
                    </a:lnTo>
                    <a:lnTo>
                      <a:pt x="4033" y="0"/>
                    </a:lnTo>
                    <a:lnTo>
                      <a:pt x="3026" y="1011"/>
                    </a:lnTo>
                    <a:lnTo>
                      <a:pt x="3026" y="0"/>
                    </a:lnTo>
                    <a:lnTo>
                      <a:pt x="2019" y="1011"/>
                    </a:lnTo>
                    <a:lnTo>
                      <a:pt x="2019" y="0"/>
                    </a:lnTo>
                    <a:lnTo>
                      <a:pt x="1008" y="1011"/>
                    </a:lnTo>
                    <a:lnTo>
                      <a:pt x="1008"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44"/>
              <p:cNvSpPr/>
              <p:nvPr/>
            </p:nvSpPr>
            <p:spPr>
              <a:xfrm>
                <a:off x="6108335" y="2788252"/>
                <a:ext cx="202969" cy="106856"/>
              </a:xfrm>
              <a:custGeom>
                <a:rect b="b" l="l" r="r" t="t"/>
                <a:pathLst>
                  <a:path extrusionOk="0" h="1472" w="2796">
                    <a:moveTo>
                      <a:pt x="0" y="1"/>
                    </a:moveTo>
                    <a:lnTo>
                      <a:pt x="0" y="1471"/>
                    </a:lnTo>
                    <a:lnTo>
                      <a:pt x="2795" y="1471"/>
                    </a:lnTo>
                    <a:lnTo>
                      <a:pt x="2795"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44"/>
              <p:cNvSpPr/>
              <p:nvPr/>
            </p:nvSpPr>
            <p:spPr>
              <a:xfrm>
                <a:off x="6023112" y="2487068"/>
                <a:ext cx="373416" cy="41523"/>
              </a:xfrm>
              <a:custGeom>
                <a:rect b="b" l="l" r="r" t="t"/>
                <a:pathLst>
                  <a:path extrusionOk="0" h="572" w="5144">
                    <a:moveTo>
                      <a:pt x="1" y="1"/>
                    </a:moveTo>
                    <a:lnTo>
                      <a:pt x="1" y="571"/>
                    </a:lnTo>
                    <a:lnTo>
                      <a:pt x="5143" y="571"/>
                    </a:lnTo>
                    <a:lnTo>
                      <a:pt x="5143" y="1"/>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44"/>
              <p:cNvSpPr/>
              <p:nvPr/>
            </p:nvSpPr>
            <p:spPr>
              <a:xfrm>
                <a:off x="6204954" y="2486633"/>
                <a:ext cx="9510" cy="42684"/>
              </a:xfrm>
              <a:custGeom>
                <a:rect b="b" l="l" r="r" t="t"/>
                <a:pathLst>
                  <a:path extrusionOk="0" h="588" w="131">
                    <a:moveTo>
                      <a:pt x="0" y="0"/>
                    </a:moveTo>
                    <a:lnTo>
                      <a:pt x="0" y="587"/>
                    </a:lnTo>
                    <a:lnTo>
                      <a:pt x="130" y="587"/>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44"/>
              <p:cNvSpPr/>
              <p:nvPr/>
            </p:nvSpPr>
            <p:spPr>
              <a:xfrm>
                <a:off x="6138823" y="2486633"/>
                <a:ext cx="9510" cy="42684"/>
              </a:xfrm>
              <a:custGeom>
                <a:rect b="b" l="l" r="r" t="t"/>
                <a:pathLst>
                  <a:path extrusionOk="0" h="588" w="131">
                    <a:moveTo>
                      <a:pt x="1" y="0"/>
                    </a:moveTo>
                    <a:lnTo>
                      <a:pt x="1" y="587"/>
                    </a:lnTo>
                    <a:lnTo>
                      <a:pt x="131" y="587"/>
                    </a:lnTo>
                    <a:lnTo>
                      <a:pt x="1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44"/>
              <p:cNvSpPr/>
              <p:nvPr/>
            </p:nvSpPr>
            <p:spPr>
              <a:xfrm>
                <a:off x="6072765" y="2486633"/>
                <a:ext cx="9510" cy="42684"/>
              </a:xfrm>
              <a:custGeom>
                <a:rect b="b" l="l" r="r" t="t"/>
                <a:pathLst>
                  <a:path extrusionOk="0" h="588" w="131">
                    <a:moveTo>
                      <a:pt x="0" y="0"/>
                    </a:moveTo>
                    <a:lnTo>
                      <a:pt x="0" y="587"/>
                    </a:lnTo>
                    <a:lnTo>
                      <a:pt x="130" y="587"/>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44"/>
              <p:cNvSpPr/>
              <p:nvPr/>
            </p:nvSpPr>
            <p:spPr>
              <a:xfrm>
                <a:off x="6271231" y="2486342"/>
                <a:ext cx="9510" cy="42975"/>
              </a:xfrm>
              <a:custGeom>
                <a:rect b="b" l="l" r="r" t="t"/>
                <a:pathLst>
                  <a:path extrusionOk="0" h="592" w="131">
                    <a:moveTo>
                      <a:pt x="1" y="1"/>
                    </a:moveTo>
                    <a:lnTo>
                      <a:pt x="1" y="591"/>
                    </a:lnTo>
                    <a:lnTo>
                      <a:pt x="131" y="591"/>
                    </a:lnTo>
                    <a:lnTo>
                      <a:pt x="13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44"/>
              <p:cNvSpPr/>
              <p:nvPr/>
            </p:nvSpPr>
            <p:spPr>
              <a:xfrm>
                <a:off x="6337362" y="2486342"/>
                <a:ext cx="9510" cy="42975"/>
              </a:xfrm>
              <a:custGeom>
                <a:rect b="b" l="l" r="r" t="t"/>
                <a:pathLst>
                  <a:path extrusionOk="0" h="592" w="131">
                    <a:moveTo>
                      <a:pt x="0" y="1"/>
                    </a:moveTo>
                    <a:lnTo>
                      <a:pt x="0" y="591"/>
                    </a:lnTo>
                    <a:lnTo>
                      <a:pt x="130" y="591"/>
                    </a:lnTo>
                    <a:lnTo>
                      <a:pt x="130"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44"/>
              <p:cNvSpPr/>
              <p:nvPr/>
            </p:nvSpPr>
            <p:spPr>
              <a:xfrm>
                <a:off x="6023112" y="2581293"/>
                <a:ext cx="373416" cy="41450"/>
              </a:xfrm>
              <a:custGeom>
                <a:rect b="b" l="l" r="r" t="t"/>
                <a:pathLst>
                  <a:path extrusionOk="0" h="571" w="5144">
                    <a:moveTo>
                      <a:pt x="1" y="0"/>
                    </a:moveTo>
                    <a:lnTo>
                      <a:pt x="1" y="570"/>
                    </a:lnTo>
                    <a:lnTo>
                      <a:pt x="5143" y="570"/>
                    </a:lnTo>
                    <a:lnTo>
                      <a:pt x="5143" y="0"/>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4"/>
              <p:cNvSpPr/>
              <p:nvPr/>
            </p:nvSpPr>
            <p:spPr>
              <a:xfrm>
                <a:off x="6204954" y="2580567"/>
                <a:ext cx="9510" cy="42902"/>
              </a:xfrm>
              <a:custGeom>
                <a:rect b="b" l="l" r="r" t="t"/>
                <a:pathLst>
                  <a:path extrusionOk="0" h="591" w="131">
                    <a:moveTo>
                      <a:pt x="0" y="0"/>
                    </a:moveTo>
                    <a:lnTo>
                      <a:pt x="0" y="590"/>
                    </a:lnTo>
                    <a:lnTo>
                      <a:pt x="130" y="590"/>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44"/>
              <p:cNvSpPr/>
              <p:nvPr/>
            </p:nvSpPr>
            <p:spPr>
              <a:xfrm>
                <a:off x="6138823" y="2580567"/>
                <a:ext cx="9510" cy="42902"/>
              </a:xfrm>
              <a:custGeom>
                <a:rect b="b" l="l" r="r" t="t"/>
                <a:pathLst>
                  <a:path extrusionOk="0" h="591" w="131">
                    <a:moveTo>
                      <a:pt x="1" y="0"/>
                    </a:moveTo>
                    <a:lnTo>
                      <a:pt x="1" y="590"/>
                    </a:lnTo>
                    <a:lnTo>
                      <a:pt x="131" y="590"/>
                    </a:lnTo>
                    <a:lnTo>
                      <a:pt x="1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44"/>
              <p:cNvSpPr/>
              <p:nvPr/>
            </p:nvSpPr>
            <p:spPr>
              <a:xfrm>
                <a:off x="6072765" y="2580567"/>
                <a:ext cx="9510" cy="42902"/>
              </a:xfrm>
              <a:custGeom>
                <a:rect b="b" l="l" r="r" t="t"/>
                <a:pathLst>
                  <a:path extrusionOk="0" h="591" w="131">
                    <a:moveTo>
                      <a:pt x="0" y="0"/>
                    </a:moveTo>
                    <a:lnTo>
                      <a:pt x="0" y="590"/>
                    </a:lnTo>
                    <a:lnTo>
                      <a:pt x="130" y="590"/>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44"/>
              <p:cNvSpPr/>
              <p:nvPr/>
            </p:nvSpPr>
            <p:spPr>
              <a:xfrm>
                <a:off x="6271231" y="2580567"/>
                <a:ext cx="9510" cy="42902"/>
              </a:xfrm>
              <a:custGeom>
                <a:rect b="b" l="l" r="r" t="t"/>
                <a:pathLst>
                  <a:path extrusionOk="0" h="591" w="131">
                    <a:moveTo>
                      <a:pt x="1" y="0"/>
                    </a:moveTo>
                    <a:lnTo>
                      <a:pt x="1" y="590"/>
                    </a:lnTo>
                    <a:lnTo>
                      <a:pt x="131" y="590"/>
                    </a:lnTo>
                    <a:lnTo>
                      <a:pt x="1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44"/>
              <p:cNvSpPr/>
              <p:nvPr/>
            </p:nvSpPr>
            <p:spPr>
              <a:xfrm>
                <a:off x="6337362" y="2580567"/>
                <a:ext cx="9510" cy="42902"/>
              </a:xfrm>
              <a:custGeom>
                <a:rect b="b" l="l" r="r" t="t"/>
                <a:pathLst>
                  <a:path extrusionOk="0" h="591" w="131">
                    <a:moveTo>
                      <a:pt x="0" y="0"/>
                    </a:moveTo>
                    <a:lnTo>
                      <a:pt x="0" y="590"/>
                    </a:lnTo>
                    <a:lnTo>
                      <a:pt x="130" y="590"/>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44"/>
              <p:cNvSpPr/>
              <p:nvPr/>
            </p:nvSpPr>
            <p:spPr>
              <a:xfrm>
                <a:off x="6023112" y="2675444"/>
                <a:ext cx="373416" cy="41450"/>
              </a:xfrm>
              <a:custGeom>
                <a:rect b="b" l="l" r="r" t="t"/>
                <a:pathLst>
                  <a:path extrusionOk="0" h="571" w="5144">
                    <a:moveTo>
                      <a:pt x="1" y="0"/>
                    </a:moveTo>
                    <a:lnTo>
                      <a:pt x="1" y="571"/>
                    </a:lnTo>
                    <a:lnTo>
                      <a:pt x="5143" y="571"/>
                    </a:lnTo>
                    <a:lnTo>
                      <a:pt x="5143" y="0"/>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44"/>
              <p:cNvSpPr/>
              <p:nvPr/>
            </p:nvSpPr>
            <p:spPr>
              <a:xfrm>
                <a:off x="6204954" y="2674718"/>
                <a:ext cx="9510" cy="42902"/>
              </a:xfrm>
              <a:custGeom>
                <a:rect b="b" l="l" r="r" t="t"/>
                <a:pathLst>
                  <a:path extrusionOk="0" h="591" w="131">
                    <a:moveTo>
                      <a:pt x="0" y="0"/>
                    </a:moveTo>
                    <a:lnTo>
                      <a:pt x="0" y="591"/>
                    </a:lnTo>
                    <a:lnTo>
                      <a:pt x="130" y="591"/>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44"/>
              <p:cNvSpPr/>
              <p:nvPr/>
            </p:nvSpPr>
            <p:spPr>
              <a:xfrm>
                <a:off x="6138823" y="2674718"/>
                <a:ext cx="9510" cy="42902"/>
              </a:xfrm>
              <a:custGeom>
                <a:rect b="b" l="l" r="r" t="t"/>
                <a:pathLst>
                  <a:path extrusionOk="0" h="591" w="131">
                    <a:moveTo>
                      <a:pt x="1" y="0"/>
                    </a:moveTo>
                    <a:lnTo>
                      <a:pt x="1" y="591"/>
                    </a:lnTo>
                    <a:lnTo>
                      <a:pt x="131" y="591"/>
                    </a:lnTo>
                    <a:lnTo>
                      <a:pt x="1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44"/>
              <p:cNvSpPr/>
              <p:nvPr/>
            </p:nvSpPr>
            <p:spPr>
              <a:xfrm>
                <a:off x="6072765" y="2674718"/>
                <a:ext cx="9510" cy="42902"/>
              </a:xfrm>
              <a:custGeom>
                <a:rect b="b" l="l" r="r" t="t"/>
                <a:pathLst>
                  <a:path extrusionOk="0" h="591" w="131">
                    <a:moveTo>
                      <a:pt x="0" y="0"/>
                    </a:moveTo>
                    <a:lnTo>
                      <a:pt x="0" y="591"/>
                    </a:lnTo>
                    <a:lnTo>
                      <a:pt x="130" y="591"/>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44"/>
              <p:cNvSpPr/>
              <p:nvPr/>
            </p:nvSpPr>
            <p:spPr>
              <a:xfrm>
                <a:off x="6271231" y="2674718"/>
                <a:ext cx="9510" cy="42902"/>
              </a:xfrm>
              <a:custGeom>
                <a:rect b="b" l="l" r="r" t="t"/>
                <a:pathLst>
                  <a:path extrusionOk="0" h="591" w="131">
                    <a:moveTo>
                      <a:pt x="1" y="0"/>
                    </a:moveTo>
                    <a:lnTo>
                      <a:pt x="1" y="591"/>
                    </a:lnTo>
                    <a:lnTo>
                      <a:pt x="131" y="591"/>
                    </a:lnTo>
                    <a:lnTo>
                      <a:pt x="1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44"/>
              <p:cNvSpPr/>
              <p:nvPr/>
            </p:nvSpPr>
            <p:spPr>
              <a:xfrm>
                <a:off x="6337362" y="2674718"/>
                <a:ext cx="9510" cy="42902"/>
              </a:xfrm>
              <a:custGeom>
                <a:rect b="b" l="l" r="r" t="t"/>
                <a:pathLst>
                  <a:path extrusionOk="0" h="591" w="131">
                    <a:moveTo>
                      <a:pt x="0" y="0"/>
                    </a:moveTo>
                    <a:lnTo>
                      <a:pt x="0" y="591"/>
                    </a:lnTo>
                    <a:lnTo>
                      <a:pt x="130" y="591"/>
                    </a:lnTo>
                    <a:lnTo>
                      <a:pt x="13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7" name="Google Shape;2737;p44"/>
            <p:cNvGrpSpPr/>
            <p:nvPr/>
          </p:nvGrpSpPr>
          <p:grpSpPr>
            <a:xfrm>
              <a:off x="5048837" y="2929028"/>
              <a:ext cx="582935" cy="1070965"/>
              <a:chOff x="1067450" y="1735476"/>
              <a:chExt cx="1012391" cy="1859314"/>
            </a:xfrm>
          </p:grpSpPr>
          <p:sp>
            <p:nvSpPr>
              <p:cNvPr id="2738" name="Google Shape;2738;p44"/>
              <p:cNvSpPr/>
              <p:nvPr/>
            </p:nvSpPr>
            <p:spPr>
              <a:xfrm>
                <a:off x="1346199" y="3203818"/>
                <a:ext cx="502775" cy="390972"/>
              </a:xfrm>
              <a:custGeom>
                <a:rect b="b" l="l" r="r" t="t"/>
                <a:pathLst>
                  <a:path extrusionOk="0" h="1829" w="2352">
                    <a:moveTo>
                      <a:pt x="0" y="1"/>
                    </a:moveTo>
                    <a:lnTo>
                      <a:pt x="0" y="1828"/>
                    </a:lnTo>
                    <a:lnTo>
                      <a:pt x="2351" y="1828"/>
                    </a:lnTo>
                    <a:lnTo>
                      <a:pt x="2351" y="1"/>
                    </a:lnTo>
                    <a:close/>
                  </a:path>
                </a:pathLst>
              </a:custGeom>
              <a:solidFill>
                <a:srgbClr val="528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44"/>
              <p:cNvSpPr/>
              <p:nvPr/>
            </p:nvSpPr>
            <p:spPr>
              <a:xfrm>
                <a:off x="1068733" y="1984724"/>
                <a:ext cx="190678" cy="85077"/>
              </a:xfrm>
              <a:custGeom>
                <a:rect b="b" l="l" r="r" t="t"/>
                <a:pathLst>
                  <a:path extrusionOk="0" h="398" w="892">
                    <a:moveTo>
                      <a:pt x="141" y="1"/>
                    </a:moveTo>
                    <a:cubicBezTo>
                      <a:pt x="64" y="1"/>
                      <a:pt x="1" y="64"/>
                      <a:pt x="1" y="141"/>
                    </a:cubicBezTo>
                    <a:lnTo>
                      <a:pt x="1" y="261"/>
                    </a:lnTo>
                    <a:cubicBezTo>
                      <a:pt x="1" y="338"/>
                      <a:pt x="64" y="398"/>
                      <a:pt x="141" y="398"/>
                    </a:cubicBezTo>
                    <a:lnTo>
                      <a:pt x="755" y="398"/>
                    </a:lnTo>
                    <a:cubicBezTo>
                      <a:pt x="831" y="398"/>
                      <a:pt x="891" y="338"/>
                      <a:pt x="891" y="261"/>
                    </a:cubicBezTo>
                    <a:lnTo>
                      <a:pt x="891" y="141"/>
                    </a:lnTo>
                    <a:cubicBezTo>
                      <a:pt x="891" y="64"/>
                      <a:pt x="831" y="1"/>
                      <a:pt x="755" y="1"/>
                    </a:cubicBezTo>
                    <a:close/>
                  </a:path>
                </a:pathLst>
              </a:custGeom>
              <a:solidFill>
                <a:srgbClr val="42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44"/>
              <p:cNvSpPr/>
              <p:nvPr/>
            </p:nvSpPr>
            <p:spPr>
              <a:xfrm>
                <a:off x="1181387" y="2197205"/>
                <a:ext cx="143650" cy="205640"/>
              </a:xfrm>
              <a:custGeom>
                <a:rect b="b" l="l" r="r" t="t"/>
                <a:pathLst>
                  <a:path extrusionOk="0" h="962" w="672">
                    <a:moveTo>
                      <a:pt x="68" y="1"/>
                    </a:moveTo>
                    <a:lnTo>
                      <a:pt x="44" y="11"/>
                    </a:lnTo>
                    <a:lnTo>
                      <a:pt x="1" y="301"/>
                    </a:lnTo>
                    <a:lnTo>
                      <a:pt x="568" y="961"/>
                    </a:lnTo>
                    <a:cubicBezTo>
                      <a:pt x="588" y="848"/>
                      <a:pt x="625" y="738"/>
                      <a:pt x="671" y="634"/>
                    </a:cubicBezTo>
                    <a:lnTo>
                      <a:pt x="68" y="1"/>
                    </a:lnTo>
                    <a:close/>
                  </a:path>
                </a:pathLst>
              </a:custGeom>
              <a:solidFill>
                <a:srgbClr val="42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44"/>
              <p:cNvSpPr/>
              <p:nvPr/>
            </p:nvSpPr>
            <p:spPr>
              <a:xfrm>
                <a:off x="1110203" y="2070443"/>
                <a:ext cx="108593" cy="248820"/>
              </a:xfrm>
              <a:custGeom>
                <a:rect b="b" l="l" r="r" t="t"/>
                <a:pathLst>
                  <a:path extrusionOk="0" h="1164" w="508">
                    <a:moveTo>
                      <a:pt x="0" y="0"/>
                    </a:moveTo>
                    <a:lnTo>
                      <a:pt x="247" y="1164"/>
                    </a:lnTo>
                    <a:lnTo>
                      <a:pt x="331" y="1164"/>
                    </a:lnTo>
                    <a:lnTo>
                      <a:pt x="507" y="0"/>
                    </a:ln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4"/>
              <p:cNvSpPr/>
              <p:nvPr/>
            </p:nvSpPr>
            <p:spPr>
              <a:xfrm>
                <a:off x="1067450" y="1779511"/>
                <a:ext cx="228301" cy="211197"/>
              </a:xfrm>
              <a:custGeom>
                <a:rect b="b" l="l" r="r" t="t"/>
                <a:pathLst>
                  <a:path extrusionOk="0" h="988" w="1068">
                    <a:moveTo>
                      <a:pt x="457" y="0"/>
                    </a:moveTo>
                    <a:cubicBezTo>
                      <a:pt x="511" y="120"/>
                      <a:pt x="407" y="240"/>
                      <a:pt x="167" y="531"/>
                    </a:cubicBezTo>
                    <a:cubicBezTo>
                      <a:pt x="0" y="727"/>
                      <a:pt x="64" y="901"/>
                      <a:pt x="117" y="988"/>
                    </a:cubicBezTo>
                    <a:cubicBezTo>
                      <a:pt x="124" y="988"/>
                      <a:pt x="130" y="986"/>
                      <a:pt x="137" y="986"/>
                    </a:cubicBezTo>
                    <a:cubicBezTo>
                      <a:pt x="140" y="986"/>
                      <a:pt x="144" y="986"/>
                      <a:pt x="147" y="988"/>
                    </a:cubicBezTo>
                    <a:lnTo>
                      <a:pt x="757" y="988"/>
                    </a:lnTo>
                    <a:cubicBezTo>
                      <a:pt x="1067" y="777"/>
                      <a:pt x="901" y="197"/>
                      <a:pt x="901" y="197"/>
                    </a:cubicBezTo>
                    <a:lnTo>
                      <a:pt x="901" y="197"/>
                    </a:lnTo>
                    <a:cubicBezTo>
                      <a:pt x="754" y="204"/>
                      <a:pt x="617" y="284"/>
                      <a:pt x="541" y="407"/>
                    </a:cubicBezTo>
                    <a:cubicBezTo>
                      <a:pt x="627" y="204"/>
                      <a:pt x="457" y="0"/>
                      <a:pt x="457"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4"/>
              <p:cNvSpPr/>
              <p:nvPr/>
            </p:nvSpPr>
            <p:spPr>
              <a:xfrm>
                <a:off x="1088826" y="2107638"/>
                <a:ext cx="92133" cy="116073"/>
              </a:xfrm>
              <a:custGeom>
                <a:rect b="b" l="l" r="r" t="t"/>
                <a:pathLst>
                  <a:path extrusionOk="0" h="543" w="431">
                    <a:moveTo>
                      <a:pt x="227" y="0"/>
                    </a:moveTo>
                    <a:cubicBezTo>
                      <a:pt x="189" y="0"/>
                      <a:pt x="144" y="17"/>
                      <a:pt x="100" y="73"/>
                    </a:cubicBezTo>
                    <a:cubicBezTo>
                      <a:pt x="0" y="197"/>
                      <a:pt x="67" y="542"/>
                      <a:pt x="222" y="542"/>
                    </a:cubicBezTo>
                    <a:cubicBezTo>
                      <a:pt x="242" y="542"/>
                      <a:pt x="264" y="536"/>
                      <a:pt x="287" y="523"/>
                    </a:cubicBezTo>
                    <a:cubicBezTo>
                      <a:pt x="337" y="510"/>
                      <a:pt x="371" y="463"/>
                      <a:pt x="374" y="413"/>
                    </a:cubicBezTo>
                    <a:cubicBezTo>
                      <a:pt x="384" y="320"/>
                      <a:pt x="324" y="346"/>
                      <a:pt x="354" y="293"/>
                    </a:cubicBezTo>
                    <a:cubicBezTo>
                      <a:pt x="384" y="243"/>
                      <a:pt x="431" y="123"/>
                      <a:pt x="331" y="43"/>
                    </a:cubicBezTo>
                    <a:cubicBezTo>
                      <a:pt x="331" y="43"/>
                      <a:pt x="287" y="0"/>
                      <a:pt x="227" y="0"/>
                    </a:cubicBezTo>
                    <a:close/>
                  </a:path>
                </a:pathLst>
              </a:custGeom>
              <a:solidFill>
                <a:srgbClr val="42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4"/>
              <p:cNvSpPr/>
              <p:nvPr/>
            </p:nvSpPr>
            <p:spPr>
              <a:xfrm>
                <a:off x="1770309" y="2384676"/>
                <a:ext cx="147070" cy="257584"/>
              </a:xfrm>
              <a:custGeom>
                <a:rect b="b" l="l" r="r" t="t"/>
                <a:pathLst>
                  <a:path extrusionOk="0" h="1205" w="688">
                    <a:moveTo>
                      <a:pt x="1" y="1"/>
                    </a:moveTo>
                    <a:lnTo>
                      <a:pt x="181" y="1205"/>
                    </a:lnTo>
                    <a:lnTo>
                      <a:pt x="688" y="614"/>
                    </a:lnTo>
                    <a:cubicBezTo>
                      <a:pt x="688" y="614"/>
                      <a:pt x="634" y="614"/>
                      <a:pt x="421" y="328"/>
                    </a:cubicBezTo>
                    <a:cubicBezTo>
                      <a:pt x="211" y="38"/>
                      <a:pt x="1" y="1"/>
                      <a:pt x="1"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4"/>
              <p:cNvSpPr/>
              <p:nvPr/>
            </p:nvSpPr>
            <p:spPr>
              <a:xfrm>
                <a:off x="1279077" y="2312637"/>
                <a:ext cx="140016" cy="277677"/>
              </a:xfrm>
              <a:custGeom>
                <a:rect b="b" l="l" r="r" t="t"/>
                <a:pathLst>
                  <a:path extrusionOk="0" h="1299" w="655">
                    <a:moveTo>
                      <a:pt x="224" y="1"/>
                    </a:moveTo>
                    <a:cubicBezTo>
                      <a:pt x="224" y="1"/>
                      <a:pt x="1" y="388"/>
                      <a:pt x="84" y="705"/>
                    </a:cubicBezTo>
                    <a:cubicBezTo>
                      <a:pt x="148" y="945"/>
                      <a:pt x="388" y="1188"/>
                      <a:pt x="508" y="1298"/>
                    </a:cubicBezTo>
                    <a:lnTo>
                      <a:pt x="654" y="351"/>
                    </a:lnTo>
                    <a:cubicBezTo>
                      <a:pt x="541" y="294"/>
                      <a:pt x="318" y="168"/>
                      <a:pt x="224"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4"/>
              <p:cNvSpPr/>
              <p:nvPr/>
            </p:nvSpPr>
            <p:spPr>
              <a:xfrm>
                <a:off x="1298316" y="2337006"/>
                <a:ext cx="584220" cy="774462"/>
              </a:xfrm>
              <a:custGeom>
                <a:rect b="b" l="l" r="r" t="t"/>
                <a:pathLst>
                  <a:path extrusionOk="0" h="3623" w="2733">
                    <a:moveTo>
                      <a:pt x="568" y="0"/>
                    </a:moveTo>
                    <a:lnTo>
                      <a:pt x="1" y="3622"/>
                    </a:lnTo>
                    <a:lnTo>
                      <a:pt x="2732" y="3612"/>
                    </a:lnTo>
                    <a:lnTo>
                      <a:pt x="2199" y="7"/>
                    </a:lnTo>
                    <a:lnTo>
                      <a:pt x="2155" y="7"/>
                    </a:lnTo>
                    <a:cubicBezTo>
                      <a:pt x="1915" y="164"/>
                      <a:pt x="1641" y="243"/>
                      <a:pt x="1367" y="243"/>
                    </a:cubicBezTo>
                    <a:cubicBezTo>
                      <a:pt x="1088" y="243"/>
                      <a:pt x="810" y="162"/>
                      <a:pt x="568"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4"/>
              <p:cNvSpPr/>
              <p:nvPr/>
            </p:nvSpPr>
            <p:spPr>
              <a:xfrm>
                <a:off x="1621956" y="2429566"/>
                <a:ext cx="120777" cy="537826"/>
              </a:xfrm>
              <a:custGeom>
                <a:rect b="b" l="l" r="r" t="t"/>
                <a:pathLst>
                  <a:path extrusionOk="0" h="2516" w="565">
                    <a:moveTo>
                      <a:pt x="368" y="1"/>
                    </a:moveTo>
                    <a:lnTo>
                      <a:pt x="224" y="141"/>
                    </a:lnTo>
                    <a:lnTo>
                      <a:pt x="1" y="1872"/>
                    </a:lnTo>
                    <a:cubicBezTo>
                      <a:pt x="1" y="1872"/>
                      <a:pt x="351" y="2345"/>
                      <a:pt x="565" y="2516"/>
                    </a:cubicBezTo>
                    <a:cubicBezTo>
                      <a:pt x="565" y="2516"/>
                      <a:pt x="521" y="298"/>
                      <a:pt x="368" y="1"/>
                    </a:cubicBez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44"/>
              <p:cNvSpPr/>
              <p:nvPr/>
            </p:nvSpPr>
            <p:spPr>
              <a:xfrm>
                <a:off x="1303446" y="2459493"/>
                <a:ext cx="376654" cy="622049"/>
              </a:xfrm>
              <a:custGeom>
                <a:rect b="b" l="l" r="r" t="t"/>
                <a:pathLst>
                  <a:path extrusionOk="0" h="2910" w="1762">
                    <a:moveTo>
                      <a:pt x="1714" y="1"/>
                    </a:moveTo>
                    <a:lnTo>
                      <a:pt x="267" y="1178"/>
                    </a:lnTo>
                    <a:lnTo>
                      <a:pt x="0" y="2909"/>
                    </a:lnTo>
                    <a:cubicBezTo>
                      <a:pt x="257" y="2792"/>
                      <a:pt x="1101" y="2369"/>
                      <a:pt x="1381" y="1605"/>
                    </a:cubicBezTo>
                    <a:cubicBezTo>
                      <a:pt x="1714" y="698"/>
                      <a:pt x="1761" y="101"/>
                      <a:pt x="1714" y="1"/>
                    </a:cubicBez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44"/>
              <p:cNvSpPr/>
              <p:nvPr/>
            </p:nvSpPr>
            <p:spPr>
              <a:xfrm>
                <a:off x="1356888" y="2337006"/>
                <a:ext cx="228942" cy="399308"/>
              </a:xfrm>
              <a:custGeom>
                <a:rect b="b" l="l" r="r" t="t"/>
                <a:pathLst>
                  <a:path extrusionOk="0" h="1868" w="1071">
                    <a:moveTo>
                      <a:pt x="290" y="0"/>
                    </a:moveTo>
                    <a:lnTo>
                      <a:pt x="0" y="1868"/>
                    </a:lnTo>
                    <a:lnTo>
                      <a:pt x="1071" y="917"/>
                    </a:lnTo>
                    <a:cubicBezTo>
                      <a:pt x="1071" y="917"/>
                      <a:pt x="641" y="434"/>
                      <a:pt x="561" y="140"/>
                    </a:cubicBezTo>
                    <a:cubicBezTo>
                      <a:pt x="467" y="104"/>
                      <a:pt x="377" y="57"/>
                      <a:pt x="290"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44"/>
              <p:cNvSpPr/>
              <p:nvPr/>
            </p:nvSpPr>
            <p:spPr>
              <a:xfrm>
                <a:off x="1700408" y="2346198"/>
                <a:ext cx="176997" cy="731709"/>
              </a:xfrm>
              <a:custGeom>
                <a:rect b="b" l="l" r="r" t="t"/>
                <a:pathLst>
                  <a:path extrusionOk="0" h="3423" w="828">
                    <a:moveTo>
                      <a:pt x="321" y="1"/>
                    </a:moveTo>
                    <a:lnTo>
                      <a:pt x="1" y="391"/>
                    </a:lnTo>
                    <a:cubicBezTo>
                      <a:pt x="1" y="391"/>
                      <a:pt x="251" y="1238"/>
                      <a:pt x="178" y="2892"/>
                    </a:cubicBezTo>
                    <a:cubicBezTo>
                      <a:pt x="178" y="2892"/>
                      <a:pt x="481" y="3309"/>
                      <a:pt x="828" y="3422"/>
                    </a:cubicBezTo>
                    <a:lnTo>
                      <a:pt x="321" y="1"/>
                    </a:ln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44"/>
              <p:cNvSpPr/>
              <p:nvPr/>
            </p:nvSpPr>
            <p:spPr>
              <a:xfrm>
                <a:off x="1476596" y="2338503"/>
                <a:ext cx="293286" cy="188966"/>
              </a:xfrm>
              <a:custGeom>
                <a:rect b="b" l="l" r="r" t="t"/>
                <a:pathLst>
                  <a:path extrusionOk="0" h="884" w="1372">
                    <a:moveTo>
                      <a:pt x="1321" y="0"/>
                    </a:moveTo>
                    <a:cubicBezTo>
                      <a:pt x="1088" y="157"/>
                      <a:pt x="814" y="237"/>
                      <a:pt x="531" y="237"/>
                    </a:cubicBezTo>
                    <a:cubicBezTo>
                      <a:pt x="351" y="237"/>
                      <a:pt x="171" y="203"/>
                      <a:pt x="1" y="133"/>
                    </a:cubicBezTo>
                    <a:lnTo>
                      <a:pt x="1" y="133"/>
                    </a:lnTo>
                    <a:cubicBezTo>
                      <a:pt x="1" y="134"/>
                      <a:pt x="251" y="724"/>
                      <a:pt x="541" y="884"/>
                    </a:cubicBezTo>
                    <a:cubicBezTo>
                      <a:pt x="541" y="884"/>
                      <a:pt x="1114" y="384"/>
                      <a:pt x="1371" y="63"/>
                    </a:cubicBezTo>
                    <a:lnTo>
                      <a:pt x="1365" y="0"/>
                    </a:lnTo>
                    <a:close/>
                  </a:path>
                </a:pathLst>
              </a:custGeom>
              <a:solidFill>
                <a:srgbClr val="5DD9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44"/>
              <p:cNvSpPr/>
              <p:nvPr/>
            </p:nvSpPr>
            <p:spPr>
              <a:xfrm>
                <a:off x="1588609" y="2906686"/>
                <a:ext cx="10047" cy="173361"/>
              </a:xfrm>
              <a:custGeom>
                <a:rect b="b" l="l" r="r" t="t"/>
                <a:pathLst>
                  <a:path extrusionOk="0" h="811" w="47">
                    <a:moveTo>
                      <a:pt x="17" y="0"/>
                    </a:moveTo>
                    <a:cubicBezTo>
                      <a:pt x="17" y="0"/>
                      <a:pt x="10" y="203"/>
                      <a:pt x="7" y="407"/>
                    </a:cubicBezTo>
                    <a:cubicBezTo>
                      <a:pt x="4" y="457"/>
                      <a:pt x="0" y="507"/>
                      <a:pt x="4" y="554"/>
                    </a:cubicBezTo>
                    <a:cubicBezTo>
                      <a:pt x="4" y="600"/>
                      <a:pt x="4" y="644"/>
                      <a:pt x="7" y="684"/>
                    </a:cubicBezTo>
                    <a:cubicBezTo>
                      <a:pt x="10" y="720"/>
                      <a:pt x="17" y="754"/>
                      <a:pt x="17" y="774"/>
                    </a:cubicBezTo>
                    <a:cubicBezTo>
                      <a:pt x="20" y="797"/>
                      <a:pt x="24" y="810"/>
                      <a:pt x="24" y="810"/>
                    </a:cubicBezTo>
                    <a:lnTo>
                      <a:pt x="27" y="810"/>
                    </a:lnTo>
                    <a:cubicBezTo>
                      <a:pt x="27" y="810"/>
                      <a:pt x="30" y="797"/>
                      <a:pt x="34" y="774"/>
                    </a:cubicBezTo>
                    <a:cubicBezTo>
                      <a:pt x="37" y="754"/>
                      <a:pt x="37" y="720"/>
                      <a:pt x="40" y="684"/>
                    </a:cubicBezTo>
                    <a:cubicBezTo>
                      <a:pt x="47" y="644"/>
                      <a:pt x="47" y="600"/>
                      <a:pt x="47" y="554"/>
                    </a:cubicBezTo>
                    <a:cubicBezTo>
                      <a:pt x="44" y="507"/>
                      <a:pt x="40" y="457"/>
                      <a:pt x="40" y="407"/>
                    </a:cubicBezTo>
                    <a:cubicBezTo>
                      <a:pt x="34" y="203"/>
                      <a:pt x="24" y="0"/>
                      <a:pt x="24" y="0"/>
                    </a:cubicBez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4"/>
              <p:cNvSpPr/>
              <p:nvPr/>
            </p:nvSpPr>
            <p:spPr>
              <a:xfrm>
                <a:off x="1667702" y="2935117"/>
                <a:ext cx="9406" cy="153481"/>
              </a:xfrm>
              <a:custGeom>
                <a:rect b="b" l="l" r="r" t="t"/>
                <a:pathLst>
                  <a:path extrusionOk="0" h="718" w="44">
                    <a:moveTo>
                      <a:pt x="14" y="0"/>
                    </a:moveTo>
                    <a:cubicBezTo>
                      <a:pt x="14" y="0"/>
                      <a:pt x="7" y="181"/>
                      <a:pt x="4" y="361"/>
                    </a:cubicBezTo>
                    <a:cubicBezTo>
                      <a:pt x="4" y="404"/>
                      <a:pt x="0" y="451"/>
                      <a:pt x="0" y="491"/>
                    </a:cubicBezTo>
                    <a:cubicBezTo>
                      <a:pt x="0" y="534"/>
                      <a:pt x="4" y="574"/>
                      <a:pt x="7" y="607"/>
                    </a:cubicBezTo>
                    <a:cubicBezTo>
                      <a:pt x="10" y="641"/>
                      <a:pt x="14" y="667"/>
                      <a:pt x="17" y="687"/>
                    </a:cubicBezTo>
                    <a:cubicBezTo>
                      <a:pt x="20" y="707"/>
                      <a:pt x="20" y="717"/>
                      <a:pt x="20" y="717"/>
                    </a:cubicBezTo>
                    <a:lnTo>
                      <a:pt x="27" y="717"/>
                    </a:lnTo>
                    <a:cubicBezTo>
                      <a:pt x="27" y="717"/>
                      <a:pt x="27" y="707"/>
                      <a:pt x="30" y="687"/>
                    </a:cubicBezTo>
                    <a:cubicBezTo>
                      <a:pt x="34" y="667"/>
                      <a:pt x="34" y="641"/>
                      <a:pt x="40" y="607"/>
                    </a:cubicBezTo>
                    <a:cubicBezTo>
                      <a:pt x="44" y="571"/>
                      <a:pt x="44" y="534"/>
                      <a:pt x="44" y="491"/>
                    </a:cubicBezTo>
                    <a:cubicBezTo>
                      <a:pt x="44" y="451"/>
                      <a:pt x="40" y="404"/>
                      <a:pt x="37" y="361"/>
                    </a:cubicBezTo>
                    <a:cubicBezTo>
                      <a:pt x="30" y="181"/>
                      <a:pt x="20" y="0"/>
                      <a:pt x="20" y="0"/>
                    </a:cubicBez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4"/>
              <p:cNvSpPr/>
              <p:nvPr/>
            </p:nvSpPr>
            <p:spPr>
              <a:xfrm>
                <a:off x="1525762" y="2968678"/>
                <a:ext cx="9619" cy="119921"/>
              </a:xfrm>
              <a:custGeom>
                <a:rect b="b" l="l" r="r" t="t"/>
                <a:pathLst>
                  <a:path extrusionOk="0" h="561" w="45">
                    <a:moveTo>
                      <a:pt x="17" y="0"/>
                    </a:moveTo>
                    <a:cubicBezTo>
                      <a:pt x="17" y="0"/>
                      <a:pt x="7" y="140"/>
                      <a:pt x="4" y="280"/>
                    </a:cubicBezTo>
                    <a:cubicBezTo>
                      <a:pt x="4" y="317"/>
                      <a:pt x="1" y="350"/>
                      <a:pt x="1" y="384"/>
                    </a:cubicBezTo>
                    <a:cubicBezTo>
                      <a:pt x="1" y="417"/>
                      <a:pt x="4" y="447"/>
                      <a:pt x="7" y="474"/>
                    </a:cubicBezTo>
                    <a:cubicBezTo>
                      <a:pt x="11" y="504"/>
                      <a:pt x="14" y="534"/>
                      <a:pt x="24" y="560"/>
                    </a:cubicBezTo>
                    <a:lnTo>
                      <a:pt x="27" y="560"/>
                    </a:lnTo>
                    <a:cubicBezTo>
                      <a:pt x="34" y="530"/>
                      <a:pt x="37" y="504"/>
                      <a:pt x="41" y="474"/>
                    </a:cubicBezTo>
                    <a:cubicBezTo>
                      <a:pt x="44" y="444"/>
                      <a:pt x="44" y="414"/>
                      <a:pt x="44" y="384"/>
                    </a:cubicBezTo>
                    <a:cubicBezTo>
                      <a:pt x="44" y="350"/>
                      <a:pt x="37" y="317"/>
                      <a:pt x="37" y="280"/>
                    </a:cubicBezTo>
                    <a:cubicBezTo>
                      <a:pt x="31" y="140"/>
                      <a:pt x="21" y="0"/>
                      <a:pt x="21" y="0"/>
                    </a:cubicBez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4"/>
              <p:cNvSpPr/>
              <p:nvPr/>
            </p:nvSpPr>
            <p:spPr>
              <a:xfrm>
                <a:off x="1806008" y="2401135"/>
                <a:ext cx="266137" cy="440778"/>
              </a:xfrm>
              <a:custGeom>
                <a:rect b="b" l="l" r="r" t="t"/>
                <a:pathLst>
                  <a:path extrusionOk="0" h="2062" w="1245">
                    <a:moveTo>
                      <a:pt x="667" y="1"/>
                    </a:moveTo>
                    <a:lnTo>
                      <a:pt x="0" y="898"/>
                    </a:lnTo>
                    <a:lnTo>
                      <a:pt x="184" y="2062"/>
                    </a:lnTo>
                    <a:lnTo>
                      <a:pt x="1244" y="397"/>
                    </a:lnTo>
                    <a:lnTo>
                      <a:pt x="667" y="1"/>
                    </a:lnTo>
                    <a:close/>
                  </a:path>
                </a:pathLst>
              </a:custGeom>
              <a:solidFill>
                <a:srgbClr val="C1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44"/>
              <p:cNvSpPr/>
              <p:nvPr/>
            </p:nvSpPr>
            <p:spPr>
              <a:xfrm>
                <a:off x="1845127" y="2486000"/>
                <a:ext cx="234714" cy="390117"/>
              </a:xfrm>
              <a:custGeom>
                <a:rect b="b" l="l" r="r" t="t"/>
                <a:pathLst>
                  <a:path extrusionOk="0" h="1825" w="1098">
                    <a:moveTo>
                      <a:pt x="1061" y="0"/>
                    </a:moveTo>
                    <a:lnTo>
                      <a:pt x="1" y="1665"/>
                    </a:lnTo>
                    <a:lnTo>
                      <a:pt x="14" y="1825"/>
                    </a:lnTo>
                    <a:lnTo>
                      <a:pt x="1098" y="190"/>
                    </a:lnTo>
                    <a:lnTo>
                      <a:pt x="1061" y="0"/>
                    </a:lnTo>
                    <a:close/>
                  </a:path>
                </a:pathLst>
              </a:custGeom>
              <a:solidFill>
                <a:srgbClr val="8CE4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44"/>
              <p:cNvSpPr/>
              <p:nvPr/>
            </p:nvSpPr>
            <p:spPr>
              <a:xfrm>
                <a:off x="1345344" y="2338503"/>
                <a:ext cx="425820" cy="472843"/>
              </a:xfrm>
              <a:custGeom>
                <a:rect b="b" l="l" r="r" t="t"/>
                <a:pathLst>
                  <a:path extrusionOk="0" h="2212" w="1992">
                    <a:moveTo>
                      <a:pt x="1942" y="0"/>
                    </a:moveTo>
                    <a:cubicBezTo>
                      <a:pt x="1582" y="544"/>
                      <a:pt x="508" y="1327"/>
                      <a:pt x="91" y="1621"/>
                    </a:cubicBezTo>
                    <a:lnTo>
                      <a:pt x="1" y="2211"/>
                    </a:lnTo>
                    <a:cubicBezTo>
                      <a:pt x="501" y="1874"/>
                      <a:pt x="1735" y="414"/>
                      <a:pt x="1992" y="107"/>
                    </a:cubicBezTo>
                    <a:lnTo>
                      <a:pt x="1979" y="0"/>
                    </a:lnTo>
                    <a:close/>
                  </a:path>
                </a:pathLst>
              </a:custGeom>
              <a:solidFill>
                <a:srgbClr val="1A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44"/>
              <p:cNvSpPr/>
              <p:nvPr/>
            </p:nvSpPr>
            <p:spPr>
              <a:xfrm>
                <a:off x="1624949" y="2833152"/>
                <a:ext cx="257587" cy="276181"/>
              </a:xfrm>
              <a:custGeom>
                <a:rect b="b" l="l" r="r" t="t"/>
                <a:pathLst>
                  <a:path extrusionOk="0" h="1292" w="1205">
                    <a:moveTo>
                      <a:pt x="0" y="1"/>
                    </a:moveTo>
                    <a:cubicBezTo>
                      <a:pt x="1" y="1"/>
                      <a:pt x="544" y="898"/>
                      <a:pt x="941" y="1291"/>
                    </a:cubicBezTo>
                    <a:lnTo>
                      <a:pt x="1204" y="1291"/>
                    </a:lnTo>
                    <a:lnTo>
                      <a:pt x="1158" y="978"/>
                    </a:lnTo>
                    <a:cubicBezTo>
                      <a:pt x="781" y="758"/>
                      <a:pt x="334" y="447"/>
                      <a:pt x="0" y="1"/>
                    </a:cubicBez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44"/>
              <p:cNvSpPr/>
              <p:nvPr/>
            </p:nvSpPr>
            <p:spPr>
              <a:xfrm>
                <a:off x="1298316" y="2833152"/>
                <a:ext cx="326847" cy="278319"/>
              </a:xfrm>
              <a:custGeom>
                <a:rect b="b" l="l" r="r" t="t"/>
                <a:pathLst>
                  <a:path extrusionOk="0" h="1302" w="1529">
                    <a:moveTo>
                      <a:pt x="1528" y="1"/>
                    </a:moveTo>
                    <a:cubicBezTo>
                      <a:pt x="1528" y="1"/>
                      <a:pt x="1509" y="23"/>
                      <a:pt x="1476" y="61"/>
                    </a:cubicBezTo>
                    <a:lnTo>
                      <a:pt x="1476" y="61"/>
                    </a:lnTo>
                    <a:cubicBezTo>
                      <a:pt x="1494" y="41"/>
                      <a:pt x="1512" y="21"/>
                      <a:pt x="1528" y="1"/>
                    </a:cubicBezTo>
                    <a:close/>
                    <a:moveTo>
                      <a:pt x="1476" y="61"/>
                    </a:moveTo>
                    <a:cubicBezTo>
                      <a:pt x="1129" y="436"/>
                      <a:pt x="386" y="815"/>
                      <a:pt x="48" y="1008"/>
                    </a:cubicBezTo>
                    <a:lnTo>
                      <a:pt x="1" y="1301"/>
                    </a:lnTo>
                    <a:lnTo>
                      <a:pt x="231" y="1301"/>
                    </a:lnTo>
                    <a:cubicBezTo>
                      <a:pt x="630" y="1018"/>
                      <a:pt x="1286" y="279"/>
                      <a:pt x="1476" y="61"/>
                    </a:cubicBez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44"/>
              <p:cNvSpPr/>
              <p:nvPr/>
            </p:nvSpPr>
            <p:spPr>
              <a:xfrm>
                <a:off x="1703401" y="2438972"/>
                <a:ext cx="86361" cy="550438"/>
              </a:xfrm>
              <a:custGeom>
                <a:rect b="b" l="l" r="r" t="t"/>
                <a:pathLst>
                  <a:path extrusionOk="0" h="2575" w="404">
                    <a:moveTo>
                      <a:pt x="7" y="0"/>
                    </a:moveTo>
                    <a:lnTo>
                      <a:pt x="0" y="10"/>
                    </a:lnTo>
                    <a:cubicBezTo>
                      <a:pt x="23" y="260"/>
                      <a:pt x="130" y="1648"/>
                      <a:pt x="27" y="2281"/>
                    </a:cubicBezTo>
                    <a:cubicBezTo>
                      <a:pt x="147" y="2385"/>
                      <a:pt x="274" y="2485"/>
                      <a:pt x="404" y="2575"/>
                    </a:cubicBezTo>
                    <a:cubicBezTo>
                      <a:pt x="367" y="2115"/>
                      <a:pt x="250" y="751"/>
                      <a:pt x="7"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44"/>
              <p:cNvSpPr/>
              <p:nvPr/>
            </p:nvSpPr>
            <p:spPr>
              <a:xfrm>
                <a:off x="1491560" y="2468899"/>
                <a:ext cx="193457" cy="473484"/>
              </a:xfrm>
              <a:custGeom>
                <a:rect b="b" l="l" r="r" t="t"/>
                <a:pathLst>
                  <a:path extrusionOk="0" h="2215" w="905">
                    <a:moveTo>
                      <a:pt x="878" y="0"/>
                    </a:moveTo>
                    <a:lnTo>
                      <a:pt x="841" y="47"/>
                    </a:lnTo>
                    <a:cubicBezTo>
                      <a:pt x="720" y="506"/>
                      <a:pt x="322" y="1982"/>
                      <a:pt x="17" y="2204"/>
                    </a:cubicBezTo>
                    <a:lnTo>
                      <a:pt x="17" y="2204"/>
                    </a:lnTo>
                    <a:cubicBezTo>
                      <a:pt x="234" y="2061"/>
                      <a:pt x="441" y="1908"/>
                      <a:pt x="581" y="1755"/>
                    </a:cubicBezTo>
                    <a:lnTo>
                      <a:pt x="624" y="1705"/>
                    </a:lnTo>
                    <a:cubicBezTo>
                      <a:pt x="624" y="1705"/>
                      <a:pt x="904" y="744"/>
                      <a:pt x="878" y="0"/>
                    </a:cubicBezTo>
                    <a:close/>
                    <a:moveTo>
                      <a:pt x="17" y="2204"/>
                    </a:moveTo>
                    <a:cubicBezTo>
                      <a:pt x="11" y="2208"/>
                      <a:pt x="6" y="2211"/>
                      <a:pt x="1" y="2215"/>
                    </a:cubicBezTo>
                    <a:cubicBezTo>
                      <a:pt x="6" y="2212"/>
                      <a:pt x="11" y="2208"/>
                      <a:pt x="17" y="2204"/>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44"/>
              <p:cNvSpPr/>
              <p:nvPr/>
            </p:nvSpPr>
            <p:spPr>
              <a:xfrm>
                <a:off x="1466549" y="2362658"/>
                <a:ext cx="132962" cy="174858"/>
              </a:xfrm>
              <a:custGeom>
                <a:rect b="b" l="l" r="r" t="t"/>
                <a:pathLst>
                  <a:path extrusionOk="0" h="818" w="622">
                    <a:moveTo>
                      <a:pt x="1" y="0"/>
                    </a:moveTo>
                    <a:lnTo>
                      <a:pt x="1" y="0"/>
                    </a:lnTo>
                    <a:cubicBezTo>
                      <a:pt x="24" y="64"/>
                      <a:pt x="251" y="611"/>
                      <a:pt x="438" y="818"/>
                    </a:cubicBezTo>
                    <a:cubicBezTo>
                      <a:pt x="501" y="767"/>
                      <a:pt x="561" y="714"/>
                      <a:pt x="621" y="664"/>
                    </a:cubicBezTo>
                    <a:cubicBezTo>
                      <a:pt x="478" y="537"/>
                      <a:pt x="138" y="217"/>
                      <a:pt x="61" y="27"/>
                    </a:cubicBezTo>
                    <a:cubicBezTo>
                      <a:pt x="41" y="20"/>
                      <a:pt x="21" y="10"/>
                      <a:pt x="1" y="0"/>
                    </a:cubicBez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44"/>
              <p:cNvSpPr/>
              <p:nvPr/>
            </p:nvSpPr>
            <p:spPr>
              <a:xfrm>
                <a:off x="1274802" y="3103349"/>
                <a:ext cx="645357" cy="105812"/>
              </a:xfrm>
              <a:custGeom>
                <a:rect b="b" l="l" r="r" t="t"/>
                <a:pathLst>
                  <a:path extrusionOk="0" h="495" w="3019">
                    <a:moveTo>
                      <a:pt x="1" y="1"/>
                    </a:moveTo>
                    <a:lnTo>
                      <a:pt x="1" y="494"/>
                    </a:lnTo>
                    <a:lnTo>
                      <a:pt x="3019" y="494"/>
                    </a:lnTo>
                    <a:lnTo>
                      <a:pt x="3019" y="1"/>
                    </a:lnTo>
                    <a:close/>
                  </a:path>
                </a:pathLst>
              </a:custGeom>
              <a:solidFill>
                <a:srgbClr val="2F72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44"/>
              <p:cNvSpPr/>
              <p:nvPr/>
            </p:nvSpPr>
            <p:spPr>
              <a:xfrm>
                <a:off x="1228415" y="2009734"/>
                <a:ext cx="109448" cy="88284"/>
              </a:xfrm>
              <a:custGeom>
                <a:rect b="b" l="l" r="r" t="t"/>
                <a:pathLst>
                  <a:path extrusionOk="0" h="413" w="512">
                    <a:moveTo>
                      <a:pt x="38" y="1"/>
                    </a:moveTo>
                    <a:cubicBezTo>
                      <a:pt x="14" y="11"/>
                      <a:pt x="1" y="37"/>
                      <a:pt x="8" y="61"/>
                    </a:cubicBezTo>
                    <a:lnTo>
                      <a:pt x="278" y="381"/>
                    </a:lnTo>
                    <a:cubicBezTo>
                      <a:pt x="286" y="402"/>
                      <a:pt x="304" y="413"/>
                      <a:pt x="324" y="413"/>
                    </a:cubicBezTo>
                    <a:cubicBezTo>
                      <a:pt x="328" y="413"/>
                      <a:pt x="333" y="412"/>
                      <a:pt x="338" y="411"/>
                    </a:cubicBezTo>
                    <a:lnTo>
                      <a:pt x="391" y="301"/>
                    </a:lnTo>
                    <a:cubicBezTo>
                      <a:pt x="418" y="204"/>
                      <a:pt x="461" y="114"/>
                      <a:pt x="511" y="27"/>
                    </a:cubicBezTo>
                    <a:cubicBezTo>
                      <a:pt x="504" y="13"/>
                      <a:pt x="489" y="3"/>
                      <a:pt x="474" y="3"/>
                    </a:cubicBezTo>
                    <a:cubicBezTo>
                      <a:pt x="469" y="3"/>
                      <a:pt x="463" y="5"/>
                      <a:pt x="458" y="7"/>
                    </a:cubicBezTo>
                    <a:lnTo>
                      <a:pt x="38" y="1"/>
                    </a:lnTo>
                    <a:close/>
                  </a:path>
                </a:pathLst>
              </a:custGeom>
              <a:solidFill>
                <a:srgbClr val="62BD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44"/>
              <p:cNvSpPr/>
              <p:nvPr/>
            </p:nvSpPr>
            <p:spPr>
              <a:xfrm>
                <a:off x="1341924" y="1813286"/>
                <a:ext cx="139802" cy="166735"/>
              </a:xfrm>
              <a:custGeom>
                <a:rect b="b" l="l" r="r" t="t"/>
                <a:pathLst>
                  <a:path extrusionOk="0" h="780" w="654">
                    <a:moveTo>
                      <a:pt x="68" y="0"/>
                    </a:moveTo>
                    <a:cubicBezTo>
                      <a:pt x="36" y="0"/>
                      <a:pt x="9" y="22"/>
                      <a:pt x="0" y="52"/>
                    </a:cubicBezTo>
                    <a:lnTo>
                      <a:pt x="57" y="693"/>
                    </a:lnTo>
                    <a:cubicBezTo>
                      <a:pt x="47" y="729"/>
                      <a:pt x="70" y="766"/>
                      <a:pt x="107" y="780"/>
                    </a:cubicBezTo>
                    <a:cubicBezTo>
                      <a:pt x="257" y="613"/>
                      <a:pt x="444" y="486"/>
                      <a:pt x="654" y="413"/>
                    </a:cubicBezTo>
                    <a:cubicBezTo>
                      <a:pt x="644" y="393"/>
                      <a:pt x="627" y="379"/>
                      <a:pt x="607" y="376"/>
                    </a:cubicBezTo>
                    <a:lnTo>
                      <a:pt x="87" y="2"/>
                    </a:lnTo>
                    <a:cubicBezTo>
                      <a:pt x="81" y="1"/>
                      <a:pt x="74" y="0"/>
                      <a:pt x="68" y="0"/>
                    </a:cubicBezTo>
                    <a:close/>
                  </a:path>
                </a:pathLst>
              </a:custGeom>
              <a:solidFill>
                <a:srgbClr val="62BD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44"/>
              <p:cNvSpPr/>
              <p:nvPr/>
            </p:nvSpPr>
            <p:spPr>
              <a:xfrm>
                <a:off x="1507164" y="1735476"/>
                <a:ext cx="165027" cy="158184"/>
              </a:xfrm>
              <a:custGeom>
                <a:rect b="b" l="l" r="r" t="t"/>
                <a:pathLst>
                  <a:path extrusionOk="0" h="740" w="772">
                    <a:moveTo>
                      <a:pt x="386" y="0"/>
                    </a:moveTo>
                    <a:cubicBezTo>
                      <a:pt x="365" y="0"/>
                      <a:pt x="344" y="8"/>
                      <a:pt x="328" y="23"/>
                    </a:cubicBezTo>
                    <a:lnTo>
                      <a:pt x="24" y="690"/>
                    </a:lnTo>
                    <a:cubicBezTo>
                      <a:pt x="11" y="703"/>
                      <a:pt x="1" y="720"/>
                      <a:pt x="1" y="740"/>
                    </a:cubicBezTo>
                    <a:cubicBezTo>
                      <a:pt x="128" y="703"/>
                      <a:pt x="258" y="687"/>
                      <a:pt x="388" y="687"/>
                    </a:cubicBezTo>
                    <a:cubicBezTo>
                      <a:pt x="518" y="687"/>
                      <a:pt x="645" y="703"/>
                      <a:pt x="771" y="737"/>
                    </a:cubicBezTo>
                    <a:cubicBezTo>
                      <a:pt x="768" y="720"/>
                      <a:pt x="761" y="703"/>
                      <a:pt x="748" y="690"/>
                    </a:cubicBezTo>
                    <a:lnTo>
                      <a:pt x="441" y="23"/>
                    </a:lnTo>
                    <a:cubicBezTo>
                      <a:pt x="426" y="8"/>
                      <a:pt x="406" y="0"/>
                      <a:pt x="386" y="0"/>
                    </a:cubicBezTo>
                    <a:close/>
                  </a:path>
                </a:pathLst>
              </a:custGeom>
              <a:solidFill>
                <a:srgbClr val="62BD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44"/>
              <p:cNvSpPr/>
              <p:nvPr/>
            </p:nvSpPr>
            <p:spPr>
              <a:xfrm>
                <a:off x="1705538" y="1819699"/>
                <a:ext cx="137665" cy="166093"/>
              </a:xfrm>
              <a:custGeom>
                <a:rect b="b" l="l" r="r" t="t"/>
                <a:pathLst>
                  <a:path extrusionOk="0" h="777" w="644">
                    <a:moveTo>
                      <a:pt x="576" y="0"/>
                    </a:moveTo>
                    <a:cubicBezTo>
                      <a:pt x="570" y="0"/>
                      <a:pt x="563" y="1"/>
                      <a:pt x="557" y="2"/>
                    </a:cubicBezTo>
                    <a:lnTo>
                      <a:pt x="37" y="373"/>
                    </a:lnTo>
                    <a:cubicBezTo>
                      <a:pt x="23" y="376"/>
                      <a:pt x="10" y="383"/>
                      <a:pt x="0" y="396"/>
                    </a:cubicBezTo>
                    <a:cubicBezTo>
                      <a:pt x="210" y="476"/>
                      <a:pt x="394" y="606"/>
                      <a:pt x="537" y="776"/>
                    </a:cubicBezTo>
                    <a:cubicBezTo>
                      <a:pt x="574" y="766"/>
                      <a:pt x="597" y="726"/>
                      <a:pt x="587" y="689"/>
                    </a:cubicBezTo>
                    <a:lnTo>
                      <a:pt x="644" y="52"/>
                    </a:lnTo>
                    <a:cubicBezTo>
                      <a:pt x="635" y="22"/>
                      <a:pt x="608" y="0"/>
                      <a:pt x="576" y="0"/>
                    </a:cubicBezTo>
                    <a:close/>
                  </a:path>
                </a:pathLst>
              </a:custGeom>
              <a:solidFill>
                <a:srgbClr val="62BD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44"/>
              <p:cNvSpPr/>
              <p:nvPr/>
            </p:nvSpPr>
            <p:spPr>
              <a:xfrm>
                <a:off x="1846623" y="2011231"/>
                <a:ext cx="110089" cy="88284"/>
              </a:xfrm>
              <a:custGeom>
                <a:rect b="b" l="l" r="r" t="t"/>
                <a:pathLst>
                  <a:path extrusionOk="0" h="413" w="515">
                    <a:moveTo>
                      <a:pt x="477" y="0"/>
                    </a:moveTo>
                    <a:lnTo>
                      <a:pt x="57" y="7"/>
                    </a:lnTo>
                    <a:cubicBezTo>
                      <a:pt x="52" y="5"/>
                      <a:pt x="46" y="4"/>
                      <a:pt x="41" y="4"/>
                    </a:cubicBezTo>
                    <a:cubicBezTo>
                      <a:pt x="23" y="4"/>
                      <a:pt x="6" y="16"/>
                      <a:pt x="0" y="34"/>
                    </a:cubicBezTo>
                    <a:lnTo>
                      <a:pt x="177" y="410"/>
                    </a:lnTo>
                    <a:cubicBezTo>
                      <a:pt x="181" y="412"/>
                      <a:pt x="185" y="412"/>
                      <a:pt x="190" y="412"/>
                    </a:cubicBezTo>
                    <a:cubicBezTo>
                      <a:pt x="209" y="412"/>
                      <a:pt x="229" y="400"/>
                      <a:pt x="237" y="380"/>
                    </a:cubicBezTo>
                    <a:lnTo>
                      <a:pt x="507" y="60"/>
                    </a:lnTo>
                    <a:cubicBezTo>
                      <a:pt x="514" y="37"/>
                      <a:pt x="501" y="10"/>
                      <a:pt x="477" y="0"/>
                    </a:cubicBezTo>
                    <a:close/>
                  </a:path>
                </a:pathLst>
              </a:custGeom>
              <a:solidFill>
                <a:srgbClr val="62BD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44"/>
              <p:cNvSpPr/>
              <p:nvPr/>
            </p:nvSpPr>
            <p:spPr>
              <a:xfrm>
                <a:off x="1294041" y="1874208"/>
                <a:ext cx="591915" cy="529917"/>
              </a:xfrm>
              <a:custGeom>
                <a:rect b="b" l="l" r="r" t="t"/>
                <a:pathLst>
                  <a:path extrusionOk="0" h="2479" w="2769">
                    <a:moveTo>
                      <a:pt x="1385" y="1"/>
                    </a:moveTo>
                    <a:cubicBezTo>
                      <a:pt x="621" y="1"/>
                      <a:pt x="1" y="558"/>
                      <a:pt x="1" y="1242"/>
                    </a:cubicBezTo>
                    <a:cubicBezTo>
                      <a:pt x="1" y="1925"/>
                      <a:pt x="621" y="2479"/>
                      <a:pt x="1385" y="2479"/>
                    </a:cubicBezTo>
                    <a:cubicBezTo>
                      <a:pt x="2149" y="2479"/>
                      <a:pt x="2769" y="1925"/>
                      <a:pt x="2769" y="1242"/>
                    </a:cubicBezTo>
                    <a:cubicBezTo>
                      <a:pt x="2769" y="558"/>
                      <a:pt x="2149" y="1"/>
                      <a:pt x="1385" y="1"/>
                    </a:cubicBezTo>
                    <a:close/>
                  </a:path>
                </a:pathLst>
              </a:custGeom>
              <a:solidFill>
                <a:srgbClr val="42D2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44"/>
              <p:cNvSpPr/>
              <p:nvPr/>
            </p:nvSpPr>
            <p:spPr>
              <a:xfrm>
                <a:off x="1294041" y="1874208"/>
                <a:ext cx="591915" cy="385200"/>
              </a:xfrm>
              <a:custGeom>
                <a:rect b="b" l="l" r="r" t="t"/>
                <a:pathLst>
                  <a:path extrusionOk="0" h="1802" w="2769">
                    <a:moveTo>
                      <a:pt x="1385" y="1"/>
                    </a:moveTo>
                    <a:cubicBezTo>
                      <a:pt x="621" y="1"/>
                      <a:pt x="1" y="558"/>
                      <a:pt x="1" y="1242"/>
                    </a:cubicBezTo>
                    <a:cubicBezTo>
                      <a:pt x="4" y="1438"/>
                      <a:pt x="54" y="1632"/>
                      <a:pt x="151" y="1802"/>
                    </a:cubicBezTo>
                    <a:cubicBezTo>
                      <a:pt x="284" y="1675"/>
                      <a:pt x="388" y="1525"/>
                      <a:pt x="461" y="1358"/>
                    </a:cubicBezTo>
                    <a:cubicBezTo>
                      <a:pt x="584" y="1045"/>
                      <a:pt x="941" y="1001"/>
                      <a:pt x="1031" y="925"/>
                    </a:cubicBezTo>
                    <a:cubicBezTo>
                      <a:pt x="1125" y="845"/>
                      <a:pt x="1375" y="485"/>
                      <a:pt x="1388" y="284"/>
                    </a:cubicBezTo>
                    <a:cubicBezTo>
                      <a:pt x="1388" y="284"/>
                      <a:pt x="1582" y="908"/>
                      <a:pt x="2002" y="911"/>
                    </a:cubicBezTo>
                    <a:cubicBezTo>
                      <a:pt x="2425" y="915"/>
                      <a:pt x="2405" y="1175"/>
                      <a:pt x="2455" y="1278"/>
                    </a:cubicBezTo>
                    <a:cubicBezTo>
                      <a:pt x="2482" y="1335"/>
                      <a:pt x="2549" y="1552"/>
                      <a:pt x="2662" y="1715"/>
                    </a:cubicBezTo>
                    <a:cubicBezTo>
                      <a:pt x="2732" y="1568"/>
                      <a:pt x="2769" y="1405"/>
                      <a:pt x="2769" y="1238"/>
                    </a:cubicBezTo>
                    <a:cubicBezTo>
                      <a:pt x="2769" y="558"/>
                      <a:pt x="2149" y="1"/>
                      <a:pt x="1385"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44"/>
              <p:cNvSpPr/>
              <p:nvPr/>
            </p:nvSpPr>
            <p:spPr>
              <a:xfrm>
                <a:off x="1294896" y="1905845"/>
                <a:ext cx="580372" cy="221030"/>
              </a:xfrm>
              <a:custGeom>
                <a:rect b="b" l="l" r="r" t="t"/>
                <a:pathLst>
                  <a:path extrusionOk="0" h="1034" w="2715">
                    <a:moveTo>
                      <a:pt x="1396" y="1"/>
                    </a:moveTo>
                    <a:cubicBezTo>
                      <a:pt x="1135" y="1"/>
                      <a:pt x="905" y="56"/>
                      <a:pt x="714" y="136"/>
                    </a:cubicBezTo>
                    <a:cubicBezTo>
                      <a:pt x="500" y="233"/>
                      <a:pt x="307" y="370"/>
                      <a:pt x="144" y="540"/>
                    </a:cubicBezTo>
                    <a:cubicBezTo>
                      <a:pt x="60" y="690"/>
                      <a:pt x="10" y="860"/>
                      <a:pt x="0" y="1034"/>
                    </a:cubicBezTo>
                    <a:cubicBezTo>
                      <a:pt x="106" y="911"/>
                      <a:pt x="682" y="312"/>
                      <a:pt x="1499" y="312"/>
                    </a:cubicBezTo>
                    <a:cubicBezTo>
                      <a:pt x="1863" y="312"/>
                      <a:pt x="2275" y="430"/>
                      <a:pt x="2715" y="763"/>
                    </a:cubicBezTo>
                    <a:cubicBezTo>
                      <a:pt x="2655" y="573"/>
                      <a:pt x="2548" y="400"/>
                      <a:pt x="2405" y="260"/>
                    </a:cubicBezTo>
                    <a:cubicBezTo>
                      <a:pt x="2036" y="73"/>
                      <a:pt x="1696" y="1"/>
                      <a:pt x="1396"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44"/>
              <p:cNvSpPr/>
              <p:nvPr/>
            </p:nvSpPr>
            <p:spPr>
              <a:xfrm>
                <a:off x="1349620" y="2024057"/>
                <a:ext cx="14536" cy="14322"/>
              </a:xfrm>
              <a:custGeom>
                <a:rect b="b" l="l" r="r" t="t"/>
                <a:pathLst>
                  <a:path extrusionOk="0" h="67" w="68">
                    <a:moveTo>
                      <a:pt x="34" y="0"/>
                    </a:moveTo>
                    <a:cubicBezTo>
                      <a:pt x="18" y="0"/>
                      <a:pt x="1" y="14"/>
                      <a:pt x="1" y="34"/>
                    </a:cubicBezTo>
                    <a:cubicBezTo>
                      <a:pt x="1" y="54"/>
                      <a:pt x="18" y="67"/>
                      <a:pt x="34" y="67"/>
                    </a:cubicBezTo>
                    <a:cubicBezTo>
                      <a:pt x="54" y="67"/>
                      <a:pt x="68" y="50"/>
                      <a:pt x="68" y="34"/>
                    </a:cubicBezTo>
                    <a:cubicBezTo>
                      <a:pt x="68" y="14"/>
                      <a:pt x="54" y="0"/>
                      <a:pt x="34"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44"/>
              <p:cNvSpPr/>
              <p:nvPr/>
            </p:nvSpPr>
            <p:spPr>
              <a:xfrm>
                <a:off x="1413108" y="1979166"/>
                <a:ext cx="14536" cy="14322"/>
              </a:xfrm>
              <a:custGeom>
                <a:rect b="b" l="l" r="r" t="t"/>
                <a:pathLst>
                  <a:path extrusionOk="0" h="67" w="68">
                    <a:moveTo>
                      <a:pt x="34" y="0"/>
                    </a:moveTo>
                    <a:cubicBezTo>
                      <a:pt x="14" y="0"/>
                      <a:pt x="1" y="14"/>
                      <a:pt x="1" y="34"/>
                    </a:cubicBezTo>
                    <a:cubicBezTo>
                      <a:pt x="1" y="50"/>
                      <a:pt x="14" y="67"/>
                      <a:pt x="34" y="67"/>
                    </a:cubicBezTo>
                    <a:cubicBezTo>
                      <a:pt x="51" y="67"/>
                      <a:pt x="67" y="50"/>
                      <a:pt x="67" y="34"/>
                    </a:cubicBezTo>
                    <a:cubicBezTo>
                      <a:pt x="67" y="14"/>
                      <a:pt x="51" y="0"/>
                      <a:pt x="34"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44"/>
              <p:cNvSpPr/>
              <p:nvPr/>
            </p:nvSpPr>
            <p:spPr>
              <a:xfrm>
                <a:off x="1491560" y="1945819"/>
                <a:ext cx="14536" cy="14108"/>
              </a:xfrm>
              <a:custGeom>
                <a:rect b="b" l="l" r="r" t="t"/>
                <a:pathLst>
                  <a:path extrusionOk="0" h="66" w="68">
                    <a:moveTo>
                      <a:pt x="34" y="0"/>
                    </a:moveTo>
                    <a:cubicBezTo>
                      <a:pt x="17" y="0"/>
                      <a:pt x="1" y="11"/>
                      <a:pt x="1" y="33"/>
                    </a:cubicBezTo>
                    <a:cubicBezTo>
                      <a:pt x="1" y="54"/>
                      <a:pt x="17" y="65"/>
                      <a:pt x="34" y="65"/>
                    </a:cubicBezTo>
                    <a:cubicBezTo>
                      <a:pt x="51" y="65"/>
                      <a:pt x="67" y="54"/>
                      <a:pt x="67" y="33"/>
                    </a:cubicBezTo>
                    <a:cubicBezTo>
                      <a:pt x="67" y="11"/>
                      <a:pt x="51" y="0"/>
                      <a:pt x="34"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44"/>
              <p:cNvSpPr/>
              <p:nvPr/>
            </p:nvSpPr>
            <p:spPr>
              <a:xfrm>
                <a:off x="1569370" y="1923588"/>
                <a:ext cx="16460" cy="14322"/>
              </a:xfrm>
              <a:custGeom>
                <a:rect b="b" l="l" r="r" t="t"/>
                <a:pathLst>
                  <a:path extrusionOk="0" h="67" w="77">
                    <a:moveTo>
                      <a:pt x="43" y="0"/>
                    </a:moveTo>
                    <a:cubicBezTo>
                      <a:pt x="0" y="0"/>
                      <a:pt x="0" y="67"/>
                      <a:pt x="43" y="67"/>
                    </a:cubicBezTo>
                    <a:cubicBezTo>
                      <a:pt x="64" y="67"/>
                      <a:pt x="77" y="53"/>
                      <a:pt x="77" y="33"/>
                    </a:cubicBezTo>
                    <a:cubicBezTo>
                      <a:pt x="77" y="13"/>
                      <a:pt x="64" y="0"/>
                      <a:pt x="43"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44"/>
              <p:cNvSpPr/>
              <p:nvPr/>
            </p:nvSpPr>
            <p:spPr>
              <a:xfrm>
                <a:off x="1642691" y="1932780"/>
                <a:ext cx="14536" cy="14536"/>
              </a:xfrm>
              <a:custGeom>
                <a:rect b="b" l="l" r="r" t="t"/>
                <a:pathLst>
                  <a:path extrusionOk="0" h="68" w="68">
                    <a:moveTo>
                      <a:pt x="34" y="0"/>
                    </a:moveTo>
                    <a:cubicBezTo>
                      <a:pt x="17" y="0"/>
                      <a:pt x="1" y="14"/>
                      <a:pt x="1" y="34"/>
                    </a:cubicBezTo>
                    <a:cubicBezTo>
                      <a:pt x="1" y="50"/>
                      <a:pt x="17" y="67"/>
                      <a:pt x="34" y="67"/>
                    </a:cubicBezTo>
                    <a:cubicBezTo>
                      <a:pt x="54" y="67"/>
                      <a:pt x="67" y="50"/>
                      <a:pt x="67" y="34"/>
                    </a:cubicBezTo>
                    <a:cubicBezTo>
                      <a:pt x="67" y="14"/>
                      <a:pt x="54" y="0"/>
                      <a:pt x="34"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44"/>
              <p:cNvSpPr/>
              <p:nvPr/>
            </p:nvSpPr>
            <p:spPr>
              <a:xfrm>
                <a:off x="1706821" y="1948384"/>
                <a:ext cx="14536" cy="14536"/>
              </a:xfrm>
              <a:custGeom>
                <a:rect b="b" l="l" r="r" t="t"/>
                <a:pathLst>
                  <a:path extrusionOk="0" h="68" w="68">
                    <a:moveTo>
                      <a:pt x="34" y="1"/>
                    </a:moveTo>
                    <a:cubicBezTo>
                      <a:pt x="14" y="1"/>
                      <a:pt x="1" y="17"/>
                      <a:pt x="1" y="34"/>
                    </a:cubicBezTo>
                    <a:cubicBezTo>
                      <a:pt x="1" y="54"/>
                      <a:pt x="14" y="67"/>
                      <a:pt x="34" y="67"/>
                    </a:cubicBezTo>
                    <a:cubicBezTo>
                      <a:pt x="51" y="67"/>
                      <a:pt x="67" y="54"/>
                      <a:pt x="67" y="34"/>
                    </a:cubicBezTo>
                    <a:cubicBezTo>
                      <a:pt x="67" y="17"/>
                      <a:pt x="51" y="1"/>
                      <a:pt x="34"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44"/>
              <p:cNvSpPr/>
              <p:nvPr/>
            </p:nvSpPr>
            <p:spPr>
              <a:xfrm>
                <a:off x="1761117" y="1968478"/>
                <a:ext cx="14322" cy="14322"/>
              </a:xfrm>
              <a:custGeom>
                <a:rect b="b" l="l" r="r" t="t"/>
                <a:pathLst>
                  <a:path extrusionOk="0" h="67" w="67">
                    <a:moveTo>
                      <a:pt x="34" y="0"/>
                    </a:moveTo>
                    <a:cubicBezTo>
                      <a:pt x="14" y="0"/>
                      <a:pt x="0" y="17"/>
                      <a:pt x="0" y="34"/>
                    </a:cubicBezTo>
                    <a:cubicBezTo>
                      <a:pt x="0" y="54"/>
                      <a:pt x="14" y="67"/>
                      <a:pt x="34" y="67"/>
                    </a:cubicBezTo>
                    <a:cubicBezTo>
                      <a:pt x="50" y="67"/>
                      <a:pt x="67" y="54"/>
                      <a:pt x="67" y="34"/>
                    </a:cubicBezTo>
                    <a:cubicBezTo>
                      <a:pt x="67" y="17"/>
                      <a:pt x="50" y="0"/>
                      <a:pt x="34" y="0"/>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44"/>
              <p:cNvSpPr/>
              <p:nvPr/>
            </p:nvSpPr>
            <p:spPr>
              <a:xfrm>
                <a:off x="1820330" y="2006100"/>
                <a:ext cx="14322" cy="14536"/>
              </a:xfrm>
              <a:custGeom>
                <a:rect b="b" l="l" r="r" t="t"/>
                <a:pathLst>
                  <a:path extrusionOk="0" h="68" w="67">
                    <a:moveTo>
                      <a:pt x="33" y="1"/>
                    </a:moveTo>
                    <a:cubicBezTo>
                      <a:pt x="13" y="1"/>
                      <a:pt x="0" y="14"/>
                      <a:pt x="0" y="34"/>
                    </a:cubicBezTo>
                    <a:cubicBezTo>
                      <a:pt x="0" y="51"/>
                      <a:pt x="13" y="68"/>
                      <a:pt x="33" y="68"/>
                    </a:cubicBezTo>
                    <a:cubicBezTo>
                      <a:pt x="50" y="68"/>
                      <a:pt x="67" y="51"/>
                      <a:pt x="67" y="34"/>
                    </a:cubicBezTo>
                    <a:cubicBezTo>
                      <a:pt x="67" y="14"/>
                      <a:pt x="50" y="1"/>
                      <a:pt x="33"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44"/>
              <p:cNvSpPr/>
              <p:nvPr/>
            </p:nvSpPr>
            <p:spPr>
              <a:xfrm>
                <a:off x="1930633" y="2621953"/>
                <a:ext cx="146429" cy="108805"/>
              </a:xfrm>
              <a:custGeom>
                <a:rect b="b" l="l" r="r" t="t"/>
                <a:pathLst>
                  <a:path extrusionOk="0" h="509" w="685">
                    <a:moveTo>
                      <a:pt x="345" y="1"/>
                    </a:moveTo>
                    <a:cubicBezTo>
                      <a:pt x="317" y="1"/>
                      <a:pt x="289" y="10"/>
                      <a:pt x="268" y="28"/>
                    </a:cubicBezTo>
                    <a:cubicBezTo>
                      <a:pt x="188" y="85"/>
                      <a:pt x="248" y="111"/>
                      <a:pt x="184" y="125"/>
                    </a:cubicBezTo>
                    <a:cubicBezTo>
                      <a:pt x="124" y="135"/>
                      <a:pt x="1" y="181"/>
                      <a:pt x="8" y="318"/>
                    </a:cubicBezTo>
                    <a:cubicBezTo>
                      <a:pt x="8" y="318"/>
                      <a:pt x="27" y="508"/>
                      <a:pt x="205" y="508"/>
                    </a:cubicBezTo>
                    <a:cubicBezTo>
                      <a:pt x="208" y="508"/>
                      <a:pt x="211" y="508"/>
                      <a:pt x="214" y="508"/>
                    </a:cubicBezTo>
                    <a:cubicBezTo>
                      <a:pt x="405" y="498"/>
                      <a:pt x="685" y="121"/>
                      <a:pt x="415" y="21"/>
                    </a:cubicBezTo>
                    <a:cubicBezTo>
                      <a:pt x="393" y="8"/>
                      <a:pt x="369" y="1"/>
                      <a:pt x="345" y="1"/>
                    </a:cubicBezTo>
                    <a:close/>
                  </a:path>
                </a:pathLst>
              </a:custGeom>
              <a:solidFill>
                <a:srgbClr val="8A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1" name="Google Shape;2781;p44"/>
            <p:cNvGrpSpPr/>
            <p:nvPr/>
          </p:nvGrpSpPr>
          <p:grpSpPr>
            <a:xfrm>
              <a:off x="5744626" y="3488223"/>
              <a:ext cx="1152759" cy="495272"/>
              <a:chOff x="1757466" y="3611995"/>
              <a:chExt cx="2597475" cy="1116483"/>
            </a:xfrm>
          </p:grpSpPr>
          <p:sp>
            <p:nvSpPr>
              <p:cNvPr id="2782" name="Google Shape;2782;p44"/>
              <p:cNvSpPr/>
              <p:nvPr/>
            </p:nvSpPr>
            <p:spPr>
              <a:xfrm>
                <a:off x="3123441" y="3661161"/>
                <a:ext cx="493583" cy="1067316"/>
              </a:xfrm>
              <a:custGeom>
                <a:rect b="b" l="l" r="r" t="t"/>
                <a:pathLst>
                  <a:path extrusionOk="0" h="4993" w="2309">
                    <a:moveTo>
                      <a:pt x="0" y="0"/>
                    </a:moveTo>
                    <a:lnTo>
                      <a:pt x="0" y="4993"/>
                    </a:lnTo>
                    <a:lnTo>
                      <a:pt x="94" y="4993"/>
                    </a:lnTo>
                    <a:lnTo>
                      <a:pt x="94" y="2238"/>
                    </a:lnTo>
                    <a:cubicBezTo>
                      <a:pt x="94" y="2238"/>
                      <a:pt x="117" y="1434"/>
                      <a:pt x="861" y="1064"/>
                    </a:cubicBezTo>
                    <a:cubicBezTo>
                      <a:pt x="1608" y="1434"/>
                      <a:pt x="1628" y="2238"/>
                      <a:pt x="1628" y="2238"/>
                    </a:cubicBezTo>
                    <a:lnTo>
                      <a:pt x="1628" y="4993"/>
                    </a:lnTo>
                    <a:lnTo>
                      <a:pt x="2308" y="4993"/>
                    </a:lnTo>
                    <a:lnTo>
                      <a:pt x="2308"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4"/>
              <p:cNvSpPr/>
              <p:nvPr/>
            </p:nvSpPr>
            <p:spPr>
              <a:xfrm>
                <a:off x="3548406" y="3824263"/>
                <a:ext cx="174005" cy="904215"/>
              </a:xfrm>
              <a:custGeom>
                <a:rect b="b" l="l" r="r" t="t"/>
                <a:pathLst>
                  <a:path extrusionOk="0" h="4230" w="814">
                    <a:moveTo>
                      <a:pt x="0" y="1"/>
                    </a:moveTo>
                    <a:lnTo>
                      <a:pt x="0" y="4230"/>
                    </a:lnTo>
                    <a:lnTo>
                      <a:pt x="814" y="4230"/>
                    </a:lnTo>
                    <a:lnTo>
                      <a:pt x="81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44"/>
              <p:cNvSpPr/>
              <p:nvPr/>
            </p:nvSpPr>
            <p:spPr>
              <a:xfrm>
                <a:off x="3520616" y="3662444"/>
                <a:ext cx="230439" cy="132960"/>
              </a:xfrm>
              <a:custGeom>
                <a:rect b="b" l="l" r="r" t="t"/>
                <a:pathLst>
                  <a:path extrusionOk="0" h="622" w="1078">
                    <a:moveTo>
                      <a:pt x="0" y="1"/>
                    </a:moveTo>
                    <a:lnTo>
                      <a:pt x="130" y="621"/>
                    </a:lnTo>
                    <a:lnTo>
                      <a:pt x="944" y="621"/>
                    </a:lnTo>
                    <a:lnTo>
                      <a:pt x="1077"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44"/>
              <p:cNvSpPr/>
              <p:nvPr/>
            </p:nvSpPr>
            <p:spPr>
              <a:xfrm>
                <a:off x="3146314" y="3801604"/>
                <a:ext cx="397175" cy="15177"/>
              </a:xfrm>
              <a:custGeom>
                <a:rect b="b" l="l" r="r" t="t"/>
                <a:pathLst>
                  <a:path extrusionOk="0" h="71" w="1858">
                    <a:moveTo>
                      <a:pt x="0" y="0"/>
                    </a:moveTo>
                    <a:lnTo>
                      <a:pt x="0" y="70"/>
                    </a:lnTo>
                    <a:lnTo>
                      <a:pt x="1858" y="70"/>
                    </a:lnTo>
                    <a:lnTo>
                      <a:pt x="1858" y="0"/>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44"/>
              <p:cNvSpPr/>
              <p:nvPr/>
            </p:nvSpPr>
            <p:spPr>
              <a:xfrm>
                <a:off x="3136267" y="3623966"/>
                <a:ext cx="398030" cy="38050"/>
              </a:xfrm>
              <a:custGeom>
                <a:rect b="b" l="l" r="r" t="t"/>
                <a:pathLst>
                  <a:path extrusionOk="0" h="178" w="1862">
                    <a:moveTo>
                      <a:pt x="1" y="1"/>
                    </a:moveTo>
                    <a:lnTo>
                      <a:pt x="1" y="177"/>
                    </a:lnTo>
                    <a:lnTo>
                      <a:pt x="1861" y="177"/>
                    </a:lnTo>
                    <a:lnTo>
                      <a:pt x="1861"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44"/>
              <p:cNvSpPr/>
              <p:nvPr/>
            </p:nvSpPr>
            <p:spPr>
              <a:xfrm>
                <a:off x="3717280" y="3802245"/>
                <a:ext cx="637661" cy="926233"/>
              </a:xfrm>
              <a:custGeom>
                <a:rect b="b" l="l" r="r" t="t"/>
                <a:pathLst>
                  <a:path extrusionOk="0" h="4333" w="2983">
                    <a:moveTo>
                      <a:pt x="54" y="267"/>
                    </a:moveTo>
                    <a:cubicBezTo>
                      <a:pt x="287" y="888"/>
                      <a:pt x="1398" y="3669"/>
                      <a:pt x="2735" y="4286"/>
                    </a:cubicBezTo>
                    <a:lnTo>
                      <a:pt x="47" y="4286"/>
                    </a:lnTo>
                    <a:lnTo>
                      <a:pt x="54" y="267"/>
                    </a:lnTo>
                    <a:close/>
                    <a:moveTo>
                      <a:pt x="11" y="0"/>
                    </a:moveTo>
                    <a:lnTo>
                      <a:pt x="1" y="4333"/>
                    </a:lnTo>
                    <a:lnTo>
                      <a:pt x="2982" y="4333"/>
                    </a:lnTo>
                    <a:lnTo>
                      <a:pt x="2859" y="4286"/>
                    </a:lnTo>
                    <a:cubicBezTo>
                      <a:pt x="1331" y="3722"/>
                      <a:pt x="67" y="167"/>
                      <a:pt x="54" y="131"/>
                    </a:cubicBezTo>
                    <a:lnTo>
                      <a:pt x="11"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44"/>
              <p:cNvSpPr/>
              <p:nvPr/>
            </p:nvSpPr>
            <p:spPr>
              <a:xfrm>
                <a:off x="3772217" y="3959147"/>
                <a:ext cx="10261" cy="761422"/>
              </a:xfrm>
              <a:custGeom>
                <a:rect b="b" l="l" r="r" t="t"/>
                <a:pathLst>
                  <a:path extrusionOk="0" h="3562" w="48">
                    <a:moveTo>
                      <a:pt x="0" y="0"/>
                    </a:moveTo>
                    <a:lnTo>
                      <a:pt x="0" y="3562"/>
                    </a:lnTo>
                    <a:lnTo>
                      <a:pt x="47" y="3562"/>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44"/>
              <p:cNvSpPr/>
              <p:nvPr/>
            </p:nvSpPr>
            <p:spPr>
              <a:xfrm>
                <a:off x="3831430" y="4100231"/>
                <a:ext cx="9406" cy="620339"/>
              </a:xfrm>
              <a:custGeom>
                <a:rect b="b" l="l" r="r" t="t"/>
                <a:pathLst>
                  <a:path extrusionOk="0" h="2902" w="44">
                    <a:moveTo>
                      <a:pt x="0" y="1"/>
                    </a:moveTo>
                    <a:lnTo>
                      <a:pt x="0" y="2902"/>
                    </a:lnTo>
                    <a:lnTo>
                      <a:pt x="43" y="2902"/>
                    </a:lnTo>
                    <a:lnTo>
                      <a:pt x="43"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44"/>
              <p:cNvSpPr/>
              <p:nvPr/>
            </p:nvSpPr>
            <p:spPr>
              <a:xfrm>
                <a:off x="3889788" y="4215664"/>
                <a:ext cx="10261" cy="504907"/>
              </a:xfrm>
              <a:custGeom>
                <a:rect b="b" l="l" r="r" t="t"/>
                <a:pathLst>
                  <a:path extrusionOk="0" h="2362" w="48">
                    <a:moveTo>
                      <a:pt x="1" y="1"/>
                    </a:moveTo>
                    <a:lnTo>
                      <a:pt x="1" y="2362"/>
                    </a:lnTo>
                    <a:lnTo>
                      <a:pt x="47" y="2362"/>
                    </a:lnTo>
                    <a:lnTo>
                      <a:pt x="47"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44"/>
              <p:cNvSpPr/>
              <p:nvPr/>
            </p:nvSpPr>
            <p:spPr>
              <a:xfrm>
                <a:off x="3949001" y="4328317"/>
                <a:ext cx="10261" cy="392254"/>
              </a:xfrm>
              <a:custGeom>
                <a:rect b="b" l="l" r="r" t="t"/>
                <a:pathLst>
                  <a:path extrusionOk="0" h="1835" w="48">
                    <a:moveTo>
                      <a:pt x="0" y="1"/>
                    </a:moveTo>
                    <a:lnTo>
                      <a:pt x="0" y="1835"/>
                    </a:lnTo>
                    <a:lnTo>
                      <a:pt x="47" y="1835"/>
                    </a:lnTo>
                    <a:lnTo>
                      <a:pt x="47"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4"/>
              <p:cNvSpPr/>
              <p:nvPr/>
            </p:nvSpPr>
            <p:spPr>
              <a:xfrm>
                <a:off x="4008214" y="4421091"/>
                <a:ext cx="10047" cy="299481"/>
              </a:xfrm>
              <a:custGeom>
                <a:rect b="b" l="l" r="r" t="t"/>
                <a:pathLst>
                  <a:path extrusionOk="0" h="1401" w="47">
                    <a:moveTo>
                      <a:pt x="0" y="0"/>
                    </a:moveTo>
                    <a:lnTo>
                      <a:pt x="0" y="1401"/>
                    </a:lnTo>
                    <a:lnTo>
                      <a:pt x="47" y="1401"/>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44"/>
              <p:cNvSpPr/>
              <p:nvPr/>
            </p:nvSpPr>
            <p:spPr>
              <a:xfrm>
                <a:off x="4066572" y="4505955"/>
                <a:ext cx="10261" cy="214618"/>
              </a:xfrm>
              <a:custGeom>
                <a:rect b="b" l="l" r="r" t="t"/>
                <a:pathLst>
                  <a:path extrusionOk="0" h="1004" w="48">
                    <a:moveTo>
                      <a:pt x="1" y="0"/>
                    </a:moveTo>
                    <a:lnTo>
                      <a:pt x="1" y="1004"/>
                    </a:lnTo>
                    <a:lnTo>
                      <a:pt x="47" y="1004"/>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44"/>
              <p:cNvSpPr/>
              <p:nvPr/>
            </p:nvSpPr>
            <p:spPr>
              <a:xfrm>
                <a:off x="3536221" y="3790916"/>
                <a:ext cx="199015" cy="35057"/>
              </a:xfrm>
              <a:custGeom>
                <a:rect b="b" l="l" r="r" t="t"/>
                <a:pathLst>
                  <a:path extrusionOk="0" h="164" w="931">
                    <a:moveTo>
                      <a:pt x="0" y="0"/>
                    </a:moveTo>
                    <a:lnTo>
                      <a:pt x="0" y="164"/>
                    </a:lnTo>
                    <a:lnTo>
                      <a:pt x="931" y="164"/>
                    </a:lnTo>
                    <a:lnTo>
                      <a:pt x="931" y="0"/>
                    </a:lnTo>
                    <a:close/>
                  </a:path>
                </a:pathLst>
              </a:custGeom>
              <a:solidFill>
                <a:srgbClr val="3E7C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44"/>
              <p:cNvSpPr/>
              <p:nvPr/>
            </p:nvSpPr>
            <p:spPr>
              <a:xfrm>
                <a:off x="3512066" y="3612637"/>
                <a:ext cx="246685" cy="59426"/>
              </a:xfrm>
              <a:custGeom>
                <a:rect b="b" l="l" r="r" t="t"/>
                <a:pathLst>
                  <a:path extrusionOk="0" h="278" w="1154">
                    <a:moveTo>
                      <a:pt x="0" y="0"/>
                    </a:moveTo>
                    <a:lnTo>
                      <a:pt x="0" y="277"/>
                    </a:lnTo>
                    <a:lnTo>
                      <a:pt x="1154" y="277"/>
                    </a:lnTo>
                    <a:lnTo>
                      <a:pt x="1154" y="0"/>
                    </a:lnTo>
                    <a:close/>
                  </a:path>
                </a:pathLst>
              </a:custGeom>
              <a:solidFill>
                <a:srgbClr val="3E7C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44"/>
              <p:cNvSpPr/>
              <p:nvPr/>
            </p:nvSpPr>
            <p:spPr>
              <a:xfrm>
                <a:off x="2978081" y="3823621"/>
                <a:ext cx="155621" cy="904857"/>
              </a:xfrm>
              <a:custGeom>
                <a:rect b="b" l="l" r="r" t="t"/>
                <a:pathLst>
                  <a:path extrusionOk="0" h="4233" w="728">
                    <a:moveTo>
                      <a:pt x="0" y="1"/>
                    </a:moveTo>
                    <a:lnTo>
                      <a:pt x="0" y="4233"/>
                    </a:lnTo>
                    <a:lnTo>
                      <a:pt x="727" y="4233"/>
                    </a:lnTo>
                    <a:lnTo>
                      <a:pt x="727" y="1"/>
                    </a:ln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44"/>
              <p:cNvSpPr/>
              <p:nvPr/>
            </p:nvSpPr>
            <p:spPr>
              <a:xfrm>
                <a:off x="2953070" y="3661802"/>
                <a:ext cx="205428" cy="132747"/>
              </a:xfrm>
              <a:custGeom>
                <a:rect b="b" l="l" r="r" t="t"/>
                <a:pathLst>
                  <a:path extrusionOk="0" h="621" w="961">
                    <a:moveTo>
                      <a:pt x="0" y="0"/>
                    </a:moveTo>
                    <a:lnTo>
                      <a:pt x="117" y="621"/>
                    </a:lnTo>
                    <a:lnTo>
                      <a:pt x="844" y="621"/>
                    </a:lnTo>
                    <a:lnTo>
                      <a:pt x="961" y="0"/>
                    </a:ln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44"/>
              <p:cNvSpPr/>
              <p:nvPr/>
            </p:nvSpPr>
            <p:spPr>
              <a:xfrm>
                <a:off x="2967393" y="3790060"/>
                <a:ext cx="177639" cy="35271"/>
              </a:xfrm>
              <a:custGeom>
                <a:rect b="b" l="l" r="r" t="t"/>
                <a:pathLst>
                  <a:path extrusionOk="0" h="165" w="831">
                    <a:moveTo>
                      <a:pt x="0" y="1"/>
                    </a:moveTo>
                    <a:lnTo>
                      <a:pt x="0" y="164"/>
                    </a:lnTo>
                    <a:lnTo>
                      <a:pt x="831" y="164"/>
                    </a:lnTo>
                    <a:lnTo>
                      <a:pt x="831"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44"/>
              <p:cNvSpPr/>
              <p:nvPr/>
            </p:nvSpPr>
            <p:spPr>
              <a:xfrm>
                <a:off x="2946016" y="3611995"/>
                <a:ext cx="220392" cy="59212"/>
              </a:xfrm>
              <a:custGeom>
                <a:rect b="b" l="l" r="r" t="t"/>
                <a:pathLst>
                  <a:path extrusionOk="0" h="277" w="1031">
                    <a:moveTo>
                      <a:pt x="0" y="0"/>
                    </a:moveTo>
                    <a:lnTo>
                      <a:pt x="0" y="277"/>
                    </a:lnTo>
                    <a:lnTo>
                      <a:pt x="1031" y="277"/>
                    </a:lnTo>
                    <a:lnTo>
                      <a:pt x="1031" y="0"/>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44"/>
              <p:cNvSpPr/>
              <p:nvPr/>
            </p:nvSpPr>
            <p:spPr>
              <a:xfrm>
                <a:off x="4125875" y="4574375"/>
                <a:ext cx="10050" cy="146200"/>
              </a:xfrm>
              <a:custGeom>
                <a:rect b="b" l="l" r="r" t="t"/>
                <a:pathLst>
                  <a:path extrusionOk="0" h="414" w="47">
                    <a:moveTo>
                      <a:pt x="0" y="0"/>
                    </a:moveTo>
                    <a:lnTo>
                      <a:pt x="0" y="414"/>
                    </a:lnTo>
                    <a:lnTo>
                      <a:pt x="47" y="414"/>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44"/>
              <p:cNvSpPr/>
              <p:nvPr/>
            </p:nvSpPr>
            <p:spPr>
              <a:xfrm flipH="1">
                <a:off x="2495383" y="3661161"/>
                <a:ext cx="493583" cy="1067316"/>
              </a:xfrm>
              <a:custGeom>
                <a:rect b="b" l="l" r="r" t="t"/>
                <a:pathLst>
                  <a:path extrusionOk="0" h="4993" w="2309">
                    <a:moveTo>
                      <a:pt x="0" y="0"/>
                    </a:moveTo>
                    <a:lnTo>
                      <a:pt x="0" y="4993"/>
                    </a:lnTo>
                    <a:lnTo>
                      <a:pt x="94" y="4993"/>
                    </a:lnTo>
                    <a:lnTo>
                      <a:pt x="94" y="2238"/>
                    </a:lnTo>
                    <a:cubicBezTo>
                      <a:pt x="94" y="2238"/>
                      <a:pt x="117" y="1434"/>
                      <a:pt x="861" y="1064"/>
                    </a:cubicBezTo>
                    <a:cubicBezTo>
                      <a:pt x="1608" y="1434"/>
                      <a:pt x="1628" y="2238"/>
                      <a:pt x="1628" y="2238"/>
                    </a:cubicBezTo>
                    <a:lnTo>
                      <a:pt x="1628" y="4993"/>
                    </a:lnTo>
                    <a:lnTo>
                      <a:pt x="2308" y="4993"/>
                    </a:lnTo>
                    <a:lnTo>
                      <a:pt x="2308"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44"/>
              <p:cNvSpPr/>
              <p:nvPr/>
            </p:nvSpPr>
            <p:spPr>
              <a:xfrm flipH="1">
                <a:off x="2389997" y="3824263"/>
                <a:ext cx="174005" cy="904215"/>
              </a:xfrm>
              <a:custGeom>
                <a:rect b="b" l="l" r="r" t="t"/>
                <a:pathLst>
                  <a:path extrusionOk="0" h="4230" w="814">
                    <a:moveTo>
                      <a:pt x="0" y="1"/>
                    </a:moveTo>
                    <a:lnTo>
                      <a:pt x="0" y="4230"/>
                    </a:lnTo>
                    <a:lnTo>
                      <a:pt x="814" y="4230"/>
                    </a:lnTo>
                    <a:lnTo>
                      <a:pt x="81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44"/>
              <p:cNvSpPr/>
              <p:nvPr/>
            </p:nvSpPr>
            <p:spPr>
              <a:xfrm flipH="1">
                <a:off x="2361352" y="3662444"/>
                <a:ext cx="230439" cy="132960"/>
              </a:xfrm>
              <a:custGeom>
                <a:rect b="b" l="l" r="r" t="t"/>
                <a:pathLst>
                  <a:path extrusionOk="0" h="622" w="1078">
                    <a:moveTo>
                      <a:pt x="0" y="1"/>
                    </a:moveTo>
                    <a:lnTo>
                      <a:pt x="130" y="621"/>
                    </a:lnTo>
                    <a:lnTo>
                      <a:pt x="944" y="621"/>
                    </a:lnTo>
                    <a:lnTo>
                      <a:pt x="1077"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44"/>
              <p:cNvSpPr/>
              <p:nvPr/>
            </p:nvSpPr>
            <p:spPr>
              <a:xfrm flipH="1">
                <a:off x="2568918" y="3801604"/>
                <a:ext cx="397175" cy="15177"/>
              </a:xfrm>
              <a:custGeom>
                <a:rect b="b" l="l" r="r" t="t"/>
                <a:pathLst>
                  <a:path extrusionOk="0" h="71" w="1858">
                    <a:moveTo>
                      <a:pt x="0" y="0"/>
                    </a:moveTo>
                    <a:lnTo>
                      <a:pt x="0" y="70"/>
                    </a:lnTo>
                    <a:lnTo>
                      <a:pt x="1858" y="70"/>
                    </a:lnTo>
                    <a:lnTo>
                      <a:pt x="1858" y="0"/>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44"/>
              <p:cNvSpPr/>
              <p:nvPr/>
            </p:nvSpPr>
            <p:spPr>
              <a:xfrm flipH="1">
                <a:off x="2578110" y="3623966"/>
                <a:ext cx="398030" cy="38050"/>
              </a:xfrm>
              <a:custGeom>
                <a:rect b="b" l="l" r="r" t="t"/>
                <a:pathLst>
                  <a:path extrusionOk="0" h="178" w="1862">
                    <a:moveTo>
                      <a:pt x="1" y="1"/>
                    </a:moveTo>
                    <a:lnTo>
                      <a:pt x="1" y="177"/>
                    </a:lnTo>
                    <a:lnTo>
                      <a:pt x="1861" y="177"/>
                    </a:lnTo>
                    <a:lnTo>
                      <a:pt x="1861"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44"/>
              <p:cNvSpPr/>
              <p:nvPr/>
            </p:nvSpPr>
            <p:spPr>
              <a:xfrm flipH="1">
                <a:off x="1757466" y="3802245"/>
                <a:ext cx="637661" cy="926233"/>
              </a:xfrm>
              <a:custGeom>
                <a:rect b="b" l="l" r="r" t="t"/>
                <a:pathLst>
                  <a:path extrusionOk="0" h="4333" w="2983">
                    <a:moveTo>
                      <a:pt x="54" y="267"/>
                    </a:moveTo>
                    <a:cubicBezTo>
                      <a:pt x="287" y="888"/>
                      <a:pt x="1398" y="3669"/>
                      <a:pt x="2735" y="4286"/>
                    </a:cubicBezTo>
                    <a:lnTo>
                      <a:pt x="47" y="4286"/>
                    </a:lnTo>
                    <a:lnTo>
                      <a:pt x="54" y="267"/>
                    </a:lnTo>
                    <a:close/>
                    <a:moveTo>
                      <a:pt x="11" y="0"/>
                    </a:moveTo>
                    <a:lnTo>
                      <a:pt x="1" y="4333"/>
                    </a:lnTo>
                    <a:lnTo>
                      <a:pt x="2982" y="4333"/>
                    </a:lnTo>
                    <a:lnTo>
                      <a:pt x="2859" y="4286"/>
                    </a:lnTo>
                    <a:cubicBezTo>
                      <a:pt x="1331" y="3722"/>
                      <a:pt x="67" y="167"/>
                      <a:pt x="54" y="131"/>
                    </a:cubicBezTo>
                    <a:lnTo>
                      <a:pt x="11"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44"/>
              <p:cNvSpPr/>
              <p:nvPr/>
            </p:nvSpPr>
            <p:spPr>
              <a:xfrm flipH="1">
                <a:off x="2329929" y="3959147"/>
                <a:ext cx="10261" cy="761422"/>
              </a:xfrm>
              <a:custGeom>
                <a:rect b="b" l="l" r="r" t="t"/>
                <a:pathLst>
                  <a:path extrusionOk="0" h="3562" w="48">
                    <a:moveTo>
                      <a:pt x="0" y="0"/>
                    </a:moveTo>
                    <a:lnTo>
                      <a:pt x="0" y="3562"/>
                    </a:lnTo>
                    <a:lnTo>
                      <a:pt x="47" y="3562"/>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44"/>
              <p:cNvSpPr/>
              <p:nvPr/>
            </p:nvSpPr>
            <p:spPr>
              <a:xfrm flipH="1">
                <a:off x="2271571" y="4100231"/>
                <a:ext cx="9406" cy="620339"/>
              </a:xfrm>
              <a:custGeom>
                <a:rect b="b" l="l" r="r" t="t"/>
                <a:pathLst>
                  <a:path extrusionOk="0" h="2902" w="44">
                    <a:moveTo>
                      <a:pt x="0" y="1"/>
                    </a:moveTo>
                    <a:lnTo>
                      <a:pt x="0" y="2902"/>
                    </a:lnTo>
                    <a:lnTo>
                      <a:pt x="43" y="2902"/>
                    </a:lnTo>
                    <a:lnTo>
                      <a:pt x="43"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44"/>
              <p:cNvSpPr/>
              <p:nvPr/>
            </p:nvSpPr>
            <p:spPr>
              <a:xfrm flipH="1">
                <a:off x="2212358" y="4215664"/>
                <a:ext cx="10261" cy="504907"/>
              </a:xfrm>
              <a:custGeom>
                <a:rect b="b" l="l" r="r" t="t"/>
                <a:pathLst>
                  <a:path extrusionOk="0" h="2362" w="48">
                    <a:moveTo>
                      <a:pt x="1" y="1"/>
                    </a:moveTo>
                    <a:lnTo>
                      <a:pt x="1" y="2362"/>
                    </a:lnTo>
                    <a:lnTo>
                      <a:pt x="47" y="2362"/>
                    </a:lnTo>
                    <a:lnTo>
                      <a:pt x="47"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44"/>
              <p:cNvSpPr/>
              <p:nvPr/>
            </p:nvSpPr>
            <p:spPr>
              <a:xfrm flipH="1">
                <a:off x="2153145" y="4328317"/>
                <a:ext cx="10261" cy="392254"/>
              </a:xfrm>
              <a:custGeom>
                <a:rect b="b" l="l" r="r" t="t"/>
                <a:pathLst>
                  <a:path extrusionOk="0" h="1835" w="48">
                    <a:moveTo>
                      <a:pt x="0" y="1"/>
                    </a:moveTo>
                    <a:lnTo>
                      <a:pt x="0" y="1835"/>
                    </a:lnTo>
                    <a:lnTo>
                      <a:pt x="47" y="1835"/>
                    </a:lnTo>
                    <a:lnTo>
                      <a:pt x="47" y="1"/>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44"/>
              <p:cNvSpPr/>
              <p:nvPr/>
            </p:nvSpPr>
            <p:spPr>
              <a:xfrm flipH="1">
                <a:off x="2094146" y="4421091"/>
                <a:ext cx="10047" cy="299481"/>
              </a:xfrm>
              <a:custGeom>
                <a:rect b="b" l="l" r="r" t="t"/>
                <a:pathLst>
                  <a:path extrusionOk="0" h="1401" w="47">
                    <a:moveTo>
                      <a:pt x="0" y="0"/>
                    </a:moveTo>
                    <a:lnTo>
                      <a:pt x="0" y="1401"/>
                    </a:lnTo>
                    <a:lnTo>
                      <a:pt x="47" y="1401"/>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4"/>
              <p:cNvSpPr/>
              <p:nvPr/>
            </p:nvSpPr>
            <p:spPr>
              <a:xfrm flipH="1">
                <a:off x="2035574" y="4505955"/>
                <a:ext cx="10261" cy="214618"/>
              </a:xfrm>
              <a:custGeom>
                <a:rect b="b" l="l" r="r" t="t"/>
                <a:pathLst>
                  <a:path extrusionOk="0" h="1004" w="48">
                    <a:moveTo>
                      <a:pt x="1" y="0"/>
                    </a:moveTo>
                    <a:lnTo>
                      <a:pt x="1" y="1004"/>
                    </a:lnTo>
                    <a:lnTo>
                      <a:pt x="47" y="1004"/>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4"/>
              <p:cNvSpPr/>
              <p:nvPr/>
            </p:nvSpPr>
            <p:spPr>
              <a:xfrm flipH="1">
                <a:off x="1917362" y="4632075"/>
                <a:ext cx="10047" cy="88498"/>
              </a:xfrm>
              <a:custGeom>
                <a:rect b="b" l="l" r="r" t="t"/>
                <a:pathLst>
                  <a:path extrusionOk="0" h="414" w="47">
                    <a:moveTo>
                      <a:pt x="0" y="0"/>
                    </a:moveTo>
                    <a:lnTo>
                      <a:pt x="0" y="414"/>
                    </a:lnTo>
                    <a:lnTo>
                      <a:pt x="47" y="414"/>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4"/>
              <p:cNvSpPr/>
              <p:nvPr/>
            </p:nvSpPr>
            <p:spPr>
              <a:xfrm flipH="1">
                <a:off x="2377171" y="3790916"/>
                <a:ext cx="199015" cy="35057"/>
              </a:xfrm>
              <a:custGeom>
                <a:rect b="b" l="l" r="r" t="t"/>
                <a:pathLst>
                  <a:path extrusionOk="0" h="164" w="931">
                    <a:moveTo>
                      <a:pt x="0" y="0"/>
                    </a:moveTo>
                    <a:lnTo>
                      <a:pt x="0" y="164"/>
                    </a:lnTo>
                    <a:lnTo>
                      <a:pt x="931" y="164"/>
                    </a:lnTo>
                    <a:lnTo>
                      <a:pt x="931" y="0"/>
                    </a:lnTo>
                    <a:close/>
                  </a:path>
                </a:pathLst>
              </a:custGeom>
              <a:solidFill>
                <a:srgbClr val="3E7C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4"/>
              <p:cNvSpPr/>
              <p:nvPr/>
            </p:nvSpPr>
            <p:spPr>
              <a:xfrm flipH="1">
                <a:off x="2353657" y="3612637"/>
                <a:ext cx="246685" cy="59426"/>
              </a:xfrm>
              <a:custGeom>
                <a:rect b="b" l="l" r="r" t="t"/>
                <a:pathLst>
                  <a:path extrusionOk="0" h="278" w="1154">
                    <a:moveTo>
                      <a:pt x="0" y="0"/>
                    </a:moveTo>
                    <a:lnTo>
                      <a:pt x="0" y="277"/>
                    </a:lnTo>
                    <a:lnTo>
                      <a:pt x="1154" y="277"/>
                    </a:lnTo>
                    <a:lnTo>
                      <a:pt x="1154" y="0"/>
                    </a:lnTo>
                    <a:close/>
                  </a:path>
                </a:pathLst>
              </a:custGeom>
              <a:solidFill>
                <a:srgbClr val="3E7C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4"/>
              <p:cNvSpPr/>
              <p:nvPr/>
            </p:nvSpPr>
            <p:spPr>
              <a:xfrm flipH="1">
                <a:off x="2978705" y="3823621"/>
                <a:ext cx="155621" cy="904857"/>
              </a:xfrm>
              <a:custGeom>
                <a:rect b="b" l="l" r="r" t="t"/>
                <a:pathLst>
                  <a:path extrusionOk="0" h="4233" w="728">
                    <a:moveTo>
                      <a:pt x="0" y="1"/>
                    </a:moveTo>
                    <a:lnTo>
                      <a:pt x="0" y="4233"/>
                    </a:lnTo>
                    <a:lnTo>
                      <a:pt x="727" y="4233"/>
                    </a:lnTo>
                    <a:lnTo>
                      <a:pt x="727" y="1"/>
                    </a:ln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4"/>
              <p:cNvSpPr/>
              <p:nvPr/>
            </p:nvSpPr>
            <p:spPr>
              <a:xfrm flipH="1">
                <a:off x="2953908" y="3661802"/>
                <a:ext cx="205428" cy="132747"/>
              </a:xfrm>
              <a:custGeom>
                <a:rect b="b" l="l" r="r" t="t"/>
                <a:pathLst>
                  <a:path extrusionOk="0" h="621" w="961">
                    <a:moveTo>
                      <a:pt x="0" y="0"/>
                    </a:moveTo>
                    <a:lnTo>
                      <a:pt x="117" y="621"/>
                    </a:lnTo>
                    <a:lnTo>
                      <a:pt x="844" y="621"/>
                    </a:lnTo>
                    <a:lnTo>
                      <a:pt x="961" y="0"/>
                    </a:ln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44"/>
              <p:cNvSpPr/>
              <p:nvPr/>
            </p:nvSpPr>
            <p:spPr>
              <a:xfrm flipH="1">
                <a:off x="2967376" y="3790060"/>
                <a:ext cx="177639" cy="35271"/>
              </a:xfrm>
              <a:custGeom>
                <a:rect b="b" l="l" r="r" t="t"/>
                <a:pathLst>
                  <a:path extrusionOk="0" h="165" w="831">
                    <a:moveTo>
                      <a:pt x="0" y="1"/>
                    </a:moveTo>
                    <a:lnTo>
                      <a:pt x="0" y="164"/>
                    </a:lnTo>
                    <a:lnTo>
                      <a:pt x="831" y="164"/>
                    </a:lnTo>
                    <a:lnTo>
                      <a:pt x="831"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4"/>
              <p:cNvSpPr/>
              <p:nvPr/>
            </p:nvSpPr>
            <p:spPr>
              <a:xfrm flipH="1">
                <a:off x="2945999" y="3611995"/>
                <a:ext cx="220392" cy="59212"/>
              </a:xfrm>
              <a:custGeom>
                <a:rect b="b" l="l" r="r" t="t"/>
                <a:pathLst>
                  <a:path extrusionOk="0" h="277" w="1031">
                    <a:moveTo>
                      <a:pt x="0" y="0"/>
                    </a:moveTo>
                    <a:lnTo>
                      <a:pt x="0" y="277"/>
                    </a:lnTo>
                    <a:lnTo>
                      <a:pt x="1031" y="277"/>
                    </a:lnTo>
                    <a:lnTo>
                      <a:pt x="1031" y="0"/>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4"/>
              <p:cNvSpPr/>
              <p:nvPr/>
            </p:nvSpPr>
            <p:spPr>
              <a:xfrm flipH="1">
                <a:off x="2004939" y="4698903"/>
                <a:ext cx="12146" cy="12146"/>
              </a:xfrm>
              <a:custGeom>
                <a:rect b="b" l="l" r="r" t="t"/>
                <a:pathLst>
                  <a:path extrusionOk="0" h="44" w="44">
                    <a:moveTo>
                      <a:pt x="0" y="0"/>
                    </a:moveTo>
                    <a:lnTo>
                      <a:pt x="0" y="44"/>
                    </a:lnTo>
                    <a:lnTo>
                      <a:pt x="44" y="44"/>
                    </a:lnTo>
                    <a:lnTo>
                      <a:pt x="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4"/>
              <p:cNvSpPr/>
              <p:nvPr/>
            </p:nvSpPr>
            <p:spPr>
              <a:xfrm flipH="1">
                <a:off x="1976482" y="4574375"/>
                <a:ext cx="10050" cy="146200"/>
              </a:xfrm>
              <a:custGeom>
                <a:rect b="b" l="l" r="r" t="t"/>
                <a:pathLst>
                  <a:path extrusionOk="0" h="414" w="47">
                    <a:moveTo>
                      <a:pt x="0" y="0"/>
                    </a:moveTo>
                    <a:lnTo>
                      <a:pt x="0" y="414"/>
                    </a:lnTo>
                    <a:lnTo>
                      <a:pt x="47" y="414"/>
                    </a:lnTo>
                    <a:lnTo>
                      <a:pt x="47" y="0"/>
                    </a:lnTo>
                    <a:close/>
                  </a:path>
                </a:pathLst>
              </a:custGeom>
              <a:solidFill>
                <a:srgbClr val="2A6F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2" name="Google Shape;2822;p44"/>
            <p:cNvGrpSpPr/>
            <p:nvPr/>
          </p:nvGrpSpPr>
          <p:grpSpPr>
            <a:xfrm>
              <a:off x="8624361" y="2597178"/>
              <a:ext cx="869470" cy="828468"/>
              <a:chOff x="2211711" y="6088077"/>
              <a:chExt cx="850171" cy="810634"/>
            </a:xfrm>
          </p:grpSpPr>
          <p:sp>
            <p:nvSpPr>
              <p:cNvPr id="2823" name="Google Shape;2823;p44"/>
              <p:cNvSpPr/>
              <p:nvPr/>
            </p:nvSpPr>
            <p:spPr>
              <a:xfrm>
                <a:off x="2211711" y="6866958"/>
                <a:ext cx="63135" cy="31753"/>
              </a:xfrm>
              <a:custGeom>
                <a:rect b="b" l="l" r="r" t="t"/>
                <a:pathLst>
                  <a:path extrusionOk="0" h="257" w="511">
                    <a:moveTo>
                      <a:pt x="0" y="0"/>
                    </a:moveTo>
                    <a:lnTo>
                      <a:pt x="0" y="257"/>
                    </a:lnTo>
                    <a:lnTo>
                      <a:pt x="510" y="257"/>
                    </a:lnTo>
                    <a:lnTo>
                      <a:pt x="510" y="0"/>
                    </a:lnTo>
                    <a:close/>
                  </a:path>
                </a:pathLst>
              </a:custGeom>
              <a:solidFill>
                <a:srgbClr val="5736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44"/>
              <p:cNvSpPr/>
              <p:nvPr/>
            </p:nvSpPr>
            <p:spPr>
              <a:xfrm>
                <a:off x="2211711" y="6337037"/>
                <a:ext cx="283553" cy="530040"/>
              </a:xfrm>
              <a:custGeom>
                <a:rect b="b" l="l" r="r" t="t"/>
                <a:pathLst>
                  <a:path extrusionOk="0" h="4290" w="2295">
                    <a:moveTo>
                      <a:pt x="1971" y="440"/>
                    </a:moveTo>
                    <a:lnTo>
                      <a:pt x="1971" y="644"/>
                    </a:lnTo>
                    <a:lnTo>
                      <a:pt x="260" y="644"/>
                    </a:lnTo>
                    <a:lnTo>
                      <a:pt x="260" y="440"/>
                    </a:lnTo>
                    <a:close/>
                    <a:moveTo>
                      <a:pt x="1971" y="1064"/>
                    </a:moveTo>
                    <a:lnTo>
                      <a:pt x="1971" y="1271"/>
                    </a:lnTo>
                    <a:lnTo>
                      <a:pt x="260" y="1271"/>
                    </a:lnTo>
                    <a:lnTo>
                      <a:pt x="260" y="1064"/>
                    </a:lnTo>
                    <a:close/>
                    <a:moveTo>
                      <a:pt x="1971" y="1691"/>
                    </a:moveTo>
                    <a:lnTo>
                      <a:pt x="1971" y="1895"/>
                    </a:lnTo>
                    <a:lnTo>
                      <a:pt x="260" y="1895"/>
                    </a:lnTo>
                    <a:lnTo>
                      <a:pt x="260" y="1691"/>
                    </a:lnTo>
                    <a:close/>
                    <a:moveTo>
                      <a:pt x="1971" y="2315"/>
                    </a:moveTo>
                    <a:lnTo>
                      <a:pt x="1971" y="2522"/>
                    </a:lnTo>
                    <a:lnTo>
                      <a:pt x="260" y="2522"/>
                    </a:lnTo>
                    <a:lnTo>
                      <a:pt x="260" y="2315"/>
                    </a:lnTo>
                    <a:close/>
                    <a:moveTo>
                      <a:pt x="1971" y="2942"/>
                    </a:moveTo>
                    <a:lnTo>
                      <a:pt x="1971" y="3145"/>
                    </a:lnTo>
                    <a:lnTo>
                      <a:pt x="260" y="3145"/>
                    </a:lnTo>
                    <a:lnTo>
                      <a:pt x="260" y="2942"/>
                    </a:lnTo>
                    <a:close/>
                    <a:moveTo>
                      <a:pt x="0" y="0"/>
                    </a:moveTo>
                    <a:lnTo>
                      <a:pt x="0" y="4289"/>
                    </a:lnTo>
                    <a:lnTo>
                      <a:pt x="510" y="4289"/>
                    </a:lnTo>
                    <a:lnTo>
                      <a:pt x="510" y="4126"/>
                    </a:lnTo>
                    <a:cubicBezTo>
                      <a:pt x="510" y="3792"/>
                      <a:pt x="777" y="3525"/>
                      <a:pt x="1111" y="3522"/>
                    </a:cubicBezTo>
                    <a:lnTo>
                      <a:pt x="1114" y="3522"/>
                    </a:lnTo>
                    <a:cubicBezTo>
                      <a:pt x="1448" y="3522"/>
                      <a:pt x="1718" y="3792"/>
                      <a:pt x="1718" y="4126"/>
                    </a:cubicBezTo>
                    <a:lnTo>
                      <a:pt x="1718" y="4289"/>
                    </a:lnTo>
                    <a:lnTo>
                      <a:pt x="2295" y="4289"/>
                    </a:lnTo>
                    <a:lnTo>
                      <a:pt x="2295" y="0"/>
                    </a:lnTo>
                    <a:close/>
                  </a:path>
                </a:pathLst>
              </a:custGeom>
              <a:solidFill>
                <a:srgbClr val="7F6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44"/>
              <p:cNvSpPr/>
              <p:nvPr/>
            </p:nvSpPr>
            <p:spPr>
              <a:xfrm>
                <a:off x="2243835" y="6468004"/>
                <a:ext cx="211522" cy="25328"/>
              </a:xfrm>
              <a:custGeom>
                <a:rect b="b" l="l" r="r" t="t"/>
                <a:pathLst>
                  <a:path extrusionOk="0" h="205" w="1712">
                    <a:moveTo>
                      <a:pt x="0" y="1"/>
                    </a:moveTo>
                    <a:lnTo>
                      <a:pt x="0" y="204"/>
                    </a:lnTo>
                    <a:lnTo>
                      <a:pt x="1711" y="204"/>
                    </a:lnTo>
                    <a:lnTo>
                      <a:pt x="171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44"/>
              <p:cNvSpPr/>
              <p:nvPr/>
            </p:nvSpPr>
            <p:spPr>
              <a:xfrm>
                <a:off x="2243835" y="6545472"/>
                <a:ext cx="211522" cy="25328"/>
              </a:xfrm>
              <a:custGeom>
                <a:rect b="b" l="l" r="r" t="t"/>
                <a:pathLst>
                  <a:path extrusionOk="0" h="205" w="1712">
                    <a:moveTo>
                      <a:pt x="0" y="1"/>
                    </a:moveTo>
                    <a:lnTo>
                      <a:pt x="0" y="204"/>
                    </a:lnTo>
                    <a:lnTo>
                      <a:pt x="1711" y="204"/>
                    </a:lnTo>
                    <a:lnTo>
                      <a:pt x="171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44"/>
              <p:cNvSpPr/>
              <p:nvPr/>
            </p:nvSpPr>
            <p:spPr>
              <a:xfrm>
                <a:off x="2243835" y="6390536"/>
                <a:ext cx="211522" cy="25328"/>
              </a:xfrm>
              <a:custGeom>
                <a:rect b="b" l="l" r="r" t="t"/>
                <a:pathLst>
                  <a:path extrusionOk="0" h="205" w="1712">
                    <a:moveTo>
                      <a:pt x="0" y="1"/>
                    </a:moveTo>
                    <a:lnTo>
                      <a:pt x="0" y="204"/>
                    </a:lnTo>
                    <a:lnTo>
                      <a:pt x="1711" y="204"/>
                    </a:lnTo>
                    <a:lnTo>
                      <a:pt x="171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44"/>
              <p:cNvSpPr/>
              <p:nvPr/>
            </p:nvSpPr>
            <p:spPr>
              <a:xfrm>
                <a:off x="2243835" y="6622940"/>
                <a:ext cx="211522" cy="25328"/>
              </a:xfrm>
              <a:custGeom>
                <a:rect b="b" l="l" r="r" t="t"/>
                <a:pathLst>
                  <a:path extrusionOk="0" h="205" w="1712">
                    <a:moveTo>
                      <a:pt x="0" y="1"/>
                    </a:moveTo>
                    <a:lnTo>
                      <a:pt x="0" y="204"/>
                    </a:lnTo>
                    <a:lnTo>
                      <a:pt x="1711" y="204"/>
                    </a:lnTo>
                    <a:lnTo>
                      <a:pt x="171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44"/>
              <p:cNvSpPr/>
              <p:nvPr/>
            </p:nvSpPr>
            <p:spPr>
              <a:xfrm>
                <a:off x="2243835" y="6700408"/>
                <a:ext cx="211522" cy="25328"/>
              </a:xfrm>
              <a:custGeom>
                <a:rect b="b" l="l" r="r" t="t"/>
                <a:pathLst>
                  <a:path extrusionOk="0" h="205" w="1712">
                    <a:moveTo>
                      <a:pt x="0" y="1"/>
                    </a:moveTo>
                    <a:lnTo>
                      <a:pt x="0" y="204"/>
                    </a:lnTo>
                    <a:lnTo>
                      <a:pt x="1711" y="204"/>
                    </a:lnTo>
                    <a:lnTo>
                      <a:pt x="171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44"/>
              <p:cNvSpPr/>
              <p:nvPr/>
            </p:nvSpPr>
            <p:spPr>
              <a:xfrm>
                <a:off x="2423482" y="6866958"/>
                <a:ext cx="71413" cy="31753"/>
              </a:xfrm>
              <a:custGeom>
                <a:rect b="b" l="l" r="r" t="t"/>
                <a:pathLst>
                  <a:path extrusionOk="0" h="257" w="578">
                    <a:moveTo>
                      <a:pt x="0" y="0"/>
                    </a:moveTo>
                    <a:lnTo>
                      <a:pt x="0" y="257"/>
                    </a:lnTo>
                    <a:lnTo>
                      <a:pt x="577" y="257"/>
                    </a:lnTo>
                    <a:lnTo>
                      <a:pt x="577" y="0"/>
                    </a:lnTo>
                    <a:close/>
                  </a:path>
                </a:pathLst>
              </a:custGeom>
              <a:solidFill>
                <a:srgbClr val="5736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44"/>
              <p:cNvSpPr/>
              <p:nvPr/>
            </p:nvSpPr>
            <p:spPr>
              <a:xfrm>
                <a:off x="2274723" y="6772192"/>
                <a:ext cx="148881" cy="126147"/>
              </a:xfrm>
              <a:custGeom>
                <a:rect b="b" l="l" r="r" t="t"/>
                <a:pathLst>
                  <a:path extrusionOk="0" h="1021" w="1205">
                    <a:moveTo>
                      <a:pt x="604" y="97"/>
                    </a:moveTo>
                    <a:cubicBezTo>
                      <a:pt x="884" y="97"/>
                      <a:pt x="1111" y="324"/>
                      <a:pt x="1111" y="604"/>
                    </a:cubicBezTo>
                    <a:lnTo>
                      <a:pt x="1111" y="927"/>
                    </a:lnTo>
                    <a:lnTo>
                      <a:pt x="94" y="927"/>
                    </a:lnTo>
                    <a:lnTo>
                      <a:pt x="94" y="604"/>
                    </a:lnTo>
                    <a:cubicBezTo>
                      <a:pt x="94" y="324"/>
                      <a:pt x="321" y="97"/>
                      <a:pt x="601" y="97"/>
                    </a:cubicBezTo>
                    <a:close/>
                    <a:moveTo>
                      <a:pt x="601" y="0"/>
                    </a:moveTo>
                    <a:cubicBezTo>
                      <a:pt x="267" y="3"/>
                      <a:pt x="0" y="270"/>
                      <a:pt x="0" y="604"/>
                    </a:cubicBezTo>
                    <a:lnTo>
                      <a:pt x="0" y="1021"/>
                    </a:lnTo>
                    <a:lnTo>
                      <a:pt x="1204" y="1021"/>
                    </a:lnTo>
                    <a:lnTo>
                      <a:pt x="1204" y="604"/>
                    </a:lnTo>
                    <a:cubicBezTo>
                      <a:pt x="1204" y="270"/>
                      <a:pt x="934" y="0"/>
                      <a:pt x="604" y="0"/>
                    </a:cubicBez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44"/>
              <p:cNvSpPr/>
              <p:nvPr/>
            </p:nvSpPr>
            <p:spPr>
              <a:xfrm>
                <a:off x="2286214" y="6784053"/>
                <a:ext cx="125900" cy="103166"/>
              </a:xfrm>
              <a:custGeom>
                <a:rect b="b" l="l" r="r" t="t"/>
                <a:pathLst>
                  <a:path extrusionOk="0" h="835" w="1019">
                    <a:moveTo>
                      <a:pt x="508" y="1"/>
                    </a:moveTo>
                    <a:cubicBezTo>
                      <a:pt x="228" y="1"/>
                      <a:pt x="1" y="228"/>
                      <a:pt x="1" y="508"/>
                    </a:cubicBezTo>
                    <a:lnTo>
                      <a:pt x="1" y="835"/>
                    </a:lnTo>
                    <a:lnTo>
                      <a:pt x="1018" y="835"/>
                    </a:lnTo>
                    <a:lnTo>
                      <a:pt x="1018" y="508"/>
                    </a:lnTo>
                    <a:cubicBezTo>
                      <a:pt x="1018" y="228"/>
                      <a:pt x="791" y="1"/>
                      <a:pt x="511" y="1"/>
                    </a:cubicBezTo>
                    <a:close/>
                  </a:path>
                </a:pathLst>
              </a:custGeom>
              <a:solidFill>
                <a:srgbClr val="5938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44"/>
              <p:cNvSpPr/>
              <p:nvPr/>
            </p:nvSpPr>
            <p:spPr>
              <a:xfrm>
                <a:off x="2778204" y="6866958"/>
                <a:ext cx="63259" cy="31753"/>
              </a:xfrm>
              <a:custGeom>
                <a:rect b="b" l="l" r="r" t="t"/>
                <a:pathLst>
                  <a:path extrusionOk="0" h="257" w="512">
                    <a:moveTo>
                      <a:pt x="1" y="0"/>
                    </a:moveTo>
                    <a:lnTo>
                      <a:pt x="1" y="257"/>
                    </a:lnTo>
                    <a:lnTo>
                      <a:pt x="511" y="257"/>
                    </a:lnTo>
                    <a:lnTo>
                      <a:pt x="511" y="0"/>
                    </a:lnTo>
                    <a:close/>
                  </a:path>
                </a:pathLst>
              </a:custGeom>
              <a:solidFill>
                <a:srgbClr val="5736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44"/>
              <p:cNvSpPr/>
              <p:nvPr/>
            </p:nvSpPr>
            <p:spPr>
              <a:xfrm>
                <a:off x="2778204" y="6337037"/>
                <a:ext cx="283677" cy="530040"/>
              </a:xfrm>
              <a:custGeom>
                <a:rect b="b" l="l" r="r" t="t"/>
                <a:pathLst>
                  <a:path extrusionOk="0" h="4290" w="2296">
                    <a:moveTo>
                      <a:pt x="1972" y="440"/>
                    </a:moveTo>
                    <a:lnTo>
                      <a:pt x="1972" y="644"/>
                    </a:lnTo>
                    <a:lnTo>
                      <a:pt x="264" y="644"/>
                    </a:lnTo>
                    <a:lnTo>
                      <a:pt x="264" y="440"/>
                    </a:lnTo>
                    <a:close/>
                    <a:moveTo>
                      <a:pt x="1972" y="1064"/>
                    </a:moveTo>
                    <a:lnTo>
                      <a:pt x="1972" y="1271"/>
                    </a:lnTo>
                    <a:lnTo>
                      <a:pt x="264" y="1271"/>
                    </a:lnTo>
                    <a:lnTo>
                      <a:pt x="264" y="1064"/>
                    </a:lnTo>
                    <a:close/>
                    <a:moveTo>
                      <a:pt x="1972" y="1691"/>
                    </a:moveTo>
                    <a:lnTo>
                      <a:pt x="1972" y="1895"/>
                    </a:lnTo>
                    <a:lnTo>
                      <a:pt x="264" y="1895"/>
                    </a:lnTo>
                    <a:lnTo>
                      <a:pt x="264" y="1691"/>
                    </a:lnTo>
                    <a:close/>
                    <a:moveTo>
                      <a:pt x="1972" y="2315"/>
                    </a:moveTo>
                    <a:lnTo>
                      <a:pt x="1972" y="2522"/>
                    </a:lnTo>
                    <a:lnTo>
                      <a:pt x="264" y="2522"/>
                    </a:lnTo>
                    <a:lnTo>
                      <a:pt x="264" y="2315"/>
                    </a:lnTo>
                    <a:close/>
                    <a:moveTo>
                      <a:pt x="1972" y="2942"/>
                    </a:moveTo>
                    <a:lnTo>
                      <a:pt x="1972" y="3145"/>
                    </a:lnTo>
                    <a:lnTo>
                      <a:pt x="264" y="3145"/>
                    </a:lnTo>
                    <a:lnTo>
                      <a:pt x="264" y="2942"/>
                    </a:lnTo>
                    <a:close/>
                    <a:moveTo>
                      <a:pt x="1" y="0"/>
                    </a:moveTo>
                    <a:lnTo>
                      <a:pt x="1" y="4289"/>
                    </a:lnTo>
                    <a:lnTo>
                      <a:pt x="511" y="4289"/>
                    </a:lnTo>
                    <a:lnTo>
                      <a:pt x="511" y="4126"/>
                    </a:lnTo>
                    <a:cubicBezTo>
                      <a:pt x="511" y="3792"/>
                      <a:pt x="778" y="3525"/>
                      <a:pt x="1111" y="3522"/>
                    </a:cubicBezTo>
                    <a:lnTo>
                      <a:pt x="1115" y="3522"/>
                    </a:lnTo>
                    <a:cubicBezTo>
                      <a:pt x="1448" y="3522"/>
                      <a:pt x="1718" y="3792"/>
                      <a:pt x="1718" y="4126"/>
                    </a:cubicBezTo>
                    <a:lnTo>
                      <a:pt x="1718" y="4289"/>
                    </a:lnTo>
                    <a:lnTo>
                      <a:pt x="2295" y="4289"/>
                    </a:lnTo>
                    <a:lnTo>
                      <a:pt x="2295" y="0"/>
                    </a:lnTo>
                    <a:close/>
                  </a:path>
                </a:pathLst>
              </a:custGeom>
              <a:solidFill>
                <a:srgbClr val="7F6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44"/>
              <p:cNvSpPr/>
              <p:nvPr/>
            </p:nvSpPr>
            <p:spPr>
              <a:xfrm>
                <a:off x="2810822" y="6468004"/>
                <a:ext cx="211028" cy="25328"/>
              </a:xfrm>
              <a:custGeom>
                <a:rect b="b" l="l" r="r" t="t"/>
                <a:pathLst>
                  <a:path extrusionOk="0" h="205" w="1708">
                    <a:moveTo>
                      <a:pt x="0" y="1"/>
                    </a:moveTo>
                    <a:lnTo>
                      <a:pt x="0" y="204"/>
                    </a:lnTo>
                    <a:lnTo>
                      <a:pt x="1708" y="204"/>
                    </a:lnTo>
                    <a:lnTo>
                      <a:pt x="1708"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44"/>
              <p:cNvSpPr/>
              <p:nvPr/>
            </p:nvSpPr>
            <p:spPr>
              <a:xfrm>
                <a:off x="2810822" y="6545472"/>
                <a:ext cx="211028" cy="25328"/>
              </a:xfrm>
              <a:custGeom>
                <a:rect b="b" l="l" r="r" t="t"/>
                <a:pathLst>
                  <a:path extrusionOk="0" h="205" w="1708">
                    <a:moveTo>
                      <a:pt x="0" y="1"/>
                    </a:moveTo>
                    <a:lnTo>
                      <a:pt x="0" y="204"/>
                    </a:lnTo>
                    <a:lnTo>
                      <a:pt x="1708" y="204"/>
                    </a:lnTo>
                    <a:lnTo>
                      <a:pt x="1708"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44"/>
              <p:cNvSpPr/>
              <p:nvPr/>
            </p:nvSpPr>
            <p:spPr>
              <a:xfrm>
                <a:off x="2810822" y="6390536"/>
                <a:ext cx="211028" cy="25328"/>
              </a:xfrm>
              <a:custGeom>
                <a:rect b="b" l="l" r="r" t="t"/>
                <a:pathLst>
                  <a:path extrusionOk="0" h="205" w="1708">
                    <a:moveTo>
                      <a:pt x="0" y="1"/>
                    </a:moveTo>
                    <a:lnTo>
                      <a:pt x="0" y="204"/>
                    </a:lnTo>
                    <a:lnTo>
                      <a:pt x="1708" y="204"/>
                    </a:lnTo>
                    <a:lnTo>
                      <a:pt x="1708"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44"/>
              <p:cNvSpPr/>
              <p:nvPr/>
            </p:nvSpPr>
            <p:spPr>
              <a:xfrm>
                <a:off x="2810822" y="6622940"/>
                <a:ext cx="211028" cy="25328"/>
              </a:xfrm>
              <a:custGeom>
                <a:rect b="b" l="l" r="r" t="t"/>
                <a:pathLst>
                  <a:path extrusionOk="0" h="205" w="1708">
                    <a:moveTo>
                      <a:pt x="0" y="1"/>
                    </a:moveTo>
                    <a:lnTo>
                      <a:pt x="0" y="204"/>
                    </a:lnTo>
                    <a:lnTo>
                      <a:pt x="1708" y="204"/>
                    </a:lnTo>
                    <a:lnTo>
                      <a:pt x="1708"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44"/>
              <p:cNvSpPr/>
              <p:nvPr/>
            </p:nvSpPr>
            <p:spPr>
              <a:xfrm>
                <a:off x="2810822" y="6700408"/>
                <a:ext cx="211028" cy="25328"/>
              </a:xfrm>
              <a:custGeom>
                <a:rect b="b" l="l" r="r" t="t"/>
                <a:pathLst>
                  <a:path extrusionOk="0" h="205" w="1708">
                    <a:moveTo>
                      <a:pt x="0" y="1"/>
                    </a:moveTo>
                    <a:lnTo>
                      <a:pt x="0" y="204"/>
                    </a:lnTo>
                    <a:lnTo>
                      <a:pt x="1708" y="204"/>
                    </a:lnTo>
                    <a:lnTo>
                      <a:pt x="1708"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44"/>
              <p:cNvSpPr/>
              <p:nvPr/>
            </p:nvSpPr>
            <p:spPr>
              <a:xfrm>
                <a:off x="2990469" y="6866958"/>
                <a:ext cx="71413" cy="31753"/>
              </a:xfrm>
              <a:custGeom>
                <a:rect b="b" l="l" r="r" t="t"/>
                <a:pathLst>
                  <a:path extrusionOk="0" h="257" w="578">
                    <a:moveTo>
                      <a:pt x="0" y="0"/>
                    </a:moveTo>
                    <a:lnTo>
                      <a:pt x="0" y="257"/>
                    </a:lnTo>
                    <a:lnTo>
                      <a:pt x="577" y="257"/>
                    </a:lnTo>
                    <a:lnTo>
                      <a:pt x="577" y="0"/>
                    </a:lnTo>
                    <a:close/>
                  </a:path>
                </a:pathLst>
              </a:custGeom>
              <a:solidFill>
                <a:srgbClr val="5736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44"/>
              <p:cNvSpPr/>
              <p:nvPr/>
            </p:nvSpPr>
            <p:spPr>
              <a:xfrm>
                <a:off x="2841340" y="6772192"/>
                <a:ext cx="149251" cy="126147"/>
              </a:xfrm>
              <a:custGeom>
                <a:rect b="b" l="l" r="r" t="t"/>
                <a:pathLst>
                  <a:path extrusionOk="0" h="1021" w="1208">
                    <a:moveTo>
                      <a:pt x="604" y="97"/>
                    </a:moveTo>
                    <a:cubicBezTo>
                      <a:pt x="884" y="97"/>
                      <a:pt x="1114" y="324"/>
                      <a:pt x="1114" y="604"/>
                    </a:cubicBezTo>
                    <a:lnTo>
                      <a:pt x="1114" y="931"/>
                    </a:lnTo>
                    <a:lnTo>
                      <a:pt x="97" y="931"/>
                    </a:lnTo>
                    <a:lnTo>
                      <a:pt x="97" y="604"/>
                    </a:lnTo>
                    <a:cubicBezTo>
                      <a:pt x="97" y="324"/>
                      <a:pt x="320" y="97"/>
                      <a:pt x="600" y="97"/>
                    </a:cubicBezTo>
                    <a:close/>
                    <a:moveTo>
                      <a:pt x="600" y="0"/>
                    </a:moveTo>
                    <a:cubicBezTo>
                      <a:pt x="270" y="3"/>
                      <a:pt x="0" y="270"/>
                      <a:pt x="0" y="604"/>
                    </a:cubicBezTo>
                    <a:lnTo>
                      <a:pt x="0" y="1021"/>
                    </a:lnTo>
                    <a:lnTo>
                      <a:pt x="1207" y="1021"/>
                    </a:lnTo>
                    <a:lnTo>
                      <a:pt x="1207" y="604"/>
                    </a:lnTo>
                    <a:cubicBezTo>
                      <a:pt x="1207" y="270"/>
                      <a:pt x="937" y="0"/>
                      <a:pt x="604" y="0"/>
                    </a:cubicBez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44"/>
              <p:cNvSpPr/>
              <p:nvPr/>
            </p:nvSpPr>
            <p:spPr>
              <a:xfrm>
                <a:off x="2853201" y="6784053"/>
                <a:ext cx="125900" cy="103166"/>
              </a:xfrm>
              <a:custGeom>
                <a:rect b="b" l="l" r="r" t="t"/>
                <a:pathLst>
                  <a:path extrusionOk="0" h="835" w="1019">
                    <a:moveTo>
                      <a:pt x="504" y="1"/>
                    </a:moveTo>
                    <a:cubicBezTo>
                      <a:pt x="224" y="1"/>
                      <a:pt x="1" y="228"/>
                      <a:pt x="1" y="508"/>
                    </a:cubicBezTo>
                    <a:lnTo>
                      <a:pt x="1" y="835"/>
                    </a:lnTo>
                    <a:lnTo>
                      <a:pt x="1018" y="835"/>
                    </a:lnTo>
                    <a:lnTo>
                      <a:pt x="1018" y="508"/>
                    </a:lnTo>
                    <a:cubicBezTo>
                      <a:pt x="1018" y="228"/>
                      <a:pt x="788" y="1"/>
                      <a:pt x="508" y="1"/>
                    </a:cubicBezTo>
                    <a:close/>
                  </a:path>
                </a:pathLst>
              </a:custGeom>
              <a:solidFill>
                <a:srgbClr val="5938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44"/>
              <p:cNvSpPr/>
              <p:nvPr/>
            </p:nvSpPr>
            <p:spPr>
              <a:xfrm>
                <a:off x="2778204" y="6234364"/>
                <a:ext cx="124" cy="664342"/>
              </a:xfrm>
              <a:custGeom>
                <a:rect b="b" l="l" r="r" t="t"/>
                <a:pathLst>
                  <a:path extrusionOk="0" h="5377" w="1">
                    <a:moveTo>
                      <a:pt x="1" y="1"/>
                    </a:moveTo>
                    <a:lnTo>
                      <a:pt x="1" y="1"/>
                    </a:lnTo>
                    <a:lnTo>
                      <a:pt x="1" y="5377"/>
                    </a:lnTo>
                    <a:lnTo>
                      <a:pt x="1" y="5377"/>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44"/>
              <p:cNvSpPr/>
              <p:nvPr/>
            </p:nvSpPr>
            <p:spPr>
              <a:xfrm>
                <a:off x="2552842" y="6278473"/>
                <a:ext cx="43861" cy="43861"/>
              </a:xfrm>
              <a:custGeom>
                <a:rect b="b" l="l" r="r" t="t"/>
                <a:pathLst>
                  <a:path extrusionOk="0" h="355" w="355">
                    <a:moveTo>
                      <a:pt x="1" y="1"/>
                    </a:moveTo>
                    <a:lnTo>
                      <a:pt x="1" y="354"/>
                    </a:lnTo>
                    <a:lnTo>
                      <a:pt x="354" y="354"/>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44"/>
              <p:cNvSpPr/>
              <p:nvPr/>
            </p:nvSpPr>
            <p:spPr>
              <a:xfrm>
                <a:off x="2552842" y="6364590"/>
                <a:ext cx="43861" cy="43861"/>
              </a:xfrm>
              <a:custGeom>
                <a:rect b="b" l="l" r="r" t="t"/>
                <a:pathLst>
                  <a:path extrusionOk="0" h="355" w="355">
                    <a:moveTo>
                      <a:pt x="1" y="1"/>
                    </a:moveTo>
                    <a:lnTo>
                      <a:pt x="1" y="354"/>
                    </a:lnTo>
                    <a:lnTo>
                      <a:pt x="354" y="354"/>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44"/>
              <p:cNvSpPr/>
              <p:nvPr/>
            </p:nvSpPr>
            <p:spPr>
              <a:xfrm>
                <a:off x="2552842" y="6450706"/>
                <a:ext cx="43861" cy="44232"/>
              </a:xfrm>
              <a:custGeom>
                <a:rect b="b" l="l" r="r" t="t"/>
                <a:pathLst>
                  <a:path extrusionOk="0" h="358" w="355">
                    <a:moveTo>
                      <a:pt x="1" y="1"/>
                    </a:moveTo>
                    <a:lnTo>
                      <a:pt x="1" y="358"/>
                    </a:lnTo>
                    <a:lnTo>
                      <a:pt x="354" y="358"/>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44"/>
              <p:cNvSpPr/>
              <p:nvPr/>
            </p:nvSpPr>
            <p:spPr>
              <a:xfrm>
                <a:off x="2552842" y="6537317"/>
                <a:ext cx="43861" cy="43738"/>
              </a:xfrm>
              <a:custGeom>
                <a:rect b="b" l="l" r="r" t="t"/>
                <a:pathLst>
                  <a:path extrusionOk="0" h="354" w="355">
                    <a:moveTo>
                      <a:pt x="1" y="0"/>
                    </a:moveTo>
                    <a:lnTo>
                      <a:pt x="1" y="354"/>
                    </a:lnTo>
                    <a:lnTo>
                      <a:pt x="354" y="354"/>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44"/>
              <p:cNvSpPr/>
              <p:nvPr/>
            </p:nvSpPr>
            <p:spPr>
              <a:xfrm>
                <a:off x="2552842" y="6623434"/>
                <a:ext cx="43861" cy="43738"/>
              </a:xfrm>
              <a:custGeom>
                <a:rect b="b" l="l" r="r" t="t"/>
                <a:pathLst>
                  <a:path extrusionOk="0" h="354" w="355">
                    <a:moveTo>
                      <a:pt x="1" y="0"/>
                    </a:moveTo>
                    <a:lnTo>
                      <a:pt x="1" y="354"/>
                    </a:lnTo>
                    <a:lnTo>
                      <a:pt x="354" y="354"/>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4"/>
              <p:cNvSpPr/>
              <p:nvPr/>
            </p:nvSpPr>
            <p:spPr>
              <a:xfrm>
                <a:off x="2552842" y="6709551"/>
                <a:ext cx="43861" cy="44108"/>
              </a:xfrm>
              <a:custGeom>
                <a:rect b="b" l="l" r="r" t="t"/>
                <a:pathLst>
                  <a:path extrusionOk="0" h="357" w="355">
                    <a:moveTo>
                      <a:pt x="1" y="0"/>
                    </a:moveTo>
                    <a:lnTo>
                      <a:pt x="1" y="357"/>
                    </a:lnTo>
                    <a:lnTo>
                      <a:pt x="354" y="357"/>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44"/>
              <p:cNvSpPr/>
              <p:nvPr/>
            </p:nvSpPr>
            <p:spPr>
              <a:xfrm>
                <a:off x="2627839" y="6278473"/>
                <a:ext cx="8772" cy="474812"/>
              </a:xfrm>
              <a:custGeom>
                <a:rect b="b" l="l" r="r" t="t"/>
                <a:pathLst>
                  <a:path extrusionOk="0" h="3843" w="71">
                    <a:moveTo>
                      <a:pt x="1" y="1"/>
                    </a:moveTo>
                    <a:lnTo>
                      <a:pt x="1" y="3843"/>
                    </a:lnTo>
                    <a:lnTo>
                      <a:pt x="71" y="3843"/>
                    </a:lnTo>
                    <a:lnTo>
                      <a:pt x="71" y="1"/>
                    </a:lnTo>
                    <a:close/>
                  </a:path>
                </a:pathLst>
              </a:custGeom>
              <a:solidFill>
                <a:srgbClr val="7F6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44"/>
              <p:cNvSpPr/>
              <p:nvPr/>
            </p:nvSpPr>
            <p:spPr>
              <a:xfrm>
                <a:off x="2495143" y="6234364"/>
                <a:ext cx="283182" cy="664342"/>
              </a:xfrm>
              <a:custGeom>
                <a:rect b="b" l="l" r="r" t="t"/>
                <a:pathLst>
                  <a:path extrusionOk="0" h="5377" w="2292">
                    <a:moveTo>
                      <a:pt x="821" y="358"/>
                    </a:moveTo>
                    <a:lnTo>
                      <a:pt x="821" y="711"/>
                    </a:lnTo>
                    <a:lnTo>
                      <a:pt x="468" y="711"/>
                    </a:lnTo>
                    <a:lnTo>
                      <a:pt x="468" y="358"/>
                    </a:lnTo>
                    <a:close/>
                    <a:moveTo>
                      <a:pt x="1825" y="358"/>
                    </a:moveTo>
                    <a:lnTo>
                      <a:pt x="1825" y="711"/>
                    </a:lnTo>
                    <a:lnTo>
                      <a:pt x="1471" y="711"/>
                    </a:lnTo>
                    <a:lnTo>
                      <a:pt x="1471" y="358"/>
                    </a:lnTo>
                    <a:close/>
                    <a:moveTo>
                      <a:pt x="821" y="1055"/>
                    </a:moveTo>
                    <a:lnTo>
                      <a:pt x="821" y="1408"/>
                    </a:lnTo>
                    <a:lnTo>
                      <a:pt x="468" y="1408"/>
                    </a:lnTo>
                    <a:lnTo>
                      <a:pt x="468" y="1055"/>
                    </a:lnTo>
                    <a:close/>
                    <a:moveTo>
                      <a:pt x="1825" y="1055"/>
                    </a:moveTo>
                    <a:lnTo>
                      <a:pt x="1825" y="1408"/>
                    </a:lnTo>
                    <a:lnTo>
                      <a:pt x="1471" y="1408"/>
                    </a:lnTo>
                    <a:lnTo>
                      <a:pt x="1471" y="1055"/>
                    </a:lnTo>
                    <a:close/>
                    <a:moveTo>
                      <a:pt x="821" y="1752"/>
                    </a:moveTo>
                    <a:lnTo>
                      <a:pt x="821" y="2109"/>
                    </a:lnTo>
                    <a:lnTo>
                      <a:pt x="468" y="2109"/>
                    </a:lnTo>
                    <a:lnTo>
                      <a:pt x="468" y="1752"/>
                    </a:lnTo>
                    <a:close/>
                    <a:moveTo>
                      <a:pt x="1825" y="1752"/>
                    </a:moveTo>
                    <a:lnTo>
                      <a:pt x="1825" y="2109"/>
                    </a:lnTo>
                    <a:lnTo>
                      <a:pt x="1471" y="2109"/>
                    </a:lnTo>
                    <a:lnTo>
                      <a:pt x="1471" y="1752"/>
                    </a:lnTo>
                    <a:close/>
                    <a:moveTo>
                      <a:pt x="821" y="2452"/>
                    </a:moveTo>
                    <a:lnTo>
                      <a:pt x="821" y="2806"/>
                    </a:lnTo>
                    <a:lnTo>
                      <a:pt x="468" y="2806"/>
                    </a:lnTo>
                    <a:lnTo>
                      <a:pt x="468" y="2452"/>
                    </a:lnTo>
                    <a:close/>
                    <a:moveTo>
                      <a:pt x="1825" y="2452"/>
                    </a:moveTo>
                    <a:lnTo>
                      <a:pt x="1825" y="2806"/>
                    </a:lnTo>
                    <a:lnTo>
                      <a:pt x="1471" y="2806"/>
                    </a:lnTo>
                    <a:lnTo>
                      <a:pt x="1471" y="2452"/>
                    </a:lnTo>
                    <a:close/>
                    <a:moveTo>
                      <a:pt x="821" y="3149"/>
                    </a:moveTo>
                    <a:lnTo>
                      <a:pt x="821" y="3503"/>
                    </a:lnTo>
                    <a:lnTo>
                      <a:pt x="468" y="3503"/>
                    </a:lnTo>
                    <a:lnTo>
                      <a:pt x="468" y="3149"/>
                    </a:lnTo>
                    <a:close/>
                    <a:moveTo>
                      <a:pt x="1825" y="3149"/>
                    </a:moveTo>
                    <a:lnTo>
                      <a:pt x="1825" y="3503"/>
                    </a:lnTo>
                    <a:lnTo>
                      <a:pt x="1471" y="3503"/>
                    </a:lnTo>
                    <a:lnTo>
                      <a:pt x="1471" y="3149"/>
                    </a:lnTo>
                    <a:close/>
                    <a:moveTo>
                      <a:pt x="821" y="3846"/>
                    </a:moveTo>
                    <a:lnTo>
                      <a:pt x="821" y="4203"/>
                    </a:lnTo>
                    <a:lnTo>
                      <a:pt x="468" y="4203"/>
                    </a:lnTo>
                    <a:lnTo>
                      <a:pt x="468" y="3846"/>
                    </a:lnTo>
                    <a:close/>
                    <a:moveTo>
                      <a:pt x="1218" y="358"/>
                    </a:moveTo>
                    <a:lnTo>
                      <a:pt x="1218" y="4203"/>
                    </a:lnTo>
                    <a:lnTo>
                      <a:pt x="1075" y="4203"/>
                    </a:lnTo>
                    <a:lnTo>
                      <a:pt x="1075" y="358"/>
                    </a:lnTo>
                    <a:close/>
                    <a:moveTo>
                      <a:pt x="1825" y="3846"/>
                    </a:moveTo>
                    <a:lnTo>
                      <a:pt x="1825" y="4203"/>
                    </a:lnTo>
                    <a:lnTo>
                      <a:pt x="1471" y="4203"/>
                    </a:lnTo>
                    <a:lnTo>
                      <a:pt x="1471" y="3846"/>
                    </a:lnTo>
                    <a:close/>
                    <a:moveTo>
                      <a:pt x="1" y="1"/>
                    </a:moveTo>
                    <a:lnTo>
                      <a:pt x="1" y="5377"/>
                    </a:lnTo>
                    <a:lnTo>
                      <a:pt x="431" y="5377"/>
                    </a:lnTo>
                    <a:lnTo>
                      <a:pt x="431" y="4550"/>
                    </a:lnTo>
                    <a:lnTo>
                      <a:pt x="1858" y="4550"/>
                    </a:lnTo>
                    <a:lnTo>
                      <a:pt x="1858" y="5377"/>
                    </a:lnTo>
                    <a:lnTo>
                      <a:pt x="2292" y="5377"/>
                    </a:lnTo>
                    <a:lnTo>
                      <a:pt x="2292"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4"/>
              <p:cNvSpPr/>
              <p:nvPr/>
            </p:nvSpPr>
            <p:spPr>
              <a:xfrm>
                <a:off x="2589167" y="6142070"/>
                <a:ext cx="95259" cy="71413"/>
              </a:xfrm>
              <a:custGeom>
                <a:rect b="b" l="l" r="r" t="t"/>
                <a:pathLst>
                  <a:path extrusionOk="0" h="578" w="771">
                    <a:moveTo>
                      <a:pt x="384" y="1"/>
                    </a:moveTo>
                    <a:cubicBezTo>
                      <a:pt x="170" y="1"/>
                      <a:pt x="0" y="174"/>
                      <a:pt x="0" y="388"/>
                    </a:cubicBezTo>
                    <a:lnTo>
                      <a:pt x="0" y="578"/>
                    </a:lnTo>
                    <a:lnTo>
                      <a:pt x="770" y="578"/>
                    </a:lnTo>
                    <a:lnTo>
                      <a:pt x="770" y="388"/>
                    </a:lnTo>
                    <a:cubicBezTo>
                      <a:pt x="770" y="174"/>
                      <a:pt x="597" y="1"/>
                      <a:pt x="384" y="1"/>
                    </a:cubicBezTo>
                    <a:close/>
                  </a:path>
                </a:pathLst>
              </a:custGeom>
              <a:solidFill>
                <a:srgbClr val="7D63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4"/>
              <p:cNvSpPr/>
              <p:nvPr/>
            </p:nvSpPr>
            <p:spPr>
              <a:xfrm>
                <a:off x="2572240" y="6088077"/>
                <a:ext cx="129483" cy="125406"/>
              </a:xfrm>
              <a:custGeom>
                <a:rect b="b" l="l" r="r" t="t"/>
                <a:pathLst>
                  <a:path extrusionOk="0" h="1015" w="1048">
                    <a:moveTo>
                      <a:pt x="464" y="1"/>
                    </a:moveTo>
                    <a:lnTo>
                      <a:pt x="464" y="328"/>
                    </a:lnTo>
                    <a:cubicBezTo>
                      <a:pt x="200" y="358"/>
                      <a:pt x="0" y="581"/>
                      <a:pt x="0" y="848"/>
                    </a:cubicBezTo>
                    <a:lnTo>
                      <a:pt x="0" y="1015"/>
                    </a:lnTo>
                    <a:lnTo>
                      <a:pt x="137" y="1015"/>
                    </a:lnTo>
                    <a:lnTo>
                      <a:pt x="137" y="825"/>
                    </a:lnTo>
                    <a:cubicBezTo>
                      <a:pt x="137" y="611"/>
                      <a:pt x="311" y="438"/>
                      <a:pt x="524" y="438"/>
                    </a:cubicBezTo>
                    <a:cubicBezTo>
                      <a:pt x="737" y="438"/>
                      <a:pt x="911" y="611"/>
                      <a:pt x="911" y="825"/>
                    </a:cubicBezTo>
                    <a:lnTo>
                      <a:pt x="911" y="1015"/>
                    </a:lnTo>
                    <a:lnTo>
                      <a:pt x="1048" y="1015"/>
                    </a:lnTo>
                    <a:lnTo>
                      <a:pt x="1048" y="848"/>
                    </a:lnTo>
                    <a:cubicBezTo>
                      <a:pt x="1048" y="581"/>
                      <a:pt x="844" y="354"/>
                      <a:pt x="581" y="328"/>
                    </a:cubicBezTo>
                    <a:lnTo>
                      <a:pt x="581" y="1"/>
                    </a:lnTo>
                    <a:close/>
                  </a:path>
                </a:pathLst>
              </a:custGeom>
              <a:solidFill>
                <a:srgbClr val="3F1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4"/>
              <p:cNvSpPr/>
              <p:nvPr/>
            </p:nvSpPr>
            <p:spPr>
              <a:xfrm>
                <a:off x="2676890" y="6278473"/>
                <a:ext cx="43738" cy="43861"/>
              </a:xfrm>
              <a:custGeom>
                <a:rect b="b" l="l" r="r" t="t"/>
                <a:pathLst>
                  <a:path extrusionOk="0" h="355" w="354">
                    <a:moveTo>
                      <a:pt x="0" y="1"/>
                    </a:moveTo>
                    <a:lnTo>
                      <a:pt x="0" y="354"/>
                    </a:lnTo>
                    <a:lnTo>
                      <a:pt x="354" y="354"/>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4"/>
              <p:cNvSpPr/>
              <p:nvPr/>
            </p:nvSpPr>
            <p:spPr>
              <a:xfrm>
                <a:off x="2676890" y="6364590"/>
                <a:ext cx="43738" cy="43861"/>
              </a:xfrm>
              <a:custGeom>
                <a:rect b="b" l="l" r="r" t="t"/>
                <a:pathLst>
                  <a:path extrusionOk="0" h="355" w="354">
                    <a:moveTo>
                      <a:pt x="0" y="1"/>
                    </a:moveTo>
                    <a:lnTo>
                      <a:pt x="0" y="354"/>
                    </a:lnTo>
                    <a:lnTo>
                      <a:pt x="354" y="354"/>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4"/>
              <p:cNvSpPr/>
              <p:nvPr/>
            </p:nvSpPr>
            <p:spPr>
              <a:xfrm>
                <a:off x="2676890" y="6450706"/>
                <a:ext cx="43738" cy="44232"/>
              </a:xfrm>
              <a:custGeom>
                <a:rect b="b" l="l" r="r" t="t"/>
                <a:pathLst>
                  <a:path extrusionOk="0" h="358" w="354">
                    <a:moveTo>
                      <a:pt x="0" y="1"/>
                    </a:moveTo>
                    <a:lnTo>
                      <a:pt x="0" y="358"/>
                    </a:lnTo>
                    <a:lnTo>
                      <a:pt x="354" y="358"/>
                    </a:lnTo>
                    <a:lnTo>
                      <a:pt x="354" y="1"/>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44"/>
              <p:cNvSpPr/>
              <p:nvPr/>
            </p:nvSpPr>
            <p:spPr>
              <a:xfrm>
                <a:off x="2676890" y="6537317"/>
                <a:ext cx="43738" cy="43738"/>
              </a:xfrm>
              <a:custGeom>
                <a:rect b="b" l="l" r="r" t="t"/>
                <a:pathLst>
                  <a:path extrusionOk="0" h="354" w="354">
                    <a:moveTo>
                      <a:pt x="0" y="0"/>
                    </a:moveTo>
                    <a:lnTo>
                      <a:pt x="0" y="354"/>
                    </a:lnTo>
                    <a:lnTo>
                      <a:pt x="354" y="354"/>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44"/>
              <p:cNvSpPr/>
              <p:nvPr/>
            </p:nvSpPr>
            <p:spPr>
              <a:xfrm>
                <a:off x="2676890" y="6623434"/>
                <a:ext cx="43738" cy="43738"/>
              </a:xfrm>
              <a:custGeom>
                <a:rect b="b" l="l" r="r" t="t"/>
                <a:pathLst>
                  <a:path extrusionOk="0" h="354" w="354">
                    <a:moveTo>
                      <a:pt x="0" y="0"/>
                    </a:moveTo>
                    <a:lnTo>
                      <a:pt x="0" y="354"/>
                    </a:lnTo>
                    <a:lnTo>
                      <a:pt x="354" y="354"/>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4"/>
              <p:cNvSpPr/>
              <p:nvPr/>
            </p:nvSpPr>
            <p:spPr>
              <a:xfrm>
                <a:off x="2676890" y="6709551"/>
                <a:ext cx="43738" cy="44108"/>
              </a:xfrm>
              <a:custGeom>
                <a:rect b="b" l="l" r="r" t="t"/>
                <a:pathLst>
                  <a:path extrusionOk="0" h="357" w="354">
                    <a:moveTo>
                      <a:pt x="0" y="0"/>
                    </a:moveTo>
                    <a:lnTo>
                      <a:pt x="0" y="357"/>
                    </a:lnTo>
                    <a:lnTo>
                      <a:pt x="354" y="357"/>
                    </a:lnTo>
                    <a:lnTo>
                      <a:pt x="354" y="0"/>
                    </a:lnTo>
                    <a:close/>
                  </a:path>
                </a:pathLst>
              </a:custGeom>
              <a:solidFill>
                <a:srgbClr val="EAE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4"/>
              <p:cNvSpPr/>
              <p:nvPr/>
            </p:nvSpPr>
            <p:spPr>
              <a:xfrm>
                <a:off x="2572240" y="6213360"/>
                <a:ext cx="129112" cy="21127"/>
              </a:xfrm>
              <a:custGeom>
                <a:rect b="b" l="l" r="r" t="t"/>
                <a:pathLst>
                  <a:path extrusionOk="0" h="171" w="1045">
                    <a:moveTo>
                      <a:pt x="0" y="1"/>
                    </a:moveTo>
                    <a:lnTo>
                      <a:pt x="0" y="171"/>
                    </a:lnTo>
                    <a:lnTo>
                      <a:pt x="1044" y="171"/>
                    </a:lnTo>
                    <a:lnTo>
                      <a:pt x="1044" y="1"/>
                    </a:lnTo>
                    <a:close/>
                  </a:path>
                </a:pathLst>
              </a:custGeom>
              <a:solidFill>
                <a:srgbClr val="7F6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4"/>
              <p:cNvSpPr/>
              <p:nvPr/>
            </p:nvSpPr>
            <p:spPr>
              <a:xfrm>
                <a:off x="2636488" y="6278473"/>
                <a:ext cx="9143" cy="474812"/>
              </a:xfrm>
              <a:custGeom>
                <a:rect b="b" l="l" r="r" t="t"/>
                <a:pathLst>
                  <a:path extrusionOk="0" h="3843" w="74">
                    <a:moveTo>
                      <a:pt x="1" y="1"/>
                    </a:moveTo>
                    <a:lnTo>
                      <a:pt x="1" y="3843"/>
                    </a:lnTo>
                    <a:lnTo>
                      <a:pt x="74" y="3843"/>
                    </a:lnTo>
                    <a:lnTo>
                      <a:pt x="74" y="1"/>
                    </a:lnTo>
                    <a:close/>
                  </a:path>
                </a:pathLst>
              </a:custGeom>
              <a:solidFill>
                <a:srgbClr val="7F6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4"/>
              <p:cNvSpPr/>
              <p:nvPr/>
            </p:nvSpPr>
            <p:spPr>
              <a:xfrm>
                <a:off x="2548271" y="6796409"/>
                <a:ext cx="176557" cy="102301"/>
              </a:xfrm>
              <a:custGeom>
                <a:rect b="b" l="l" r="r" t="t"/>
                <a:pathLst>
                  <a:path extrusionOk="0" h="828" w="1429">
                    <a:moveTo>
                      <a:pt x="1" y="1"/>
                    </a:moveTo>
                    <a:lnTo>
                      <a:pt x="1" y="828"/>
                    </a:lnTo>
                    <a:lnTo>
                      <a:pt x="1428" y="828"/>
                    </a:lnTo>
                    <a:lnTo>
                      <a:pt x="142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3" name="Google Shape;2863;p44"/>
            <p:cNvGrpSpPr/>
            <p:nvPr/>
          </p:nvGrpSpPr>
          <p:grpSpPr>
            <a:xfrm>
              <a:off x="6610351" y="4410612"/>
              <a:ext cx="971197" cy="819128"/>
              <a:chOff x="1248240" y="6196557"/>
              <a:chExt cx="832502" cy="702150"/>
            </a:xfrm>
          </p:grpSpPr>
          <p:sp>
            <p:nvSpPr>
              <p:cNvPr id="2864" name="Google Shape;2864;p44"/>
              <p:cNvSpPr/>
              <p:nvPr/>
            </p:nvSpPr>
            <p:spPr>
              <a:xfrm>
                <a:off x="1269739" y="6821984"/>
                <a:ext cx="254765" cy="76355"/>
              </a:xfrm>
              <a:custGeom>
                <a:rect b="b" l="l" r="r" t="t"/>
                <a:pathLst>
                  <a:path extrusionOk="0" h="618" w="2062">
                    <a:moveTo>
                      <a:pt x="0" y="1"/>
                    </a:moveTo>
                    <a:lnTo>
                      <a:pt x="0" y="618"/>
                    </a:lnTo>
                    <a:lnTo>
                      <a:pt x="2061" y="618"/>
                    </a:lnTo>
                    <a:lnTo>
                      <a:pt x="2061" y="1"/>
                    </a:lnTo>
                    <a:close/>
                  </a:path>
                </a:pathLst>
              </a:custGeom>
              <a:solidFill>
                <a:srgbClr val="FA86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44"/>
              <p:cNvSpPr/>
              <p:nvPr/>
            </p:nvSpPr>
            <p:spPr>
              <a:xfrm>
                <a:off x="1413926" y="6669519"/>
                <a:ext cx="73884" cy="7537"/>
              </a:xfrm>
              <a:custGeom>
                <a:rect b="b" l="l" r="r" t="t"/>
                <a:pathLst>
                  <a:path extrusionOk="0" h="61" w="598">
                    <a:moveTo>
                      <a:pt x="1" y="1"/>
                    </a:moveTo>
                    <a:lnTo>
                      <a:pt x="1" y="61"/>
                    </a:lnTo>
                    <a:lnTo>
                      <a:pt x="598" y="61"/>
                    </a:lnTo>
                    <a:lnTo>
                      <a:pt x="598"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44"/>
              <p:cNvSpPr/>
              <p:nvPr/>
            </p:nvSpPr>
            <p:spPr>
              <a:xfrm>
                <a:off x="1421339" y="6717705"/>
                <a:ext cx="59058" cy="55352"/>
              </a:xfrm>
              <a:custGeom>
                <a:rect b="b" l="l" r="r" t="t"/>
                <a:pathLst>
                  <a:path extrusionOk="0" h="448" w="478">
                    <a:moveTo>
                      <a:pt x="1" y="1"/>
                    </a:moveTo>
                    <a:lnTo>
                      <a:pt x="1" y="448"/>
                    </a:lnTo>
                    <a:lnTo>
                      <a:pt x="478" y="448"/>
                    </a:lnTo>
                    <a:lnTo>
                      <a:pt x="478"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44"/>
              <p:cNvSpPr/>
              <p:nvPr/>
            </p:nvSpPr>
            <p:spPr>
              <a:xfrm>
                <a:off x="1413926" y="6772934"/>
                <a:ext cx="73884" cy="7537"/>
              </a:xfrm>
              <a:custGeom>
                <a:rect b="b" l="l" r="r" t="t"/>
                <a:pathLst>
                  <a:path extrusionOk="0" h="61" w="598">
                    <a:moveTo>
                      <a:pt x="1" y="1"/>
                    </a:moveTo>
                    <a:lnTo>
                      <a:pt x="1" y="61"/>
                    </a:lnTo>
                    <a:lnTo>
                      <a:pt x="598" y="61"/>
                    </a:lnTo>
                    <a:lnTo>
                      <a:pt x="598" y="1"/>
                    </a:lnTo>
                    <a:lnTo>
                      <a:pt x="538" y="1"/>
                    </a:lnTo>
                    <a:lnTo>
                      <a:pt x="538" y="31"/>
                    </a:lnTo>
                    <a:lnTo>
                      <a:pt x="61" y="31"/>
                    </a:lnTo>
                    <a:lnTo>
                      <a:pt x="61"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44"/>
              <p:cNvSpPr/>
              <p:nvPr/>
            </p:nvSpPr>
            <p:spPr>
              <a:xfrm>
                <a:off x="1421339" y="6772934"/>
                <a:ext cx="59058" cy="3830"/>
              </a:xfrm>
              <a:custGeom>
                <a:rect b="b" l="l" r="r" t="t"/>
                <a:pathLst>
                  <a:path extrusionOk="0" h="31" w="478">
                    <a:moveTo>
                      <a:pt x="1" y="1"/>
                    </a:moveTo>
                    <a:lnTo>
                      <a:pt x="1" y="31"/>
                    </a:lnTo>
                    <a:lnTo>
                      <a:pt x="478" y="31"/>
                    </a:lnTo>
                    <a:lnTo>
                      <a:pt x="478"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44"/>
              <p:cNvSpPr/>
              <p:nvPr/>
            </p:nvSpPr>
            <p:spPr>
              <a:xfrm>
                <a:off x="1305569" y="6669519"/>
                <a:ext cx="73514" cy="7537"/>
              </a:xfrm>
              <a:custGeom>
                <a:rect b="b" l="l" r="r" t="t"/>
                <a:pathLst>
                  <a:path extrusionOk="0" h="61" w="595">
                    <a:moveTo>
                      <a:pt x="1" y="1"/>
                    </a:moveTo>
                    <a:lnTo>
                      <a:pt x="1" y="61"/>
                    </a:lnTo>
                    <a:lnTo>
                      <a:pt x="594" y="61"/>
                    </a:lnTo>
                    <a:lnTo>
                      <a:pt x="59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44"/>
              <p:cNvSpPr/>
              <p:nvPr/>
            </p:nvSpPr>
            <p:spPr>
              <a:xfrm>
                <a:off x="1313847" y="6717705"/>
                <a:ext cx="58564" cy="55352"/>
              </a:xfrm>
              <a:custGeom>
                <a:rect b="b" l="l" r="r" t="t"/>
                <a:pathLst>
                  <a:path extrusionOk="0" h="448" w="474">
                    <a:moveTo>
                      <a:pt x="0" y="1"/>
                    </a:moveTo>
                    <a:lnTo>
                      <a:pt x="0" y="448"/>
                    </a:lnTo>
                    <a:lnTo>
                      <a:pt x="474" y="448"/>
                    </a:lnTo>
                    <a:lnTo>
                      <a:pt x="474"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44"/>
              <p:cNvSpPr/>
              <p:nvPr/>
            </p:nvSpPr>
            <p:spPr>
              <a:xfrm>
                <a:off x="1305569" y="6772934"/>
                <a:ext cx="73514" cy="7537"/>
              </a:xfrm>
              <a:custGeom>
                <a:rect b="b" l="l" r="r" t="t"/>
                <a:pathLst>
                  <a:path extrusionOk="0" h="61" w="595">
                    <a:moveTo>
                      <a:pt x="1" y="1"/>
                    </a:moveTo>
                    <a:lnTo>
                      <a:pt x="1" y="61"/>
                    </a:lnTo>
                    <a:lnTo>
                      <a:pt x="594" y="61"/>
                    </a:lnTo>
                    <a:lnTo>
                      <a:pt x="59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44"/>
              <p:cNvSpPr/>
              <p:nvPr/>
            </p:nvSpPr>
            <p:spPr>
              <a:xfrm>
                <a:off x="1603951" y="6694724"/>
                <a:ext cx="121576" cy="165684"/>
              </a:xfrm>
              <a:custGeom>
                <a:rect b="b" l="l" r="r" t="t"/>
                <a:pathLst>
                  <a:path extrusionOk="0" h="1341" w="984">
                    <a:moveTo>
                      <a:pt x="0" y="0"/>
                    </a:moveTo>
                    <a:lnTo>
                      <a:pt x="0" y="1341"/>
                    </a:lnTo>
                    <a:lnTo>
                      <a:pt x="984" y="1341"/>
                    </a:lnTo>
                    <a:lnTo>
                      <a:pt x="984" y="0"/>
                    </a:lnTo>
                    <a:close/>
                  </a:path>
                </a:pathLst>
              </a:custGeom>
              <a:solidFill>
                <a:srgbClr val="87E3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44"/>
              <p:cNvSpPr/>
              <p:nvPr/>
            </p:nvSpPr>
            <p:spPr>
              <a:xfrm>
                <a:off x="1587395" y="6860286"/>
                <a:ext cx="154194" cy="19151"/>
              </a:xfrm>
              <a:custGeom>
                <a:rect b="b" l="l" r="r" t="t"/>
                <a:pathLst>
                  <a:path extrusionOk="0" h="155" w="1248">
                    <a:moveTo>
                      <a:pt x="1" y="1"/>
                    </a:moveTo>
                    <a:lnTo>
                      <a:pt x="1" y="154"/>
                    </a:lnTo>
                    <a:lnTo>
                      <a:pt x="1248" y="154"/>
                    </a:lnTo>
                    <a:lnTo>
                      <a:pt x="1248"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44"/>
              <p:cNvSpPr/>
              <p:nvPr/>
            </p:nvSpPr>
            <p:spPr>
              <a:xfrm>
                <a:off x="1804602" y="6821984"/>
                <a:ext cx="254765" cy="76355"/>
              </a:xfrm>
              <a:custGeom>
                <a:rect b="b" l="l" r="r" t="t"/>
                <a:pathLst>
                  <a:path extrusionOk="0" h="618" w="2062">
                    <a:moveTo>
                      <a:pt x="0" y="1"/>
                    </a:moveTo>
                    <a:lnTo>
                      <a:pt x="0" y="618"/>
                    </a:lnTo>
                    <a:lnTo>
                      <a:pt x="2061" y="618"/>
                    </a:lnTo>
                    <a:lnTo>
                      <a:pt x="2061" y="1"/>
                    </a:lnTo>
                    <a:close/>
                  </a:path>
                </a:pathLst>
              </a:custGeom>
              <a:solidFill>
                <a:srgbClr val="FA86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44"/>
              <p:cNvSpPr/>
              <p:nvPr/>
            </p:nvSpPr>
            <p:spPr>
              <a:xfrm>
                <a:off x="1848711" y="6511248"/>
                <a:ext cx="58935" cy="54981"/>
              </a:xfrm>
              <a:custGeom>
                <a:rect b="b" l="l" r="r" t="t"/>
                <a:pathLst>
                  <a:path extrusionOk="0" h="445" w="477">
                    <a:moveTo>
                      <a:pt x="0" y="1"/>
                    </a:moveTo>
                    <a:lnTo>
                      <a:pt x="0" y="445"/>
                    </a:lnTo>
                    <a:lnTo>
                      <a:pt x="477" y="445"/>
                    </a:lnTo>
                    <a:lnTo>
                      <a:pt x="477"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44"/>
              <p:cNvSpPr/>
              <p:nvPr/>
            </p:nvSpPr>
            <p:spPr>
              <a:xfrm>
                <a:off x="1841297" y="6566105"/>
                <a:ext cx="73761" cy="7537"/>
              </a:xfrm>
              <a:custGeom>
                <a:rect b="b" l="l" r="r" t="t"/>
                <a:pathLst>
                  <a:path extrusionOk="0" h="61" w="597">
                    <a:moveTo>
                      <a:pt x="0" y="1"/>
                    </a:moveTo>
                    <a:lnTo>
                      <a:pt x="0" y="61"/>
                    </a:lnTo>
                    <a:lnTo>
                      <a:pt x="597" y="61"/>
                    </a:lnTo>
                    <a:lnTo>
                      <a:pt x="597" y="1"/>
                    </a:lnTo>
                    <a:lnTo>
                      <a:pt x="537" y="1"/>
                    </a:lnTo>
                    <a:lnTo>
                      <a:pt x="537" y="34"/>
                    </a:lnTo>
                    <a:lnTo>
                      <a:pt x="60" y="34"/>
                    </a:lnTo>
                    <a:lnTo>
                      <a:pt x="60"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44"/>
              <p:cNvSpPr/>
              <p:nvPr/>
            </p:nvSpPr>
            <p:spPr>
              <a:xfrm>
                <a:off x="1848711" y="6566105"/>
                <a:ext cx="58935" cy="4201"/>
              </a:xfrm>
              <a:custGeom>
                <a:rect b="b" l="l" r="r" t="t"/>
                <a:pathLst>
                  <a:path extrusionOk="0" h="34" w="477">
                    <a:moveTo>
                      <a:pt x="0" y="1"/>
                    </a:moveTo>
                    <a:lnTo>
                      <a:pt x="0" y="34"/>
                    </a:lnTo>
                    <a:lnTo>
                      <a:pt x="477" y="34"/>
                    </a:lnTo>
                    <a:lnTo>
                      <a:pt x="477"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44"/>
              <p:cNvSpPr/>
              <p:nvPr/>
            </p:nvSpPr>
            <p:spPr>
              <a:xfrm>
                <a:off x="1848711" y="6614785"/>
                <a:ext cx="58935" cy="54857"/>
              </a:xfrm>
              <a:custGeom>
                <a:rect b="b" l="l" r="r" t="t"/>
                <a:pathLst>
                  <a:path extrusionOk="0" h="444" w="477">
                    <a:moveTo>
                      <a:pt x="0" y="0"/>
                    </a:moveTo>
                    <a:lnTo>
                      <a:pt x="0" y="444"/>
                    </a:lnTo>
                    <a:lnTo>
                      <a:pt x="477" y="444"/>
                    </a:lnTo>
                    <a:lnTo>
                      <a:pt x="477" y="0"/>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44"/>
              <p:cNvSpPr/>
              <p:nvPr/>
            </p:nvSpPr>
            <p:spPr>
              <a:xfrm>
                <a:off x="1841297" y="6669519"/>
                <a:ext cx="73761" cy="7537"/>
              </a:xfrm>
              <a:custGeom>
                <a:rect b="b" l="l" r="r" t="t"/>
                <a:pathLst>
                  <a:path extrusionOk="0" h="61" w="597">
                    <a:moveTo>
                      <a:pt x="0" y="1"/>
                    </a:moveTo>
                    <a:lnTo>
                      <a:pt x="0" y="61"/>
                    </a:lnTo>
                    <a:lnTo>
                      <a:pt x="597" y="61"/>
                    </a:lnTo>
                    <a:lnTo>
                      <a:pt x="597" y="1"/>
                    </a:lnTo>
                    <a:lnTo>
                      <a:pt x="537" y="1"/>
                    </a:lnTo>
                    <a:lnTo>
                      <a:pt x="537" y="31"/>
                    </a:lnTo>
                    <a:lnTo>
                      <a:pt x="60" y="31"/>
                    </a:lnTo>
                    <a:lnTo>
                      <a:pt x="60"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44"/>
              <p:cNvSpPr/>
              <p:nvPr/>
            </p:nvSpPr>
            <p:spPr>
              <a:xfrm>
                <a:off x="1848711" y="6669519"/>
                <a:ext cx="58935" cy="3830"/>
              </a:xfrm>
              <a:custGeom>
                <a:rect b="b" l="l" r="r" t="t"/>
                <a:pathLst>
                  <a:path extrusionOk="0" h="31" w="477">
                    <a:moveTo>
                      <a:pt x="0" y="1"/>
                    </a:moveTo>
                    <a:lnTo>
                      <a:pt x="0" y="31"/>
                    </a:lnTo>
                    <a:lnTo>
                      <a:pt x="477" y="31"/>
                    </a:lnTo>
                    <a:lnTo>
                      <a:pt x="477"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44"/>
              <p:cNvSpPr/>
              <p:nvPr/>
            </p:nvSpPr>
            <p:spPr>
              <a:xfrm>
                <a:off x="1848711" y="6717705"/>
                <a:ext cx="58935" cy="55352"/>
              </a:xfrm>
              <a:custGeom>
                <a:rect b="b" l="l" r="r" t="t"/>
                <a:pathLst>
                  <a:path extrusionOk="0" h="448" w="477">
                    <a:moveTo>
                      <a:pt x="0" y="1"/>
                    </a:moveTo>
                    <a:lnTo>
                      <a:pt x="0" y="448"/>
                    </a:lnTo>
                    <a:lnTo>
                      <a:pt x="477" y="448"/>
                    </a:lnTo>
                    <a:lnTo>
                      <a:pt x="477"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44"/>
              <p:cNvSpPr/>
              <p:nvPr/>
            </p:nvSpPr>
            <p:spPr>
              <a:xfrm>
                <a:off x="1841297" y="6772934"/>
                <a:ext cx="73761" cy="7537"/>
              </a:xfrm>
              <a:custGeom>
                <a:rect b="b" l="l" r="r" t="t"/>
                <a:pathLst>
                  <a:path extrusionOk="0" h="61" w="597">
                    <a:moveTo>
                      <a:pt x="0" y="1"/>
                    </a:moveTo>
                    <a:lnTo>
                      <a:pt x="0" y="61"/>
                    </a:lnTo>
                    <a:lnTo>
                      <a:pt x="597" y="61"/>
                    </a:lnTo>
                    <a:lnTo>
                      <a:pt x="597" y="1"/>
                    </a:lnTo>
                    <a:lnTo>
                      <a:pt x="537" y="1"/>
                    </a:lnTo>
                    <a:lnTo>
                      <a:pt x="537" y="31"/>
                    </a:lnTo>
                    <a:lnTo>
                      <a:pt x="60" y="31"/>
                    </a:lnTo>
                    <a:lnTo>
                      <a:pt x="60"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44"/>
              <p:cNvSpPr/>
              <p:nvPr/>
            </p:nvSpPr>
            <p:spPr>
              <a:xfrm>
                <a:off x="1848711" y="6772934"/>
                <a:ext cx="58935" cy="3830"/>
              </a:xfrm>
              <a:custGeom>
                <a:rect b="b" l="l" r="r" t="t"/>
                <a:pathLst>
                  <a:path extrusionOk="0" h="31" w="477">
                    <a:moveTo>
                      <a:pt x="0" y="1"/>
                    </a:moveTo>
                    <a:lnTo>
                      <a:pt x="0" y="31"/>
                    </a:lnTo>
                    <a:lnTo>
                      <a:pt x="477" y="31"/>
                    </a:lnTo>
                    <a:lnTo>
                      <a:pt x="477"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44"/>
              <p:cNvSpPr/>
              <p:nvPr/>
            </p:nvSpPr>
            <p:spPr>
              <a:xfrm>
                <a:off x="1956573" y="6511248"/>
                <a:ext cx="58687" cy="54981"/>
              </a:xfrm>
              <a:custGeom>
                <a:rect b="b" l="l" r="r" t="t"/>
                <a:pathLst>
                  <a:path extrusionOk="0" h="445" w="475">
                    <a:moveTo>
                      <a:pt x="1" y="1"/>
                    </a:moveTo>
                    <a:lnTo>
                      <a:pt x="1" y="445"/>
                    </a:lnTo>
                    <a:lnTo>
                      <a:pt x="474" y="445"/>
                    </a:lnTo>
                    <a:lnTo>
                      <a:pt x="474"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44"/>
              <p:cNvSpPr/>
              <p:nvPr/>
            </p:nvSpPr>
            <p:spPr>
              <a:xfrm>
                <a:off x="1950025" y="6566105"/>
                <a:ext cx="73884" cy="7537"/>
              </a:xfrm>
              <a:custGeom>
                <a:rect b="b" l="l" r="r" t="t"/>
                <a:pathLst>
                  <a:path extrusionOk="0" h="61" w="598">
                    <a:moveTo>
                      <a:pt x="0" y="1"/>
                    </a:moveTo>
                    <a:lnTo>
                      <a:pt x="0" y="61"/>
                    </a:lnTo>
                    <a:lnTo>
                      <a:pt x="597" y="61"/>
                    </a:lnTo>
                    <a:lnTo>
                      <a:pt x="597" y="1"/>
                    </a:lnTo>
                    <a:lnTo>
                      <a:pt x="527" y="1"/>
                    </a:lnTo>
                    <a:lnTo>
                      <a:pt x="527" y="34"/>
                    </a:lnTo>
                    <a:lnTo>
                      <a:pt x="54" y="34"/>
                    </a:lnTo>
                    <a:lnTo>
                      <a:pt x="5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44"/>
              <p:cNvSpPr/>
              <p:nvPr/>
            </p:nvSpPr>
            <p:spPr>
              <a:xfrm>
                <a:off x="1956573" y="6566105"/>
                <a:ext cx="58687" cy="4201"/>
              </a:xfrm>
              <a:custGeom>
                <a:rect b="b" l="l" r="r" t="t"/>
                <a:pathLst>
                  <a:path extrusionOk="0" h="34" w="475">
                    <a:moveTo>
                      <a:pt x="1" y="1"/>
                    </a:moveTo>
                    <a:lnTo>
                      <a:pt x="1" y="34"/>
                    </a:lnTo>
                    <a:lnTo>
                      <a:pt x="474" y="34"/>
                    </a:lnTo>
                    <a:lnTo>
                      <a:pt x="47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44"/>
              <p:cNvSpPr/>
              <p:nvPr/>
            </p:nvSpPr>
            <p:spPr>
              <a:xfrm>
                <a:off x="1956573" y="6614785"/>
                <a:ext cx="58687" cy="54857"/>
              </a:xfrm>
              <a:custGeom>
                <a:rect b="b" l="l" r="r" t="t"/>
                <a:pathLst>
                  <a:path extrusionOk="0" h="444" w="475">
                    <a:moveTo>
                      <a:pt x="1" y="0"/>
                    </a:moveTo>
                    <a:lnTo>
                      <a:pt x="1" y="444"/>
                    </a:lnTo>
                    <a:lnTo>
                      <a:pt x="474" y="444"/>
                    </a:lnTo>
                    <a:lnTo>
                      <a:pt x="474" y="0"/>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44"/>
              <p:cNvSpPr/>
              <p:nvPr/>
            </p:nvSpPr>
            <p:spPr>
              <a:xfrm>
                <a:off x="1950025" y="6669519"/>
                <a:ext cx="73884" cy="7537"/>
              </a:xfrm>
              <a:custGeom>
                <a:rect b="b" l="l" r="r" t="t"/>
                <a:pathLst>
                  <a:path extrusionOk="0" h="61" w="598">
                    <a:moveTo>
                      <a:pt x="0" y="1"/>
                    </a:moveTo>
                    <a:lnTo>
                      <a:pt x="0" y="61"/>
                    </a:lnTo>
                    <a:lnTo>
                      <a:pt x="597" y="61"/>
                    </a:lnTo>
                    <a:lnTo>
                      <a:pt x="597" y="1"/>
                    </a:lnTo>
                    <a:lnTo>
                      <a:pt x="527" y="1"/>
                    </a:lnTo>
                    <a:lnTo>
                      <a:pt x="527" y="31"/>
                    </a:lnTo>
                    <a:lnTo>
                      <a:pt x="54" y="31"/>
                    </a:lnTo>
                    <a:lnTo>
                      <a:pt x="5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44"/>
              <p:cNvSpPr/>
              <p:nvPr/>
            </p:nvSpPr>
            <p:spPr>
              <a:xfrm>
                <a:off x="1956573" y="6669519"/>
                <a:ext cx="58687" cy="3830"/>
              </a:xfrm>
              <a:custGeom>
                <a:rect b="b" l="l" r="r" t="t"/>
                <a:pathLst>
                  <a:path extrusionOk="0" h="31" w="475">
                    <a:moveTo>
                      <a:pt x="1" y="1"/>
                    </a:moveTo>
                    <a:lnTo>
                      <a:pt x="1" y="31"/>
                    </a:lnTo>
                    <a:lnTo>
                      <a:pt x="474" y="31"/>
                    </a:lnTo>
                    <a:lnTo>
                      <a:pt x="47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44"/>
              <p:cNvSpPr/>
              <p:nvPr/>
            </p:nvSpPr>
            <p:spPr>
              <a:xfrm>
                <a:off x="1956573" y="6717705"/>
                <a:ext cx="58687" cy="55352"/>
              </a:xfrm>
              <a:custGeom>
                <a:rect b="b" l="l" r="r" t="t"/>
                <a:pathLst>
                  <a:path extrusionOk="0" h="448" w="475">
                    <a:moveTo>
                      <a:pt x="1" y="1"/>
                    </a:moveTo>
                    <a:lnTo>
                      <a:pt x="1" y="448"/>
                    </a:lnTo>
                    <a:lnTo>
                      <a:pt x="474" y="448"/>
                    </a:lnTo>
                    <a:lnTo>
                      <a:pt x="474"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44"/>
              <p:cNvSpPr/>
              <p:nvPr/>
            </p:nvSpPr>
            <p:spPr>
              <a:xfrm>
                <a:off x="1950025" y="6772934"/>
                <a:ext cx="73884" cy="7537"/>
              </a:xfrm>
              <a:custGeom>
                <a:rect b="b" l="l" r="r" t="t"/>
                <a:pathLst>
                  <a:path extrusionOk="0" h="61" w="598">
                    <a:moveTo>
                      <a:pt x="0" y="1"/>
                    </a:moveTo>
                    <a:lnTo>
                      <a:pt x="0" y="61"/>
                    </a:lnTo>
                    <a:lnTo>
                      <a:pt x="597" y="61"/>
                    </a:lnTo>
                    <a:lnTo>
                      <a:pt x="597" y="1"/>
                    </a:lnTo>
                    <a:lnTo>
                      <a:pt x="527" y="1"/>
                    </a:lnTo>
                    <a:lnTo>
                      <a:pt x="527" y="31"/>
                    </a:lnTo>
                    <a:lnTo>
                      <a:pt x="54" y="31"/>
                    </a:lnTo>
                    <a:lnTo>
                      <a:pt x="5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44"/>
              <p:cNvSpPr/>
              <p:nvPr/>
            </p:nvSpPr>
            <p:spPr>
              <a:xfrm>
                <a:off x="1956573" y="6772934"/>
                <a:ext cx="58687" cy="3830"/>
              </a:xfrm>
              <a:custGeom>
                <a:rect b="b" l="l" r="r" t="t"/>
                <a:pathLst>
                  <a:path extrusionOk="0" h="31" w="475">
                    <a:moveTo>
                      <a:pt x="1" y="1"/>
                    </a:moveTo>
                    <a:lnTo>
                      <a:pt x="1" y="31"/>
                    </a:lnTo>
                    <a:lnTo>
                      <a:pt x="474" y="31"/>
                    </a:lnTo>
                    <a:lnTo>
                      <a:pt x="47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44"/>
              <p:cNvSpPr/>
              <p:nvPr/>
            </p:nvSpPr>
            <p:spPr>
              <a:xfrm>
                <a:off x="1640152" y="6678168"/>
                <a:ext cx="48803" cy="16680"/>
              </a:xfrm>
              <a:custGeom>
                <a:rect b="b" l="l" r="r" t="t"/>
                <a:pathLst>
                  <a:path extrusionOk="0" h="135" w="395">
                    <a:moveTo>
                      <a:pt x="1" y="1"/>
                    </a:moveTo>
                    <a:lnTo>
                      <a:pt x="1" y="134"/>
                    </a:lnTo>
                    <a:lnTo>
                      <a:pt x="394" y="134"/>
                    </a:lnTo>
                    <a:lnTo>
                      <a:pt x="394" y="1"/>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44"/>
              <p:cNvSpPr/>
              <p:nvPr/>
            </p:nvSpPr>
            <p:spPr>
              <a:xfrm>
                <a:off x="1269739" y="6457749"/>
                <a:ext cx="254765" cy="364356"/>
              </a:xfrm>
              <a:custGeom>
                <a:rect b="b" l="l" r="r" t="t"/>
                <a:pathLst>
                  <a:path extrusionOk="0" h="2949" w="2062">
                    <a:moveTo>
                      <a:pt x="831" y="434"/>
                    </a:moveTo>
                    <a:lnTo>
                      <a:pt x="831" y="878"/>
                    </a:lnTo>
                    <a:lnTo>
                      <a:pt x="884" y="878"/>
                    </a:lnTo>
                    <a:lnTo>
                      <a:pt x="884" y="938"/>
                    </a:lnTo>
                    <a:lnTo>
                      <a:pt x="287" y="938"/>
                    </a:lnTo>
                    <a:lnTo>
                      <a:pt x="287" y="878"/>
                    </a:lnTo>
                    <a:lnTo>
                      <a:pt x="354" y="878"/>
                    </a:lnTo>
                    <a:lnTo>
                      <a:pt x="354" y="434"/>
                    </a:lnTo>
                    <a:close/>
                    <a:moveTo>
                      <a:pt x="1705" y="434"/>
                    </a:moveTo>
                    <a:lnTo>
                      <a:pt x="1705" y="878"/>
                    </a:lnTo>
                    <a:lnTo>
                      <a:pt x="1765" y="878"/>
                    </a:lnTo>
                    <a:lnTo>
                      <a:pt x="1765" y="938"/>
                    </a:lnTo>
                    <a:lnTo>
                      <a:pt x="1168" y="938"/>
                    </a:lnTo>
                    <a:lnTo>
                      <a:pt x="1168" y="878"/>
                    </a:lnTo>
                    <a:lnTo>
                      <a:pt x="1228" y="878"/>
                    </a:lnTo>
                    <a:lnTo>
                      <a:pt x="1228" y="434"/>
                    </a:lnTo>
                    <a:close/>
                    <a:moveTo>
                      <a:pt x="831" y="1271"/>
                    </a:moveTo>
                    <a:lnTo>
                      <a:pt x="831" y="1715"/>
                    </a:lnTo>
                    <a:lnTo>
                      <a:pt x="884" y="1715"/>
                    </a:lnTo>
                    <a:lnTo>
                      <a:pt x="884" y="1775"/>
                    </a:lnTo>
                    <a:lnTo>
                      <a:pt x="287" y="1775"/>
                    </a:lnTo>
                    <a:lnTo>
                      <a:pt x="287" y="1715"/>
                    </a:lnTo>
                    <a:lnTo>
                      <a:pt x="354" y="1715"/>
                    </a:lnTo>
                    <a:lnTo>
                      <a:pt x="354" y="1271"/>
                    </a:lnTo>
                    <a:close/>
                    <a:moveTo>
                      <a:pt x="1705" y="1271"/>
                    </a:moveTo>
                    <a:lnTo>
                      <a:pt x="1705" y="1715"/>
                    </a:lnTo>
                    <a:lnTo>
                      <a:pt x="1765" y="1715"/>
                    </a:lnTo>
                    <a:lnTo>
                      <a:pt x="1765" y="1775"/>
                    </a:lnTo>
                    <a:lnTo>
                      <a:pt x="1168" y="1775"/>
                    </a:lnTo>
                    <a:lnTo>
                      <a:pt x="1168" y="1715"/>
                    </a:lnTo>
                    <a:lnTo>
                      <a:pt x="1228" y="1715"/>
                    </a:lnTo>
                    <a:lnTo>
                      <a:pt x="1228" y="1271"/>
                    </a:lnTo>
                    <a:close/>
                    <a:moveTo>
                      <a:pt x="831" y="2105"/>
                    </a:moveTo>
                    <a:lnTo>
                      <a:pt x="831" y="2552"/>
                    </a:lnTo>
                    <a:lnTo>
                      <a:pt x="884" y="2552"/>
                    </a:lnTo>
                    <a:lnTo>
                      <a:pt x="884" y="2612"/>
                    </a:lnTo>
                    <a:lnTo>
                      <a:pt x="287" y="2612"/>
                    </a:lnTo>
                    <a:lnTo>
                      <a:pt x="287" y="2552"/>
                    </a:lnTo>
                    <a:lnTo>
                      <a:pt x="354" y="2552"/>
                    </a:lnTo>
                    <a:lnTo>
                      <a:pt x="354" y="2105"/>
                    </a:lnTo>
                    <a:close/>
                    <a:moveTo>
                      <a:pt x="1705" y="2105"/>
                    </a:moveTo>
                    <a:lnTo>
                      <a:pt x="1705" y="2552"/>
                    </a:lnTo>
                    <a:lnTo>
                      <a:pt x="1765" y="2552"/>
                    </a:lnTo>
                    <a:lnTo>
                      <a:pt x="1765" y="2612"/>
                    </a:lnTo>
                    <a:lnTo>
                      <a:pt x="1168" y="2612"/>
                    </a:lnTo>
                    <a:lnTo>
                      <a:pt x="1168" y="2552"/>
                    </a:lnTo>
                    <a:lnTo>
                      <a:pt x="1228" y="2552"/>
                    </a:lnTo>
                    <a:lnTo>
                      <a:pt x="1228" y="2105"/>
                    </a:lnTo>
                    <a:close/>
                    <a:moveTo>
                      <a:pt x="0" y="0"/>
                    </a:moveTo>
                    <a:lnTo>
                      <a:pt x="0" y="2949"/>
                    </a:lnTo>
                    <a:lnTo>
                      <a:pt x="2061" y="2949"/>
                    </a:lnTo>
                    <a:lnTo>
                      <a:pt x="2061" y="0"/>
                    </a:lnTo>
                    <a:close/>
                  </a:path>
                </a:pathLst>
              </a:custGeom>
              <a:solidFill>
                <a:srgbClr val="F3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44"/>
              <p:cNvSpPr/>
              <p:nvPr/>
            </p:nvSpPr>
            <p:spPr>
              <a:xfrm>
                <a:off x="1421339" y="6511248"/>
                <a:ext cx="59058" cy="54981"/>
              </a:xfrm>
              <a:custGeom>
                <a:rect b="b" l="l" r="r" t="t"/>
                <a:pathLst>
                  <a:path extrusionOk="0" h="445" w="478">
                    <a:moveTo>
                      <a:pt x="1" y="1"/>
                    </a:moveTo>
                    <a:lnTo>
                      <a:pt x="1" y="445"/>
                    </a:lnTo>
                    <a:lnTo>
                      <a:pt x="478" y="445"/>
                    </a:lnTo>
                    <a:lnTo>
                      <a:pt x="478"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44"/>
              <p:cNvSpPr/>
              <p:nvPr/>
            </p:nvSpPr>
            <p:spPr>
              <a:xfrm>
                <a:off x="1413926" y="6566105"/>
                <a:ext cx="73884" cy="7537"/>
              </a:xfrm>
              <a:custGeom>
                <a:rect b="b" l="l" r="r" t="t"/>
                <a:pathLst>
                  <a:path extrusionOk="0" h="61" w="598">
                    <a:moveTo>
                      <a:pt x="1" y="1"/>
                    </a:moveTo>
                    <a:lnTo>
                      <a:pt x="1" y="61"/>
                    </a:lnTo>
                    <a:lnTo>
                      <a:pt x="598" y="61"/>
                    </a:lnTo>
                    <a:lnTo>
                      <a:pt x="598"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44"/>
              <p:cNvSpPr/>
              <p:nvPr/>
            </p:nvSpPr>
            <p:spPr>
              <a:xfrm>
                <a:off x="1421339" y="6614785"/>
                <a:ext cx="59058" cy="54857"/>
              </a:xfrm>
              <a:custGeom>
                <a:rect b="b" l="l" r="r" t="t"/>
                <a:pathLst>
                  <a:path extrusionOk="0" h="444" w="478">
                    <a:moveTo>
                      <a:pt x="1" y="0"/>
                    </a:moveTo>
                    <a:lnTo>
                      <a:pt x="1" y="444"/>
                    </a:lnTo>
                    <a:lnTo>
                      <a:pt x="478" y="444"/>
                    </a:lnTo>
                    <a:lnTo>
                      <a:pt x="478" y="0"/>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44"/>
              <p:cNvSpPr/>
              <p:nvPr/>
            </p:nvSpPr>
            <p:spPr>
              <a:xfrm>
                <a:off x="1313847" y="6511248"/>
                <a:ext cx="58564" cy="54981"/>
              </a:xfrm>
              <a:custGeom>
                <a:rect b="b" l="l" r="r" t="t"/>
                <a:pathLst>
                  <a:path extrusionOk="0" h="445" w="474">
                    <a:moveTo>
                      <a:pt x="0" y="1"/>
                    </a:moveTo>
                    <a:lnTo>
                      <a:pt x="0" y="445"/>
                    </a:lnTo>
                    <a:lnTo>
                      <a:pt x="474" y="445"/>
                    </a:lnTo>
                    <a:lnTo>
                      <a:pt x="474" y="1"/>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44"/>
              <p:cNvSpPr/>
              <p:nvPr/>
            </p:nvSpPr>
            <p:spPr>
              <a:xfrm>
                <a:off x="1305569" y="6566105"/>
                <a:ext cx="73514" cy="7537"/>
              </a:xfrm>
              <a:custGeom>
                <a:rect b="b" l="l" r="r" t="t"/>
                <a:pathLst>
                  <a:path extrusionOk="0" h="61" w="595">
                    <a:moveTo>
                      <a:pt x="1" y="1"/>
                    </a:moveTo>
                    <a:lnTo>
                      <a:pt x="1" y="61"/>
                    </a:lnTo>
                    <a:lnTo>
                      <a:pt x="594" y="61"/>
                    </a:lnTo>
                    <a:lnTo>
                      <a:pt x="594" y="1"/>
                    </a:lnTo>
                    <a:close/>
                  </a:path>
                </a:pathLst>
              </a:custGeom>
              <a:solidFill>
                <a:srgbClr val="38D0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44"/>
              <p:cNvSpPr/>
              <p:nvPr/>
            </p:nvSpPr>
            <p:spPr>
              <a:xfrm>
                <a:off x="1313847" y="6614785"/>
                <a:ext cx="58564" cy="54857"/>
              </a:xfrm>
              <a:custGeom>
                <a:rect b="b" l="l" r="r" t="t"/>
                <a:pathLst>
                  <a:path extrusionOk="0" h="444" w="474">
                    <a:moveTo>
                      <a:pt x="0" y="0"/>
                    </a:moveTo>
                    <a:lnTo>
                      <a:pt x="0" y="444"/>
                    </a:lnTo>
                    <a:lnTo>
                      <a:pt x="474" y="444"/>
                    </a:lnTo>
                    <a:lnTo>
                      <a:pt x="474" y="0"/>
                    </a:lnTo>
                    <a:close/>
                  </a:path>
                </a:pathLst>
              </a:custGeom>
              <a:solidFill>
                <a:srgbClr val="6A81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44"/>
              <p:cNvSpPr/>
              <p:nvPr/>
            </p:nvSpPr>
            <p:spPr>
              <a:xfrm>
                <a:off x="1248240" y="6436374"/>
                <a:ext cx="276263" cy="21498"/>
              </a:xfrm>
              <a:custGeom>
                <a:rect b="b" l="l" r="r" t="t"/>
                <a:pathLst>
                  <a:path extrusionOk="0" h="174" w="2236">
                    <a:moveTo>
                      <a:pt x="1" y="0"/>
                    </a:moveTo>
                    <a:lnTo>
                      <a:pt x="1" y="173"/>
                    </a:lnTo>
                    <a:lnTo>
                      <a:pt x="2235" y="173"/>
                    </a:lnTo>
                    <a:lnTo>
                      <a:pt x="2235" y="0"/>
                    </a:lnTo>
                    <a:close/>
                  </a:path>
                </a:pathLst>
              </a:custGeom>
              <a:solidFill>
                <a:srgbClr val="1A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44"/>
              <p:cNvSpPr/>
              <p:nvPr/>
            </p:nvSpPr>
            <p:spPr>
              <a:xfrm>
                <a:off x="1524383" y="6223245"/>
                <a:ext cx="280341" cy="675462"/>
              </a:xfrm>
              <a:custGeom>
                <a:rect b="b" l="l" r="r" t="t"/>
                <a:pathLst>
                  <a:path extrusionOk="0" h="5467" w="2269">
                    <a:moveTo>
                      <a:pt x="0" y="1"/>
                    </a:moveTo>
                    <a:lnTo>
                      <a:pt x="0" y="1725"/>
                    </a:lnTo>
                    <a:lnTo>
                      <a:pt x="0" y="1898"/>
                    </a:lnTo>
                    <a:lnTo>
                      <a:pt x="0" y="4847"/>
                    </a:lnTo>
                    <a:lnTo>
                      <a:pt x="0" y="5467"/>
                    </a:lnTo>
                    <a:lnTo>
                      <a:pt x="421" y="5467"/>
                    </a:lnTo>
                    <a:lnTo>
                      <a:pt x="421" y="5310"/>
                    </a:lnTo>
                    <a:lnTo>
                      <a:pt x="511" y="5310"/>
                    </a:lnTo>
                    <a:lnTo>
                      <a:pt x="511" y="5157"/>
                    </a:lnTo>
                    <a:lnTo>
                      <a:pt x="644" y="5157"/>
                    </a:lnTo>
                    <a:lnTo>
                      <a:pt x="644" y="3816"/>
                    </a:lnTo>
                    <a:lnTo>
                      <a:pt x="938" y="3816"/>
                    </a:lnTo>
                    <a:lnTo>
                      <a:pt x="938" y="3683"/>
                    </a:lnTo>
                    <a:lnTo>
                      <a:pt x="1331" y="3683"/>
                    </a:lnTo>
                    <a:lnTo>
                      <a:pt x="1331" y="3816"/>
                    </a:lnTo>
                    <a:lnTo>
                      <a:pt x="1628" y="3816"/>
                    </a:lnTo>
                    <a:lnTo>
                      <a:pt x="1628" y="5157"/>
                    </a:lnTo>
                    <a:lnTo>
                      <a:pt x="1758" y="5157"/>
                    </a:lnTo>
                    <a:lnTo>
                      <a:pt x="1758" y="5310"/>
                    </a:lnTo>
                    <a:lnTo>
                      <a:pt x="1848" y="5310"/>
                    </a:lnTo>
                    <a:lnTo>
                      <a:pt x="1848" y="5467"/>
                    </a:lnTo>
                    <a:lnTo>
                      <a:pt x="2268" y="5467"/>
                    </a:lnTo>
                    <a:lnTo>
                      <a:pt x="2268" y="4847"/>
                    </a:lnTo>
                    <a:lnTo>
                      <a:pt x="2268" y="1898"/>
                    </a:lnTo>
                    <a:lnTo>
                      <a:pt x="2268" y="1725"/>
                    </a:lnTo>
                    <a:lnTo>
                      <a:pt x="2268" y="1"/>
                    </a:lnTo>
                    <a:close/>
                  </a:path>
                </a:pathLst>
              </a:custGeom>
              <a:solidFill>
                <a:srgbClr val="F3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44"/>
              <p:cNvSpPr/>
              <p:nvPr/>
            </p:nvSpPr>
            <p:spPr>
              <a:xfrm>
                <a:off x="1612600" y="6293794"/>
                <a:ext cx="104278" cy="104278"/>
              </a:xfrm>
              <a:custGeom>
                <a:rect b="b" l="l" r="r" t="t"/>
                <a:pathLst>
                  <a:path extrusionOk="0" h="844" w="844">
                    <a:moveTo>
                      <a:pt x="280" y="0"/>
                    </a:moveTo>
                    <a:lnTo>
                      <a:pt x="280" y="284"/>
                    </a:lnTo>
                    <a:lnTo>
                      <a:pt x="0" y="284"/>
                    </a:lnTo>
                    <a:lnTo>
                      <a:pt x="0" y="564"/>
                    </a:lnTo>
                    <a:lnTo>
                      <a:pt x="280" y="564"/>
                    </a:lnTo>
                    <a:lnTo>
                      <a:pt x="280" y="844"/>
                    </a:lnTo>
                    <a:lnTo>
                      <a:pt x="560" y="844"/>
                    </a:lnTo>
                    <a:lnTo>
                      <a:pt x="560" y="564"/>
                    </a:lnTo>
                    <a:lnTo>
                      <a:pt x="844" y="564"/>
                    </a:lnTo>
                    <a:lnTo>
                      <a:pt x="844" y="284"/>
                    </a:lnTo>
                    <a:lnTo>
                      <a:pt x="560" y="284"/>
                    </a:lnTo>
                    <a:lnTo>
                      <a:pt x="560" y="0"/>
                    </a:lnTo>
                    <a:close/>
                  </a:path>
                </a:pathLst>
              </a:custGeom>
              <a:solidFill>
                <a:srgbClr val="F3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44"/>
              <p:cNvSpPr/>
              <p:nvPr/>
            </p:nvSpPr>
            <p:spPr>
              <a:xfrm>
                <a:off x="1493000" y="6196557"/>
                <a:ext cx="342982" cy="26811"/>
              </a:xfrm>
              <a:custGeom>
                <a:rect b="b" l="l" r="r" t="t"/>
                <a:pathLst>
                  <a:path extrusionOk="0" h="217" w="2776">
                    <a:moveTo>
                      <a:pt x="1" y="0"/>
                    </a:moveTo>
                    <a:lnTo>
                      <a:pt x="1" y="217"/>
                    </a:lnTo>
                    <a:lnTo>
                      <a:pt x="2776" y="217"/>
                    </a:lnTo>
                    <a:lnTo>
                      <a:pt x="2776" y="0"/>
                    </a:lnTo>
                    <a:close/>
                  </a:path>
                </a:pathLst>
              </a:custGeom>
              <a:solidFill>
                <a:srgbClr val="1A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44"/>
              <p:cNvSpPr/>
              <p:nvPr/>
            </p:nvSpPr>
            <p:spPr>
              <a:xfrm>
                <a:off x="1612600" y="6293794"/>
                <a:ext cx="104278" cy="104278"/>
              </a:xfrm>
              <a:custGeom>
                <a:rect b="b" l="l" r="r" t="t"/>
                <a:pathLst>
                  <a:path extrusionOk="0" h="844" w="844">
                    <a:moveTo>
                      <a:pt x="280" y="0"/>
                    </a:moveTo>
                    <a:lnTo>
                      <a:pt x="280" y="284"/>
                    </a:lnTo>
                    <a:lnTo>
                      <a:pt x="0" y="284"/>
                    </a:lnTo>
                    <a:lnTo>
                      <a:pt x="0" y="564"/>
                    </a:lnTo>
                    <a:lnTo>
                      <a:pt x="280" y="564"/>
                    </a:lnTo>
                    <a:lnTo>
                      <a:pt x="280" y="844"/>
                    </a:lnTo>
                    <a:lnTo>
                      <a:pt x="560" y="844"/>
                    </a:lnTo>
                    <a:lnTo>
                      <a:pt x="560" y="564"/>
                    </a:lnTo>
                    <a:lnTo>
                      <a:pt x="844" y="564"/>
                    </a:lnTo>
                    <a:lnTo>
                      <a:pt x="844" y="284"/>
                    </a:lnTo>
                    <a:lnTo>
                      <a:pt x="560" y="284"/>
                    </a:lnTo>
                    <a:lnTo>
                      <a:pt x="560" y="0"/>
                    </a:lnTo>
                    <a:close/>
                  </a:path>
                </a:pathLst>
              </a:custGeom>
              <a:solidFill>
                <a:srgbClr val="FA86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44"/>
              <p:cNvSpPr/>
              <p:nvPr/>
            </p:nvSpPr>
            <p:spPr>
              <a:xfrm>
                <a:off x="1804973" y="6457749"/>
                <a:ext cx="254395" cy="364356"/>
              </a:xfrm>
              <a:custGeom>
                <a:rect b="b" l="l" r="r" t="t"/>
                <a:pathLst>
                  <a:path extrusionOk="0" h="2949" w="2059">
                    <a:moveTo>
                      <a:pt x="834" y="434"/>
                    </a:moveTo>
                    <a:lnTo>
                      <a:pt x="834" y="878"/>
                    </a:lnTo>
                    <a:lnTo>
                      <a:pt x="894" y="878"/>
                    </a:lnTo>
                    <a:lnTo>
                      <a:pt x="894" y="938"/>
                    </a:lnTo>
                    <a:lnTo>
                      <a:pt x="297" y="938"/>
                    </a:lnTo>
                    <a:lnTo>
                      <a:pt x="294" y="878"/>
                    </a:lnTo>
                    <a:lnTo>
                      <a:pt x="354" y="878"/>
                    </a:lnTo>
                    <a:lnTo>
                      <a:pt x="354" y="434"/>
                    </a:lnTo>
                    <a:close/>
                    <a:moveTo>
                      <a:pt x="1705" y="434"/>
                    </a:moveTo>
                    <a:lnTo>
                      <a:pt x="1705" y="878"/>
                    </a:lnTo>
                    <a:lnTo>
                      <a:pt x="1771" y="878"/>
                    </a:lnTo>
                    <a:lnTo>
                      <a:pt x="1771" y="938"/>
                    </a:lnTo>
                    <a:lnTo>
                      <a:pt x="1174" y="938"/>
                    </a:lnTo>
                    <a:lnTo>
                      <a:pt x="1174" y="878"/>
                    </a:lnTo>
                    <a:lnTo>
                      <a:pt x="1228" y="878"/>
                    </a:lnTo>
                    <a:lnTo>
                      <a:pt x="1228" y="434"/>
                    </a:lnTo>
                    <a:close/>
                    <a:moveTo>
                      <a:pt x="834" y="1271"/>
                    </a:moveTo>
                    <a:lnTo>
                      <a:pt x="834" y="1715"/>
                    </a:lnTo>
                    <a:lnTo>
                      <a:pt x="894" y="1715"/>
                    </a:lnTo>
                    <a:lnTo>
                      <a:pt x="894" y="1775"/>
                    </a:lnTo>
                    <a:lnTo>
                      <a:pt x="297" y="1775"/>
                    </a:lnTo>
                    <a:lnTo>
                      <a:pt x="294" y="1715"/>
                    </a:lnTo>
                    <a:lnTo>
                      <a:pt x="354" y="1715"/>
                    </a:lnTo>
                    <a:lnTo>
                      <a:pt x="354" y="1271"/>
                    </a:lnTo>
                    <a:close/>
                    <a:moveTo>
                      <a:pt x="1705" y="1271"/>
                    </a:moveTo>
                    <a:lnTo>
                      <a:pt x="1705" y="1715"/>
                    </a:lnTo>
                    <a:lnTo>
                      <a:pt x="1771" y="1715"/>
                    </a:lnTo>
                    <a:lnTo>
                      <a:pt x="1771" y="1775"/>
                    </a:lnTo>
                    <a:lnTo>
                      <a:pt x="1174" y="1775"/>
                    </a:lnTo>
                    <a:lnTo>
                      <a:pt x="1174" y="1715"/>
                    </a:lnTo>
                    <a:lnTo>
                      <a:pt x="1228" y="1715"/>
                    </a:lnTo>
                    <a:lnTo>
                      <a:pt x="1228" y="1271"/>
                    </a:lnTo>
                    <a:close/>
                    <a:moveTo>
                      <a:pt x="834" y="2105"/>
                    </a:moveTo>
                    <a:lnTo>
                      <a:pt x="834" y="2552"/>
                    </a:lnTo>
                    <a:lnTo>
                      <a:pt x="894" y="2552"/>
                    </a:lnTo>
                    <a:lnTo>
                      <a:pt x="894" y="2612"/>
                    </a:lnTo>
                    <a:lnTo>
                      <a:pt x="297" y="2612"/>
                    </a:lnTo>
                    <a:lnTo>
                      <a:pt x="294" y="2552"/>
                    </a:lnTo>
                    <a:lnTo>
                      <a:pt x="354" y="2552"/>
                    </a:lnTo>
                    <a:lnTo>
                      <a:pt x="354" y="2105"/>
                    </a:lnTo>
                    <a:close/>
                    <a:moveTo>
                      <a:pt x="1705" y="2105"/>
                    </a:moveTo>
                    <a:lnTo>
                      <a:pt x="1705" y="2552"/>
                    </a:lnTo>
                    <a:lnTo>
                      <a:pt x="1771" y="2552"/>
                    </a:lnTo>
                    <a:lnTo>
                      <a:pt x="1771" y="2612"/>
                    </a:lnTo>
                    <a:lnTo>
                      <a:pt x="1174" y="2612"/>
                    </a:lnTo>
                    <a:lnTo>
                      <a:pt x="1174" y="2552"/>
                    </a:lnTo>
                    <a:lnTo>
                      <a:pt x="1228" y="2552"/>
                    </a:lnTo>
                    <a:lnTo>
                      <a:pt x="1228" y="2105"/>
                    </a:lnTo>
                    <a:close/>
                    <a:moveTo>
                      <a:pt x="1" y="0"/>
                    </a:moveTo>
                    <a:lnTo>
                      <a:pt x="1" y="2949"/>
                    </a:lnTo>
                    <a:lnTo>
                      <a:pt x="2058" y="2949"/>
                    </a:lnTo>
                    <a:lnTo>
                      <a:pt x="2058" y="0"/>
                    </a:lnTo>
                    <a:close/>
                  </a:path>
                </a:pathLst>
              </a:custGeom>
              <a:solidFill>
                <a:srgbClr val="F3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44"/>
              <p:cNvSpPr/>
              <p:nvPr/>
            </p:nvSpPr>
            <p:spPr>
              <a:xfrm>
                <a:off x="1804602" y="6436374"/>
                <a:ext cx="276140" cy="21498"/>
              </a:xfrm>
              <a:custGeom>
                <a:rect b="b" l="l" r="r" t="t"/>
                <a:pathLst>
                  <a:path extrusionOk="0" h="174" w="2235">
                    <a:moveTo>
                      <a:pt x="0" y="0"/>
                    </a:moveTo>
                    <a:lnTo>
                      <a:pt x="0" y="173"/>
                    </a:lnTo>
                    <a:lnTo>
                      <a:pt x="2235" y="173"/>
                    </a:lnTo>
                    <a:lnTo>
                      <a:pt x="2235" y="0"/>
                    </a:lnTo>
                    <a:close/>
                  </a:path>
                </a:pathLst>
              </a:custGeom>
              <a:solidFill>
                <a:srgbClr val="1AC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8" name="Google Shape;2908;p44"/>
            <p:cNvGrpSpPr/>
            <p:nvPr/>
          </p:nvGrpSpPr>
          <p:grpSpPr>
            <a:xfrm>
              <a:off x="5941511" y="918222"/>
              <a:ext cx="489094" cy="1595452"/>
              <a:chOff x="6040597" y="2248825"/>
              <a:chExt cx="828552" cy="2702781"/>
            </a:xfrm>
          </p:grpSpPr>
          <p:sp>
            <p:nvSpPr>
              <p:cNvPr id="2909" name="Google Shape;2909;p44"/>
              <p:cNvSpPr/>
              <p:nvPr/>
            </p:nvSpPr>
            <p:spPr>
              <a:xfrm>
                <a:off x="6434779" y="2248825"/>
                <a:ext cx="40188" cy="350998"/>
              </a:xfrm>
              <a:custGeom>
                <a:rect b="b" l="l" r="r" t="t"/>
                <a:pathLst>
                  <a:path extrusionOk="0" h="1642" w="188">
                    <a:moveTo>
                      <a:pt x="81" y="0"/>
                    </a:moveTo>
                    <a:lnTo>
                      <a:pt x="1" y="1641"/>
                    </a:lnTo>
                    <a:lnTo>
                      <a:pt x="187" y="1641"/>
                    </a:lnTo>
                    <a:lnTo>
                      <a:pt x="81"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44"/>
              <p:cNvSpPr/>
              <p:nvPr/>
            </p:nvSpPr>
            <p:spPr>
              <a:xfrm>
                <a:off x="6421953" y="2591061"/>
                <a:ext cx="65840" cy="221885"/>
              </a:xfrm>
              <a:custGeom>
                <a:rect b="b" l="l" r="r" t="t"/>
                <a:pathLst>
                  <a:path extrusionOk="0" h="1038" w="308">
                    <a:moveTo>
                      <a:pt x="1" y="0"/>
                    </a:moveTo>
                    <a:lnTo>
                      <a:pt x="1" y="1037"/>
                    </a:lnTo>
                    <a:lnTo>
                      <a:pt x="307" y="1037"/>
                    </a:lnTo>
                    <a:lnTo>
                      <a:pt x="307" y="0"/>
                    </a:lnTo>
                    <a:close/>
                  </a:path>
                </a:pathLst>
              </a:custGeom>
              <a:solidFill>
                <a:srgbClr val="49B3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44"/>
              <p:cNvSpPr/>
              <p:nvPr/>
            </p:nvSpPr>
            <p:spPr>
              <a:xfrm>
                <a:off x="6350769" y="2806962"/>
                <a:ext cx="208207" cy="105812"/>
              </a:xfrm>
              <a:custGeom>
                <a:rect b="b" l="l" r="r" t="t"/>
                <a:pathLst>
                  <a:path extrusionOk="0" h="495" w="974">
                    <a:moveTo>
                      <a:pt x="0" y="1"/>
                    </a:moveTo>
                    <a:lnTo>
                      <a:pt x="0" y="494"/>
                    </a:lnTo>
                    <a:lnTo>
                      <a:pt x="974" y="494"/>
                    </a:lnTo>
                    <a:lnTo>
                      <a:pt x="974" y="1"/>
                    </a:lnTo>
                    <a:close/>
                  </a:path>
                </a:pathLst>
              </a:custGeom>
              <a:solidFill>
                <a:srgbClr val="35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44"/>
              <p:cNvSpPr/>
              <p:nvPr/>
            </p:nvSpPr>
            <p:spPr>
              <a:xfrm>
                <a:off x="6296473" y="2902514"/>
                <a:ext cx="316800" cy="100041"/>
              </a:xfrm>
              <a:custGeom>
                <a:rect b="b" l="l" r="r" t="t"/>
                <a:pathLst>
                  <a:path extrusionOk="0" h="468" w="1482">
                    <a:moveTo>
                      <a:pt x="1" y="1"/>
                    </a:moveTo>
                    <a:lnTo>
                      <a:pt x="1" y="468"/>
                    </a:lnTo>
                    <a:lnTo>
                      <a:pt x="1481" y="468"/>
                    </a:lnTo>
                    <a:lnTo>
                      <a:pt x="1481" y="1"/>
                    </a:lnTo>
                    <a:close/>
                  </a:path>
                </a:pathLst>
              </a:custGeom>
              <a:solidFill>
                <a:srgbClr val="24A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44"/>
              <p:cNvSpPr/>
              <p:nvPr/>
            </p:nvSpPr>
            <p:spPr>
              <a:xfrm>
                <a:off x="6272959" y="2989516"/>
                <a:ext cx="363828" cy="487806"/>
              </a:xfrm>
              <a:custGeom>
                <a:rect b="b" l="l" r="r" t="t"/>
                <a:pathLst>
                  <a:path extrusionOk="0" h="2282" w="1702">
                    <a:moveTo>
                      <a:pt x="0" y="1"/>
                    </a:moveTo>
                    <a:lnTo>
                      <a:pt x="0" y="2282"/>
                    </a:lnTo>
                    <a:lnTo>
                      <a:pt x="1701" y="2282"/>
                    </a:lnTo>
                    <a:lnTo>
                      <a:pt x="1701" y="1"/>
                    </a:lnTo>
                    <a:close/>
                  </a:path>
                </a:pathLst>
              </a:custGeom>
              <a:solidFill>
                <a:srgbClr val="109B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44"/>
              <p:cNvSpPr/>
              <p:nvPr/>
            </p:nvSpPr>
            <p:spPr>
              <a:xfrm>
                <a:off x="6250941" y="3179979"/>
                <a:ext cx="163316" cy="297344"/>
              </a:xfrm>
              <a:custGeom>
                <a:rect b="b" l="l" r="r" t="t"/>
                <a:pathLst>
                  <a:path extrusionOk="0" h="1391" w="764">
                    <a:moveTo>
                      <a:pt x="0" y="0"/>
                    </a:moveTo>
                    <a:lnTo>
                      <a:pt x="0" y="1391"/>
                    </a:lnTo>
                    <a:lnTo>
                      <a:pt x="764" y="1391"/>
                    </a:lnTo>
                    <a:lnTo>
                      <a:pt x="764" y="0"/>
                    </a:lnTo>
                    <a:close/>
                  </a:path>
                </a:pathLst>
              </a:custGeom>
              <a:solidFill>
                <a:srgbClr val="35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44"/>
              <p:cNvSpPr/>
              <p:nvPr/>
            </p:nvSpPr>
            <p:spPr>
              <a:xfrm>
                <a:off x="6273600" y="3277455"/>
                <a:ext cx="118640" cy="11757"/>
              </a:xfrm>
              <a:custGeom>
                <a:rect b="b" l="l" r="r" t="t"/>
                <a:pathLst>
                  <a:path extrusionOk="0" h="55" w="555">
                    <a:moveTo>
                      <a:pt x="1" y="1"/>
                    </a:moveTo>
                    <a:lnTo>
                      <a:pt x="1"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44"/>
              <p:cNvSpPr/>
              <p:nvPr/>
            </p:nvSpPr>
            <p:spPr>
              <a:xfrm>
                <a:off x="6273600" y="3319567"/>
                <a:ext cx="118640" cy="11757"/>
              </a:xfrm>
              <a:custGeom>
                <a:rect b="b" l="l" r="r" t="t"/>
                <a:pathLst>
                  <a:path extrusionOk="0" h="55" w="555">
                    <a:moveTo>
                      <a:pt x="1" y="1"/>
                    </a:moveTo>
                    <a:lnTo>
                      <a:pt x="1"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44"/>
              <p:cNvSpPr/>
              <p:nvPr/>
            </p:nvSpPr>
            <p:spPr>
              <a:xfrm>
                <a:off x="6273600" y="3361037"/>
                <a:ext cx="118640" cy="11543"/>
              </a:xfrm>
              <a:custGeom>
                <a:rect b="b" l="l" r="r" t="t"/>
                <a:pathLst>
                  <a:path extrusionOk="0" h="54" w="555">
                    <a:moveTo>
                      <a:pt x="1" y="0"/>
                    </a:moveTo>
                    <a:lnTo>
                      <a:pt x="1" y="53"/>
                    </a:lnTo>
                    <a:lnTo>
                      <a:pt x="554" y="53"/>
                    </a:lnTo>
                    <a:lnTo>
                      <a:pt x="55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44"/>
              <p:cNvSpPr/>
              <p:nvPr/>
            </p:nvSpPr>
            <p:spPr>
              <a:xfrm>
                <a:off x="6273600" y="3402935"/>
                <a:ext cx="118640" cy="11757"/>
              </a:xfrm>
              <a:custGeom>
                <a:rect b="b" l="l" r="r" t="t"/>
                <a:pathLst>
                  <a:path extrusionOk="0" h="55" w="555">
                    <a:moveTo>
                      <a:pt x="1" y="1"/>
                    </a:moveTo>
                    <a:lnTo>
                      <a:pt x="1"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44"/>
              <p:cNvSpPr/>
              <p:nvPr/>
            </p:nvSpPr>
            <p:spPr>
              <a:xfrm>
                <a:off x="6494633" y="3179979"/>
                <a:ext cx="164172" cy="297344"/>
              </a:xfrm>
              <a:custGeom>
                <a:rect b="b" l="l" r="r" t="t"/>
                <a:pathLst>
                  <a:path extrusionOk="0" h="1391" w="768">
                    <a:moveTo>
                      <a:pt x="1" y="0"/>
                    </a:moveTo>
                    <a:lnTo>
                      <a:pt x="1" y="1391"/>
                    </a:lnTo>
                    <a:lnTo>
                      <a:pt x="768" y="1391"/>
                    </a:lnTo>
                    <a:lnTo>
                      <a:pt x="768" y="0"/>
                    </a:lnTo>
                    <a:close/>
                  </a:path>
                </a:pathLst>
              </a:custGeom>
              <a:solidFill>
                <a:srgbClr val="35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44"/>
              <p:cNvSpPr/>
              <p:nvPr/>
            </p:nvSpPr>
            <p:spPr>
              <a:xfrm>
                <a:off x="6517506" y="3276814"/>
                <a:ext cx="118640" cy="11543"/>
              </a:xfrm>
              <a:custGeom>
                <a:rect b="b" l="l" r="r" t="t"/>
                <a:pathLst>
                  <a:path extrusionOk="0" h="54" w="555">
                    <a:moveTo>
                      <a:pt x="0" y="1"/>
                    </a:moveTo>
                    <a:lnTo>
                      <a:pt x="0"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44"/>
              <p:cNvSpPr/>
              <p:nvPr/>
            </p:nvSpPr>
            <p:spPr>
              <a:xfrm>
                <a:off x="6517506" y="3318926"/>
                <a:ext cx="118640" cy="11543"/>
              </a:xfrm>
              <a:custGeom>
                <a:rect b="b" l="l" r="r" t="t"/>
                <a:pathLst>
                  <a:path extrusionOk="0" h="54" w="555">
                    <a:moveTo>
                      <a:pt x="0" y="0"/>
                    </a:moveTo>
                    <a:lnTo>
                      <a:pt x="0" y="54"/>
                    </a:lnTo>
                    <a:lnTo>
                      <a:pt x="554" y="54"/>
                    </a:lnTo>
                    <a:lnTo>
                      <a:pt x="55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44"/>
              <p:cNvSpPr/>
              <p:nvPr/>
            </p:nvSpPr>
            <p:spPr>
              <a:xfrm>
                <a:off x="6517506" y="3360182"/>
                <a:ext cx="118640" cy="11757"/>
              </a:xfrm>
              <a:custGeom>
                <a:rect b="b" l="l" r="r" t="t"/>
                <a:pathLst>
                  <a:path extrusionOk="0" h="55" w="555">
                    <a:moveTo>
                      <a:pt x="0" y="1"/>
                    </a:moveTo>
                    <a:lnTo>
                      <a:pt x="0"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44"/>
              <p:cNvSpPr/>
              <p:nvPr/>
            </p:nvSpPr>
            <p:spPr>
              <a:xfrm>
                <a:off x="6517506" y="3402293"/>
                <a:ext cx="118640" cy="11543"/>
              </a:xfrm>
              <a:custGeom>
                <a:rect b="b" l="l" r="r" t="t"/>
                <a:pathLst>
                  <a:path extrusionOk="0" h="54" w="555">
                    <a:moveTo>
                      <a:pt x="0" y="1"/>
                    </a:moveTo>
                    <a:lnTo>
                      <a:pt x="0" y="54"/>
                    </a:lnTo>
                    <a:lnTo>
                      <a:pt x="554" y="54"/>
                    </a:lnTo>
                    <a:lnTo>
                      <a:pt x="55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44"/>
              <p:cNvSpPr/>
              <p:nvPr/>
            </p:nvSpPr>
            <p:spPr>
              <a:xfrm>
                <a:off x="6214697" y="3691049"/>
                <a:ext cx="479261" cy="1260557"/>
              </a:xfrm>
              <a:custGeom>
                <a:rect b="b" l="l" r="r" t="t"/>
                <a:pathLst>
                  <a:path extrusionOk="0" h="5897" w="2242">
                    <a:moveTo>
                      <a:pt x="0" y="0"/>
                    </a:moveTo>
                    <a:lnTo>
                      <a:pt x="0" y="5897"/>
                    </a:lnTo>
                    <a:lnTo>
                      <a:pt x="2241" y="5897"/>
                    </a:lnTo>
                    <a:lnTo>
                      <a:pt x="2241"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44"/>
              <p:cNvSpPr/>
              <p:nvPr/>
            </p:nvSpPr>
            <p:spPr>
              <a:xfrm>
                <a:off x="6404852" y="3551287"/>
                <a:ext cx="35057" cy="87215"/>
              </a:xfrm>
              <a:custGeom>
                <a:rect b="b" l="l" r="r" t="t"/>
                <a:pathLst>
                  <a:path extrusionOk="0" h="408" w="164">
                    <a:moveTo>
                      <a:pt x="0" y="1"/>
                    </a:moveTo>
                    <a:lnTo>
                      <a:pt x="0" y="407"/>
                    </a:lnTo>
                    <a:lnTo>
                      <a:pt x="164" y="407"/>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44"/>
              <p:cNvSpPr/>
              <p:nvPr/>
            </p:nvSpPr>
            <p:spPr>
              <a:xfrm>
                <a:off x="6469623" y="3551287"/>
                <a:ext cx="35271" cy="87215"/>
              </a:xfrm>
              <a:custGeom>
                <a:rect b="b" l="l" r="r" t="t"/>
                <a:pathLst>
                  <a:path extrusionOk="0" h="408" w="165">
                    <a:moveTo>
                      <a:pt x="1" y="1"/>
                    </a:moveTo>
                    <a:lnTo>
                      <a:pt x="1" y="407"/>
                    </a:lnTo>
                    <a:lnTo>
                      <a:pt x="164" y="407"/>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44"/>
              <p:cNvSpPr/>
              <p:nvPr/>
            </p:nvSpPr>
            <p:spPr>
              <a:xfrm>
                <a:off x="6404852" y="3714602"/>
                <a:ext cx="35057" cy="87215"/>
              </a:xfrm>
              <a:custGeom>
                <a:rect b="b" l="l" r="r" t="t"/>
                <a:pathLst>
                  <a:path extrusionOk="0" h="408" w="164">
                    <a:moveTo>
                      <a:pt x="0" y="0"/>
                    </a:moveTo>
                    <a:lnTo>
                      <a:pt x="0"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44"/>
              <p:cNvSpPr/>
              <p:nvPr/>
            </p:nvSpPr>
            <p:spPr>
              <a:xfrm>
                <a:off x="6469623" y="3714602"/>
                <a:ext cx="35271" cy="87215"/>
              </a:xfrm>
              <a:custGeom>
                <a:rect b="b" l="l" r="r" t="t"/>
                <a:pathLst>
                  <a:path extrusionOk="0" h="408" w="165">
                    <a:moveTo>
                      <a:pt x="1" y="0"/>
                    </a:moveTo>
                    <a:lnTo>
                      <a:pt x="1"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4"/>
              <p:cNvSpPr/>
              <p:nvPr/>
            </p:nvSpPr>
            <p:spPr>
              <a:xfrm>
                <a:off x="6404852" y="3877917"/>
                <a:ext cx="35057" cy="87001"/>
              </a:xfrm>
              <a:custGeom>
                <a:rect b="b" l="l" r="r" t="t"/>
                <a:pathLst>
                  <a:path extrusionOk="0" h="407" w="164">
                    <a:moveTo>
                      <a:pt x="0" y="0"/>
                    </a:moveTo>
                    <a:lnTo>
                      <a:pt x="0"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4"/>
              <p:cNvSpPr/>
              <p:nvPr/>
            </p:nvSpPr>
            <p:spPr>
              <a:xfrm>
                <a:off x="6469623" y="3877917"/>
                <a:ext cx="35271" cy="87001"/>
              </a:xfrm>
              <a:custGeom>
                <a:rect b="b" l="l" r="r" t="t"/>
                <a:pathLst>
                  <a:path extrusionOk="0" h="407" w="165">
                    <a:moveTo>
                      <a:pt x="1" y="0"/>
                    </a:moveTo>
                    <a:lnTo>
                      <a:pt x="1"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44"/>
              <p:cNvSpPr/>
              <p:nvPr/>
            </p:nvSpPr>
            <p:spPr>
              <a:xfrm>
                <a:off x="6404852" y="4041019"/>
                <a:ext cx="35057" cy="87215"/>
              </a:xfrm>
              <a:custGeom>
                <a:rect b="b" l="l" r="r" t="t"/>
                <a:pathLst>
                  <a:path extrusionOk="0" h="408" w="164">
                    <a:moveTo>
                      <a:pt x="0" y="1"/>
                    </a:moveTo>
                    <a:lnTo>
                      <a:pt x="0" y="408"/>
                    </a:lnTo>
                    <a:lnTo>
                      <a:pt x="164" y="408"/>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44"/>
              <p:cNvSpPr/>
              <p:nvPr/>
            </p:nvSpPr>
            <p:spPr>
              <a:xfrm>
                <a:off x="6469623" y="4041019"/>
                <a:ext cx="35271" cy="87215"/>
              </a:xfrm>
              <a:custGeom>
                <a:rect b="b" l="l" r="r" t="t"/>
                <a:pathLst>
                  <a:path extrusionOk="0" h="408" w="165">
                    <a:moveTo>
                      <a:pt x="1" y="1"/>
                    </a:moveTo>
                    <a:lnTo>
                      <a:pt x="1" y="408"/>
                    </a:lnTo>
                    <a:lnTo>
                      <a:pt x="164" y="408"/>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44"/>
              <p:cNvSpPr/>
              <p:nvPr/>
            </p:nvSpPr>
            <p:spPr>
              <a:xfrm>
                <a:off x="6404852" y="4204334"/>
                <a:ext cx="35057" cy="87215"/>
              </a:xfrm>
              <a:custGeom>
                <a:rect b="b" l="l" r="r" t="t"/>
                <a:pathLst>
                  <a:path extrusionOk="0" h="408" w="164">
                    <a:moveTo>
                      <a:pt x="0" y="0"/>
                    </a:moveTo>
                    <a:lnTo>
                      <a:pt x="0"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44"/>
              <p:cNvSpPr/>
              <p:nvPr/>
            </p:nvSpPr>
            <p:spPr>
              <a:xfrm>
                <a:off x="6469621" y="4204334"/>
                <a:ext cx="35270" cy="87215"/>
              </a:xfrm>
              <a:custGeom>
                <a:rect b="b" l="l" r="r" t="t"/>
                <a:pathLst>
                  <a:path extrusionOk="0" h="408" w="165">
                    <a:moveTo>
                      <a:pt x="1" y="0"/>
                    </a:moveTo>
                    <a:lnTo>
                      <a:pt x="1"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4"/>
              <p:cNvSpPr/>
              <p:nvPr/>
            </p:nvSpPr>
            <p:spPr>
              <a:xfrm>
                <a:off x="6404852" y="4370429"/>
                <a:ext cx="35057" cy="87215"/>
              </a:xfrm>
              <a:custGeom>
                <a:rect b="b" l="l" r="r" t="t"/>
                <a:pathLst>
                  <a:path extrusionOk="0" h="408" w="164">
                    <a:moveTo>
                      <a:pt x="0" y="1"/>
                    </a:moveTo>
                    <a:lnTo>
                      <a:pt x="0" y="407"/>
                    </a:lnTo>
                    <a:lnTo>
                      <a:pt x="164" y="407"/>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4"/>
              <p:cNvSpPr/>
              <p:nvPr/>
            </p:nvSpPr>
            <p:spPr>
              <a:xfrm>
                <a:off x="6469623" y="4370429"/>
                <a:ext cx="35271" cy="87215"/>
              </a:xfrm>
              <a:custGeom>
                <a:rect b="b" l="l" r="r" t="t"/>
                <a:pathLst>
                  <a:path extrusionOk="0" h="408" w="165">
                    <a:moveTo>
                      <a:pt x="1" y="1"/>
                    </a:moveTo>
                    <a:lnTo>
                      <a:pt x="1" y="407"/>
                    </a:lnTo>
                    <a:lnTo>
                      <a:pt x="164" y="407"/>
                    </a:lnTo>
                    <a:lnTo>
                      <a:pt x="164" y="1"/>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44"/>
              <p:cNvSpPr/>
              <p:nvPr/>
            </p:nvSpPr>
            <p:spPr>
              <a:xfrm>
                <a:off x="6404852" y="4533744"/>
                <a:ext cx="35057" cy="87215"/>
              </a:xfrm>
              <a:custGeom>
                <a:rect b="b" l="l" r="r" t="t"/>
                <a:pathLst>
                  <a:path extrusionOk="0" h="408" w="164">
                    <a:moveTo>
                      <a:pt x="0" y="0"/>
                    </a:moveTo>
                    <a:lnTo>
                      <a:pt x="0"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44"/>
              <p:cNvSpPr/>
              <p:nvPr/>
            </p:nvSpPr>
            <p:spPr>
              <a:xfrm>
                <a:off x="6469623" y="4533744"/>
                <a:ext cx="35271" cy="87215"/>
              </a:xfrm>
              <a:custGeom>
                <a:rect b="b" l="l" r="r" t="t"/>
                <a:pathLst>
                  <a:path extrusionOk="0" h="408" w="165">
                    <a:moveTo>
                      <a:pt x="1" y="0"/>
                    </a:moveTo>
                    <a:lnTo>
                      <a:pt x="1" y="407"/>
                    </a:lnTo>
                    <a:lnTo>
                      <a:pt x="164" y="407"/>
                    </a:lnTo>
                    <a:lnTo>
                      <a:pt x="164" y="0"/>
                    </a:lnTo>
                    <a:close/>
                  </a:path>
                </a:pathLst>
              </a:custGeom>
              <a:solidFill>
                <a:srgbClr val="4E2B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44"/>
              <p:cNvSpPr/>
              <p:nvPr/>
            </p:nvSpPr>
            <p:spPr>
              <a:xfrm>
                <a:off x="6685739" y="4175904"/>
                <a:ext cx="139161" cy="554714"/>
              </a:xfrm>
              <a:custGeom>
                <a:rect b="b" l="l" r="r" t="t"/>
                <a:pathLst>
                  <a:path extrusionOk="0" h="2595" w="651">
                    <a:moveTo>
                      <a:pt x="0" y="0"/>
                    </a:moveTo>
                    <a:lnTo>
                      <a:pt x="0" y="2595"/>
                    </a:lnTo>
                    <a:lnTo>
                      <a:pt x="651" y="2595"/>
                    </a:lnTo>
                    <a:lnTo>
                      <a:pt x="651"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44"/>
              <p:cNvSpPr/>
              <p:nvPr/>
            </p:nvSpPr>
            <p:spPr>
              <a:xfrm>
                <a:off x="6083991" y="4175904"/>
                <a:ext cx="140016" cy="554714"/>
              </a:xfrm>
              <a:custGeom>
                <a:rect b="b" l="l" r="r" t="t"/>
                <a:pathLst>
                  <a:path extrusionOk="0" h="2595" w="655">
                    <a:moveTo>
                      <a:pt x="1" y="0"/>
                    </a:moveTo>
                    <a:lnTo>
                      <a:pt x="1" y="2595"/>
                    </a:lnTo>
                    <a:lnTo>
                      <a:pt x="654" y="2595"/>
                    </a:lnTo>
                    <a:lnTo>
                      <a:pt x="654"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44"/>
              <p:cNvSpPr/>
              <p:nvPr/>
            </p:nvSpPr>
            <p:spPr>
              <a:xfrm>
                <a:off x="6685739" y="4452514"/>
                <a:ext cx="183410" cy="278105"/>
              </a:xfrm>
              <a:custGeom>
                <a:rect b="b" l="l" r="r" t="t"/>
                <a:pathLst>
                  <a:path extrusionOk="0" h="1301" w="858">
                    <a:moveTo>
                      <a:pt x="0" y="0"/>
                    </a:moveTo>
                    <a:lnTo>
                      <a:pt x="0" y="1301"/>
                    </a:lnTo>
                    <a:lnTo>
                      <a:pt x="858" y="1301"/>
                    </a:lnTo>
                    <a:lnTo>
                      <a:pt x="858" y="0"/>
                    </a:lnTo>
                    <a:close/>
                  </a:path>
                </a:pathLst>
              </a:custGeom>
              <a:solidFill>
                <a:srgbClr val="35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44"/>
              <p:cNvSpPr/>
              <p:nvPr/>
            </p:nvSpPr>
            <p:spPr>
              <a:xfrm>
                <a:off x="6040597" y="4452514"/>
                <a:ext cx="183410" cy="278105"/>
              </a:xfrm>
              <a:custGeom>
                <a:rect b="b" l="l" r="r" t="t"/>
                <a:pathLst>
                  <a:path extrusionOk="0" h="1301" w="858">
                    <a:moveTo>
                      <a:pt x="0" y="0"/>
                    </a:moveTo>
                    <a:lnTo>
                      <a:pt x="0" y="1301"/>
                    </a:lnTo>
                    <a:lnTo>
                      <a:pt x="857" y="1301"/>
                    </a:lnTo>
                    <a:lnTo>
                      <a:pt x="857" y="0"/>
                    </a:lnTo>
                    <a:close/>
                  </a:path>
                </a:pathLst>
              </a:custGeom>
              <a:solidFill>
                <a:srgbClr val="35AB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44"/>
              <p:cNvSpPr/>
              <p:nvPr/>
            </p:nvSpPr>
            <p:spPr>
              <a:xfrm>
                <a:off x="6212464" y="3470056"/>
                <a:ext cx="164172" cy="1260557"/>
              </a:xfrm>
              <a:custGeom>
                <a:rect b="b" l="l" r="r" t="t"/>
                <a:pathLst>
                  <a:path extrusionOk="0" h="5897" w="768">
                    <a:moveTo>
                      <a:pt x="0" y="0"/>
                    </a:moveTo>
                    <a:lnTo>
                      <a:pt x="0" y="5897"/>
                    </a:lnTo>
                    <a:lnTo>
                      <a:pt x="767" y="5897"/>
                    </a:lnTo>
                    <a:lnTo>
                      <a:pt x="767" y="0"/>
                    </a:lnTo>
                    <a:close/>
                  </a:path>
                </a:pathLst>
              </a:custGeom>
              <a:solidFill>
                <a:srgbClr val="24A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4"/>
              <p:cNvSpPr/>
              <p:nvPr/>
            </p:nvSpPr>
            <p:spPr>
              <a:xfrm>
                <a:off x="6244528" y="3504259"/>
                <a:ext cx="35057" cy="87215"/>
              </a:xfrm>
              <a:custGeom>
                <a:rect b="b" l="l" r="r" t="t"/>
                <a:pathLst>
                  <a:path extrusionOk="0" h="408" w="164">
                    <a:moveTo>
                      <a:pt x="0" y="0"/>
                    </a:moveTo>
                    <a:lnTo>
                      <a:pt x="0"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4"/>
              <p:cNvSpPr/>
              <p:nvPr/>
            </p:nvSpPr>
            <p:spPr>
              <a:xfrm>
                <a:off x="6309299" y="3504259"/>
                <a:ext cx="35057" cy="87215"/>
              </a:xfrm>
              <a:custGeom>
                <a:rect b="b" l="l" r="r" t="t"/>
                <a:pathLst>
                  <a:path extrusionOk="0" h="408" w="164">
                    <a:moveTo>
                      <a:pt x="1" y="0"/>
                    </a:moveTo>
                    <a:lnTo>
                      <a:pt x="1"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44"/>
              <p:cNvSpPr/>
              <p:nvPr/>
            </p:nvSpPr>
            <p:spPr>
              <a:xfrm>
                <a:off x="6244528" y="3667574"/>
                <a:ext cx="35057" cy="87215"/>
              </a:xfrm>
              <a:custGeom>
                <a:rect b="b" l="l" r="r" t="t"/>
                <a:pathLst>
                  <a:path extrusionOk="0" h="408" w="164">
                    <a:moveTo>
                      <a:pt x="0" y="0"/>
                    </a:moveTo>
                    <a:lnTo>
                      <a:pt x="0"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44"/>
              <p:cNvSpPr/>
              <p:nvPr/>
            </p:nvSpPr>
            <p:spPr>
              <a:xfrm>
                <a:off x="6309299" y="3667574"/>
                <a:ext cx="35057" cy="87215"/>
              </a:xfrm>
              <a:custGeom>
                <a:rect b="b" l="l" r="r" t="t"/>
                <a:pathLst>
                  <a:path extrusionOk="0" h="408" w="164">
                    <a:moveTo>
                      <a:pt x="1" y="0"/>
                    </a:moveTo>
                    <a:lnTo>
                      <a:pt x="1"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44"/>
              <p:cNvSpPr/>
              <p:nvPr/>
            </p:nvSpPr>
            <p:spPr>
              <a:xfrm>
                <a:off x="6244528" y="3830676"/>
                <a:ext cx="35057" cy="87215"/>
              </a:xfrm>
              <a:custGeom>
                <a:rect b="b" l="l" r="r" t="t"/>
                <a:pathLst>
                  <a:path extrusionOk="0" h="408" w="164">
                    <a:moveTo>
                      <a:pt x="0" y="1"/>
                    </a:moveTo>
                    <a:lnTo>
                      <a:pt x="0" y="408"/>
                    </a:lnTo>
                    <a:lnTo>
                      <a:pt x="164" y="408"/>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44"/>
              <p:cNvSpPr/>
              <p:nvPr/>
            </p:nvSpPr>
            <p:spPr>
              <a:xfrm>
                <a:off x="6309299" y="3830676"/>
                <a:ext cx="35057" cy="87215"/>
              </a:xfrm>
              <a:custGeom>
                <a:rect b="b" l="l" r="r" t="t"/>
                <a:pathLst>
                  <a:path extrusionOk="0" h="408" w="164">
                    <a:moveTo>
                      <a:pt x="1" y="1"/>
                    </a:moveTo>
                    <a:lnTo>
                      <a:pt x="1" y="408"/>
                    </a:lnTo>
                    <a:lnTo>
                      <a:pt x="164" y="408"/>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44"/>
              <p:cNvSpPr/>
              <p:nvPr/>
            </p:nvSpPr>
            <p:spPr>
              <a:xfrm>
                <a:off x="6244528" y="3993350"/>
                <a:ext cx="35057" cy="87856"/>
              </a:xfrm>
              <a:custGeom>
                <a:rect b="b" l="l" r="r" t="t"/>
                <a:pathLst>
                  <a:path extrusionOk="0" h="411" w="164">
                    <a:moveTo>
                      <a:pt x="0" y="0"/>
                    </a:moveTo>
                    <a:lnTo>
                      <a:pt x="0" y="410"/>
                    </a:lnTo>
                    <a:lnTo>
                      <a:pt x="164" y="41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4"/>
              <p:cNvSpPr/>
              <p:nvPr/>
            </p:nvSpPr>
            <p:spPr>
              <a:xfrm>
                <a:off x="6309299" y="3993350"/>
                <a:ext cx="35057" cy="87856"/>
              </a:xfrm>
              <a:custGeom>
                <a:rect b="b" l="l" r="r" t="t"/>
                <a:pathLst>
                  <a:path extrusionOk="0" h="411" w="164">
                    <a:moveTo>
                      <a:pt x="1" y="0"/>
                    </a:moveTo>
                    <a:lnTo>
                      <a:pt x="1" y="410"/>
                    </a:lnTo>
                    <a:lnTo>
                      <a:pt x="164" y="41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4"/>
              <p:cNvSpPr/>
              <p:nvPr/>
            </p:nvSpPr>
            <p:spPr>
              <a:xfrm>
                <a:off x="6244528" y="4156451"/>
                <a:ext cx="35057" cy="88070"/>
              </a:xfrm>
              <a:custGeom>
                <a:rect b="b" l="l" r="r" t="t"/>
                <a:pathLst>
                  <a:path extrusionOk="0" h="412" w="164">
                    <a:moveTo>
                      <a:pt x="0" y="1"/>
                    </a:moveTo>
                    <a:lnTo>
                      <a:pt x="0" y="411"/>
                    </a:lnTo>
                    <a:lnTo>
                      <a:pt x="164" y="411"/>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44"/>
              <p:cNvSpPr/>
              <p:nvPr/>
            </p:nvSpPr>
            <p:spPr>
              <a:xfrm>
                <a:off x="6309299" y="4156451"/>
                <a:ext cx="35057" cy="88070"/>
              </a:xfrm>
              <a:custGeom>
                <a:rect b="b" l="l" r="r" t="t"/>
                <a:pathLst>
                  <a:path extrusionOk="0" h="412" w="164">
                    <a:moveTo>
                      <a:pt x="1" y="1"/>
                    </a:moveTo>
                    <a:lnTo>
                      <a:pt x="1" y="411"/>
                    </a:lnTo>
                    <a:lnTo>
                      <a:pt x="164" y="411"/>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44"/>
              <p:cNvSpPr/>
              <p:nvPr/>
            </p:nvSpPr>
            <p:spPr>
              <a:xfrm>
                <a:off x="6533111" y="3470056"/>
                <a:ext cx="164172" cy="1260557"/>
              </a:xfrm>
              <a:custGeom>
                <a:rect b="b" l="l" r="r" t="t"/>
                <a:pathLst>
                  <a:path extrusionOk="0" h="5897" w="768">
                    <a:moveTo>
                      <a:pt x="1" y="0"/>
                    </a:moveTo>
                    <a:lnTo>
                      <a:pt x="1" y="5897"/>
                    </a:lnTo>
                    <a:lnTo>
                      <a:pt x="768" y="5897"/>
                    </a:lnTo>
                    <a:lnTo>
                      <a:pt x="768" y="0"/>
                    </a:lnTo>
                    <a:close/>
                  </a:path>
                </a:pathLst>
              </a:custGeom>
              <a:solidFill>
                <a:srgbClr val="24A3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44"/>
              <p:cNvSpPr/>
              <p:nvPr/>
            </p:nvSpPr>
            <p:spPr>
              <a:xfrm>
                <a:off x="6565176" y="3507893"/>
                <a:ext cx="35271" cy="87001"/>
              </a:xfrm>
              <a:custGeom>
                <a:rect b="b" l="l" r="r" t="t"/>
                <a:pathLst>
                  <a:path extrusionOk="0" h="407" w="165">
                    <a:moveTo>
                      <a:pt x="1" y="0"/>
                    </a:moveTo>
                    <a:lnTo>
                      <a:pt x="1"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4"/>
              <p:cNvSpPr/>
              <p:nvPr/>
            </p:nvSpPr>
            <p:spPr>
              <a:xfrm>
                <a:off x="6630160" y="3507893"/>
                <a:ext cx="35057" cy="87001"/>
              </a:xfrm>
              <a:custGeom>
                <a:rect b="b" l="l" r="r" t="t"/>
                <a:pathLst>
                  <a:path extrusionOk="0" h="407" w="164">
                    <a:moveTo>
                      <a:pt x="0" y="0"/>
                    </a:moveTo>
                    <a:lnTo>
                      <a:pt x="0"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4"/>
              <p:cNvSpPr/>
              <p:nvPr/>
            </p:nvSpPr>
            <p:spPr>
              <a:xfrm>
                <a:off x="6565176" y="3670994"/>
                <a:ext cx="35271" cy="87215"/>
              </a:xfrm>
              <a:custGeom>
                <a:rect b="b" l="l" r="r" t="t"/>
                <a:pathLst>
                  <a:path extrusionOk="0" h="408" w="165">
                    <a:moveTo>
                      <a:pt x="1" y="1"/>
                    </a:moveTo>
                    <a:lnTo>
                      <a:pt x="1" y="408"/>
                    </a:lnTo>
                    <a:lnTo>
                      <a:pt x="164" y="408"/>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44"/>
              <p:cNvSpPr/>
              <p:nvPr/>
            </p:nvSpPr>
            <p:spPr>
              <a:xfrm>
                <a:off x="6630160" y="3670994"/>
                <a:ext cx="35057" cy="87215"/>
              </a:xfrm>
              <a:custGeom>
                <a:rect b="b" l="l" r="r" t="t"/>
                <a:pathLst>
                  <a:path extrusionOk="0" h="408" w="164">
                    <a:moveTo>
                      <a:pt x="0" y="1"/>
                    </a:moveTo>
                    <a:lnTo>
                      <a:pt x="0" y="408"/>
                    </a:lnTo>
                    <a:lnTo>
                      <a:pt x="164" y="408"/>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44"/>
              <p:cNvSpPr/>
              <p:nvPr/>
            </p:nvSpPr>
            <p:spPr>
              <a:xfrm>
                <a:off x="6565176" y="3834310"/>
                <a:ext cx="35271" cy="87215"/>
              </a:xfrm>
              <a:custGeom>
                <a:rect b="b" l="l" r="r" t="t"/>
                <a:pathLst>
                  <a:path extrusionOk="0" h="408" w="165">
                    <a:moveTo>
                      <a:pt x="1" y="1"/>
                    </a:moveTo>
                    <a:lnTo>
                      <a:pt x="1" y="407"/>
                    </a:lnTo>
                    <a:lnTo>
                      <a:pt x="164" y="407"/>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44"/>
              <p:cNvSpPr/>
              <p:nvPr/>
            </p:nvSpPr>
            <p:spPr>
              <a:xfrm>
                <a:off x="6630160" y="3834310"/>
                <a:ext cx="35057" cy="87215"/>
              </a:xfrm>
              <a:custGeom>
                <a:rect b="b" l="l" r="r" t="t"/>
                <a:pathLst>
                  <a:path extrusionOk="0" h="408" w="164">
                    <a:moveTo>
                      <a:pt x="0" y="1"/>
                    </a:moveTo>
                    <a:lnTo>
                      <a:pt x="0" y="407"/>
                    </a:lnTo>
                    <a:lnTo>
                      <a:pt x="164" y="407"/>
                    </a:lnTo>
                    <a:lnTo>
                      <a:pt x="16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44"/>
              <p:cNvSpPr/>
              <p:nvPr/>
            </p:nvSpPr>
            <p:spPr>
              <a:xfrm>
                <a:off x="6565176" y="3997625"/>
                <a:ext cx="35271" cy="87215"/>
              </a:xfrm>
              <a:custGeom>
                <a:rect b="b" l="l" r="r" t="t"/>
                <a:pathLst>
                  <a:path extrusionOk="0" h="408" w="165">
                    <a:moveTo>
                      <a:pt x="1" y="0"/>
                    </a:moveTo>
                    <a:lnTo>
                      <a:pt x="1"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44"/>
              <p:cNvSpPr/>
              <p:nvPr/>
            </p:nvSpPr>
            <p:spPr>
              <a:xfrm>
                <a:off x="6630160" y="3997625"/>
                <a:ext cx="35057" cy="87215"/>
              </a:xfrm>
              <a:custGeom>
                <a:rect b="b" l="l" r="r" t="t"/>
                <a:pathLst>
                  <a:path extrusionOk="0" h="408" w="164">
                    <a:moveTo>
                      <a:pt x="0" y="0"/>
                    </a:moveTo>
                    <a:lnTo>
                      <a:pt x="0"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44"/>
              <p:cNvSpPr/>
              <p:nvPr/>
            </p:nvSpPr>
            <p:spPr>
              <a:xfrm>
                <a:off x="6565176" y="4160940"/>
                <a:ext cx="35271" cy="87001"/>
              </a:xfrm>
              <a:custGeom>
                <a:rect b="b" l="l" r="r" t="t"/>
                <a:pathLst>
                  <a:path extrusionOk="0" h="407" w="165">
                    <a:moveTo>
                      <a:pt x="1" y="0"/>
                    </a:moveTo>
                    <a:lnTo>
                      <a:pt x="1"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44"/>
              <p:cNvSpPr/>
              <p:nvPr/>
            </p:nvSpPr>
            <p:spPr>
              <a:xfrm>
                <a:off x="6630160" y="4160940"/>
                <a:ext cx="35057" cy="87001"/>
              </a:xfrm>
              <a:custGeom>
                <a:rect b="b" l="l" r="r" t="t"/>
                <a:pathLst>
                  <a:path extrusionOk="0" h="407" w="164">
                    <a:moveTo>
                      <a:pt x="0" y="0"/>
                    </a:moveTo>
                    <a:lnTo>
                      <a:pt x="0" y="407"/>
                    </a:lnTo>
                    <a:lnTo>
                      <a:pt x="164" y="407"/>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4"/>
              <p:cNvSpPr/>
              <p:nvPr/>
            </p:nvSpPr>
            <p:spPr>
              <a:xfrm>
                <a:off x="6138287" y="4317629"/>
                <a:ext cx="227660" cy="412989"/>
              </a:xfrm>
              <a:custGeom>
                <a:rect b="b" l="l" r="r" t="t"/>
                <a:pathLst>
                  <a:path extrusionOk="0" h="1932" w="1065">
                    <a:moveTo>
                      <a:pt x="0" y="1"/>
                    </a:moveTo>
                    <a:lnTo>
                      <a:pt x="0" y="1932"/>
                    </a:lnTo>
                    <a:lnTo>
                      <a:pt x="1064" y="1932"/>
                    </a:lnTo>
                    <a:lnTo>
                      <a:pt x="1064" y="1"/>
                    </a:lnTo>
                    <a:close/>
                  </a:path>
                </a:pathLst>
              </a:custGeom>
              <a:solidFill>
                <a:srgbClr val="49B3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4"/>
              <p:cNvSpPr/>
              <p:nvPr/>
            </p:nvSpPr>
            <p:spPr>
              <a:xfrm>
                <a:off x="6180185" y="4367650"/>
                <a:ext cx="142795" cy="72038"/>
              </a:xfrm>
              <a:custGeom>
                <a:rect b="b" l="l" r="r" t="t"/>
                <a:pathLst>
                  <a:path extrusionOk="0" h="337" w="668">
                    <a:moveTo>
                      <a:pt x="1" y="0"/>
                    </a:moveTo>
                    <a:lnTo>
                      <a:pt x="1" y="337"/>
                    </a:lnTo>
                    <a:lnTo>
                      <a:pt x="668" y="337"/>
                    </a:lnTo>
                    <a:lnTo>
                      <a:pt x="668" y="0"/>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44"/>
              <p:cNvSpPr/>
              <p:nvPr/>
            </p:nvSpPr>
            <p:spPr>
              <a:xfrm>
                <a:off x="6180185" y="4599369"/>
                <a:ext cx="142795" cy="72038"/>
              </a:xfrm>
              <a:custGeom>
                <a:rect b="b" l="l" r="r" t="t"/>
                <a:pathLst>
                  <a:path extrusionOk="0" h="337" w="668">
                    <a:moveTo>
                      <a:pt x="1" y="0"/>
                    </a:moveTo>
                    <a:lnTo>
                      <a:pt x="1" y="337"/>
                    </a:lnTo>
                    <a:lnTo>
                      <a:pt x="668" y="337"/>
                    </a:lnTo>
                    <a:lnTo>
                      <a:pt x="668" y="0"/>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44"/>
              <p:cNvSpPr/>
              <p:nvPr/>
            </p:nvSpPr>
            <p:spPr>
              <a:xfrm>
                <a:off x="6180185" y="4483082"/>
                <a:ext cx="142795" cy="72252"/>
              </a:xfrm>
              <a:custGeom>
                <a:rect b="b" l="l" r="r" t="t"/>
                <a:pathLst>
                  <a:path extrusionOk="0" h="338" w="668">
                    <a:moveTo>
                      <a:pt x="1" y="0"/>
                    </a:moveTo>
                    <a:lnTo>
                      <a:pt x="1" y="337"/>
                    </a:lnTo>
                    <a:lnTo>
                      <a:pt x="668" y="337"/>
                    </a:lnTo>
                    <a:lnTo>
                      <a:pt x="668" y="0"/>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44"/>
              <p:cNvSpPr/>
              <p:nvPr/>
            </p:nvSpPr>
            <p:spPr>
              <a:xfrm>
                <a:off x="6543799" y="4317629"/>
                <a:ext cx="227660" cy="412989"/>
              </a:xfrm>
              <a:custGeom>
                <a:rect b="b" l="l" r="r" t="t"/>
                <a:pathLst>
                  <a:path extrusionOk="0" h="1932" w="1065">
                    <a:moveTo>
                      <a:pt x="1" y="1"/>
                    </a:moveTo>
                    <a:lnTo>
                      <a:pt x="1" y="1932"/>
                    </a:lnTo>
                    <a:lnTo>
                      <a:pt x="1065" y="1932"/>
                    </a:lnTo>
                    <a:lnTo>
                      <a:pt x="1065" y="1"/>
                    </a:lnTo>
                    <a:close/>
                  </a:path>
                </a:pathLst>
              </a:custGeom>
              <a:solidFill>
                <a:srgbClr val="49B3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44"/>
              <p:cNvSpPr/>
              <p:nvPr/>
            </p:nvSpPr>
            <p:spPr>
              <a:xfrm>
                <a:off x="6585911" y="4367650"/>
                <a:ext cx="143436" cy="72038"/>
              </a:xfrm>
              <a:custGeom>
                <a:rect b="b" l="l" r="r" t="t"/>
                <a:pathLst>
                  <a:path extrusionOk="0" h="337" w="671">
                    <a:moveTo>
                      <a:pt x="1" y="0"/>
                    </a:moveTo>
                    <a:lnTo>
                      <a:pt x="1" y="337"/>
                    </a:lnTo>
                    <a:lnTo>
                      <a:pt x="671" y="337"/>
                    </a:lnTo>
                    <a:lnTo>
                      <a:pt x="671" y="0"/>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44"/>
              <p:cNvSpPr/>
              <p:nvPr/>
            </p:nvSpPr>
            <p:spPr>
              <a:xfrm>
                <a:off x="6585911" y="4599369"/>
                <a:ext cx="143436" cy="72038"/>
              </a:xfrm>
              <a:custGeom>
                <a:rect b="b" l="l" r="r" t="t"/>
                <a:pathLst>
                  <a:path extrusionOk="0" h="337" w="671">
                    <a:moveTo>
                      <a:pt x="1" y="0"/>
                    </a:moveTo>
                    <a:lnTo>
                      <a:pt x="1" y="337"/>
                    </a:lnTo>
                    <a:lnTo>
                      <a:pt x="671" y="337"/>
                    </a:lnTo>
                    <a:lnTo>
                      <a:pt x="671" y="0"/>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4"/>
              <p:cNvSpPr/>
              <p:nvPr/>
            </p:nvSpPr>
            <p:spPr>
              <a:xfrm>
                <a:off x="6585911" y="4483723"/>
                <a:ext cx="143436" cy="72252"/>
              </a:xfrm>
              <a:custGeom>
                <a:rect b="b" l="l" r="r" t="t"/>
                <a:pathLst>
                  <a:path extrusionOk="0" h="338" w="671">
                    <a:moveTo>
                      <a:pt x="1" y="1"/>
                    </a:moveTo>
                    <a:lnTo>
                      <a:pt x="1" y="338"/>
                    </a:lnTo>
                    <a:lnTo>
                      <a:pt x="671" y="338"/>
                    </a:lnTo>
                    <a:lnTo>
                      <a:pt x="671" y="1"/>
                    </a:lnTo>
                    <a:close/>
                  </a:path>
                </a:pathLst>
              </a:custGeom>
              <a:solidFill>
                <a:srgbClr val="5BD8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3" name="Google Shape;2973;p44"/>
            <p:cNvGrpSpPr/>
            <p:nvPr/>
          </p:nvGrpSpPr>
          <p:grpSpPr>
            <a:xfrm>
              <a:off x="7507328" y="2222199"/>
              <a:ext cx="520598" cy="1080683"/>
              <a:chOff x="4810247" y="2341086"/>
              <a:chExt cx="266850" cy="554026"/>
            </a:xfrm>
          </p:grpSpPr>
          <p:sp>
            <p:nvSpPr>
              <p:cNvPr id="2974" name="Google Shape;2974;p44"/>
              <p:cNvSpPr/>
              <p:nvPr/>
            </p:nvSpPr>
            <p:spPr>
              <a:xfrm>
                <a:off x="4810247" y="2341086"/>
                <a:ext cx="266850" cy="554026"/>
              </a:xfrm>
              <a:custGeom>
                <a:rect b="b" l="l" r="r" t="t"/>
                <a:pathLst>
                  <a:path extrusionOk="0" h="7632" w="3676">
                    <a:moveTo>
                      <a:pt x="0" y="1"/>
                    </a:moveTo>
                    <a:lnTo>
                      <a:pt x="0" y="7631"/>
                    </a:lnTo>
                    <a:lnTo>
                      <a:pt x="3675" y="7631"/>
                    </a:lnTo>
                    <a:lnTo>
                      <a:pt x="3675" y="1"/>
                    </a:lnTo>
                    <a:close/>
                  </a:path>
                </a:pathLst>
              </a:custGeom>
              <a:solidFill>
                <a:srgbClr val="FDD6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44"/>
              <p:cNvSpPr/>
              <p:nvPr/>
            </p:nvSpPr>
            <p:spPr>
              <a:xfrm>
                <a:off x="4905124" y="2788252"/>
                <a:ext cx="77021" cy="106856"/>
              </a:xfrm>
              <a:custGeom>
                <a:rect b="b" l="l" r="r" t="t"/>
                <a:pathLst>
                  <a:path extrusionOk="0" h="1472" w="1061">
                    <a:moveTo>
                      <a:pt x="0" y="1"/>
                    </a:moveTo>
                    <a:lnTo>
                      <a:pt x="0" y="1471"/>
                    </a:lnTo>
                    <a:lnTo>
                      <a:pt x="1061" y="1471"/>
                    </a:lnTo>
                    <a:lnTo>
                      <a:pt x="1061" y="1"/>
                    </a:ln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44"/>
              <p:cNvSpPr/>
              <p:nvPr/>
            </p:nvSpPr>
            <p:spPr>
              <a:xfrm>
                <a:off x="4846035" y="2665499"/>
                <a:ext cx="195201" cy="42684"/>
              </a:xfrm>
              <a:custGeom>
                <a:rect b="b" l="l" r="r" t="t"/>
                <a:pathLst>
                  <a:path extrusionOk="0" h="588" w="2689">
                    <a:moveTo>
                      <a:pt x="1" y="1"/>
                    </a:moveTo>
                    <a:lnTo>
                      <a:pt x="1" y="588"/>
                    </a:lnTo>
                    <a:lnTo>
                      <a:pt x="2689" y="588"/>
                    </a:lnTo>
                    <a:lnTo>
                      <a:pt x="2689" y="1"/>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44"/>
              <p:cNvSpPr/>
              <p:nvPr/>
            </p:nvSpPr>
            <p:spPr>
              <a:xfrm>
                <a:off x="4939025" y="2665499"/>
                <a:ext cx="9292" cy="42684"/>
              </a:xfrm>
              <a:custGeom>
                <a:rect b="b" l="l" r="r" t="t"/>
                <a:pathLst>
                  <a:path extrusionOk="0" h="588" w="128">
                    <a:moveTo>
                      <a:pt x="0" y="1"/>
                    </a:moveTo>
                    <a:lnTo>
                      <a:pt x="0" y="588"/>
                    </a:lnTo>
                    <a:lnTo>
                      <a:pt x="127" y="588"/>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44"/>
              <p:cNvSpPr/>
              <p:nvPr/>
            </p:nvSpPr>
            <p:spPr>
              <a:xfrm>
                <a:off x="4888646" y="2665499"/>
                <a:ext cx="9292" cy="42684"/>
              </a:xfrm>
              <a:custGeom>
                <a:rect b="b" l="l" r="r" t="t"/>
                <a:pathLst>
                  <a:path extrusionOk="0" h="588" w="128">
                    <a:moveTo>
                      <a:pt x="1" y="1"/>
                    </a:moveTo>
                    <a:lnTo>
                      <a:pt x="1" y="588"/>
                    </a:lnTo>
                    <a:lnTo>
                      <a:pt x="127" y="588"/>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44"/>
              <p:cNvSpPr/>
              <p:nvPr/>
            </p:nvSpPr>
            <p:spPr>
              <a:xfrm>
                <a:off x="4989404" y="2665499"/>
                <a:ext cx="9219" cy="42975"/>
              </a:xfrm>
              <a:custGeom>
                <a:rect b="b" l="l" r="r" t="t"/>
                <a:pathLst>
                  <a:path extrusionOk="0" h="592" w="127">
                    <a:moveTo>
                      <a:pt x="0" y="1"/>
                    </a:moveTo>
                    <a:lnTo>
                      <a:pt x="0" y="591"/>
                    </a:lnTo>
                    <a:lnTo>
                      <a:pt x="127" y="591"/>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44"/>
              <p:cNvSpPr/>
              <p:nvPr/>
            </p:nvSpPr>
            <p:spPr>
              <a:xfrm>
                <a:off x="4846035" y="2576211"/>
                <a:ext cx="195201" cy="42902"/>
              </a:xfrm>
              <a:custGeom>
                <a:rect b="b" l="l" r="r" t="t"/>
                <a:pathLst>
                  <a:path extrusionOk="0" h="591" w="2689">
                    <a:moveTo>
                      <a:pt x="1" y="0"/>
                    </a:moveTo>
                    <a:lnTo>
                      <a:pt x="1" y="590"/>
                    </a:lnTo>
                    <a:lnTo>
                      <a:pt x="2689" y="590"/>
                    </a:lnTo>
                    <a:lnTo>
                      <a:pt x="2689" y="0"/>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44"/>
              <p:cNvSpPr/>
              <p:nvPr/>
            </p:nvSpPr>
            <p:spPr>
              <a:xfrm>
                <a:off x="4939025" y="2576211"/>
                <a:ext cx="9292" cy="42902"/>
              </a:xfrm>
              <a:custGeom>
                <a:rect b="b" l="l" r="r" t="t"/>
                <a:pathLst>
                  <a:path extrusionOk="0" h="591" w="128">
                    <a:moveTo>
                      <a:pt x="0" y="0"/>
                    </a:moveTo>
                    <a:lnTo>
                      <a:pt x="0" y="590"/>
                    </a:lnTo>
                    <a:lnTo>
                      <a:pt x="127" y="590"/>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44"/>
              <p:cNvSpPr/>
              <p:nvPr/>
            </p:nvSpPr>
            <p:spPr>
              <a:xfrm>
                <a:off x="4888646" y="2576211"/>
                <a:ext cx="9292" cy="42902"/>
              </a:xfrm>
              <a:custGeom>
                <a:rect b="b" l="l" r="r" t="t"/>
                <a:pathLst>
                  <a:path extrusionOk="0" h="591" w="128">
                    <a:moveTo>
                      <a:pt x="1" y="0"/>
                    </a:moveTo>
                    <a:lnTo>
                      <a:pt x="1" y="590"/>
                    </a:lnTo>
                    <a:lnTo>
                      <a:pt x="127" y="590"/>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44"/>
              <p:cNvSpPr/>
              <p:nvPr/>
            </p:nvSpPr>
            <p:spPr>
              <a:xfrm>
                <a:off x="4989404" y="2576211"/>
                <a:ext cx="9219" cy="42684"/>
              </a:xfrm>
              <a:custGeom>
                <a:rect b="b" l="l" r="r" t="t"/>
                <a:pathLst>
                  <a:path extrusionOk="0" h="588" w="127">
                    <a:moveTo>
                      <a:pt x="0" y="0"/>
                    </a:moveTo>
                    <a:lnTo>
                      <a:pt x="0" y="587"/>
                    </a:lnTo>
                    <a:lnTo>
                      <a:pt x="127" y="587"/>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44"/>
              <p:cNvSpPr/>
              <p:nvPr/>
            </p:nvSpPr>
            <p:spPr>
              <a:xfrm>
                <a:off x="4846035" y="2486851"/>
                <a:ext cx="195201" cy="42684"/>
              </a:xfrm>
              <a:custGeom>
                <a:rect b="b" l="l" r="r" t="t"/>
                <a:pathLst>
                  <a:path extrusionOk="0" h="588" w="2689">
                    <a:moveTo>
                      <a:pt x="1" y="0"/>
                    </a:moveTo>
                    <a:lnTo>
                      <a:pt x="1" y="587"/>
                    </a:lnTo>
                    <a:lnTo>
                      <a:pt x="2689" y="587"/>
                    </a:lnTo>
                    <a:lnTo>
                      <a:pt x="2689" y="0"/>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44"/>
              <p:cNvSpPr/>
              <p:nvPr/>
            </p:nvSpPr>
            <p:spPr>
              <a:xfrm>
                <a:off x="4939025" y="2486851"/>
                <a:ext cx="9292" cy="42684"/>
              </a:xfrm>
              <a:custGeom>
                <a:rect b="b" l="l" r="r" t="t"/>
                <a:pathLst>
                  <a:path extrusionOk="0" h="588" w="128">
                    <a:moveTo>
                      <a:pt x="0" y="0"/>
                    </a:moveTo>
                    <a:lnTo>
                      <a:pt x="0" y="587"/>
                    </a:lnTo>
                    <a:lnTo>
                      <a:pt x="127" y="587"/>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44"/>
              <p:cNvSpPr/>
              <p:nvPr/>
            </p:nvSpPr>
            <p:spPr>
              <a:xfrm>
                <a:off x="4888646" y="2486851"/>
                <a:ext cx="9292" cy="42684"/>
              </a:xfrm>
              <a:custGeom>
                <a:rect b="b" l="l" r="r" t="t"/>
                <a:pathLst>
                  <a:path extrusionOk="0" h="588" w="128">
                    <a:moveTo>
                      <a:pt x="1" y="0"/>
                    </a:moveTo>
                    <a:lnTo>
                      <a:pt x="1" y="587"/>
                    </a:lnTo>
                    <a:lnTo>
                      <a:pt x="127" y="587"/>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44"/>
              <p:cNvSpPr/>
              <p:nvPr/>
            </p:nvSpPr>
            <p:spPr>
              <a:xfrm>
                <a:off x="4989404" y="2486851"/>
                <a:ext cx="9219" cy="42902"/>
              </a:xfrm>
              <a:custGeom>
                <a:rect b="b" l="l" r="r" t="t"/>
                <a:pathLst>
                  <a:path extrusionOk="0" h="591" w="127">
                    <a:moveTo>
                      <a:pt x="0" y="0"/>
                    </a:moveTo>
                    <a:lnTo>
                      <a:pt x="0" y="591"/>
                    </a:lnTo>
                    <a:lnTo>
                      <a:pt x="127" y="591"/>
                    </a:lnTo>
                    <a:lnTo>
                      <a:pt x="127" y="0"/>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44"/>
              <p:cNvSpPr/>
              <p:nvPr/>
            </p:nvSpPr>
            <p:spPr>
              <a:xfrm>
                <a:off x="4846035" y="2397272"/>
                <a:ext cx="195201" cy="42902"/>
              </a:xfrm>
              <a:custGeom>
                <a:rect b="b" l="l" r="r" t="t"/>
                <a:pathLst>
                  <a:path extrusionOk="0" h="591" w="2689">
                    <a:moveTo>
                      <a:pt x="1" y="1"/>
                    </a:moveTo>
                    <a:lnTo>
                      <a:pt x="1" y="591"/>
                    </a:lnTo>
                    <a:lnTo>
                      <a:pt x="2689" y="591"/>
                    </a:lnTo>
                    <a:lnTo>
                      <a:pt x="2689" y="1"/>
                    </a:lnTo>
                    <a:close/>
                  </a:path>
                </a:pathLst>
              </a:custGeom>
              <a:solidFill>
                <a:srgbClr val="FEEC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44"/>
              <p:cNvSpPr/>
              <p:nvPr/>
            </p:nvSpPr>
            <p:spPr>
              <a:xfrm>
                <a:off x="4939025" y="2397272"/>
                <a:ext cx="9292" cy="42902"/>
              </a:xfrm>
              <a:custGeom>
                <a:rect b="b" l="l" r="r" t="t"/>
                <a:pathLst>
                  <a:path extrusionOk="0" h="591" w="128">
                    <a:moveTo>
                      <a:pt x="0" y="1"/>
                    </a:moveTo>
                    <a:lnTo>
                      <a:pt x="0" y="591"/>
                    </a:lnTo>
                    <a:lnTo>
                      <a:pt x="127" y="591"/>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44"/>
              <p:cNvSpPr/>
              <p:nvPr/>
            </p:nvSpPr>
            <p:spPr>
              <a:xfrm>
                <a:off x="4888646" y="2397272"/>
                <a:ext cx="9292" cy="42902"/>
              </a:xfrm>
              <a:custGeom>
                <a:rect b="b" l="l" r="r" t="t"/>
                <a:pathLst>
                  <a:path extrusionOk="0" h="591" w="128">
                    <a:moveTo>
                      <a:pt x="1" y="1"/>
                    </a:moveTo>
                    <a:lnTo>
                      <a:pt x="1" y="591"/>
                    </a:lnTo>
                    <a:lnTo>
                      <a:pt x="127" y="591"/>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44"/>
              <p:cNvSpPr/>
              <p:nvPr/>
            </p:nvSpPr>
            <p:spPr>
              <a:xfrm>
                <a:off x="4989404" y="2397490"/>
                <a:ext cx="9219" cy="42975"/>
              </a:xfrm>
              <a:custGeom>
                <a:rect b="b" l="l" r="r" t="t"/>
                <a:pathLst>
                  <a:path extrusionOk="0" h="592" w="127">
                    <a:moveTo>
                      <a:pt x="0" y="1"/>
                    </a:moveTo>
                    <a:lnTo>
                      <a:pt x="0" y="591"/>
                    </a:lnTo>
                    <a:lnTo>
                      <a:pt x="127" y="591"/>
                    </a:lnTo>
                    <a:lnTo>
                      <a:pt x="127"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2" name="Google Shape;2992;p44"/>
            <p:cNvGrpSpPr/>
            <p:nvPr/>
          </p:nvGrpSpPr>
          <p:grpSpPr>
            <a:xfrm>
              <a:off x="5668152" y="4462386"/>
              <a:ext cx="467376" cy="1276480"/>
              <a:chOff x="5186708" y="2139934"/>
              <a:chExt cx="276505" cy="755180"/>
            </a:xfrm>
          </p:grpSpPr>
          <p:sp>
            <p:nvSpPr>
              <p:cNvPr id="2993" name="Google Shape;2993;p44"/>
              <p:cNvSpPr/>
              <p:nvPr/>
            </p:nvSpPr>
            <p:spPr>
              <a:xfrm>
                <a:off x="5186708" y="2139934"/>
                <a:ext cx="276505" cy="755180"/>
              </a:xfrm>
              <a:custGeom>
                <a:rect b="b" l="l" r="r" t="t"/>
                <a:pathLst>
                  <a:path extrusionOk="0" h="10403" w="3809">
                    <a:moveTo>
                      <a:pt x="3809" y="0"/>
                    </a:moveTo>
                    <a:lnTo>
                      <a:pt x="0" y="1378"/>
                    </a:lnTo>
                    <a:lnTo>
                      <a:pt x="0" y="10402"/>
                    </a:lnTo>
                    <a:lnTo>
                      <a:pt x="3809" y="10402"/>
                    </a:lnTo>
                    <a:lnTo>
                      <a:pt x="380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44"/>
              <p:cNvSpPr/>
              <p:nvPr/>
            </p:nvSpPr>
            <p:spPr>
              <a:xfrm>
                <a:off x="5244564" y="2788252"/>
                <a:ext cx="160792" cy="106856"/>
              </a:xfrm>
              <a:custGeom>
                <a:rect b="b" l="l" r="r" t="t"/>
                <a:pathLst>
                  <a:path extrusionOk="0" h="1472" w="2215">
                    <a:moveTo>
                      <a:pt x="0" y="1"/>
                    </a:moveTo>
                    <a:lnTo>
                      <a:pt x="0" y="1471"/>
                    </a:lnTo>
                    <a:lnTo>
                      <a:pt x="2215" y="1471"/>
                    </a:lnTo>
                    <a:lnTo>
                      <a:pt x="2215" y="1"/>
                    </a:ln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44"/>
              <p:cNvSpPr/>
              <p:nvPr/>
            </p:nvSpPr>
            <p:spPr>
              <a:xfrm>
                <a:off x="5386917" y="2284246"/>
                <a:ext cx="37095" cy="37313"/>
              </a:xfrm>
              <a:custGeom>
                <a:rect b="b" l="l" r="r" t="t"/>
                <a:pathLst>
                  <a:path extrusionOk="0" h="514" w="511">
                    <a:moveTo>
                      <a:pt x="0" y="0"/>
                    </a:moveTo>
                    <a:lnTo>
                      <a:pt x="0" y="514"/>
                    </a:lnTo>
                    <a:lnTo>
                      <a:pt x="510" y="514"/>
                    </a:lnTo>
                    <a:lnTo>
                      <a:pt x="510"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44"/>
              <p:cNvSpPr/>
              <p:nvPr/>
            </p:nvSpPr>
            <p:spPr>
              <a:xfrm>
                <a:off x="5333126" y="2284246"/>
                <a:ext cx="37385" cy="37313"/>
              </a:xfrm>
              <a:custGeom>
                <a:rect b="b" l="l" r="r" t="t"/>
                <a:pathLst>
                  <a:path extrusionOk="0" h="514" w="515">
                    <a:moveTo>
                      <a:pt x="1" y="0"/>
                    </a:moveTo>
                    <a:lnTo>
                      <a:pt x="1" y="514"/>
                    </a:lnTo>
                    <a:lnTo>
                      <a:pt x="514" y="514"/>
                    </a:lnTo>
                    <a:lnTo>
                      <a:pt x="51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44"/>
              <p:cNvSpPr/>
              <p:nvPr/>
            </p:nvSpPr>
            <p:spPr>
              <a:xfrm>
                <a:off x="5279626" y="2284246"/>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44"/>
              <p:cNvSpPr/>
              <p:nvPr/>
            </p:nvSpPr>
            <p:spPr>
              <a:xfrm>
                <a:off x="5226126" y="2284246"/>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44"/>
              <p:cNvSpPr/>
              <p:nvPr/>
            </p:nvSpPr>
            <p:spPr>
              <a:xfrm>
                <a:off x="5386917" y="2363880"/>
                <a:ext cx="37095" cy="37313"/>
              </a:xfrm>
              <a:custGeom>
                <a:rect b="b" l="l" r="r" t="t"/>
                <a:pathLst>
                  <a:path extrusionOk="0" h="514" w="511">
                    <a:moveTo>
                      <a:pt x="0" y="0"/>
                    </a:moveTo>
                    <a:lnTo>
                      <a:pt x="0" y="514"/>
                    </a:lnTo>
                    <a:lnTo>
                      <a:pt x="510" y="514"/>
                    </a:lnTo>
                    <a:lnTo>
                      <a:pt x="510"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44"/>
              <p:cNvSpPr/>
              <p:nvPr/>
            </p:nvSpPr>
            <p:spPr>
              <a:xfrm>
                <a:off x="5333126" y="2363880"/>
                <a:ext cx="37385" cy="37313"/>
              </a:xfrm>
              <a:custGeom>
                <a:rect b="b" l="l" r="r" t="t"/>
                <a:pathLst>
                  <a:path extrusionOk="0" h="514" w="515">
                    <a:moveTo>
                      <a:pt x="1" y="0"/>
                    </a:moveTo>
                    <a:lnTo>
                      <a:pt x="1" y="514"/>
                    </a:lnTo>
                    <a:lnTo>
                      <a:pt x="514" y="514"/>
                    </a:lnTo>
                    <a:lnTo>
                      <a:pt x="51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44"/>
              <p:cNvSpPr/>
              <p:nvPr/>
            </p:nvSpPr>
            <p:spPr>
              <a:xfrm>
                <a:off x="5279626" y="2363880"/>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44"/>
              <p:cNvSpPr/>
              <p:nvPr/>
            </p:nvSpPr>
            <p:spPr>
              <a:xfrm>
                <a:off x="5226126" y="2363880"/>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44"/>
              <p:cNvSpPr/>
              <p:nvPr/>
            </p:nvSpPr>
            <p:spPr>
              <a:xfrm>
                <a:off x="5386917" y="2443513"/>
                <a:ext cx="37095" cy="37385"/>
              </a:xfrm>
              <a:custGeom>
                <a:rect b="b" l="l" r="r" t="t"/>
                <a:pathLst>
                  <a:path extrusionOk="0" h="515" w="511">
                    <a:moveTo>
                      <a:pt x="0" y="1"/>
                    </a:moveTo>
                    <a:lnTo>
                      <a:pt x="0" y="514"/>
                    </a:lnTo>
                    <a:lnTo>
                      <a:pt x="510" y="514"/>
                    </a:lnTo>
                    <a:lnTo>
                      <a:pt x="510"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44"/>
              <p:cNvSpPr/>
              <p:nvPr/>
            </p:nvSpPr>
            <p:spPr>
              <a:xfrm>
                <a:off x="5333126" y="2443513"/>
                <a:ext cx="37385" cy="37385"/>
              </a:xfrm>
              <a:custGeom>
                <a:rect b="b" l="l" r="r" t="t"/>
                <a:pathLst>
                  <a:path extrusionOk="0" h="515" w="515">
                    <a:moveTo>
                      <a:pt x="1" y="1"/>
                    </a:moveTo>
                    <a:lnTo>
                      <a:pt x="1" y="514"/>
                    </a:lnTo>
                    <a:lnTo>
                      <a:pt x="514" y="514"/>
                    </a:lnTo>
                    <a:lnTo>
                      <a:pt x="514"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44"/>
              <p:cNvSpPr/>
              <p:nvPr/>
            </p:nvSpPr>
            <p:spPr>
              <a:xfrm>
                <a:off x="5279626" y="2443513"/>
                <a:ext cx="37095" cy="37385"/>
              </a:xfrm>
              <a:custGeom>
                <a:rect b="b" l="l" r="r" t="t"/>
                <a:pathLst>
                  <a:path extrusionOk="0" h="515" w="511">
                    <a:moveTo>
                      <a:pt x="1" y="1"/>
                    </a:moveTo>
                    <a:lnTo>
                      <a:pt x="1" y="514"/>
                    </a:lnTo>
                    <a:lnTo>
                      <a:pt x="511" y="514"/>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44"/>
              <p:cNvSpPr/>
              <p:nvPr/>
            </p:nvSpPr>
            <p:spPr>
              <a:xfrm>
                <a:off x="5226126" y="2443513"/>
                <a:ext cx="37095" cy="37385"/>
              </a:xfrm>
              <a:custGeom>
                <a:rect b="b" l="l" r="r" t="t"/>
                <a:pathLst>
                  <a:path extrusionOk="0" h="515" w="511">
                    <a:moveTo>
                      <a:pt x="1" y="1"/>
                    </a:moveTo>
                    <a:lnTo>
                      <a:pt x="1" y="514"/>
                    </a:lnTo>
                    <a:lnTo>
                      <a:pt x="511" y="514"/>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44"/>
              <p:cNvSpPr/>
              <p:nvPr/>
            </p:nvSpPr>
            <p:spPr>
              <a:xfrm>
                <a:off x="5386917" y="2523147"/>
                <a:ext cx="37095" cy="37385"/>
              </a:xfrm>
              <a:custGeom>
                <a:rect b="b" l="l" r="r" t="t"/>
                <a:pathLst>
                  <a:path extrusionOk="0" h="515" w="511">
                    <a:moveTo>
                      <a:pt x="0" y="1"/>
                    </a:moveTo>
                    <a:lnTo>
                      <a:pt x="0" y="514"/>
                    </a:lnTo>
                    <a:lnTo>
                      <a:pt x="510" y="514"/>
                    </a:lnTo>
                    <a:lnTo>
                      <a:pt x="510"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44"/>
              <p:cNvSpPr/>
              <p:nvPr/>
            </p:nvSpPr>
            <p:spPr>
              <a:xfrm>
                <a:off x="5333126" y="2523147"/>
                <a:ext cx="37385" cy="37385"/>
              </a:xfrm>
              <a:custGeom>
                <a:rect b="b" l="l" r="r" t="t"/>
                <a:pathLst>
                  <a:path extrusionOk="0" h="515" w="515">
                    <a:moveTo>
                      <a:pt x="1" y="1"/>
                    </a:moveTo>
                    <a:lnTo>
                      <a:pt x="1" y="514"/>
                    </a:lnTo>
                    <a:lnTo>
                      <a:pt x="514" y="514"/>
                    </a:lnTo>
                    <a:lnTo>
                      <a:pt x="514"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44"/>
              <p:cNvSpPr/>
              <p:nvPr/>
            </p:nvSpPr>
            <p:spPr>
              <a:xfrm>
                <a:off x="5279626" y="2523147"/>
                <a:ext cx="37095" cy="37385"/>
              </a:xfrm>
              <a:custGeom>
                <a:rect b="b" l="l" r="r" t="t"/>
                <a:pathLst>
                  <a:path extrusionOk="0" h="515" w="511">
                    <a:moveTo>
                      <a:pt x="1" y="1"/>
                    </a:moveTo>
                    <a:lnTo>
                      <a:pt x="1" y="514"/>
                    </a:lnTo>
                    <a:lnTo>
                      <a:pt x="511" y="514"/>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44"/>
              <p:cNvSpPr/>
              <p:nvPr/>
            </p:nvSpPr>
            <p:spPr>
              <a:xfrm>
                <a:off x="5226126" y="2523147"/>
                <a:ext cx="37095" cy="37385"/>
              </a:xfrm>
              <a:custGeom>
                <a:rect b="b" l="l" r="r" t="t"/>
                <a:pathLst>
                  <a:path extrusionOk="0" h="515" w="511">
                    <a:moveTo>
                      <a:pt x="1" y="1"/>
                    </a:moveTo>
                    <a:lnTo>
                      <a:pt x="1" y="514"/>
                    </a:lnTo>
                    <a:lnTo>
                      <a:pt x="511" y="514"/>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44"/>
              <p:cNvSpPr/>
              <p:nvPr/>
            </p:nvSpPr>
            <p:spPr>
              <a:xfrm>
                <a:off x="5386917" y="2602780"/>
                <a:ext cx="37095" cy="37385"/>
              </a:xfrm>
              <a:custGeom>
                <a:rect b="b" l="l" r="r" t="t"/>
                <a:pathLst>
                  <a:path extrusionOk="0" h="515" w="511">
                    <a:moveTo>
                      <a:pt x="0" y="1"/>
                    </a:moveTo>
                    <a:lnTo>
                      <a:pt x="0" y="515"/>
                    </a:lnTo>
                    <a:lnTo>
                      <a:pt x="510" y="515"/>
                    </a:lnTo>
                    <a:lnTo>
                      <a:pt x="510"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44"/>
              <p:cNvSpPr/>
              <p:nvPr/>
            </p:nvSpPr>
            <p:spPr>
              <a:xfrm>
                <a:off x="5333126" y="2602780"/>
                <a:ext cx="37385" cy="37385"/>
              </a:xfrm>
              <a:custGeom>
                <a:rect b="b" l="l" r="r" t="t"/>
                <a:pathLst>
                  <a:path extrusionOk="0" h="515" w="515">
                    <a:moveTo>
                      <a:pt x="1" y="1"/>
                    </a:moveTo>
                    <a:lnTo>
                      <a:pt x="1" y="515"/>
                    </a:lnTo>
                    <a:lnTo>
                      <a:pt x="514" y="515"/>
                    </a:lnTo>
                    <a:lnTo>
                      <a:pt x="514"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44"/>
              <p:cNvSpPr/>
              <p:nvPr/>
            </p:nvSpPr>
            <p:spPr>
              <a:xfrm>
                <a:off x="5279626" y="2602780"/>
                <a:ext cx="37095" cy="37385"/>
              </a:xfrm>
              <a:custGeom>
                <a:rect b="b" l="l" r="r" t="t"/>
                <a:pathLst>
                  <a:path extrusionOk="0" h="515" w="511">
                    <a:moveTo>
                      <a:pt x="1" y="1"/>
                    </a:moveTo>
                    <a:lnTo>
                      <a:pt x="1" y="515"/>
                    </a:lnTo>
                    <a:lnTo>
                      <a:pt x="511" y="515"/>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44"/>
              <p:cNvSpPr/>
              <p:nvPr/>
            </p:nvSpPr>
            <p:spPr>
              <a:xfrm>
                <a:off x="5226126" y="2602780"/>
                <a:ext cx="37095" cy="37385"/>
              </a:xfrm>
              <a:custGeom>
                <a:rect b="b" l="l" r="r" t="t"/>
                <a:pathLst>
                  <a:path extrusionOk="0" h="515" w="511">
                    <a:moveTo>
                      <a:pt x="1" y="1"/>
                    </a:moveTo>
                    <a:lnTo>
                      <a:pt x="1" y="515"/>
                    </a:lnTo>
                    <a:lnTo>
                      <a:pt x="511" y="515"/>
                    </a:lnTo>
                    <a:lnTo>
                      <a:pt x="51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44"/>
              <p:cNvSpPr/>
              <p:nvPr/>
            </p:nvSpPr>
            <p:spPr>
              <a:xfrm>
                <a:off x="5386917" y="2682486"/>
                <a:ext cx="37095" cy="37313"/>
              </a:xfrm>
              <a:custGeom>
                <a:rect b="b" l="l" r="r" t="t"/>
                <a:pathLst>
                  <a:path extrusionOk="0" h="514" w="511">
                    <a:moveTo>
                      <a:pt x="0" y="0"/>
                    </a:moveTo>
                    <a:lnTo>
                      <a:pt x="0" y="514"/>
                    </a:lnTo>
                    <a:lnTo>
                      <a:pt x="510" y="514"/>
                    </a:lnTo>
                    <a:lnTo>
                      <a:pt x="510"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44"/>
              <p:cNvSpPr/>
              <p:nvPr/>
            </p:nvSpPr>
            <p:spPr>
              <a:xfrm>
                <a:off x="5333126" y="2682486"/>
                <a:ext cx="37385" cy="37313"/>
              </a:xfrm>
              <a:custGeom>
                <a:rect b="b" l="l" r="r" t="t"/>
                <a:pathLst>
                  <a:path extrusionOk="0" h="514" w="515">
                    <a:moveTo>
                      <a:pt x="1" y="0"/>
                    </a:moveTo>
                    <a:lnTo>
                      <a:pt x="1" y="514"/>
                    </a:lnTo>
                    <a:lnTo>
                      <a:pt x="514" y="514"/>
                    </a:lnTo>
                    <a:lnTo>
                      <a:pt x="51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44"/>
              <p:cNvSpPr/>
              <p:nvPr/>
            </p:nvSpPr>
            <p:spPr>
              <a:xfrm>
                <a:off x="5279626" y="2682486"/>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44"/>
              <p:cNvSpPr/>
              <p:nvPr/>
            </p:nvSpPr>
            <p:spPr>
              <a:xfrm>
                <a:off x="5226126" y="2682486"/>
                <a:ext cx="37095" cy="37313"/>
              </a:xfrm>
              <a:custGeom>
                <a:rect b="b" l="l" r="r" t="t"/>
                <a:pathLst>
                  <a:path extrusionOk="0" h="514" w="511">
                    <a:moveTo>
                      <a:pt x="1" y="0"/>
                    </a:moveTo>
                    <a:lnTo>
                      <a:pt x="1" y="514"/>
                    </a:lnTo>
                    <a:lnTo>
                      <a:pt x="511" y="514"/>
                    </a:lnTo>
                    <a:lnTo>
                      <a:pt x="51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9" name="Google Shape;3019;p44"/>
            <p:cNvGrpSpPr/>
            <p:nvPr/>
          </p:nvGrpSpPr>
          <p:grpSpPr>
            <a:xfrm>
              <a:off x="5919121" y="2597167"/>
              <a:ext cx="1352257" cy="463924"/>
              <a:chOff x="2867616" y="4477492"/>
              <a:chExt cx="3405332" cy="1168280"/>
            </a:xfrm>
          </p:grpSpPr>
          <p:sp>
            <p:nvSpPr>
              <p:cNvPr id="3020" name="Google Shape;3020;p44"/>
              <p:cNvSpPr/>
              <p:nvPr/>
            </p:nvSpPr>
            <p:spPr>
              <a:xfrm>
                <a:off x="3806799" y="4529514"/>
                <a:ext cx="1534639" cy="400099"/>
              </a:xfrm>
              <a:custGeom>
                <a:rect b="b" l="l" r="r" t="t"/>
                <a:pathLst>
                  <a:path extrusionOk="0" h="2087" w="8005">
                    <a:moveTo>
                      <a:pt x="52" y="0"/>
                    </a:moveTo>
                    <a:cubicBezTo>
                      <a:pt x="47" y="0"/>
                      <a:pt x="42" y="1"/>
                      <a:pt x="37" y="2"/>
                    </a:cubicBezTo>
                    <a:cubicBezTo>
                      <a:pt x="14" y="12"/>
                      <a:pt x="1" y="39"/>
                      <a:pt x="11" y="62"/>
                    </a:cubicBezTo>
                    <a:cubicBezTo>
                      <a:pt x="458" y="1253"/>
                      <a:pt x="2018" y="2087"/>
                      <a:pt x="3806" y="2087"/>
                    </a:cubicBezTo>
                    <a:lnTo>
                      <a:pt x="4206" y="2087"/>
                    </a:lnTo>
                    <a:cubicBezTo>
                      <a:pt x="5994" y="2087"/>
                      <a:pt x="7551" y="1256"/>
                      <a:pt x="7998" y="62"/>
                    </a:cubicBezTo>
                    <a:cubicBezTo>
                      <a:pt x="8005" y="39"/>
                      <a:pt x="7995" y="12"/>
                      <a:pt x="7968" y="2"/>
                    </a:cubicBezTo>
                    <a:cubicBezTo>
                      <a:pt x="7963" y="1"/>
                      <a:pt x="7959" y="0"/>
                      <a:pt x="7954" y="0"/>
                    </a:cubicBezTo>
                    <a:cubicBezTo>
                      <a:pt x="7935" y="0"/>
                      <a:pt x="7917" y="11"/>
                      <a:pt x="7911" y="32"/>
                    </a:cubicBezTo>
                    <a:cubicBezTo>
                      <a:pt x="7478" y="1186"/>
                      <a:pt x="5954" y="1997"/>
                      <a:pt x="4203" y="1997"/>
                    </a:cubicBezTo>
                    <a:lnTo>
                      <a:pt x="3803" y="1997"/>
                    </a:lnTo>
                    <a:cubicBezTo>
                      <a:pt x="2055" y="1997"/>
                      <a:pt x="531" y="1186"/>
                      <a:pt x="97" y="32"/>
                    </a:cubicBezTo>
                    <a:cubicBezTo>
                      <a:pt x="89" y="11"/>
                      <a:pt x="71" y="0"/>
                      <a:pt x="5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1" name="Google Shape;3021;p44"/>
              <p:cNvGrpSpPr/>
              <p:nvPr/>
            </p:nvGrpSpPr>
            <p:grpSpPr>
              <a:xfrm>
                <a:off x="2867616" y="4477492"/>
                <a:ext cx="3405332" cy="1168280"/>
                <a:chOff x="2867616" y="3401792"/>
                <a:chExt cx="3405332" cy="1168280"/>
              </a:xfrm>
            </p:grpSpPr>
            <p:sp>
              <p:nvSpPr>
                <p:cNvPr id="3022" name="Google Shape;3022;p44"/>
                <p:cNvSpPr/>
                <p:nvPr/>
              </p:nvSpPr>
              <p:spPr>
                <a:xfrm>
                  <a:off x="3682763" y="3401792"/>
                  <a:ext cx="82052" cy="100456"/>
                </a:xfrm>
                <a:custGeom>
                  <a:rect b="b" l="l" r="r" t="t"/>
                  <a:pathLst>
                    <a:path extrusionOk="0" h="524" w="428">
                      <a:moveTo>
                        <a:pt x="214" y="0"/>
                      </a:moveTo>
                      <a:cubicBezTo>
                        <a:pt x="97" y="0"/>
                        <a:pt x="1" y="97"/>
                        <a:pt x="1" y="213"/>
                      </a:cubicBezTo>
                      <a:lnTo>
                        <a:pt x="1" y="310"/>
                      </a:lnTo>
                      <a:cubicBezTo>
                        <a:pt x="1" y="430"/>
                        <a:pt x="97" y="524"/>
                        <a:pt x="214" y="524"/>
                      </a:cubicBezTo>
                      <a:cubicBezTo>
                        <a:pt x="331" y="524"/>
                        <a:pt x="428" y="430"/>
                        <a:pt x="428" y="310"/>
                      </a:cubicBezTo>
                      <a:lnTo>
                        <a:pt x="428" y="213"/>
                      </a:lnTo>
                      <a:cubicBezTo>
                        <a:pt x="428" y="97"/>
                        <a:pt x="331" y="0"/>
                        <a:pt x="2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44"/>
                <p:cNvSpPr/>
                <p:nvPr/>
              </p:nvSpPr>
              <p:spPr>
                <a:xfrm>
                  <a:off x="5382839" y="3401792"/>
                  <a:ext cx="81477" cy="100456"/>
                </a:xfrm>
                <a:custGeom>
                  <a:rect b="b" l="l" r="r" t="t"/>
                  <a:pathLst>
                    <a:path extrusionOk="0" h="524" w="425">
                      <a:moveTo>
                        <a:pt x="214" y="0"/>
                      </a:moveTo>
                      <a:cubicBezTo>
                        <a:pt x="97" y="0"/>
                        <a:pt x="1" y="97"/>
                        <a:pt x="1" y="213"/>
                      </a:cubicBezTo>
                      <a:lnTo>
                        <a:pt x="1" y="314"/>
                      </a:lnTo>
                      <a:cubicBezTo>
                        <a:pt x="1" y="430"/>
                        <a:pt x="97" y="524"/>
                        <a:pt x="214" y="524"/>
                      </a:cubicBezTo>
                      <a:cubicBezTo>
                        <a:pt x="331" y="524"/>
                        <a:pt x="424" y="430"/>
                        <a:pt x="424" y="314"/>
                      </a:cubicBezTo>
                      <a:lnTo>
                        <a:pt x="424" y="213"/>
                      </a:lnTo>
                      <a:cubicBezTo>
                        <a:pt x="424" y="97"/>
                        <a:pt x="331" y="0"/>
                        <a:pt x="2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44"/>
                <p:cNvSpPr/>
                <p:nvPr/>
              </p:nvSpPr>
              <p:spPr>
                <a:xfrm>
                  <a:off x="3610488" y="4142751"/>
                  <a:ext cx="226026" cy="42943"/>
                </a:xfrm>
                <a:custGeom>
                  <a:rect b="b" l="l" r="r" t="t"/>
                  <a:pathLst>
                    <a:path extrusionOk="0" h="224" w="1179">
                      <a:moveTo>
                        <a:pt x="114" y="0"/>
                      </a:moveTo>
                      <a:cubicBezTo>
                        <a:pt x="51" y="0"/>
                        <a:pt x="1" y="50"/>
                        <a:pt x="1" y="110"/>
                      </a:cubicBezTo>
                      <a:cubicBezTo>
                        <a:pt x="1" y="174"/>
                        <a:pt x="51" y="224"/>
                        <a:pt x="114" y="224"/>
                      </a:cubicBezTo>
                      <a:lnTo>
                        <a:pt x="1068" y="224"/>
                      </a:lnTo>
                      <a:cubicBezTo>
                        <a:pt x="1128" y="224"/>
                        <a:pt x="1178" y="174"/>
                        <a:pt x="1178" y="110"/>
                      </a:cubicBezTo>
                      <a:cubicBezTo>
                        <a:pt x="1178" y="50"/>
                        <a:pt x="1128" y="0"/>
                        <a:pt x="106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44"/>
                <p:cNvSpPr/>
                <p:nvPr/>
              </p:nvSpPr>
              <p:spPr>
                <a:xfrm>
                  <a:off x="3646338" y="4180518"/>
                  <a:ext cx="154327" cy="318430"/>
                </a:xfrm>
                <a:custGeom>
                  <a:rect b="b" l="l" r="r" t="t"/>
                  <a:pathLst>
                    <a:path extrusionOk="0" h="1661" w="805">
                      <a:moveTo>
                        <a:pt x="1" y="0"/>
                      </a:moveTo>
                      <a:lnTo>
                        <a:pt x="1" y="1661"/>
                      </a:lnTo>
                      <a:lnTo>
                        <a:pt x="804" y="1661"/>
                      </a:lnTo>
                      <a:lnTo>
                        <a:pt x="80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44"/>
                <p:cNvSpPr/>
                <p:nvPr/>
              </p:nvSpPr>
              <p:spPr>
                <a:xfrm>
                  <a:off x="3682763" y="3966186"/>
                  <a:ext cx="81477" cy="100648"/>
                </a:xfrm>
                <a:custGeom>
                  <a:rect b="b" l="l" r="r" t="t"/>
                  <a:pathLst>
                    <a:path extrusionOk="0" h="525" w="425">
                      <a:moveTo>
                        <a:pt x="1" y="1"/>
                      </a:moveTo>
                      <a:lnTo>
                        <a:pt x="1" y="524"/>
                      </a:lnTo>
                      <a:lnTo>
                        <a:pt x="424" y="524"/>
                      </a:lnTo>
                      <a:lnTo>
                        <a:pt x="424"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44"/>
                <p:cNvSpPr/>
                <p:nvPr/>
              </p:nvSpPr>
              <p:spPr>
                <a:xfrm>
                  <a:off x="3668193" y="3534647"/>
                  <a:ext cx="110617" cy="415819"/>
                </a:xfrm>
                <a:custGeom>
                  <a:rect b="b" l="l" r="r" t="t"/>
                  <a:pathLst>
                    <a:path extrusionOk="0" h="2169" w="577">
                      <a:moveTo>
                        <a:pt x="0" y="1"/>
                      </a:moveTo>
                      <a:lnTo>
                        <a:pt x="0" y="2169"/>
                      </a:lnTo>
                      <a:lnTo>
                        <a:pt x="577" y="2169"/>
                      </a:lnTo>
                      <a:lnTo>
                        <a:pt x="57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44"/>
                <p:cNvSpPr/>
                <p:nvPr/>
              </p:nvSpPr>
              <p:spPr>
                <a:xfrm>
                  <a:off x="3653431" y="3484227"/>
                  <a:ext cx="140140" cy="64798"/>
                </a:xfrm>
                <a:custGeom>
                  <a:rect b="b" l="l" r="r" t="t"/>
                  <a:pathLst>
                    <a:path extrusionOk="0" h="338" w="731">
                      <a:moveTo>
                        <a:pt x="64" y="0"/>
                      </a:moveTo>
                      <a:cubicBezTo>
                        <a:pt x="27" y="0"/>
                        <a:pt x="0" y="27"/>
                        <a:pt x="0" y="60"/>
                      </a:cubicBezTo>
                      <a:lnTo>
                        <a:pt x="0" y="274"/>
                      </a:lnTo>
                      <a:cubicBezTo>
                        <a:pt x="0" y="310"/>
                        <a:pt x="27" y="337"/>
                        <a:pt x="64" y="337"/>
                      </a:cubicBezTo>
                      <a:lnTo>
                        <a:pt x="671" y="337"/>
                      </a:lnTo>
                      <a:cubicBezTo>
                        <a:pt x="704" y="337"/>
                        <a:pt x="731" y="310"/>
                        <a:pt x="731" y="274"/>
                      </a:cubicBezTo>
                      <a:lnTo>
                        <a:pt x="731" y="60"/>
                      </a:lnTo>
                      <a:cubicBezTo>
                        <a:pt x="731" y="27"/>
                        <a:pt x="704" y="0"/>
                        <a:pt x="6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44"/>
                <p:cNvSpPr/>
                <p:nvPr/>
              </p:nvSpPr>
              <p:spPr>
                <a:xfrm>
                  <a:off x="3643079" y="3944523"/>
                  <a:ext cx="160845" cy="21855"/>
                </a:xfrm>
                <a:custGeom>
                  <a:rect b="b" l="l" r="r" t="t"/>
                  <a:pathLst>
                    <a:path extrusionOk="0" h="114" w="839">
                      <a:moveTo>
                        <a:pt x="58" y="0"/>
                      </a:moveTo>
                      <a:cubicBezTo>
                        <a:pt x="28" y="0"/>
                        <a:pt x="1" y="24"/>
                        <a:pt x="1" y="57"/>
                      </a:cubicBezTo>
                      <a:cubicBezTo>
                        <a:pt x="1" y="87"/>
                        <a:pt x="28" y="114"/>
                        <a:pt x="58" y="114"/>
                      </a:cubicBezTo>
                      <a:lnTo>
                        <a:pt x="781" y="114"/>
                      </a:lnTo>
                      <a:cubicBezTo>
                        <a:pt x="811" y="114"/>
                        <a:pt x="838" y="87"/>
                        <a:pt x="838" y="57"/>
                      </a:cubicBezTo>
                      <a:cubicBezTo>
                        <a:pt x="838" y="24"/>
                        <a:pt x="811" y="0"/>
                        <a:pt x="7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44"/>
                <p:cNvSpPr/>
                <p:nvPr/>
              </p:nvSpPr>
              <p:spPr>
                <a:xfrm>
                  <a:off x="3634835" y="4498756"/>
                  <a:ext cx="177332" cy="39876"/>
                </a:xfrm>
                <a:custGeom>
                  <a:rect b="b" l="l" r="r" t="t"/>
                  <a:pathLst>
                    <a:path extrusionOk="0" h="208" w="925">
                      <a:moveTo>
                        <a:pt x="107" y="1"/>
                      </a:moveTo>
                      <a:cubicBezTo>
                        <a:pt x="47" y="1"/>
                        <a:pt x="1" y="48"/>
                        <a:pt x="1" y="104"/>
                      </a:cubicBezTo>
                      <a:cubicBezTo>
                        <a:pt x="1" y="161"/>
                        <a:pt x="47" y="208"/>
                        <a:pt x="107" y="208"/>
                      </a:cubicBezTo>
                      <a:lnTo>
                        <a:pt x="821" y="208"/>
                      </a:lnTo>
                      <a:cubicBezTo>
                        <a:pt x="878" y="208"/>
                        <a:pt x="924" y="161"/>
                        <a:pt x="924" y="104"/>
                      </a:cubicBezTo>
                      <a:cubicBezTo>
                        <a:pt x="924" y="48"/>
                        <a:pt x="878" y="1"/>
                        <a:pt x="8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44"/>
                <p:cNvSpPr/>
                <p:nvPr/>
              </p:nvSpPr>
              <p:spPr>
                <a:xfrm>
                  <a:off x="5310565" y="4142751"/>
                  <a:ext cx="225834" cy="42943"/>
                </a:xfrm>
                <a:custGeom>
                  <a:rect b="b" l="l" r="r" t="t"/>
                  <a:pathLst>
                    <a:path extrusionOk="0" h="224" w="1178">
                      <a:moveTo>
                        <a:pt x="114" y="0"/>
                      </a:moveTo>
                      <a:cubicBezTo>
                        <a:pt x="51" y="0"/>
                        <a:pt x="1" y="50"/>
                        <a:pt x="1" y="110"/>
                      </a:cubicBezTo>
                      <a:cubicBezTo>
                        <a:pt x="1" y="174"/>
                        <a:pt x="51" y="224"/>
                        <a:pt x="114" y="224"/>
                      </a:cubicBezTo>
                      <a:lnTo>
                        <a:pt x="1068" y="224"/>
                      </a:lnTo>
                      <a:cubicBezTo>
                        <a:pt x="1128" y="224"/>
                        <a:pt x="1178" y="174"/>
                        <a:pt x="1178" y="110"/>
                      </a:cubicBezTo>
                      <a:cubicBezTo>
                        <a:pt x="1178" y="50"/>
                        <a:pt x="1128" y="0"/>
                        <a:pt x="106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44"/>
                <p:cNvSpPr/>
                <p:nvPr/>
              </p:nvSpPr>
              <p:spPr>
                <a:xfrm>
                  <a:off x="5346414" y="4180518"/>
                  <a:ext cx="154327" cy="318430"/>
                </a:xfrm>
                <a:custGeom>
                  <a:rect b="b" l="l" r="r" t="t"/>
                  <a:pathLst>
                    <a:path extrusionOk="0" h="1661" w="805">
                      <a:moveTo>
                        <a:pt x="0" y="0"/>
                      </a:moveTo>
                      <a:lnTo>
                        <a:pt x="0" y="1661"/>
                      </a:lnTo>
                      <a:lnTo>
                        <a:pt x="804" y="1661"/>
                      </a:lnTo>
                      <a:lnTo>
                        <a:pt x="80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44"/>
                <p:cNvSpPr/>
                <p:nvPr/>
              </p:nvSpPr>
              <p:spPr>
                <a:xfrm>
                  <a:off x="5382839" y="3966186"/>
                  <a:ext cx="81477" cy="100648"/>
                </a:xfrm>
                <a:custGeom>
                  <a:rect b="b" l="l" r="r" t="t"/>
                  <a:pathLst>
                    <a:path extrusionOk="0" h="525" w="425">
                      <a:moveTo>
                        <a:pt x="1" y="1"/>
                      </a:moveTo>
                      <a:lnTo>
                        <a:pt x="1" y="524"/>
                      </a:lnTo>
                      <a:lnTo>
                        <a:pt x="424" y="524"/>
                      </a:lnTo>
                      <a:lnTo>
                        <a:pt x="424"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44"/>
                <p:cNvSpPr/>
                <p:nvPr/>
              </p:nvSpPr>
              <p:spPr>
                <a:xfrm>
                  <a:off x="5368077" y="3534647"/>
                  <a:ext cx="110808" cy="415819"/>
                </a:xfrm>
                <a:custGeom>
                  <a:rect b="b" l="l" r="r" t="t"/>
                  <a:pathLst>
                    <a:path extrusionOk="0" h="2169" w="578">
                      <a:moveTo>
                        <a:pt x="1" y="1"/>
                      </a:moveTo>
                      <a:lnTo>
                        <a:pt x="1" y="2169"/>
                      </a:lnTo>
                      <a:lnTo>
                        <a:pt x="578" y="2169"/>
                      </a:lnTo>
                      <a:lnTo>
                        <a:pt x="57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44"/>
                <p:cNvSpPr/>
                <p:nvPr/>
              </p:nvSpPr>
              <p:spPr>
                <a:xfrm>
                  <a:off x="5353507" y="3484227"/>
                  <a:ext cx="140140" cy="64798"/>
                </a:xfrm>
                <a:custGeom>
                  <a:rect b="b" l="l" r="r" t="t"/>
                  <a:pathLst>
                    <a:path extrusionOk="0" h="338" w="731">
                      <a:moveTo>
                        <a:pt x="64" y="0"/>
                      </a:moveTo>
                      <a:cubicBezTo>
                        <a:pt x="27" y="0"/>
                        <a:pt x="0" y="27"/>
                        <a:pt x="0" y="60"/>
                      </a:cubicBezTo>
                      <a:lnTo>
                        <a:pt x="0" y="274"/>
                      </a:lnTo>
                      <a:cubicBezTo>
                        <a:pt x="0" y="310"/>
                        <a:pt x="27" y="337"/>
                        <a:pt x="64" y="337"/>
                      </a:cubicBezTo>
                      <a:lnTo>
                        <a:pt x="670" y="337"/>
                      </a:lnTo>
                      <a:cubicBezTo>
                        <a:pt x="704" y="337"/>
                        <a:pt x="731" y="310"/>
                        <a:pt x="731" y="274"/>
                      </a:cubicBezTo>
                      <a:lnTo>
                        <a:pt x="731" y="60"/>
                      </a:lnTo>
                      <a:cubicBezTo>
                        <a:pt x="731" y="27"/>
                        <a:pt x="704" y="0"/>
                        <a:pt x="6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44"/>
                <p:cNvSpPr/>
                <p:nvPr/>
              </p:nvSpPr>
              <p:spPr>
                <a:xfrm>
                  <a:off x="5343155" y="3944523"/>
                  <a:ext cx="160653" cy="21855"/>
                </a:xfrm>
                <a:custGeom>
                  <a:rect b="b" l="l" r="r" t="t"/>
                  <a:pathLst>
                    <a:path extrusionOk="0" h="114" w="838">
                      <a:moveTo>
                        <a:pt x="61" y="0"/>
                      </a:moveTo>
                      <a:cubicBezTo>
                        <a:pt x="27" y="0"/>
                        <a:pt x="4" y="24"/>
                        <a:pt x="4" y="57"/>
                      </a:cubicBezTo>
                      <a:cubicBezTo>
                        <a:pt x="1" y="87"/>
                        <a:pt x="27" y="114"/>
                        <a:pt x="61" y="114"/>
                      </a:cubicBezTo>
                      <a:lnTo>
                        <a:pt x="781" y="114"/>
                      </a:lnTo>
                      <a:cubicBezTo>
                        <a:pt x="811" y="114"/>
                        <a:pt x="838" y="87"/>
                        <a:pt x="838" y="57"/>
                      </a:cubicBezTo>
                      <a:cubicBezTo>
                        <a:pt x="838" y="24"/>
                        <a:pt x="811" y="0"/>
                        <a:pt x="7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44"/>
                <p:cNvSpPr/>
                <p:nvPr/>
              </p:nvSpPr>
              <p:spPr>
                <a:xfrm>
                  <a:off x="5334912" y="4498756"/>
                  <a:ext cx="177332" cy="39876"/>
                </a:xfrm>
                <a:custGeom>
                  <a:rect b="b" l="l" r="r" t="t"/>
                  <a:pathLst>
                    <a:path extrusionOk="0" h="208" w="925">
                      <a:moveTo>
                        <a:pt x="107" y="1"/>
                      </a:moveTo>
                      <a:cubicBezTo>
                        <a:pt x="47" y="1"/>
                        <a:pt x="0" y="48"/>
                        <a:pt x="0" y="104"/>
                      </a:cubicBezTo>
                      <a:cubicBezTo>
                        <a:pt x="0" y="161"/>
                        <a:pt x="47" y="208"/>
                        <a:pt x="107" y="208"/>
                      </a:cubicBezTo>
                      <a:lnTo>
                        <a:pt x="821" y="208"/>
                      </a:lnTo>
                      <a:cubicBezTo>
                        <a:pt x="878" y="208"/>
                        <a:pt x="924" y="161"/>
                        <a:pt x="924" y="104"/>
                      </a:cubicBezTo>
                      <a:cubicBezTo>
                        <a:pt x="924" y="48"/>
                        <a:pt x="878" y="1"/>
                        <a:pt x="8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44"/>
                <p:cNvSpPr/>
                <p:nvPr/>
              </p:nvSpPr>
              <p:spPr>
                <a:xfrm>
                  <a:off x="5286217" y="4532689"/>
                  <a:ext cx="275871" cy="37383"/>
                </a:xfrm>
                <a:custGeom>
                  <a:rect b="b" l="l" r="r" t="t"/>
                  <a:pathLst>
                    <a:path extrusionOk="0" h="195" w="1439">
                      <a:moveTo>
                        <a:pt x="98" y="1"/>
                      </a:moveTo>
                      <a:cubicBezTo>
                        <a:pt x="44" y="1"/>
                        <a:pt x="1" y="44"/>
                        <a:pt x="1" y="97"/>
                      </a:cubicBezTo>
                      <a:cubicBezTo>
                        <a:pt x="1" y="151"/>
                        <a:pt x="44" y="194"/>
                        <a:pt x="98" y="194"/>
                      </a:cubicBezTo>
                      <a:lnTo>
                        <a:pt x="1342" y="194"/>
                      </a:lnTo>
                      <a:cubicBezTo>
                        <a:pt x="1395" y="194"/>
                        <a:pt x="1438" y="151"/>
                        <a:pt x="1438" y="97"/>
                      </a:cubicBezTo>
                      <a:cubicBezTo>
                        <a:pt x="1438" y="44"/>
                        <a:pt x="1395" y="1"/>
                        <a:pt x="13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44"/>
                <p:cNvSpPr/>
                <p:nvPr/>
              </p:nvSpPr>
              <p:spPr>
                <a:xfrm>
                  <a:off x="2872025" y="3460839"/>
                  <a:ext cx="770866" cy="400099"/>
                </a:xfrm>
                <a:custGeom>
                  <a:rect b="b" l="l" r="r" t="t"/>
                  <a:pathLst>
                    <a:path extrusionOk="0" h="2087" w="4021">
                      <a:moveTo>
                        <a:pt x="3962" y="0"/>
                      </a:moveTo>
                      <a:cubicBezTo>
                        <a:pt x="3944" y="0"/>
                        <a:pt x="3927" y="10"/>
                        <a:pt x="3920" y="32"/>
                      </a:cubicBezTo>
                      <a:cubicBezTo>
                        <a:pt x="3486" y="1186"/>
                        <a:pt x="1962" y="1997"/>
                        <a:pt x="211" y="1997"/>
                      </a:cubicBezTo>
                      <a:cubicBezTo>
                        <a:pt x="158" y="1997"/>
                        <a:pt x="104" y="1993"/>
                        <a:pt x="51" y="1993"/>
                      </a:cubicBezTo>
                      <a:cubicBezTo>
                        <a:pt x="24" y="1993"/>
                        <a:pt x="4" y="2013"/>
                        <a:pt x="1" y="2037"/>
                      </a:cubicBezTo>
                      <a:cubicBezTo>
                        <a:pt x="1" y="2063"/>
                        <a:pt x="21" y="2083"/>
                        <a:pt x="48" y="2087"/>
                      </a:cubicBezTo>
                      <a:lnTo>
                        <a:pt x="214" y="2087"/>
                      </a:lnTo>
                      <a:cubicBezTo>
                        <a:pt x="2002" y="2087"/>
                        <a:pt x="3559" y="1256"/>
                        <a:pt x="4006" y="62"/>
                      </a:cubicBezTo>
                      <a:cubicBezTo>
                        <a:pt x="4021" y="27"/>
                        <a:pt x="3991" y="0"/>
                        <a:pt x="39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44"/>
                <p:cNvSpPr/>
                <p:nvPr/>
              </p:nvSpPr>
              <p:spPr>
                <a:xfrm>
                  <a:off x="2921294" y="3852310"/>
                  <a:ext cx="6710" cy="222192"/>
                </a:xfrm>
                <a:custGeom>
                  <a:rect b="b" l="l" r="r" t="t"/>
                  <a:pathLst>
                    <a:path extrusionOk="0" h="1159" w="35">
                      <a:moveTo>
                        <a:pt x="17" y="0"/>
                      </a:moveTo>
                      <a:cubicBezTo>
                        <a:pt x="9" y="0"/>
                        <a:pt x="1" y="6"/>
                        <a:pt x="1" y="18"/>
                      </a:cubicBezTo>
                      <a:lnTo>
                        <a:pt x="1" y="1142"/>
                      </a:lnTo>
                      <a:cubicBezTo>
                        <a:pt x="1" y="1152"/>
                        <a:pt x="7" y="1159"/>
                        <a:pt x="17" y="1159"/>
                      </a:cubicBezTo>
                      <a:cubicBezTo>
                        <a:pt x="24" y="1159"/>
                        <a:pt x="34" y="1152"/>
                        <a:pt x="34" y="1142"/>
                      </a:cubicBezTo>
                      <a:lnTo>
                        <a:pt x="34" y="18"/>
                      </a:lnTo>
                      <a:cubicBezTo>
                        <a:pt x="34" y="6"/>
                        <a:pt x="26"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4"/>
                <p:cNvSpPr/>
                <p:nvPr/>
              </p:nvSpPr>
              <p:spPr>
                <a:xfrm>
                  <a:off x="2978232" y="3852310"/>
                  <a:ext cx="5943" cy="222192"/>
                </a:xfrm>
                <a:custGeom>
                  <a:rect b="b" l="l" r="r" t="t"/>
                  <a:pathLst>
                    <a:path extrusionOk="0" h="1159" w="31">
                      <a:moveTo>
                        <a:pt x="16" y="0"/>
                      </a:moveTo>
                      <a:cubicBezTo>
                        <a:pt x="8" y="0"/>
                        <a:pt x="1" y="6"/>
                        <a:pt x="1" y="18"/>
                      </a:cubicBezTo>
                      <a:lnTo>
                        <a:pt x="1" y="1142"/>
                      </a:lnTo>
                      <a:cubicBezTo>
                        <a:pt x="1" y="1152"/>
                        <a:pt x="7" y="1159"/>
                        <a:pt x="17" y="1159"/>
                      </a:cubicBezTo>
                      <a:cubicBezTo>
                        <a:pt x="24" y="1159"/>
                        <a:pt x="31" y="1152"/>
                        <a:pt x="31" y="1142"/>
                      </a:cubicBezTo>
                      <a:lnTo>
                        <a:pt x="31" y="18"/>
                      </a:lnTo>
                      <a:cubicBezTo>
                        <a:pt x="31" y="6"/>
                        <a:pt x="23" y="0"/>
                        <a:pt x="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44"/>
                <p:cNvSpPr/>
                <p:nvPr/>
              </p:nvSpPr>
              <p:spPr>
                <a:xfrm>
                  <a:off x="3035169" y="3841575"/>
                  <a:ext cx="5943" cy="232928"/>
                </a:xfrm>
                <a:custGeom>
                  <a:rect b="b" l="l" r="r" t="t"/>
                  <a:pathLst>
                    <a:path extrusionOk="0" h="1215" w="31">
                      <a:moveTo>
                        <a:pt x="14" y="1"/>
                      </a:moveTo>
                      <a:cubicBezTo>
                        <a:pt x="7" y="1"/>
                        <a:pt x="0" y="7"/>
                        <a:pt x="0" y="17"/>
                      </a:cubicBezTo>
                      <a:lnTo>
                        <a:pt x="0" y="1198"/>
                      </a:lnTo>
                      <a:cubicBezTo>
                        <a:pt x="0" y="1208"/>
                        <a:pt x="7" y="1215"/>
                        <a:pt x="14" y="1215"/>
                      </a:cubicBezTo>
                      <a:cubicBezTo>
                        <a:pt x="24" y="1215"/>
                        <a:pt x="30" y="1208"/>
                        <a:pt x="30" y="1198"/>
                      </a:cubicBezTo>
                      <a:lnTo>
                        <a:pt x="30" y="17"/>
                      </a:lnTo>
                      <a:cubicBezTo>
                        <a:pt x="30" y="7"/>
                        <a:pt x="24" y="1"/>
                        <a:pt x="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44"/>
                <p:cNvSpPr/>
                <p:nvPr/>
              </p:nvSpPr>
              <p:spPr>
                <a:xfrm>
                  <a:off x="3091340" y="3834098"/>
                  <a:ext cx="6902" cy="240404"/>
                </a:xfrm>
                <a:custGeom>
                  <a:rect b="b" l="l" r="r" t="t"/>
                  <a:pathLst>
                    <a:path extrusionOk="0" h="1254" w="36">
                      <a:moveTo>
                        <a:pt x="19" y="0"/>
                      </a:moveTo>
                      <a:cubicBezTo>
                        <a:pt x="11" y="0"/>
                        <a:pt x="3" y="5"/>
                        <a:pt x="4" y="13"/>
                      </a:cubicBezTo>
                      <a:lnTo>
                        <a:pt x="4" y="1237"/>
                      </a:lnTo>
                      <a:cubicBezTo>
                        <a:pt x="1" y="1247"/>
                        <a:pt x="11" y="1254"/>
                        <a:pt x="18" y="1254"/>
                      </a:cubicBezTo>
                      <a:cubicBezTo>
                        <a:pt x="28" y="1254"/>
                        <a:pt x="34" y="1247"/>
                        <a:pt x="34" y="1237"/>
                      </a:cubicBezTo>
                      <a:lnTo>
                        <a:pt x="34" y="13"/>
                      </a:lnTo>
                      <a:cubicBezTo>
                        <a:pt x="36" y="5"/>
                        <a:pt x="28" y="0"/>
                        <a:pt x="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44"/>
                <p:cNvSpPr/>
                <p:nvPr/>
              </p:nvSpPr>
              <p:spPr>
                <a:xfrm>
                  <a:off x="3148086" y="3822020"/>
                  <a:ext cx="6518" cy="252482"/>
                </a:xfrm>
                <a:custGeom>
                  <a:rect b="b" l="l" r="r" t="t"/>
                  <a:pathLst>
                    <a:path extrusionOk="0" h="1317" w="34">
                      <a:moveTo>
                        <a:pt x="17" y="1"/>
                      </a:moveTo>
                      <a:cubicBezTo>
                        <a:pt x="8" y="1"/>
                        <a:pt x="0" y="6"/>
                        <a:pt x="2" y="16"/>
                      </a:cubicBezTo>
                      <a:lnTo>
                        <a:pt x="2" y="1300"/>
                      </a:lnTo>
                      <a:cubicBezTo>
                        <a:pt x="2" y="1310"/>
                        <a:pt x="8" y="1317"/>
                        <a:pt x="18" y="1317"/>
                      </a:cubicBezTo>
                      <a:cubicBezTo>
                        <a:pt x="25" y="1317"/>
                        <a:pt x="32" y="1310"/>
                        <a:pt x="32" y="1300"/>
                      </a:cubicBezTo>
                      <a:lnTo>
                        <a:pt x="32" y="16"/>
                      </a:lnTo>
                      <a:cubicBezTo>
                        <a:pt x="33" y="6"/>
                        <a:pt x="25"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44"/>
                <p:cNvSpPr/>
                <p:nvPr/>
              </p:nvSpPr>
              <p:spPr>
                <a:xfrm>
                  <a:off x="3204832" y="3805917"/>
                  <a:ext cx="6710" cy="268586"/>
                </a:xfrm>
                <a:custGeom>
                  <a:rect b="b" l="l" r="r" t="t"/>
                  <a:pathLst>
                    <a:path extrusionOk="0" h="1401" w="35">
                      <a:moveTo>
                        <a:pt x="18" y="1"/>
                      </a:moveTo>
                      <a:cubicBezTo>
                        <a:pt x="9" y="1"/>
                        <a:pt x="1" y="5"/>
                        <a:pt x="2" y="13"/>
                      </a:cubicBezTo>
                      <a:lnTo>
                        <a:pt x="2" y="1384"/>
                      </a:lnTo>
                      <a:cubicBezTo>
                        <a:pt x="2" y="1394"/>
                        <a:pt x="9" y="1401"/>
                        <a:pt x="19" y="1401"/>
                      </a:cubicBezTo>
                      <a:cubicBezTo>
                        <a:pt x="26" y="1401"/>
                        <a:pt x="33" y="1394"/>
                        <a:pt x="33" y="1384"/>
                      </a:cubicBezTo>
                      <a:lnTo>
                        <a:pt x="33" y="13"/>
                      </a:lnTo>
                      <a:cubicBezTo>
                        <a:pt x="34" y="5"/>
                        <a:pt x="26" y="1"/>
                        <a:pt x="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44"/>
                <p:cNvSpPr/>
                <p:nvPr/>
              </p:nvSpPr>
              <p:spPr>
                <a:xfrm>
                  <a:off x="3262153" y="3791538"/>
                  <a:ext cx="5943" cy="282964"/>
                </a:xfrm>
                <a:custGeom>
                  <a:rect b="b" l="l" r="r" t="t"/>
                  <a:pathLst>
                    <a:path extrusionOk="0" h="1476" w="31">
                      <a:moveTo>
                        <a:pt x="18" y="1"/>
                      </a:moveTo>
                      <a:cubicBezTo>
                        <a:pt x="16" y="1"/>
                        <a:pt x="15" y="1"/>
                        <a:pt x="14" y="1"/>
                      </a:cubicBezTo>
                      <a:cubicBezTo>
                        <a:pt x="7" y="1"/>
                        <a:pt x="0" y="8"/>
                        <a:pt x="0" y="15"/>
                      </a:cubicBezTo>
                      <a:lnTo>
                        <a:pt x="0" y="1459"/>
                      </a:lnTo>
                      <a:cubicBezTo>
                        <a:pt x="0" y="1469"/>
                        <a:pt x="7" y="1476"/>
                        <a:pt x="14" y="1476"/>
                      </a:cubicBezTo>
                      <a:cubicBezTo>
                        <a:pt x="24" y="1476"/>
                        <a:pt x="30" y="1469"/>
                        <a:pt x="30" y="1459"/>
                      </a:cubicBezTo>
                      <a:lnTo>
                        <a:pt x="30" y="15"/>
                      </a:lnTo>
                      <a:cubicBezTo>
                        <a:pt x="30" y="9"/>
                        <a:pt x="25" y="1"/>
                        <a:pt x="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44"/>
                <p:cNvSpPr/>
                <p:nvPr/>
              </p:nvSpPr>
              <p:spPr>
                <a:xfrm>
                  <a:off x="3318324" y="3767191"/>
                  <a:ext cx="5943" cy="307311"/>
                </a:xfrm>
                <a:custGeom>
                  <a:rect b="b" l="l" r="r" t="t"/>
                  <a:pathLst>
                    <a:path extrusionOk="0" h="1603" w="31">
                      <a:moveTo>
                        <a:pt x="16" y="0"/>
                      </a:moveTo>
                      <a:cubicBezTo>
                        <a:pt x="8" y="0"/>
                        <a:pt x="1" y="5"/>
                        <a:pt x="1" y="15"/>
                      </a:cubicBezTo>
                      <a:lnTo>
                        <a:pt x="1" y="1586"/>
                      </a:lnTo>
                      <a:cubicBezTo>
                        <a:pt x="1" y="1596"/>
                        <a:pt x="7" y="1603"/>
                        <a:pt x="17" y="1603"/>
                      </a:cubicBezTo>
                      <a:cubicBezTo>
                        <a:pt x="24" y="1603"/>
                        <a:pt x="31" y="1596"/>
                        <a:pt x="31" y="1586"/>
                      </a:cubicBezTo>
                      <a:lnTo>
                        <a:pt x="31" y="15"/>
                      </a:lnTo>
                      <a:cubicBezTo>
                        <a:pt x="31" y="5"/>
                        <a:pt x="23" y="0"/>
                        <a:pt x="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44"/>
                <p:cNvSpPr/>
                <p:nvPr/>
              </p:nvSpPr>
              <p:spPr>
                <a:xfrm>
                  <a:off x="3375261" y="3739585"/>
                  <a:ext cx="5943" cy="334917"/>
                </a:xfrm>
                <a:custGeom>
                  <a:rect b="b" l="l" r="r" t="t"/>
                  <a:pathLst>
                    <a:path extrusionOk="0" h="1747" w="31">
                      <a:moveTo>
                        <a:pt x="16" y="1"/>
                      </a:moveTo>
                      <a:cubicBezTo>
                        <a:pt x="8" y="1"/>
                        <a:pt x="1" y="6"/>
                        <a:pt x="1" y="16"/>
                      </a:cubicBezTo>
                      <a:lnTo>
                        <a:pt x="1" y="1730"/>
                      </a:lnTo>
                      <a:cubicBezTo>
                        <a:pt x="1" y="1740"/>
                        <a:pt x="7" y="1747"/>
                        <a:pt x="17" y="1747"/>
                      </a:cubicBezTo>
                      <a:cubicBezTo>
                        <a:pt x="24" y="1747"/>
                        <a:pt x="31" y="1740"/>
                        <a:pt x="31" y="1730"/>
                      </a:cubicBezTo>
                      <a:lnTo>
                        <a:pt x="31" y="16"/>
                      </a:lnTo>
                      <a:cubicBezTo>
                        <a:pt x="31" y="6"/>
                        <a:pt x="23" y="1"/>
                        <a:pt x="1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44"/>
                <p:cNvSpPr/>
                <p:nvPr/>
              </p:nvSpPr>
              <p:spPr>
                <a:xfrm>
                  <a:off x="3432199" y="3705269"/>
                  <a:ext cx="5943" cy="369233"/>
                </a:xfrm>
                <a:custGeom>
                  <a:rect b="b" l="l" r="r" t="t"/>
                  <a:pathLst>
                    <a:path extrusionOk="0" h="1926" w="31">
                      <a:moveTo>
                        <a:pt x="15" y="0"/>
                      </a:moveTo>
                      <a:cubicBezTo>
                        <a:pt x="8" y="0"/>
                        <a:pt x="0" y="6"/>
                        <a:pt x="0" y="18"/>
                      </a:cubicBezTo>
                      <a:lnTo>
                        <a:pt x="0" y="1909"/>
                      </a:lnTo>
                      <a:cubicBezTo>
                        <a:pt x="0" y="1919"/>
                        <a:pt x="7" y="1926"/>
                        <a:pt x="17" y="1926"/>
                      </a:cubicBezTo>
                      <a:cubicBezTo>
                        <a:pt x="24" y="1926"/>
                        <a:pt x="30" y="1919"/>
                        <a:pt x="30" y="1909"/>
                      </a:cubicBezTo>
                      <a:lnTo>
                        <a:pt x="30" y="18"/>
                      </a:lnTo>
                      <a:cubicBezTo>
                        <a:pt x="30" y="6"/>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44"/>
                <p:cNvSpPr/>
                <p:nvPr/>
              </p:nvSpPr>
              <p:spPr>
                <a:xfrm>
                  <a:off x="3489137" y="3659450"/>
                  <a:ext cx="5943" cy="415052"/>
                </a:xfrm>
                <a:custGeom>
                  <a:rect b="b" l="l" r="r" t="t"/>
                  <a:pathLst>
                    <a:path extrusionOk="0" h="2165" w="31">
                      <a:moveTo>
                        <a:pt x="14" y="0"/>
                      </a:moveTo>
                      <a:cubicBezTo>
                        <a:pt x="7" y="0"/>
                        <a:pt x="0" y="7"/>
                        <a:pt x="0" y="17"/>
                      </a:cubicBezTo>
                      <a:lnTo>
                        <a:pt x="0" y="2148"/>
                      </a:lnTo>
                      <a:cubicBezTo>
                        <a:pt x="0" y="2158"/>
                        <a:pt x="7" y="2165"/>
                        <a:pt x="14" y="2165"/>
                      </a:cubicBezTo>
                      <a:cubicBezTo>
                        <a:pt x="24" y="2165"/>
                        <a:pt x="30" y="2158"/>
                        <a:pt x="30" y="2148"/>
                      </a:cubicBezTo>
                      <a:lnTo>
                        <a:pt x="30" y="17"/>
                      </a:lnTo>
                      <a:cubicBezTo>
                        <a:pt x="30" y="7"/>
                        <a:pt x="24" y="0"/>
                        <a:pt x="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44"/>
                <p:cNvSpPr/>
                <p:nvPr/>
              </p:nvSpPr>
              <p:spPr>
                <a:xfrm>
                  <a:off x="3545116" y="3607113"/>
                  <a:ext cx="6902" cy="467389"/>
                </a:xfrm>
                <a:custGeom>
                  <a:rect b="b" l="l" r="r" t="t"/>
                  <a:pathLst>
                    <a:path extrusionOk="0" h="2438" w="36">
                      <a:moveTo>
                        <a:pt x="17" y="0"/>
                      </a:moveTo>
                      <a:cubicBezTo>
                        <a:pt x="8" y="0"/>
                        <a:pt x="0" y="5"/>
                        <a:pt x="2" y="13"/>
                      </a:cubicBezTo>
                      <a:lnTo>
                        <a:pt x="2" y="2421"/>
                      </a:lnTo>
                      <a:cubicBezTo>
                        <a:pt x="2" y="2431"/>
                        <a:pt x="8" y="2438"/>
                        <a:pt x="18" y="2438"/>
                      </a:cubicBezTo>
                      <a:cubicBezTo>
                        <a:pt x="28" y="2438"/>
                        <a:pt x="35" y="2431"/>
                        <a:pt x="35" y="2421"/>
                      </a:cubicBezTo>
                      <a:lnTo>
                        <a:pt x="35" y="13"/>
                      </a:lnTo>
                      <a:cubicBezTo>
                        <a:pt x="35" y="5"/>
                        <a:pt x="26"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44"/>
                <p:cNvSpPr/>
                <p:nvPr/>
              </p:nvSpPr>
              <p:spPr>
                <a:xfrm>
                  <a:off x="3602245" y="3528512"/>
                  <a:ext cx="5943" cy="545990"/>
                </a:xfrm>
                <a:custGeom>
                  <a:rect b="b" l="l" r="r" t="t"/>
                  <a:pathLst>
                    <a:path extrusionOk="0" h="2848" w="31">
                      <a:moveTo>
                        <a:pt x="16" y="0"/>
                      </a:moveTo>
                      <a:cubicBezTo>
                        <a:pt x="9" y="0"/>
                        <a:pt x="2" y="4"/>
                        <a:pt x="1" y="13"/>
                      </a:cubicBezTo>
                      <a:lnTo>
                        <a:pt x="1" y="2831"/>
                      </a:lnTo>
                      <a:cubicBezTo>
                        <a:pt x="1" y="2841"/>
                        <a:pt x="7" y="2848"/>
                        <a:pt x="17" y="2848"/>
                      </a:cubicBezTo>
                      <a:cubicBezTo>
                        <a:pt x="24" y="2848"/>
                        <a:pt x="31" y="2841"/>
                        <a:pt x="31" y="2831"/>
                      </a:cubicBezTo>
                      <a:lnTo>
                        <a:pt x="31" y="13"/>
                      </a:lnTo>
                      <a:cubicBezTo>
                        <a:pt x="29" y="4"/>
                        <a:pt x="22" y="0"/>
                        <a:pt x="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44"/>
                <p:cNvSpPr/>
                <p:nvPr/>
              </p:nvSpPr>
              <p:spPr>
                <a:xfrm>
                  <a:off x="5502082" y="3460839"/>
                  <a:ext cx="770866" cy="400099"/>
                </a:xfrm>
                <a:custGeom>
                  <a:rect b="b" l="l" r="r" t="t"/>
                  <a:pathLst>
                    <a:path extrusionOk="0" h="2087" w="4021">
                      <a:moveTo>
                        <a:pt x="60" y="0"/>
                      </a:moveTo>
                      <a:cubicBezTo>
                        <a:pt x="31" y="0"/>
                        <a:pt x="1" y="27"/>
                        <a:pt x="16" y="62"/>
                      </a:cubicBezTo>
                      <a:cubicBezTo>
                        <a:pt x="462" y="1253"/>
                        <a:pt x="2023" y="2087"/>
                        <a:pt x="3811" y="2087"/>
                      </a:cubicBezTo>
                      <a:lnTo>
                        <a:pt x="3974" y="2087"/>
                      </a:lnTo>
                      <a:cubicBezTo>
                        <a:pt x="4001" y="2083"/>
                        <a:pt x="4021" y="2063"/>
                        <a:pt x="4021" y="2037"/>
                      </a:cubicBezTo>
                      <a:cubicBezTo>
                        <a:pt x="4018" y="2013"/>
                        <a:pt x="3998" y="1993"/>
                        <a:pt x="3971" y="1993"/>
                      </a:cubicBezTo>
                      <a:cubicBezTo>
                        <a:pt x="3918" y="1997"/>
                        <a:pt x="3864" y="1997"/>
                        <a:pt x="3807" y="1997"/>
                      </a:cubicBezTo>
                      <a:cubicBezTo>
                        <a:pt x="2060" y="1997"/>
                        <a:pt x="536" y="1186"/>
                        <a:pt x="102" y="32"/>
                      </a:cubicBezTo>
                      <a:cubicBezTo>
                        <a:pt x="95" y="10"/>
                        <a:pt x="78" y="0"/>
                        <a:pt x="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44"/>
                <p:cNvSpPr/>
                <p:nvPr/>
              </p:nvSpPr>
              <p:spPr>
                <a:xfrm>
                  <a:off x="6217924" y="3852310"/>
                  <a:ext cx="5943" cy="222192"/>
                </a:xfrm>
                <a:custGeom>
                  <a:rect b="b" l="l" r="r" t="t"/>
                  <a:pathLst>
                    <a:path extrusionOk="0" h="1159" w="31">
                      <a:moveTo>
                        <a:pt x="15" y="0"/>
                      </a:moveTo>
                      <a:cubicBezTo>
                        <a:pt x="8" y="0"/>
                        <a:pt x="0" y="6"/>
                        <a:pt x="0" y="18"/>
                      </a:cubicBezTo>
                      <a:lnTo>
                        <a:pt x="0" y="1142"/>
                      </a:lnTo>
                      <a:cubicBezTo>
                        <a:pt x="0" y="1152"/>
                        <a:pt x="7" y="1159"/>
                        <a:pt x="17" y="1159"/>
                      </a:cubicBezTo>
                      <a:cubicBezTo>
                        <a:pt x="23" y="1159"/>
                        <a:pt x="30" y="1152"/>
                        <a:pt x="30" y="1142"/>
                      </a:cubicBezTo>
                      <a:lnTo>
                        <a:pt x="30" y="18"/>
                      </a:lnTo>
                      <a:cubicBezTo>
                        <a:pt x="30" y="6"/>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44"/>
                <p:cNvSpPr/>
                <p:nvPr/>
              </p:nvSpPr>
              <p:spPr>
                <a:xfrm>
                  <a:off x="6160986" y="3852310"/>
                  <a:ext cx="6518" cy="222192"/>
                </a:xfrm>
                <a:custGeom>
                  <a:rect b="b" l="l" r="r" t="t"/>
                  <a:pathLst>
                    <a:path extrusionOk="0" h="1159" w="34">
                      <a:moveTo>
                        <a:pt x="17" y="0"/>
                      </a:moveTo>
                      <a:cubicBezTo>
                        <a:pt x="9" y="0"/>
                        <a:pt x="0" y="6"/>
                        <a:pt x="0" y="18"/>
                      </a:cubicBezTo>
                      <a:lnTo>
                        <a:pt x="0" y="1142"/>
                      </a:lnTo>
                      <a:cubicBezTo>
                        <a:pt x="0" y="1152"/>
                        <a:pt x="7" y="1159"/>
                        <a:pt x="17" y="1159"/>
                      </a:cubicBezTo>
                      <a:cubicBezTo>
                        <a:pt x="24" y="1159"/>
                        <a:pt x="34" y="1152"/>
                        <a:pt x="34" y="1142"/>
                      </a:cubicBezTo>
                      <a:lnTo>
                        <a:pt x="34" y="18"/>
                      </a:lnTo>
                      <a:cubicBezTo>
                        <a:pt x="34" y="6"/>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44"/>
                <p:cNvSpPr/>
                <p:nvPr/>
              </p:nvSpPr>
              <p:spPr>
                <a:xfrm>
                  <a:off x="6104432" y="3842341"/>
                  <a:ext cx="6518" cy="232161"/>
                </a:xfrm>
                <a:custGeom>
                  <a:rect b="b" l="l" r="r" t="t"/>
                  <a:pathLst>
                    <a:path extrusionOk="0" h="1211" w="34">
                      <a:moveTo>
                        <a:pt x="17" y="1"/>
                      </a:moveTo>
                      <a:cubicBezTo>
                        <a:pt x="8" y="1"/>
                        <a:pt x="0" y="5"/>
                        <a:pt x="2" y="13"/>
                      </a:cubicBezTo>
                      <a:lnTo>
                        <a:pt x="2" y="1194"/>
                      </a:lnTo>
                      <a:cubicBezTo>
                        <a:pt x="2" y="1204"/>
                        <a:pt x="8" y="1211"/>
                        <a:pt x="15" y="1211"/>
                      </a:cubicBezTo>
                      <a:cubicBezTo>
                        <a:pt x="25" y="1211"/>
                        <a:pt x="32" y="1204"/>
                        <a:pt x="32" y="1194"/>
                      </a:cubicBezTo>
                      <a:lnTo>
                        <a:pt x="32" y="13"/>
                      </a:lnTo>
                      <a:cubicBezTo>
                        <a:pt x="33" y="5"/>
                        <a:pt x="25"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44"/>
                <p:cNvSpPr/>
                <p:nvPr/>
              </p:nvSpPr>
              <p:spPr>
                <a:xfrm>
                  <a:off x="6047494" y="3834098"/>
                  <a:ext cx="6518" cy="240404"/>
                </a:xfrm>
                <a:custGeom>
                  <a:rect b="b" l="l" r="r" t="t"/>
                  <a:pathLst>
                    <a:path extrusionOk="0" h="1254" w="34">
                      <a:moveTo>
                        <a:pt x="17" y="0"/>
                      </a:moveTo>
                      <a:cubicBezTo>
                        <a:pt x="9" y="0"/>
                        <a:pt x="0" y="5"/>
                        <a:pt x="2" y="13"/>
                      </a:cubicBezTo>
                      <a:lnTo>
                        <a:pt x="2" y="1237"/>
                      </a:lnTo>
                      <a:cubicBezTo>
                        <a:pt x="2" y="1247"/>
                        <a:pt x="9" y="1254"/>
                        <a:pt x="15" y="1254"/>
                      </a:cubicBezTo>
                      <a:cubicBezTo>
                        <a:pt x="25" y="1254"/>
                        <a:pt x="32" y="1247"/>
                        <a:pt x="32" y="1237"/>
                      </a:cubicBezTo>
                      <a:lnTo>
                        <a:pt x="32" y="13"/>
                      </a:lnTo>
                      <a:cubicBezTo>
                        <a:pt x="34" y="5"/>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44"/>
                <p:cNvSpPr/>
                <p:nvPr/>
              </p:nvSpPr>
              <p:spPr>
                <a:xfrm>
                  <a:off x="5990557" y="3822020"/>
                  <a:ext cx="6518" cy="252482"/>
                </a:xfrm>
                <a:custGeom>
                  <a:rect b="b" l="l" r="r" t="t"/>
                  <a:pathLst>
                    <a:path extrusionOk="0" h="1317" w="34">
                      <a:moveTo>
                        <a:pt x="17" y="1"/>
                      </a:moveTo>
                      <a:cubicBezTo>
                        <a:pt x="9" y="1"/>
                        <a:pt x="0" y="6"/>
                        <a:pt x="2" y="16"/>
                      </a:cubicBezTo>
                      <a:lnTo>
                        <a:pt x="2" y="1300"/>
                      </a:lnTo>
                      <a:cubicBezTo>
                        <a:pt x="2" y="1310"/>
                        <a:pt x="9" y="1317"/>
                        <a:pt x="19" y="1317"/>
                      </a:cubicBezTo>
                      <a:cubicBezTo>
                        <a:pt x="26" y="1317"/>
                        <a:pt x="32" y="1310"/>
                        <a:pt x="32" y="1300"/>
                      </a:cubicBezTo>
                      <a:lnTo>
                        <a:pt x="32" y="16"/>
                      </a:lnTo>
                      <a:cubicBezTo>
                        <a:pt x="34" y="6"/>
                        <a:pt x="26"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44"/>
                <p:cNvSpPr/>
                <p:nvPr/>
              </p:nvSpPr>
              <p:spPr>
                <a:xfrm>
                  <a:off x="5933619" y="3805917"/>
                  <a:ext cx="6902" cy="268586"/>
                </a:xfrm>
                <a:custGeom>
                  <a:rect b="b" l="l" r="r" t="t"/>
                  <a:pathLst>
                    <a:path extrusionOk="0" h="1401" w="36">
                      <a:moveTo>
                        <a:pt x="18" y="1"/>
                      </a:moveTo>
                      <a:cubicBezTo>
                        <a:pt x="9" y="1"/>
                        <a:pt x="1" y="5"/>
                        <a:pt x="2" y="13"/>
                      </a:cubicBezTo>
                      <a:lnTo>
                        <a:pt x="2" y="1384"/>
                      </a:lnTo>
                      <a:cubicBezTo>
                        <a:pt x="2" y="1394"/>
                        <a:pt x="9" y="1401"/>
                        <a:pt x="19" y="1401"/>
                      </a:cubicBezTo>
                      <a:cubicBezTo>
                        <a:pt x="29" y="1401"/>
                        <a:pt x="36" y="1394"/>
                        <a:pt x="36" y="1384"/>
                      </a:cubicBezTo>
                      <a:lnTo>
                        <a:pt x="36" y="13"/>
                      </a:lnTo>
                      <a:cubicBezTo>
                        <a:pt x="36" y="5"/>
                        <a:pt x="27" y="1"/>
                        <a:pt x="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44"/>
                <p:cNvSpPr/>
                <p:nvPr/>
              </p:nvSpPr>
              <p:spPr>
                <a:xfrm>
                  <a:off x="5877448" y="3791922"/>
                  <a:ext cx="6518" cy="282581"/>
                </a:xfrm>
                <a:custGeom>
                  <a:rect b="b" l="l" r="r" t="t"/>
                  <a:pathLst>
                    <a:path extrusionOk="0" h="1474" w="34">
                      <a:moveTo>
                        <a:pt x="17" y="0"/>
                      </a:moveTo>
                      <a:cubicBezTo>
                        <a:pt x="9" y="0"/>
                        <a:pt x="0" y="4"/>
                        <a:pt x="2" y="13"/>
                      </a:cubicBezTo>
                      <a:lnTo>
                        <a:pt x="2" y="1457"/>
                      </a:lnTo>
                      <a:cubicBezTo>
                        <a:pt x="2" y="1467"/>
                        <a:pt x="9" y="1474"/>
                        <a:pt x="15" y="1474"/>
                      </a:cubicBezTo>
                      <a:cubicBezTo>
                        <a:pt x="25" y="1474"/>
                        <a:pt x="32" y="1467"/>
                        <a:pt x="32" y="1457"/>
                      </a:cubicBezTo>
                      <a:lnTo>
                        <a:pt x="32" y="13"/>
                      </a:lnTo>
                      <a:cubicBezTo>
                        <a:pt x="34" y="4"/>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44"/>
                <p:cNvSpPr/>
                <p:nvPr/>
              </p:nvSpPr>
              <p:spPr>
                <a:xfrm>
                  <a:off x="5820894" y="3767191"/>
                  <a:ext cx="5943" cy="307311"/>
                </a:xfrm>
                <a:custGeom>
                  <a:rect b="b" l="l" r="r" t="t"/>
                  <a:pathLst>
                    <a:path extrusionOk="0" h="1603" w="31">
                      <a:moveTo>
                        <a:pt x="15" y="0"/>
                      </a:moveTo>
                      <a:cubicBezTo>
                        <a:pt x="8" y="0"/>
                        <a:pt x="0" y="5"/>
                        <a:pt x="0" y="15"/>
                      </a:cubicBezTo>
                      <a:lnTo>
                        <a:pt x="0" y="1586"/>
                      </a:lnTo>
                      <a:cubicBezTo>
                        <a:pt x="0" y="1596"/>
                        <a:pt x="7" y="1603"/>
                        <a:pt x="17" y="1603"/>
                      </a:cubicBezTo>
                      <a:cubicBezTo>
                        <a:pt x="23" y="1603"/>
                        <a:pt x="30" y="1596"/>
                        <a:pt x="30" y="1586"/>
                      </a:cubicBezTo>
                      <a:lnTo>
                        <a:pt x="30" y="15"/>
                      </a:lnTo>
                      <a:cubicBezTo>
                        <a:pt x="30" y="5"/>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44"/>
                <p:cNvSpPr/>
                <p:nvPr/>
              </p:nvSpPr>
              <p:spPr>
                <a:xfrm>
                  <a:off x="5763957" y="3739585"/>
                  <a:ext cx="5943" cy="334917"/>
                </a:xfrm>
                <a:custGeom>
                  <a:rect b="b" l="l" r="r" t="t"/>
                  <a:pathLst>
                    <a:path extrusionOk="0" h="1747" w="31">
                      <a:moveTo>
                        <a:pt x="15" y="1"/>
                      </a:moveTo>
                      <a:cubicBezTo>
                        <a:pt x="8" y="1"/>
                        <a:pt x="0" y="6"/>
                        <a:pt x="0" y="16"/>
                      </a:cubicBezTo>
                      <a:lnTo>
                        <a:pt x="0" y="1730"/>
                      </a:lnTo>
                      <a:cubicBezTo>
                        <a:pt x="0" y="1740"/>
                        <a:pt x="7" y="1747"/>
                        <a:pt x="17" y="1747"/>
                      </a:cubicBezTo>
                      <a:cubicBezTo>
                        <a:pt x="24" y="1747"/>
                        <a:pt x="30" y="1740"/>
                        <a:pt x="30" y="1730"/>
                      </a:cubicBezTo>
                      <a:lnTo>
                        <a:pt x="30" y="16"/>
                      </a:lnTo>
                      <a:cubicBezTo>
                        <a:pt x="30" y="6"/>
                        <a:pt x="23" y="1"/>
                        <a:pt x="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44"/>
                <p:cNvSpPr/>
                <p:nvPr/>
              </p:nvSpPr>
              <p:spPr>
                <a:xfrm>
                  <a:off x="5707019" y="3705269"/>
                  <a:ext cx="6518" cy="369233"/>
                </a:xfrm>
                <a:custGeom>
                  <a:rect b="b" l="l" r="r" t="t"/>
                  <a:pathLst>
                    <a:path extrusionOk="0" h="1926" w="34">
                      <a:moveTo>
                        <a:pt x="17" y="0"/>
                      </a:moveTo>
                      <a:cubicBezTo>
                        <a:pt x="9" y="0"/>
                        <a:pt x="0" y="6"/>
                        <a:pt x="0" y="18"/>
                      </a:cubicBezTo>
                      <a:lnTo>
                        <a:pt x="0" y="1909"/>
                      </a:lnTo>
                      <a:cubicBezTo>
                        <a:pt x="0" y="1919"/>
                        <a:pt x="7" y="1926"/>
                        <a:pt x="17" y="1926"/>
                      </a:cubicBezTo>
                      <a:cubicBezTo>
                        <a:pt x="27" y="1926"/>
                        <a:pt x="34" y="1919"/>
                        <a:pt x="34" y="1909"/>
                      </a:cubicBezTo>
                      <a:lnTo>
                        <a:pt x="34" y="18"/>
                      </a:lnTo>
                      <a:cubicBezTo>
                        <a:pt x="34" y="6"/>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44"/>
                <p:cNvSpPr/>
                <p:nvPr/>
              </p:nvSpPr>
              <p:spPr>
                <a:xfrm>
                  <a:off x="5650656" y="3659258"/>
                  <a:ext cx="5943" cy="415244"/>
                </a:xfrm>
                <a:custGeom>
                  <a:rect b="b" l="l" r="r" t="t"/>
                  <a:pathLst>
                    <a:path extrusionOk="0" h="2166" w="31">
                      <a:moveTo>
                        <a:pt x="16" y="0"/>
                      </a:moveTo>
                      <a:cubicBezTo>
                        <a:pt x="8" y="0"/>
                        <a:pt x="1" y="6"/>
                        <a:pt x="1" y="18"/>
                      </a:cubicBezTo>
                      <a:lnTo>
                        <a:pt x="1" y="2149"/>
                      </a:lnTo>
                      <a:cubicBezTo>
                        <a:pt x="1" y="2159"/>
                        <a:pt x="8" y="2166"/>
                        <a:pt x="14" y="2166"/>
                      </a:cubicBezTo>
                      <a:cubicBezTo>
                        <a:pt x="24" y="2166"/>
                        <a:pt x="31" y="2159"/>
                        <a:pt x="31" y="2149"/>
                      </a:cubicBezTo>
                      <a:lnTo>
                        <a:pt x="31" y="18"/>
                      </a:lnTo>
                      <a:cubicBezTo>
                        <a:pt x="31" y="6"/>
                        <a:pt x="23" y="0"/>
                        <a:pt x="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44"/>
                <p:cNvSpPr/>
                <p:nvPr/>
              </p:nvSpPr>
              <p:spPr>
                <a:xfrm>
                  <a:off x="5593527" y="3607113"/>
                  <a:ext cx="6518" cy="467389"/>
                </a:xfrm>
                <a:custGeom>
                  <a:rect b="b" l="l" r="r" t="t"/>
                  <a:pathLst>
                    <a:path extrusionOk="0" h="2438" w="34">
                      <a:moveTo>
                        <a:pt x="17" y="0"/>
                      </a:moveTo>
                      <a:cubicBezTo>
                        <a:pt x="9" y="0"/>
                        <a:pt x="0" y="5"/>
                        <a:pt x="2" y="13"/>
                      </a:cubicBezTo>
                      <a:lnTo>
                        <a:pt x="2" y="2421"/>
                      </a:lnTo>
                      <a:cubicBezTo>
                        <a:pt x="2" y="2431"/>
                        <a:pt x="9" y="2438"/>
                        <a:pt x="19" y="2438"/>
                      </a:cubicBezTo>
                      <a:cubicBezTo>
                        <a:pt x="25" y="2438"/>
                        <a:pt x="32" y="2431"/>
                        <a:pt x="32" y="2421"/>
                      </a:cubicBezTo>
                      <a:lnTo>
                        <a:pt x="32" y="13"/>
                      </a:lnTo>
                      <a:cubicBezTo>
                        <a:pt x="34" y="5"/>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44"/>
                <p:cNvSpPr/>
                <p:nvPr/>
              </p:nvSpPr>
              <p:spPr>
                <a:xfrm>
                  <a:off x="5536973" y="3528512"/>
                  <a:ext cx="5943" cy="545990"/>
                </a:xfrm>
                <a:custGeom>
                  <a:rect b="b" l="l" r="r" t="t"/>
                  <a:pathLst>
                    <a:path extrusionOk="0" h="2848" w="31">
                      <a:moveTo>
                        <a:pt x="17" y="0"/>
                      </a:moveTo>
                      <a:cubicBezTo>
                        <a:pt x="9" y="0"/>
                        <a:pt x="2" y="4"/>
                        <a:pt x="0" y="13"/>
                      </a:cubicBezTo>
                      <a:lnTo>
                        <a:pt x="0" y="2831"/>
                      </a:lnTo>
                      <a:cubicBezTo>
                        <a:pt x="0" y="2841"/>
                        <a:pt x="7" y="2848"/>
                        <a:pt x="17" y="2848"/>
                      </a:cubicBezTo>
                      <a:cubicBezTo>
                        <a:pt x="24" y="2848"/>
                        <a:pt x="30" y="2841"/>
                        <a:pt x="30" y="2831"/>
                      </a:cubicBezTo>
                      <a:lnTo>
                        <a:pt x="30" y="13"/>
                      </a:lnTo>
                      <a:cubicBezTo>
                        <a:pt x="30" y="4"/>
                        <a:pt x="24"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44"/>
                <p:cNvSpPr/>
                <p:nvPr/>
              </p:nvSpPr>
              <p:spPr>
                <a:xfrm>
                  <a:off x="4624821" y="3852694"/>
                  <a:ext cx="6902" cy="221808"/>
                </a:xfrm>
                <a:custGeom>
                  <a:rect b="b" l="l" r="r" t="t"/>
                  <a:pathLst>
                    <a:path extrusionOk="0" h="1157" w="36">
                      <a:moveTo>
                        <a:pt x="18" y="1"/>
                      </a:moveTo>
                      <a:cubicBezTo>
                        <a:pt x="9" y="1"/>
                        <a:pt x="1" y="6"/>
                        <a:pt x="3" y="16"/>
                      </a:cubicBezTo>
                      <a:lnTo>
                        <a:pt x="3" y="1140"/>
                      </a:lnTo>
                      <a:cubicBezTo>
                        <a:pt x="3" y="1150"/>
                        <a:pt x="9" y="1157"/>
                        <a:pt x="19" y="1157"/>
                      </a:cubicBezTo>
                      <a:cubicBezTo>
                        <a:pt x="29" y="1157"/>
                        <a:pt x="36" y="1150"/>
                        <a:pt x="36" y="1140"/>
                      </a:cubicBezTo>
                      <a:lnTo>
                        <a:pt x="36" y="16"/>
                      </a:lnTo>
                      <a:cubicBezTo>
                        <a:pt x="36" y="6"/>
                        <a:pt x="27" y="1"/>
                        <a:pt x="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44"/>
                <p:cNvSpPr/>
                <p:nvPr/>
              </p:nvSpPr>
              <p:spPr>
                <a:xfrm>
                  <a:off x="4677925" y="3852694"/>
                  <a:ext cx="6710" cy="221808"/>
                </a:xfrm>
                <a:custGeom>
                  <a:rect b="b" l="l" r="r" t="t"/>
                  <a:pathLst>
                    <a:path extrusionOk="0" h="1157" w="35">
                      <a:moveTo>
                        <a:pt x="17" y="1"/>
                      </a:moveTo>
                      <a:cubicBezTo>
                        <a:pt x="9" y="1"/>
                        <a:pt x="1" y="6"/>
                        <a:pt x="2" y="16"/>
                      </a:cubicBezTo>
                      <a:lnTo>
                        <a:pt x="2" y="1140"/>
                      </a:lnTo>
                      <a:cubicBezTo>
                        <a:pt x="2" y="1150"/>
                        <a:pt x="9" y="1157"/>
                        <a:pt x="19" y="1157"/>
                      </a:cubicBezTo>
                      <a:cubicBezTo>
                        <a:pt x="26" y="1157"/>
                        <a:pt x="32" y="1150"/>
                        <a:pt x="32" y="1140"/>
                      </a:cubicBezTo>
                      <a:lnTo>
                        <a:pt x="32" y="16"/>
                      </a:lnTo>
                      <a:cubicBezTo>
                        <a:pt x="34" y="6"/>
                        <a:pt x="26"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44"/>
                <p:cNvSpPr/>
                <p:nvPr/>
              </p:nvSpPr>
              <p:spPr>
                <a:xfrm>
                  <a:off x="4734862" y="3842341"/>
                  <a:ext cx="6518" cy="232161"/>
                </a:xfrm>
                <a:custGeom>
                  <a:rect b="b" l="l" r="r" t="t"/>
                  <a:pathLst>
                    <a:path extrusionOk="0" h="1211" w="34">
                      <a:moveTo>
                        <a:pt x="17" y="1"/>
                      </a:moveTo>
                      <a:cubicBezTo>
                        <a:pt x="9" y="1"/>
                        <a:pt x="1" y="5"/>
                        <a:pt x="2" y="13"/>
                      </a:cubicBezTo>
                      <a:lnTo>
                        <a:pt x="2" y="1194"/>
                      </a:lnTo>
                      <a:cubicBezTo>
                        <a:pt x="2" y="1204"/>
                        <a:pt x="9" y="1211"/>
                        <a:pt x="16" y="1211"/>
                      </a:cubicBezTo>
                      <a:cubicBezTo>
                        <a:pt x="26" y="1211"/>
                        <a:pt x="32" y="1204"/>
                        <a:pt x="32" y="1194"/>
                      </a:cubicBezTo>
                      <a:lnTo>
                        <a:pt x="32" y="13"/>
                      </a:lnTo>
                      <a:cubicBezTo>
                        <a:pt x="34" y="5"/>
                        <a:pt x="26"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44"/>
                <p:cNvSpPr/>
                <p:nvPr/>
              </p:nvSpPr>
              <p:spPr>
                <a:xfrm>
                  <a:off x="4791416" y="3834098"/>
                  <a:ext cx="6902" cy="240404"/>
                </a:xfrm>
                <a:custGeom>
                  <a:rect b="b" l="l" r="r" t="t"/>
                  <a:pathLst>
                    <a:path extrusionOk="0" h="1254" w="36">
                      <a:moveTo>
                        <a:pt x="19" y="0"/>
                      </a:moveTo>
                      <a:cubicBezTo>
                        <a:pt x="11" y="0"/>
                        <a:pt x="2" y="5"/>
                        <a:pt x="4" y="13"/>
                      </a:cubicBezTo>
                      <a:lnTo>
                        <a:pt x="4" y="1237"/>
                      </a:lnTo>
                      <a:cubicBezTo>
                        <a:pt x="1" y="1247"/>
                        <a:pt x="7" y="1254"/>
                        <a:pt x="17" y="1254"/>
                      </a:cubicBezTo>
                      <a:cubicBezTo>
                        <a:pt x="27" y="1254"/>
                        <a:pt x="34" y="1247"/>
                        <a:pt x="34" y="1237"/>
                      </a:cubicBezTo>
                      <a:lnTo>
                        <a:pt x="34" y="13"/>
                      </a:lnTo>
                      <a:cubicBezTo>
                        <a:pt x="36" y="5"/>
                        <a:pt x="27" y="0"/>
                        <a:pt x="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44"/>
                <p:cNvSpPr/>
                <p:nvPr/>
              </p:nvSpPr>
              <p:spPr>
                <a:xfrm>
                  <a:off x="4847971" y="3822020"/>
                  <a:ext cx="6710" cy="252482"/>
                </a:xfrm>
                <a:custGeom>
                  <a:rect b="b" l="l" r="r" t="t"/>
                  <a:pathLst>
                    <a:path extrusionOk="0" h="1317" w="35">
                      <a:moveTo>
                        <a:pt x="17" y="1"/>
                      </a:moveTo>
                      <a:cubicBezTo>
                        <a:pt x="9" y="1"/>
                        <a:pt x="1" y="6"/>
                        <a:pt x="2" y="16"/>
                      </a:cubicBezTo>
                      <a:lnTo>
                        <a:pt x="2" y="1300"/>
                      </a:lnTo>
                      <a:cubicBezTo>
                        <a:pt x="2" y="1310"/>
                        <a:pt x="9" y="1317"/>
                        <a:pt x="19" y="1317"/>
                      </a:cubicBezTo>
                      <a:cubicBezTo>
                        <a:pt x="26" y="1317"/>
                        <a:pt x="32" y="1310"/>
                        <a:pt x="32" y="1300"/>
                      </a:cubicBezTo>
                      <a:lnTo>
                        <a:pt x="32" y="16"/>
                      </a:lnTo>
                      <a:cubicBezTo>
                        <a:pt x="34" y="6"/>
                        <a:pt x="26"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44"/>
                <p:cNvSpPr/>
                <p:nvPr/>
              </p:nvSpPr>
              <p:spPr>
                <a:xfrm>
                  <a:off x="4905292" y="3805533"/>
                  <a:ext cx="5943" cy="268969"/>
                </a:xfrm>
                <a:custGeom>
                  <a:rect b="b" l="l" r="r" t="t"/>
                  <a:pathLst>
                    <a:path extrusionOk="0" h="1403" w="31">
                      <a:moveTo>
                        <a:pt x="15" y="0"/>
                      </a:moveTo>
                      <a:cubicBezTo>
                        <a:pt x="8" y="0"/>
                        <a:pt x="0" y="5"/>
                        <a:pt x="0" y="15"/>
                      </a:cubicBezTo>
                      <a:lnTo>
                        <a:pt x="0" y="1386"/>
                      </a:lnTo>
                      <a:cubicBezTo>
                        <a:pt x="0" y="1396"/>
                        <a:pt x="7" y="1403"/>
                        <a:pt x="17" y="1403"/>
                      </a:cubicBezTo>
                      <a:cubicBezTo>
                        <a:pt x="24" y="1403"/>
                        <a:pt x="30" y="1396"/>
                        <a:pt x="30" y="1386"/>
                      </a:cubicBezTo>
                      <a:lnTo>
                        <a:pt x="30" y="15"/>
                      </a:lnTo>
                      <a:cubicBezTo>
                        <a:pt x="30" y="5"/>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44"/>
                <p:cNvSpPr/>
                <p:nvPr/>
              </p:nvSpPr>
              <p:spPr>
                <a:xfrm>
                  <a:off x="4962229" y="3791347"/>
                  <a:ext cx="5943" cy="283156"/>
                </a:xfrm>
                <a:custGeom>
                  <a:rect b="b" l="l" r="r" t="t"/>
                  <a:pathLst>
                    <a:path extrusionOk="0" h="1477" w="31">
                      <a:moveTo>
                        <a:pt x="15" y="1"/>
                      </a:moveTo>
                      <a:cubicBezTo>
                        <a:pt x="8" y="1"/>
                        <a:pt x="0" y="6"/>
                        <a:pt x="0" y="16"/>
                      </a:cubicBezTo>
                      <a:lnTo>
                        <a:pt x="0" y="1460"/>
                      </a:lnTo>
                      <a:cubicBezTo>
                        <a:pt x="0" y="1470"/>
                        <a:pt x="7" y="1477"/>
                        <a:pt x="13" y="1477"/>
                      </a:cubicBezTo>
                      <a:cubicBezTo>
                        <a:pt x="23" y="1477"/>
                        <a:pt x="30" y="1470"/>
                        <a:pt x="30" y="1460"/>
                      </a:cubicBezTo>
                      <a:lnTo>
                        <a:pt x="30" y="16"/>
                      </a:lnTo>
                      <a:cubicBezTo>
                        <a:pt x="30" y="6"/>
                        <a:pt x="23" y="1"/>
                        <a:pt x="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44"/>
                <p:cNvSpPr/>
                <p:nvPr/>
              </p:nvSpPr>
              <p:spPr>
                <a:xfrm>
                  <a:off x="5018400" y="3767191"/>
                  <a:ext cx="6518" cy="307311"/>
                </a:xfrm>
                <a:custGeom>
                  <a:rect b="b" l="l" r="r" t="t"/>
                  <a:pathLst>
                    <a:path extrusionOk="0" h="1603" w="34">
                      <a:moveTo>
                        <a:pt x="17" y="0"/>
                      </a:moveTo>
                      <a:cubicBezTo>
                        <a:pt x="9" y="0"/>
                        <a:pt x="1" y="5"/>
                        <a:pt x="1" y="15"/>
                      </a:cubicBezTo>
                      <a:lnTo>
                        <a:pt x="1" y="1586"/>
                      </a:lnTo>
                      <a:cubicBezTo>
                        <a:pt x="1" y="1596"/>
                        <a:pt x="7" y="1603"/>
                        <a:pt x="17" y="1603"/>
                      </a:cubicBezTo>
                      <a:cubicBezTo>
                        <a:pt x="27" y="1603"/>
                        <a:pt x="34" y="1596"/>
                        <a:pt x="34" y="1586"/>
                      </a:cubicBezTo>
                      <a:lnTo>
                        <a:pt x="34" y="15"/>
                      </a:lnTo>
                      <a:cubicBezTo>
                        <a:pt x="34" y="5"/>
                        <a:pt x="26"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44"/>
                <p:cNvSpPr/>
                <p:nvPr/>
              </p:nvSpPr>
              <p:spPr>
                <a:xfrm>
                  <a:off x="5075337" y="3739202"/>
                  <a:ext cx="5943" cy="335301"/>
                </a:xfrm>
                <a:custGeom>
                  <a:rect b="b" l="l" r="r" t="t"/>
                  <a:pathLst>
                    <a:path extrusionOk="0" h="1749" w="31">
                      <a:moveTo>
                        <a:pt x="17" y="1"/>
                      </a:moveTo>
                      <a:cubicBezTo>
                        <a:pt x="7" y="1"/>
                        <a:pt x="0" y="8"/>
                        <a:pt x="0" y="18"/>
                      </a:cubicBezTo>
                      <a:lnTo>
                        <a:pt x="0" y="1732"/>
                      </a:lnTo>
                      <a:cubicBezTo>
                        <a:pt x="0" y="1742"/>
                        <a:pt x="7" y="1749"/>
                        <a:pt x="17" y="1749"/>
                      </a:cubicBezTo>
                      <a:cubicBezTo>
                        <a:pt x="24" y="1749"/>
                        <a:pt x="30" y="1742"/>
                        <a:pt x="30" y="1732"/>
                      </a:cubicBezTo>
                      <a:lnTo>
                        <a:pt x="30" y="18"/>
                      </a:lnTo>
                      <a:cubicBezTo>
                        <a:pt x="30" y="8"/>
                        <a:pt x="24"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44"/>
                <p:cNvSpPr/>
                <p:nvPr/>
              </p:nvSpPr>
              <p:spPr>
                <a:xfrm>
                  <a:off x="5131892" y="3705652"/>
                  <a:ext cx="6902" cy="368850"/>
                </a:xfrm>
                <a:custGeom>
                  <a:rect b="b" l="l" r="r" t="t"/>
                  <a:pathLst>
                    <a:path extrusionOk="0" h="1924" w="36">
                      <a:moveTo>
                        <a:pt x="18" y="1"/>
                      </a:moveTo>
                      <a:cubicBezTo>
                        <a:pt x="9" y="1"/>
                        <a:pt x="1" y="6"/>
                        <a:pt x="2" y="16"/>
                      </a:cubicBezTo>
                      <a:lnTo>
                        <a:pt x="2" y="1907"/>
                      </a:lnTo>
                      <a:cubicBezTo>
                        <a:pt x="2" y="1917"/>
                        <a:pt x="9" y="1924"/>
                        <a:pt x="19" y="1924"/>
                      </a:cubicBezTo>
                      <a:cubicBezTo>
                        <a:pt x="29" y="1924"/>
                        <a:pt x="36" y="1917"/>
                        <a:pt x="36" y="1907"/>
                      </a:cubicBezTo>
                      <a:lnTo>
                        <a:pt x="36" y="16"/>
                      </a:lnTo>
                      <a:cubicBezTo>
                        <a:pt x="36" y="6"/>
                        <a:pt x="26" y="1"/>
                        <a:pt x="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44"/>
                <p:cNvSpPr/>
                <p:nvPr/>
              </p:nvSpPr>
              <p:spPr>
                <a:xfrm>
                  <a:off x="5189213" y="3659642"/>
                  <a:ext cx="5943" cy="414860"/>
                </a:xfrm>
                <a:custGeom>
                  <a:rect b="b" l="l" r="r" t="t"/>
                  <a:pathLst>
                    <a:path extrusionOk="0" h="2164" w="31">
                      <a:moveTo>
                        <a:pt x="14" y="1"/>
                      </a:moveTo>
                      <a:cubicBezTo>
                        <a:pt x="7" y="1"/>
                        <a:pt x="0" y="6"/>
                        <a:pt x="0" y="16"/>
                      </a:cubicBezTo>
                      <a:lnTo>
                        <a:pt x="0" y="2147"/>
                      </a:lnTo>
                      <a:cubicBezTo>
                        <a:pt x="0" y="2157"/>
                        <a:pt x="7" y="2164"/>
                        <a:pt x="13" y="2164"/>
                      </a:cubicBezTo>
                      <a:cubicBezTo>
                        <a:pt x="23" y="2164"/>
                        <a:pt x="30" y="2157"/>
                        <a:pt x="30" y="2147"/>
                      </a:cubicBezTo>
                      <a:lnTo>
                        <a:pt x="30" y="16"/>
                      </a:lnTo>
                      <a:cubicBezTo>
                        <a:pt x="28" y="6"/>
                        <a:pt x="21" y="1"/>
                        <a:pt x="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44"/>
                <p:cNvSpPr/>
                <p:nvPr/>
              </p:nvSpPr>
              <p:spPr>
                <a:xfrm>
                  <a:off x="5245000" y="3607113"/>
                  <a:ext cx="6902" cy="467389"/>
                </a:xfrm>
                <a:custGeom>
                  <a:rect b="b" l="l" r="r" t="t"/>
                  <a:pathLst>
                    <a:path extrusionOk="0" h="2438" w="36">
                      <a:moveTo>
                        <a:pt x="18" y="0"/>
                      </a:moveTo>
                      <a:cubicBezTo>
                        <a:pt x="9" y="0"/>
                        <a:pt x="1" y="5"/>
                        <a:pt x="3" y="13"/>
                      </a:cubicBezTo>
                      <a:lnTo>
                        <a:pt x="3" y="2421"/>
                      </a:lnTo>
                      <a:cubicBezTo>
                        <a:pt x="3" y="2431"/>
                        <a:pt x="9" y="2438"/>
                        <a:pt x="19" y="2438"/>
                      </a:cubicBezTo>
                      <a:cubicBezTo>
                        <a:pt x="26" y="2438"/>
                        <a:pt x="36" y="2431"/>
                        <a:pt x="36" y="2421"/>
                      </a:cubicBezTo>
                      <a:lnTo>
                        <a:pt x="36" y="13"/>
                      </a:lnTo>
                      <a:cubicBezTo>
                        <a:pt x="36" y="5"/>
                        <a:pt x="27" y="0"/>
                        <a:pt x="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44"/>
                <p:cNvSpPr/>
                <p:nvPr/>
              </p:nvSpPr>
              <p:spPr>
                <a:xfrm>
                  <a:off x="5302321" y="3528512"/>
                  <a:ext cx="5943" cy="545990"/>
                </a:xfrm>
                <a:custGeom>
                  <a:rect b="b" l="l" r="r" t="t"/>
                  <a:pathLst>
                    <a:path extrusionOk="0" h="2848" w="31">
                      <a:moveTo>
                        <a:pt x="15" y="0"/>
                      </a:moveTo>
                      <a:cubicBezTo>
                        <a:pt x="9" y="0"/>
                        <a:pt x="2" y="4"/>
                        <a:pt x="0" y="13"/>
                      </a:cubicBezTo>
                      <a:lnTo>
                        <a:pt x="0" y="2831"/>
                      </a:lnTo>
                      <a:cubicBezTo>
                        <a:pt x="0" y="2841"/>
                        <a:pt x="7" y="2848"/>
                        <a:pt x="17" y="2848"/>
                      </a:cubicBezTo>
                      <a:cubicBezTo>
                        <a:pt x="24" y="2848"/>
                        <a:pt x="30" y="2841"/>
                        <a:pt x="30" y="2831"/>
                      </a:cubicBezTo>
                      <a:lnTo>
                        <a:pt x="30" y="13"/>
                      </a:lnTo>
                      <a:cubicBezTo>
                        <a:pt x="29" y="4"/>
                        <a:pt x="22"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44"/>
                <p:cNvSpPr/>
                <p:nvPr/>
              </p:nvSpPr>
              <p:spPr>
                <a:xfrm>
                  <a:off x="4521682" y="3852310"/>
                  <a:ext cx="5943" cy="222192"/>
                </a:xfrm>
                <a:custGeom>
                  <a:rect b="b" l="l" r="r" t="t"/>
                  <a:pathLst>
                    <a:path extrusionOk="0" h="1159" w="31">
                      <a:moveTo>
                        <a:pt x="15" y="0"/>
                      </a:moveTo>
                      <a:cubicBezTo>
                        <a:pt x="8" y="0"/>
                        <a:pt x="0" y="6"/>
                        <a:pt x="0" y="18"/>
                      </a:cubicBezTo>
                      <a:lnTo>
                        <a:pt x="0" y="1142"/>
                      </a:lnTo>
                      <a:cubicBezTo>
                        <a:pt x="0" y="1152"/>
                        <a:pt x="7" y="1159"/>
                        <a:pt x="17" y="1159"/>
                      </a:cubicBezTo>
                      <a:cubicBezTo>
                        <a:pt x="24" y="1159"/>
                        <a:pt x="30" y="1152"/>
                        <a:pt x="30" y="1142"/>
                      </a:cubicBezTo>
                      <a:lnTo>
                        <a:pt x="30" y="18"/>
                      </a:lnTo>
                      <a:cubicBezTo>
                        <a:pt x="30" y="6"/>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44"/>
                <p:cNvSpPr/>
                <p:nvPr/>
              </p:nvSpPr>
              <p:spPr>
                <a:xfrm>
                  <a:off x="4573443" y="3852310"/>
                  <a:ext cx="6518" cy="222192"/>
                </a:xfrm>
                <a:custGeom>
                  <a:rect b="b" l="l" r="r" t="t"/>
                  <a:pathLst>
                    <a:path extrusionOk="0" h="1159" w="34">
                      <a:moveTo>
                        <a:pt x="16" y="0"/>
                      </a:moveTo>
                      <a:cubicBezTo>
                        <a:pt x="8" y="0"/>
                        <a:pt x="0" y="6"/>
                        <a:pt x="0" y="18"/>
                      </a:cubicBezTo>
                      <a:lnTo>
                        <a:pt x="0" y="1142"/>
                      </a:lnTo>
                      <a:cubicBezTo>
                        <a:pt x="0" y="1152"/>
                        <a:pt x="7" y="1159"/>
                        <a:pt x="17" y="1159"/>
                      </a:cubicBezTo>
                      <a:cubicBezTo>
                        <a:pt x="24" y="1159"/>
                        <a:pt x="34" y="1152"/>
                        <a:pt x="34" y="1142"/>
                      </a:cubicBezTo>
                      <a:lnTo>
                        <a:pt x="34" y="18"/>
                      </a:lnTo>
                      <a:cubicBezTo>
                        <a:pt x="32" y="6"/>
                        <a:pt x="24" y="0"/>
                        <a:pt x="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44"/>
                <p:cNvSpPr/>
                <p:nvPr/>
              </p:nvSpPr>
              <p:spPr>
                <a:xfrm>
                  <a:off x="4464744" y="3852694"/>
                  <a:ext cx="6902" cy="221808"/>
                </a:xfrm>
                <a:custGeom>
                  <a:rect b="b" l="l" r="r" t="t"/>
                  <a:pathLst>
                    <a:path extrusionOk="0" h="1157" w="36">
                      <a:moveTo>
                        <a:pt x="19" y="1"/>
                      </a:moveTo>
                      <a:cubicBezTo>
                        <a:pt x="10" y="1"/>
                        <a:pt x="2" y="6"/>
                        <a:pt x="4" y="16"/>
                      </a:cubicBezTo>
                      <a:lnTo>
                        <a:pt x="4" y="1140"/>
                      </a:lnTo>
                      <a:cubicBezTo>
                        <a:pt x="0" y="1150"/>
                        <a:pt x="7" y="1157"/>
                        <a:pt x="17" y="1157"/>
                      </a:cubicBezTo>
                      <a:cubicBezTo>
                        <a:pt x="27" y="1157"/>
                        <a:pt x="34" y="1150"/>
                        <a:pt x="34" y="1140"/>
                      </a:cubicBezTo>
                      <a:lnTo>
                        <a:pt x="34" y="16"/>
                      </a:lnTo>
                      <a:cubicBezTo>
                        <a:pt x="35" y="6"/>
                        <a:pt x="27" y="1"/>
                        <a:pt x="1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44"/>
                <p:cNvSpPr/>
                <p:nvPr/>
              </p:nvSpPr>
              <p:spPr>
                <a:xfrm>
                  <a:off x="4408190" y="3842341"/>
                  <a:ext cx="6518" cy="232161"/>
                </a:xfrm>
                <a:custGeom>
                  <a:rect b="b" l="l" r="r" t="t"/>
                  <a:pathLst>
                    <a:path extrusionOk="0" h="1211" w="34">
                      <a:moveTo>
                        <a:pt x="17" y="1"/>
                      </a:moveTo>
                      <a:cubicBezTo>
                        <a:pt x="9" y="1"/>
                        <a:pt x="0" y="5"/>
                        <a:pt x="2" y="13"/>
                      </a:cubicBezTo>
                      <a:lnTo>
                        <a:pt x="2" y="1194"/>
                      </a:lnTo>
                      <a:cubicBezTo>
                        <a:pt x="2" y="1204"/>
                        <a:pt x="9" y="1211"/>
                        <a:pt x="15" y="1211"/>
                      </a:cubicBezTo>
                      <a:cubicBezTo>
                        <a:pt x="25" y="1211"/>
                        <a:pt x="32" y="1204"/>
                        <a:pt x="32" y="1194"/>
                      </a:cubicBezTo>
                      <a:lnTo>
                        <a:pt x="32" y="13"/>
                      </a:lnTo>
                      <a:cubicBezTo>
                        <a:pt x="34" y="5"/>
                        <a:pt x="25"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44"/>
                <p:cNvSpPr/>
                <p:nvPr/>
              </p:nvSpPr>
              <p:spPr>
                <a:xfrm>
                  <a:off x="4351252" y="3834098"/>
                  <a:ext cx="6518" cy="240404"/>
                </a:xfrm>
                <a:custGeom>
                  <a:rect b="b" l="l" r="r" t="t"/>
                  <a:pathLst>
                    <a:path extrusionOk="0" h="1254" w="34">
                      <a:moveTo>
                        <a:pt x="17" y="0"/>
                      </a:moveTo>
                      <a:cubicBezTo>
                        <a:pt x="9" y="0"/>
                        <a:pt x="1" y="5"/>
                        <a:pt x="2" y="13"/>
                      </a:cubicBezTo>
                      <a:lnTo>
                        <a:pt x="2" y="1237"/>
                      </a:lnTo>
                      <a:cubicBezTo>
                        <a:pt x="2" y="1247"/>
                        <a:pt x="9" y="1254"/>
                        <a:pt x="19" y="1254"/>
                      </a:cubicBezTo>
                      <a:cubicBezTo>
                        <a:pt x="26" y="1254"/>
                        <a:pt x="32" y="1247"/>
                        <a:pt x="32" y="1237"/>
                      </a:cubicBezTo>
                      <a:lnTo>
                        <a:pt x="32" y="13"/>
                      </a:lnTo>
                      <a:cubicBezTo>
                        <a:pt x="34" y="5"/>
                        <a:pt x="26"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44"/>
                <p:cNvSpPr/>
                <p:nvPr/>
              </p:nvSpPr>
              <p:spPr>
                <a:xfrm>
                  <a:off x="4294315" y="3822020"/>
                  <a:ext cx="6710" cy="252482"/>
                </a:xfrm>
                <a:custGeom>
                  <a:rect b="b" l="l" r="r" t="t"/>
                  <a:pathLst>
                    <a:path extrusionOk="0" h="1317" w="35">
                      <a:moveTo>
                        <a:pt x="17" y="1"/>
                      </a:moveTo>
                      <a:cubicBezTo>
                        <a:pt x="9" y="1"/>
                        <a:pt x="1" y="6"/>
                        <a:pt x="2" y="16"/>
                      </a:cubicBezTo>
                      <a:lnTo>
                        <a:pt x="2" y="1300"/>
                      </a:lnTo>
                      <a:cubicBezTo>
                        <a:pt x="2" y="1310"/>
                        <a:pt x="9" y="1317"/>
                        <a:pt x="19" y="1317"/>
                      </a:cubicBezTo>
                      <a:cubicBezTo>
                        <a:pt x="26" y="1317"/>
                        <a:pt x="32" y="1310"/>
                        <a:pt x="32" y="1300"/>
                      </a:cubicBezTo>
                      <a:lnTo>
                        <a:pt x="32" y="16"/>
                      </a:lnTo>
                      <a:cubicBezTo>
                        <a:pt x="34" y="6"/>
                        <a:pt x="26"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44"/>
                <p:cNvSpPr/>
                <p:nvPr/>
              </p:nvSpPr>
              <p:spPr>
                <a:xfrm>
                  <a:off x="4237761" y="3805150"/>
                  <a:ext cx="6518" cy="269353"/>
                </a:xfrm>
                <a:custGeom>
                  <a:rect b="b" l="l" r="r" t="t"/>
                  <a:pathLst>
                    <a:path extrusionOk="0" h="1405" w="34">
                      <a:moveTo>
                        <a:pt x="17" y="0"/>
                      </a:moveTo>
                      <a:cubicBezTo>
                        <a:pt x="11" y="0"/>
                        <a:pt x="4" y="7"/>
                        <a:pt x="4" y="17"/>
                      </a:cubicBezTo>
                      <a:lnTo>
                        <a:pt x="4" y="1388"/>
                      </a:lnTo>
                      <a:cubicBezTo>
                        <a:pt x="1" y="1398"/>
                        <a:pt x="11" y="1405"/>
                        <a:pt x="17" y="1405"/>
                      </a:cubicBezTo>
                      <a:cubicBezTo>
                        <a:pt x="27" y="1405"/>
                        <a:pt x="34" y="1398"/>
                        <a:pt x="34" y="1388"/>
                      </a:cubicBezTo>
                      <a:lnTo>
                        <a:pt x="34" y="17"/>
                      </a:lnTo>
                      <a:cubicBezTo>
                        <a:pt x="34" y="7"/>
                        <a:pt x="27"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44"/>
                <p:cNvSpPr/>
                <p:nvPr/>
              </p:nvSpPr>
              <p:spPr>
                <a:xfrm>
                  <a:off x="4181590" y="3791347"/>
                  <a:ext cx="5943" cy="283156"/>
                </a:xfrm>
                <a:custGeom>
                  <a:rect b="b" l="l" r="r" t="t"/>
                  <a:pathLst>
                    <a:path extrusionOk="0" h="1477" w="31">
                      <a:moveTo>
                        <a:pt x="15" y="1"/>
                      </a:moveTo>
                      <a:cubicBezTo>
                        <a:pt x="8" y="1"/>
                        <a:pt x="0" y="6"/>
                        <a:pt x="0" y="16"/>
                      </a:cubicBezTo>
                      <a:lnTo>
                        <a:pt x="0" y="1460"/>
                      </a:lnTo>
                      <a:cubicBezTo>
                        <a:pt x="0" y="1470"/>
                        <a:pt x="7" y="1477"/>
                        <a:pt x="17" y="1477"/>
                      </a:cubicBezTo>
                      <a:cubicBezTo>
                        <a:pt x="23" y="1477"/>
                        <a:pt x="30" y="1470"/>
                        <a:pt x="30" y="1460"/>
                      </a:cubicBezTo>
                      <a:lnTo>
                        <a:pt x="30" y="16"/>
                      </a:lnTo>
                      <a:cubicBezTo>
                        <a:pt x="30" y="6"/>
                        <a:pt x="23" y="1"/>
                        <a:pt x="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4"/>
                <p:cNvSpPr/>
                <p:nvPr/>
              </p:nvSpPr>
              <p:spPr>
                <a:xfrm>
                  <a:off x="4124652" y="3767191"/>
                  <a:ext cx="5943" cy="307311"/>
                </a:xfrm>
                <a:custGeom>
                  <a:rect b="b" l="l" r="r" t="t"/>
                  <a:pathLst>
                    <a:path extrusionOk="0" h="1603" w="31">
                      <a:moveTo>
                        <a:pt x="15" y="0"/>
                      </a:moveTo>
                      <a:cubicBezTo>
                        <a:pt x="8" y="0"/>
                        <a:pt x="0" y="5"/>
                        <a:pt x="0" y="15"/>
                      </a:cubicBezTo>
                      <a:lnTo>
                        <a:pt x="0" y="1586"/>
                      </a:lnTo>
                      <a:cubicBezTo>
                        <a:pt x="0" y="1596"/>
                        <a:pt x="7" y="1603"/>
                        <a:pt x="17" y="1603"/>
                      </a:cubicBezTo>
                      <a:cubicBezTo>
                        <a:pt x="24" y="1603"/>
                        <a:pt x="30" y="1596"/>
                        <a:pt x="30" y="1586"/>
                      </a:cubicBezTo>
                      <a:lnTo>
                        <a:pt x="30" y="15"/>
                      </a:lnTo>
                      <a:cubicBezTo>
                        <a:pt x="30" y="5"/>
                        <a:pt x="23" y="0"/>
                        <a:pt x="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44"/>
                <p:cNvSpPr/>
                <p:nvPr/>
              </p:nvSpPr>
              <p:spPr>
                <a:xfrm>
                  <a:off x="4067715" y="3739585"/>
                  <a:ext cx="6518" cy="334917"/>
                </a:xfrm>
                <a:custGeom>
                  <a:rect b="b" l="l" r="r" t="t"/>
                  <a:pathLst>
                    <a:path extrusionOk="0" h="1747" w="34">
                      <a:moveTo>
                        <a:pt x="17" y="1"/>
                      </a:moveTo>
                      <a:cubicBezTo>
                        <a:pt x="9" y="1"/>
                        <a:pt x="0" y="6"/>
                        <a:pt x="0" y="16"/>
                      </a:cubicBezTo>
                      <a:lnTo>
                        <a:pt x="0" y="1730"/>
                      </a:lnTo>
                      <a:cubicBezTo>
                        <a:pt x="0" y="1740"/>
                        <a:pt x="7" y="1747"/>
                        <a:pt x="17" y="1747"/>
                      </a:cubicBezTo>
                      <a:cubicBezTo>
                        <a:pt x="24" y="1747"/>
                        <a:pt x="34" y="1740"/>
                        <a:pt x="34" y="1730"/>
                      </a:cubicBezTo>
                      <a:lnTo>
                        <a:pt x="34" y="16"/>
                      </a:lnTo>
                      <a:cubicBezTo>
                        <a:pt x="34" y="6"/>
                        <a:pt x="25"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4"/>
                <p:cNvSpPr/>
                <p:nvPr/>
              </p:nvSpPr>
              <p:spPr>
                <a:xfrm>
                  <a:off x="4011160" y="3705652"/>
                  <a:ext cx="6518" cy="368850"/>
                </a:xfrm>
                <a:custGeom>
                  <a:rect b="b" l="l" r="r" t="t"/>
                  <a:pathLst>
                    <a:path extrusionOk="0" h="1924" w="34">
                      <a:moveTo>
                        <a:pt x="17" y="1"/>
                      </a:moveTo>
                      <a:cubicBezTo>
                        <a:pt x="9" y="1"/>
                        <a:pt x="0" y="6"/>
                        <a:pt x="2" y="16"/>
                      </a:cubicBezTo>
                      <a:lnTo>
                        <a:pt x="2" y="1907"/>
                      </a:lnTo>
                      <a:cubicBezTo>
                        <a:pt x="2" y="1917"/>
                        <a:pt x="9" y="1924"/>
                        <a:pt x="15" y="1924"/>
                      </a:cubicBezTo>
                      <a:cubicBezTo>
                        <a:pt x="25" y="1924"/>
                        <a:pt x="32" y="1917"/>
                        <a:pt x="32" y="1907"/>
                      </a:cubicBezTo>
                      <a:lnTo>
                        <a:pt x="32" y="16"/>
                      </a:lnTo>
                      <a:cubicBezTo>
                        <a:pt x="34" y="6"/>
                        <a:pt x="25"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4"/>
                <p:cNvSpPr/>
                <p:nvPr/>
              </p:nvSpPr>
              <p:spPr>
                <a:xfrm>
                  <a:off x="3954606" y="3659642"/>
                  <a:ext cx="5943" cy="414860"/>
                </a:xfrm>
                <a:custGeom>
                  <a:rect b="b" l="l" r="r" t="t"/>
                  <a:pathLst>
                    <a:path extrusionOk="0" h="2164" w="31">
                      <a:moveTo>
                        <a:pt x="15" y="1"/>
                      </a:moveTo>
                      <a:cubicBezTo>
                        <a:pt x="8" y="1"/>
                        <a:pt x="2" y="6"/>
                        <a:pt x="0" y="16"/>
                      </a:cubicBezTo>
                      <a:lnTo>
                        <a:pt x="0" y="2147"/>
                      </a:lnTo>
                      <a:cubicBezTo>
                        <a:pt x="0" y="2157"/>
                        <a:pt x="7" y="2164"/>
                        <a:pt x="13" y="2164"/>
                      </a:cubicBezTo>
                      <a:cubicBezTo>
                        <a:pt x="23" y="2164"/>
                        <a:pt x="30" y="2157"/>
                        <a:pt x="30" y="2147"/>
                      </a:cubicBezTo>
                      <a:lnTo>
                        <a:pt x="30" y="16"/>
                      </a:lnTo>
                      <a:cubicBezTo>
                        <a:pt x="28" y="6"/>
                        <a:pt x="22" y="1"/>
                        <a:pt x="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44"/>
                <p:cNvSpPr/>
                <p:nvPr/>
              </p:nvSpPr>
              <p:spPr>
                <a:xfrm>
                  <a:off x="3897285" y="3607113"/>
                  <a:ext cx="6518" cy="467389"/>
                </a:xfrm>
                <a:custGeom>
                  <a:rect b="b" l="l" r="r" t="t"/>
                  <a:pathLst>
                    <a:path extrusionOk="0" h="2438" w="34">
                      <a:moveTo>
                        <a:pt x="17" y="0"/>
                      </a:moveTo>
                      <a:cubicBezTo>
                        <a:pt x="9" y="0"/>
                        <a:pt x="1" y="5"/>
                        <a:pt x="2" y="13"/>
                      </a:cubicBezTo>
                      <a:lnTo>
                        <a:pt x="2" y="2421"/>
                      </a:lnTo>
                      <a:cubicBezTo>
                        <a:pt x="2" y="2431"/>
                        <a:pt x="9" y="2438"/>
                        <a:pt x="19" y="2438"/>
                      </a:cubicBezTo>
                      <a:cubicBezTo>
                        <a:pt x="26" y="2438"/>
                        <a:pt x="32" y="2431"/>
                        <a:pt x="32" y="2421"/>
                      </a:cubicBezTo>
                      <a:lnTo>
                        <a:pt x="32" y="13"/>
                      </a:lnTo>
                      <a:cubicBezTo>
                        <a:pt x="34" y="5"/>
                        <a:pt x="26"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44"/>
                <p:cNvSpPr/>
                <p:nvPr/>
              </p:nvSpPr>
              <p:spPr>
                <a:xfrm>
                  <a:off x="3840731" y="3528512"/>
                  <a:ext cx="6518" cy="545990"/>
                </a:xfrm>
                <a:custGeom>
                  <a:rect b="b" l="l" r="r" t="t"/>
                  <a:pathLst>
                    <a:path extrusionOk="0" h="2848" w="34">
                      <a:moveTo>
                        <a:pt x="17" y="0"/>
                      </a:moveTo>
                      <a:cubicBezTo>
                        <a:pt x="10" y="0"/>
                        <a:pt x="2" y="4"/>
                        <a:pt x="0" y="13"/>
                      </a:cubicBezTo>
                      <a:lnTo>
                        <a:pt x="0" y="2831"/>
                      </a:lnTo>
                      <a:cubicBezTo>
                        <a:pt x="0" y="2841"/>
                        <a:pt x="7" y="2848"/>
                        <a:pt x="17" y="2848"/>
                      </a:cubicBezTo>
                      <a:cubicBezTo>
                        <a:pt x="27" y="2848"/>
                        <a:pt x="34" y="2841"/>
                        <a:pt x="34" y="2831"/>
                      </a:cubicBezTo>
                      <a:lnTo>
                        <a:pt x="34" y="13"/>
                      </a:lnTo>
                      <a:cubicBezTo>
                        <a:pt x="32" y="4"/>
                        <a:pt x="25"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44"/>
                <p:cNvSpPr/>
                <p:nvPr/>
              </p:nvSpPr>
              <p:spPr>
                <a:xfrm>
                  <a:off x="3587483" y="4532689"/>
                  <a:ext cx="275871" cy="37383"/>
                </a:xfrm>
                <a:custGeom>
                  <a:rect b="b" l="l" r="r" t="t"/>
                  <a:pathLst>
                    <a:path extrusionOk="0" h="195" w="1439">
                      <a:moveTo>
                        <a:pt x="101" y="1"/>
                      </a:moveTo>
                      <a:cubicBezTo>
                        <a:pt x="44" y="1"/>
                        <a:pt x="1" y="44"/>
                        <a:pt x="1" y="97"/>
                      </a:cubicBezTo>
                      <a:cubicBezTo>
                        <a:pt x="1" y="151"/>
                        <a:pt x="44" y="194"/>
                        <a:pt x="101" y="194"/>
                      </a:cubicBezTo>
                      <a:lnTo>
                        <a:pt x="1342" y="194"/>
                      </a:lnTo>
                      <a:cubicBezTo>
                        <a:pt x="1395" y="194"/>
                        <a:pt x="1438" y="151"/>
                        <a:pt x="1438" y="97"/>
                      </a:cubicBezTo>
                      <a:cubicBezTo>
                        <a:pt x="1438" y="44"/>
                        <a:pt x="1395" y="1"/>
                        <a:pt x="13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4"/>
                <p:cNvSpPr/>
                <p:nvPr/>
              </p:nvSpPr>
              <p:spPr>
                <a:xfrm>
                  <a:off x="3623333" y="3456046"/>
                  <a:ext cx="200912" cy="37192"/>
                </a:xfrm>
                <a:custGeom>
                  <a:rect b="b" l="l" r="r" t="t"/>
                  <a:pathLst>
                    <a:path extrusionOk="0" h="194" w="1048">
                      <a:moveTo>
                        <a:pt x="97" y="1"/>
                      </a:moveTo>
                      <a:cubicBezTo>
                        <a:pt x="44" y="1"/>
                        <a:pt x="1" y="44"/>
                        <a:pt x="1" y="97"/>
                      </a:cubicBezTo>
                      <a:cubicBezTo>
                        <a:pt x="1" y="151"/>
                        <a:pt x="44" y="194"/>
                        <a:pt x="97" y="194"/>
                      </a:cubicBezTo>
                      <a:lnTo>
                        <a:pt x="951" y="194"/>
                      </a:lnTo>
                      <a:cubicBezTo>
                        <a:pt x="1004" y="194"/>
                        <a:pt x="1048" y="151"/>
                        <a:pt x="1048" y="97"/>
                      </a:cubicBezTo>
                      <a:cubicBezTo>
                        <a:pt x="1048" y="44"/>
                        <a:pt x="1004" y="1"/>
                        <a:pt x="9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4"/>
                <p:cNvSpPr/>
                <p:nvPr/>
              </p:nvSpPr>
              <p:spPr>
                <a:xfrm>
                  <a:off x="5323409" y="3456046"/>
                  <a:ext cx="200912" cy="37192"/>
                </a:xfrm>
                <a:custGeom>
                  <a:rect b="b" l="l" r="r" t="t"/>
                  <a:pathLst>
                    <a:path extrusionOk="0" h="194" w="1048">
                      <a:moveTo>
                        <a:pt x="97" y="1"/>
                      </a:moveTo>
                      <a:cubicBezTo>
                        <a:pt x="44" y="1"/>
                        <a:pt x="0" y="44"/>
                        <a:pt x="0" y="97"/>
                      </a:cubicBezTo>
                      <a:cubicBezTo>
                        <a:pt x="0" y="151"/>
                        <a:pt x="44" y="194"/>
                        <a:pt x="97" y="194"/>
                      </a:cubicBezTo>
                      <a:lnTo>
                        <a:pt x="951" y="194"/>
                      </a:lnTo>
                      <a:cubicBezTo>
                        <a:pt x="1004" y="194"/>
                        <a:pt x="1048" y="151"/>
                        <a:pt x="1048" y="97"/>
                      </a:cubicBezTo>
                      <a:cubicBezTo>
                        <a:pt x="1048" y="44"/>
                        <a:pt x="1004" y="1"/>
                        <a:pt x="9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4"/>
                <p:cNvSpPr/>
                <p:nvPr/>
              </p:nvSpPr>
              <p:spPr>
                <a:xfrm>
                  <a:off x="2867616" y="4061466"/>
                  <a:ext cx="3398443" cy="50036"/>
                </a:xfrm>
                <a:custGeom>
                  <a:rect b="b" l="l" r="r" t="t"/>
                  <a:pathLst>
                    <a:path extrusionOk="0" h="261" w="17727">
                      <a:moveTo>
                        <a:pt x="1" y="1"/>
                      </a:moveTo>
                      <a:lnTo>
                        <a:pt x="1" y="261"/>
                      </a:lnTo>
                      <a:lnTo>
                        <a:pt x="17726" y="261"/>
                      </a:lnTo>
                      <a:lnTo>
                        <a:pt x="17726"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4"/>
                <p:cNvSpPr/>
                <p:nvPr/>
              </p:nvSpPr>
              <p:spPr>
                <a:xfrm>
                  <a:off x="3539556" y="4105559"/>
                  <a:ext cx="367891" cy="43135"/>
                </a:xfrm>
                <a:custGeom>
                  <a:rect b="b" l="l" r="r" t="t"/>
                  <a:pathLst>
                    <a:path extrusionOk="0" h="225" w="1919">
                      <a:moveTo>
                        <a:pt x="114" y="1"/>
                      </a:moveTo>
                      <a:cubicBezTo>
                        <a:pt x="51" y="1"/>
                        <a:pt x="1" y="51"/>
                        <a:pt x="1" y="111"/>
                      </a:cubicBezTo>
                      <a:cubicBezTo>
                        <a:pt x="1" y="174"/>
                        <a:pt x="51" y="224"/>
                        <a:pt x="114" y="224"/>
                      </a:cubicBezTo>
                      <a:lnTo>
                        <a:pt x="1808" y="224"/>
                      </a:lnTo>
                      <a:cubicBezTo>
                        <a:pt x="1868" y="224"/>
                        <a:pt x="1918" y="174"/>
                        <a:pt x="1918" y="111"/>
                      </a:cubicBezTo>
                      <a:cubicBezTo>
                        <a:pt x="1918" y="51"/>
                        <a:pt x="1868" y="1"/>
                        <a:pt x="180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4"/>
                <p:cNvSpPr/>
                <p:nvPr/>
              </p:nvSpPr>
              <p:spPr>
                <a:xfrm>
                  <a:off x="5239632" y="4105559"/>
                  <a:ext cx="367891" cy="43135"/>
                </a:xfrm>
                <a:custGeom>
                  <a:rect b="b" l="l" r="r" t="t"/>
                  <a:pathLst>
                    <a:path extrusionOk="0" h="225" w="1919">
                      <a:moveTo>
                        <a:pt x="114" y="1"/>
                      </a:moveTo>
                      <a:cubicBezTo>
                        <a:pt x="51" y="1"/>
                        <a:pt x="1" y="51"/>
                        <a:pt x="1" y="111"/>
                      </a:cubicBezTo>
                      <a:cubicBezTo>
                        <a:pt x="1" y="174"/>
                        <a:pt x="51" y="224"/>
                        <a:pt x="114" y="224"/>
                      </a:cubicBezTo>
                      <a:lnTo>
                        <a:pt x="1808" y="224"/>
                      </a:lnTo>
                      <a:cubicBezTo>
                        <a:pt x="1868" y="224"/>
                        <a:pt x="1918" y="174"/>
                        <a:pt x="1918" y="111"/>
                      </a:cubicBezTo>
                      <a:cubicBezTo>
                        <a:pt x="1918" y="51"/>
                        <a:pt x="1868" y="1"/>
                        <a:pt x="180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00" name="Google Shape;3100;p44"/>
            <p:cNvGrpSpPr/>
            <p:nvPr/>
          </p:nvGrpSpPr>
          <p:grpSpPr>
            <a:xfrm>
              <a:off x="8107039" y="3894799"/>
              <a:ext cx="693328" cy="595310"/>
              <a:chOff x="-141358" y="4029356"/>
              <a:chExt cx="344323" cy="295644"/>
            </a:xfrm>
          </p:grpSpPr>
          <p:sp>
            <p:nvSpPr>
              <p:cNvPr id="3101" name="Google Shape;3101;p44"/>
              <p:cNvSpPr/>
              <p:nvPr/>
            </p:nvSpPr>
            <p:spPr>
              <a:xfrm>
                <a:off x="-141358" y="4029356"/>
                <a:ext cx="344086" cy="263931"/>
              </a:xfrm>
              <a:custGeom>
                <a:rect b="b" l="l" r="r" t="t"/>
                <a:pathLst>
                  <a:path extrusionOk="0" h="3329" w="4340">
                    <a:moveTo>
                      <a:pt x="0" y="0"/>
                    </a:moveTo>
                    <a:lnTo>
                      <a:pt x="0" y="3329"/>
                    </a:lnTo>
                    <a:lnTo>
                      <a:pt x="4339" y="3329"/>
                    </a:lnTo>
                    <a:lnTo>
                      <a:pt x="4339"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44"/>
              <p:cNvSpPr/>
              <p:nvPr/>
            </p:nvSpPr>
            <p:spPr>
              <a:xfrm>
                <a:off x="-141358" y="4293208"/>
                <a:ext cx="344086" cy="31792"/>
              </a:xfrm>
              <a:custGeom>
                <a:rect b="b" l="l" r="r" t="t"/>
                <a:pathLst>
                  <a:path extrusionOk="0" h="401" w="4340">
                    <a:moveTo>
                      <a:pt x="0" y="1"/>
                    </a:moveTo>
                    <a:lnTo>
                      <a:pt x="0" y="401"/>
                    </a:lnTo>
                    <a:lnTo>
                      <a:pt x="4339" y="401"/>
                    </a:lnTo>
                    <a:lnTo>
                      <a:pt x="4339"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44"/>
              <p:cNvSpPr/>
              <p:nvPr/>
            </p:nvSpPr>
            <p:spPr>
              <a:xfrm>
                <a:off x="-141358" y="4079304"/>
                <a:ext cx="23071" cy="64853"/>
              </a:xfrm>
              <a:custGeom>
                <a:rect b="b" l="l" r="r" t="t"/>
                <a:pathLst>
                  <a:path extrusionOk="0" h="818" w="291">
                    <a:moveTo>
                      <a:pt x="147" y="1"/>
                    </a:moveTo>
                    <a:cubicBezTo>
                      <a:pt x="67" y="1"/>
                      <a:pt x="0" y="67"/>
                      <a:pt x="0" y="144"/>
                    </a:cubicBezTo>
                    <a:lnTo>
                      <a:pt x="0" y="674"/>
                    </a:lnTo>
                    <a:cubicBezTo>
                      <a:pt x="0" y="754"/>
                      <a:pt x="67" y="818"/>
                      <a:pt x="147" y="818"/>
                    </a:cubicBezTo>
                    <a:cubicBezTo>
                      <a:pt x="227" y="818"/>
                      <a:pt x="290" y="754"/>
                      <a:pt x="290" y="674"/>
                    </a:cubicBezTo>
                    <a:lnTo>
                      <a:pt x="290" y="144"/>
                    </a:lnTo>
                    <a:cubicBezTo>
                      <a:pt x="290" y="67"/>
                      <a:pt x="227" y="1"/>
                      <a:pt x="147"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4"/>
              <p:cNvSpPr/>
              <p:nvPr/>
            </p:nvSpPr>
            <p:spPr>
              <a:xfrm>
                <a:off x="-118366" y="4079304"/>
                <a:ext cx="23071" cy="64853"/>
              </a:xfrm>
              <a:custGeom>
                <a:rect b="b" l="l" r="r" t="t"/>
                <a:pathLst>
                  <a:path extrusionOk="0" h="818" w="291">
                    <a:moveTo>
                      <a:pt x="144" y="1"/>
                    </a:moveTo>
                    <a:cubicBezTo>
                      <a:pt x="64" y="1"/>
                      <a:pt x="0" y="67"/>
                      <a:pt x="0" y="144"/>
                    </a:cubicBezTo>
                    <a:lnTo>
                      <a:pt x="0" y="674"/>
                    </a:lnTo>
                    <a:cubicBezTo>
                      <a:pt x="0" y="754"/>
                      <a:pt x="64" y="818"/>
                      <a:pt x="144" y="818"/>
                    </a:cubicBezTo>
                    <a:cubicBezTo>
                      <a:pt x="224" y="818"/>
                      <a:pt x="291" y="754"/>
                      <a:pt x="291" y="674"/>
                    </a:cubicBezTo>
                    <a:lnTo>
                      <a:pt x="291" y="144"/>
                    </a:lnTo>
                    <a:cubicBezTo>
                      <a:pt x="291"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4"/>
              <p:cNvSpPr/>
              <p:nvPr/>
            </p:nvSpPr>
            <p:spPr>
              <a:xfrm>
                <a:off x="-95374" y="4079304"/>
                <a:ext cx="23071" cy="64853"/>
              </a:xfrm>
              <a:custGeom>
                <a:rect b="b" l="l" r="r" t="t"/>
                <a:pathLst>
                  <a:path extrusionOk="0" h="818" w="291">
                    <a:moveTo>
                      <a:pt x="144" y="1"/>
                    </a:moveTo>
                    <a:cubicBezTo>
                      <a:pt x="64" y="1"/>
                      <a:pt x="1" y="67"/>
                      <a:pt x="1" y="144"/>
                    </a:cubicBezTo>
                    <a:lnTo>
                      <a:pt x="1" y="674"/>
                    </a:lnTo>
                    <a:cubicBezTo>
                      <a:pt x="1" y="754"/>
                      <a:pt x="64" y="818"/>
                      <a:pt x="144" y="818"/>
                    </a:cubicBezTo>
                    <a:cubicBezTo>
                      <a:pt x="224" y="818"/>
                      <a:pt x="291" y="754"/>
                      <a:pt x="291" y="674"/>
                    </a:cubicBezTo>
                    <a:lnTo>
                      <a:pt x="291" y="144"/>
                    </a:lnTo>
                    <a:cubicBezTo>
                      <a:pt x="291" y="67"/>
                      <a:pt x="224" y="1"/>
                      <a:pt x="144"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4"/>
              <p:cNvSpPr/>
              <p:nvPr/>
            </p:nvSpPr>
            <p:spPr>
              <a:xfrm>
                <a:off x="-72382" y="4079304"/>
                <a:ext cx="22833" cy="64853"/>
              </a:xfrm>
              <a:custGeom>
                <a:rect b="b" l="l" r="r" t="t"/>
                <a:pathLst>
                  <a:path extrusionOk="0" h="818" w="288">
                    <a:moveTo>
                      <a:pt x="144" y="1"/>
                    </a:moveTo>
                    <a:cubicBezTo>
                      <a:pt x="64" y="1"/>
                      <a:pt x="1" y="67"/>
                      <a:pt x="1" y="144"/>
                    </a:cubicBezTo>
                    <a:lnTo>
                      <a:pt x="1" y="674"/>
                    </a:lnTo>
                    <a:cubicBezTo>
                      <a:pt x="1" y="754"/>
                      <a:pt x="64" y="818"/>
                      <a:pt x="144" y="818"/>
                    </a:cubicBezTo>
                    <a:cubicBezTo>
                      <a:pt x="224" y="818"/>
                      <a:pt x="288" y="754"/>
                      <a:pt x="288" y="674"/>
                    </a:cubicBezTo>
                    <a:lnTo>
                      <a:pt x="288" y="144"/>
                    </a:lnTo>
                    <a:cubicBezTo>
                      <a:pt x="288"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44"/>
              <p:cNvSpPr/>
              <p:nvPr/>
            </p:nvSpPr>
            <p:spPr>
              <a:xfrm>
                <a:off x="-49628" y="4079304"/>
                <a:ext cx="23071" cy="64853"/>
              </a:xfrm>
              <a:custGeom>
                <a:rect b="b" l="l" r="r" t="t"/>
                <a:pathLst>
                  <a:path extrusionOk="0" h="818" w="291">
                    <a:moveTo>
                      <a:pt x="147" y="1"/>
                    </a:moveTo>
                    <a:cubicBezTo>
                      <a:pt x="67" y="1"/>
                      <a:pt x="1" y="67"/>
                      <a:pt x="1" y="144"/>
                    </a:cubicBezTo>
                    <a:lnTo>
                      <a:pt x="1" y="674"/>
                    </a:lnTo>
                    <a:cubicBezTo>
                      <a:pt x="1" y="754"/>
                      <a:pt x="67" y="818"/>
                      <a:pt x="147" y="818"/>
                    </a:cubicBezTo>
                    <a:cubicBezTo>
                      <a:pt x="227" y="818"/>
                      <a:pt x="291" y="754"/>
                      <a:pt x="291" y="674"/>
                    </a:cubicBezTo>
                    <a:lnTo>
                      <a:pt x="291" y="144"/>
                    </a:lnTo>
                    <a:cubicBezTo>
                      <a:pt x="291" y="67"/>
                      <a:pt x="227" y="1"/>
                      <a:pt x="147"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44"/>
              <p:cNvSpPr/>
              <p:nvPr/>
            </p:nvSpPr>
            <p:spPr>
              <a:xfrm>
                <a:off x="-26636" y="4079304"/>
                <a:ext cx="23071" cy="64853"/>
              </a:xfrm>
              <a:custGeom>
                <a:rect b="b" l="l" r="r" t="t"/>
                <a:pathLst>
                  <a:path extrusionOk="0" h="818" w="291">
                    <a:moveTo>
                      <a:pt x="144" y="1"/>
                    </a:moveTo>
                    <a:cubicBezTo>
                      <a:pt x="64" y="1"/>
                      <a:pt x="1" y="67"/>
                      <a:pt x="1" y="144"/>
                    </a:cubicBezTo>
                    <a:lnTo>
                      <a:pt x="1" y="674"/>
                    </a:lnTo>
                    <a:cubicBezTo>
                      <a:pt x="1" y="754"/>
                      <a:pt x="64" y="818"/>
                      <a:pt x="144" y="818"/>
                    </a:cubicBezTo>
                    <a:cubicBezTo>
                      <a:pt x="224" y="818"/>
                      <a:pt x="291" y="754"/>
                      <a:pt x="291" y="674"/>
                    </a:cubicBezTo>
                    <a:lnTo>
                      <a:pt x="291" y="144"/>
                    </a:lnTo>
                    <a:cubicBezTo>
                      <a:pt x="291"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44"/>
              <p:cNvSpPr/>
              <p:nvPr/>
            </p:nvSpPr>
            <p:spPr>
              <a:xfrm>
                <a:off x="-3645" y="4079304"/>
                <a:ext cx="23150" cy="64853"/>
              </a:xfrm>
              <a:custGeom>
                <a:rect b="b" l="l" r="r" t="t"/>
                <a:pathLst>
                  <a:path extrusionOk="0" h="818" w="292">
                    <a:moveTo>
                      <a:pt x="148" y="1"/>
                    </a:moveTo>
                    <a:cubicBezTo>
                      <a:pt x="68" y="1"/>
                      <a:pt x="1" y="67"/>
                      <a:pt x="1" y="144"/>
                    </a:cubicBezTo>
                    <a:lnTo>
                      <a:pt x="1" y="674"/>
                    </a:lnTo>
                    <a:cubicBezTo>
                      <a:pt x="1" y="754"/>
                      <a:pt x="68" y="818"/>
                      <a:pt x="148" y="818"/>
                    </a:cubicBezTo>
                    <a:cubicBezTo>
                      <a:pt x="228" y="818"/>
                      <a:pt x="291" y="754"/>
                      <a:pt x="291" y="674"/>
                    </a:cubicBezTo>
                    <a:lnTo>
                      <a:pt x="291" y="144"/>
                    </a:lnTo>
                    <a:cubicBezTo>
                      <a:pt x="291" y="67"/>
                      <a:pt x="228" y="1"/>
                      <a:pt x="148"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44"/>
              <p:cNvSpPr/>
              <p:nvPr/>
            </p:nvSpPr>
            <p:spPr>
              <a:xfrm>
                <a:off x="19427" y="4079304"/>
                <a:ext cx="22754" cy="64853"/>
              </a:xfrm>
              <a:custGeom>
                <a:rect b="b" l="l" r="r" t="t"/>
                <a:pathLst>
                  <a:path extrusionOk="0" h="818" w="287">
                    <a:moveTo>
                      <a:pt x="143" y="1"/>
                    </a:moveTo>
                    <a:cubicBezTo>
                      <a:pt x="63" y="1"/>
                      <a:pt x="0" y="67"/>
                      <a:pt x="0" y="144"/>
                    </a:cubicBezTo>
                    <a:lnTo>
                      <a:pt x="0" y="674"/>
                    </a:lnTo>
                    <a:cubicBezTo>
                      <a:pt x="0" y="754"/>
                      <a:pt x="63" y="818"/>
                      <a:pt x="143" y="818"/>
                    </a:cubicBezTo>
                    <a:cubicBezTo>
                      <a:pt x="223" y="818"/>
                      <a:pt x="287" y="754"/>
                      <a:pt x="287" y="674"/>
                    </a:cubicBezTo>
                    <a:lnTo>
                      <a:pt x="287" y="144"/>
                    </a:lnTo>
                    <a:cubicBezTo>
                      <a:pt x="287" y="67"/>
                      <a:pt x="223"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44"/>
              <p:cNvSpPr/>
              <p:nvPr/>
            </p:nvSpPr>
            <p:spPr>
              <a:xfrm>
                <a:off x="42101" y="4079304"/>
                <a:ext cx="23071" cy="64853"/>
              </a:xfrm>
              <a:custGeom>
                <a:rect b="b" l="l" r="r" t="t"/>
                <a:pathLst>
                  <a:path extrusionOk="0" h="818" w="291">
                    <a:moveTo>
                      <a:pt x="148" y="1"/>
                    </a:moveTo>
                    <a:cubicBezTo>
                      <a:pt x="68" y="1"/>
                      <a:pt x="1" y="67"/>
                      <a:pt x="1" y="144"/>
                    </a:cubicBezTo>
                    <a:lnTo>
                      <a:pt x="1" y="674"/>
                    </a:lnTo>
                    <a:cubicBezTo>
                      <a:pt x="1" y="754"/>
                      <a:pt x="68" y="818"/>
                      <a:pt x="148" y="818"/>
                    </a:cubicBezTo>
                    <a:cubicBezTo>
                      <a:pt x="228" y="818"/>
                      <a:pt x="291" y="754"/>
                      <a:pt x="291" y="674"/>
                    </a:cubicBezTo>
                    <a:lnTo>
                      <a:pt x="291" y="144"/>
                    </a:lnTo>
                    <a:cubicBezTo>
                      <a:pt x="291" y="67"/>
                      <a:pt x="228" y="1"/>
                      <a:pt x="148"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4"/>
              <p:cNvSpPr/>
              <p:nvPr/>
            </p:nvSpPr>
            <p:spPr>
              <a:xfrm>
                <a:off x="65093" y="4079304"/>
                <a:ext cx="23150" cy="64853"/>
              </a:xfrm>
              <a:custGeom>
                <a:rect b="b" l="l" r="r" t="t"/>
                <a:pathLst>
                  <a:path extrusionOk="0" h="818" w="292">
                    <a:moveTo>
                      <a:pt x="144" y="1"/>
                    </a:moveTo>
                    <a:cubicBezTo>
                      <a:pt x="64" y="1"/>
                      <a:pt x="1" y="67"/>
                      <a:pt x="1" y="144"/>
                    </a:cubicBezTo>
                    <a:lnTo>
                      <a:pt x="1" y="674"/>
                    </a:lnTo>
                    <a:cubicBezTo>
                      <a:pt x="1" y="754"/>
                      <a:pt x="64" y="818"/>
                      <a:pt x="144" y="818"/>
                    </a:cubicBezTo>
                    <a:cubicBezTo>
                      <a:pt x="224" y="818"/>
                      <a:pt x="291" y="754"/>
                      <a:pt x="291" y="674"/>
                    </a:cubicBezTo>
                    <a:lnTo>
                      <a:pt x="291" y="144"/>
                    </a:lnTo>
                    <a:cubicBezTo>
                      <a:pt x="291"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4"/>
              <p:cNvSpPr/>
              <p:nvPr/>
            </p:nvSpPr>
            <p:spPr>
              <a:xfrm>
                <a:off x="88164" y="4079304"/>
                <a:ext cx="23071" cy="64853"/>
              </a:xfrm>
              <a:custGeom>
                <a:rect b="b" l="l" r="r" t="t"/>
                <a:pathLst>
                  <a:path extrusionOk="0" h="818" w="291">
                    <a:moveTo>
                      <a:pt x="144" y="1"/>
                    </a:moveTo>
                    <a:cubicBezTo>
                      <a:pt x="63" y="1"/>
                      <a:pt x="0" y="67"/>
                      <a:pt x="0" y="144"/>
                    </a:cubicBezTo>
                    <a:lnTo>
                      <a:pt x="0" y="674"/>
                    </a:lnTo>
                    <a:cubicBezTo>
                      <a:pt x="0" y="754"/>
                      <a:pt x="63" y="818"/>
                      <a:pt x="144" y="818"/>
                    </a:cubicBezTo>
                    <a:cubicBezTo>
                      <a:pt x="224" y="818"/>
                      <a:pt x="290" y="754"/>
                      <a:pt x="290" y="674"/>
                    </a:cubicBezTo>
                    <a:lnTo>
                      <a:pt x="290" y="144"/>
                    </a:lnTo>
                    <a:cubicBezTo>
                      <a:pt x="290" y="67"/>
                      <a:pt x="224" y="1"/>
                      <a:pt x="144"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4"/>
              <p:cNvSpPr/>
              <p:nvPr/>
            </p:nvSpPr>
            <p:spPr>
              <a:xfrm>
                <a:off x="111156" y="4079304"/>
                <a:ext cx="22833" cy="64853"/>
              </a:xfrm>
              <a:custGeom>
                <a:rect b="b" l="l" r="r" t="t"/>
                <a:pathLst>
                  <a:path extrusionOk="0" h="818" w="288">
                    <a:moveTo>
                      <a:pt x="144" y="1"/>
                    </a:moveTo>
                    <a:cubicBezTo>
                      <a:pt x="64" y="1"/>
                      <a:pt x="0" y="67"/>
                      <a:pt x="0" y="144"/>
                    </a:cubicBezTo>
                    <a:lnTo>
                      <a:pt x="0" y="674"/>
                    </a:lnTo>
                    <a:cubicBezTo>
                      <a:pt x="0" y="754"/>
                      <a:pt x="64" y="818"/>
                      <a:pt x="144" y="818"/>
                    </a:cubicBezTo>
                    <a:cubicBezTo>
                      <a:pt x="224" y="818"/>
                      <a:pt x="287" y="754"/>
                      <a:pt x="287" y="674"/>
                    </a:cubicBezTo>
                    <a:lnTo>
                      <a:pt x="287" y="144"/>
                    </a:lnTo>
                    <a:cubicBezTo>
                      <a:pt x="287"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44"/>
              <p:cNvSpPr/>
              <p:nvPr/>
            </p:nvSpPr>
            <p:spPr>
              <a:xfrm>
                <a:off x="133910" y="4079304"/>
                <a:ext cx="23071" cy="64853"/>
              </a:xfrm>
              <a:custGeom>
                <a:rect b="b" l="l" r="r" t="t"/>
                <a:pathLst>
                  <a:path extrusionOk="0" h="818" w="291">
                    <a:moveTo>
                      <a:pt x="147" y="1"/>
                    </a:moveTo>
                    <a:cubicBezTo>
                      <a:pt x="67" y="1"/>
                      <a:pt x="0" y="67"/>
                      <a:pt x="0" y="144"/>
                    </a:cubicBezTo>
                    <a:lnTo>
                      <a:pt x="0" y="674"/>
                    </a:lnTo>
                    <a:cubicBezTo>
                      <a:pt x="0" y="754"/>
                      <a:pt x="67" y="818"/>
                      <a:pt x="147" y="818"/>
                    </a:cubicBezTo>
                    <a:cubicBezTo>
                      <a:pt x="227" y="818"/>
                      <a:pt x="290" y="754"/>
                      <a:pt x="290" y="674"/>
                    </a:cubicBezTo>
                    <a:lnTo>
                      <a:pt x="290" y="144"/>
                    </a:lnTo>
                    <a:cubicBezTo>
                      <a:pt x="290" y="67"/>
                      <a:pt x="227" y="1"/>
                      <a:pt x="147"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44"/>
              <p:cNvSpPr/>
              <p:nvPr/>
            </p:nvSpPr>
            <p:spPr>
              <a:xfrm>
                <a:off x="156902" y="4079304"/>
                <a:ext cx="23071" cy="64853"/>
              </a:xfrm>
              <a:custGeom>
                <a:rect b="b" l="l" r="r" t="t"/>
                <a:pathLst>
                  <a:path extrusionOk="0" h="818" w="291">
                    <a:moveTo>
                      <a:pt x="144" y="1"/>
                    </a:moveTo>
                    <a:cubicBezTo>
                      <a:pt x="64" y="1"/>
                      <a:pt x="0" y="67"/>
                      <a:pt x="0" y="144"/>
                    </a:cubicBezTo>
                    <a:lnTo>
                      <a:pt x="0" y="674"/>
                    </a:lnTo>
                    <a:cubicBezTo>
                      <a:pt x="0" y="754"/>
                      <a:pt x="64" y="818"/>
                      <a:pt x="144" y="818"/>
                    </a:cubicBezTo>
                    <a:cubicBezTo>
                      <a:pt x="224" y="818"/>
                      <a:pt x="290" y="754"/>
                      <a:pt x="290" y="674"/>
                    </a:cubicBezTo>
                    <a:lnTo>
                      <a:pt x="290" y="144"/>
                    </a:lnTo>
                    <a:cubicBezTo>
                      <a:pt x="290" y="67"/>
                      <a:pt x="224"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44"/>
              <p:cNvSpPr/>
              <p:nvPr/>
            </p:nvSpPr>
            <p:spPr>
              <a:xfrm>
                <a:off x="179894" y="4079304"/>
                <a:ext cx="23071" cy="64853"/>
              </a:xfrm>
              <a:custGeom>
                <a:rect b="b" l="l" r="r" t="t"/>
                <a:pathLst>
                  <a:path extrusionOk="0" h="818" w="291">
                    <a:moveTo>
                      <a:pt x="144" y="1"/>
                    </a:moveTo>
                    <a:cubicBezTo>
                      <a:pt x="64" y="1"/>
                      <a:pt x="0" y="67"/>
                      <a:pt x="0" y="144"/>
                    </a:cubicBezTo>
                    <a:lnTo>
                      <a:pt x="0" y="674"/>
                    </a:lnTo>
                    <a:cubicBezTo>
                      <a:pt x="0" y="754"/>
                      <a:pt x="64" y="818"/>
                      <a:pt x="144" y="818"/>
                    </a:cubicBezTo>
                    <a:cubicBezTo>
                      <a:pt x="224" y="818"/>
                      <a:pt x="291" y="754"/>
                      <a:pt x="291" y="674"/>
                    </a:cubicBezTo>
                    <a:lnTo>
                      <a:pt x="291" y="144"/>
                    </a:lnTo>
                    <a:cubicBezTo>
                      <a:pt x="291" y="67"/>
                      <a:pt x="224" y="1"/>
                      <a:pt x="144" y="1"/>
                    </a:cubicBez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44"/>
              <p:cNvSpPr/>
              <p:nvPr/>
            </p:nvSpPr>
            <p:spPr>
              <a:xfrm>
                <a:off x="-141358" y="4029356"/>
                <a:ext cx="344086" cy="61920"/>
              </a:xfrm>
              <a:custGeom>
                <a:rect b="b" l="l" r="r" t="t"/>
                <a:pathLst>
                  <a:path extrusionOk="0" h="781" w="4340">
                    <a:moveTo>
                      <a:pt x="0" y="0"/>
                    </a:moveTo>
                    <a:lnTo>
                      <a:pt x="0" y="781"/>
                    </a:lnTo>
                    <a:lnTo>
                      <a:pt x="4339" y="781"/>
                    </a:lnTo>
                    <a:lnTo>
                      <a:pt x="4339" y="0"/>
                    </a:lnTo>
                    <a:close/>
                  </a:path>
                </a:pathLst>
              </a:custGeom>
              <a:solidFill>
                <a:srgbClr val="FEF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4"/>
              <p:cNvSpPr/>
              <p:nvPr/>
            </p:nvSpPr>
            <p:spPr>
              <a:xfrm>
                <a:off x="4839" y="4195690"/>
                <a:ext cx="48997" cy="97914"/>
              </a:xfrm>
              <a:custGeom>
                <a:rect b="b" l="l" r="r" t="t"/>
                <a:pathLst>
                  <a:path extrusionOk="0" h="1235" w="618">
                    <a:moveTo>
                      <a:pt x="1" y="0"/>
                    </a:moveTo>
                    <a:lnTo>
                      <a:pt x="1" y="1234"/>
                    </a:lnTo>
                    <a:lnTo>
                      <a:pt x="618" y="1234"/>
                    </a:lnTo>
                    <a:lnTo>
                      <a:pt x="618"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4"/>
              <p:cNvSpPr/>
              <p:nvPr/>
            </p:nvSpPr>
            <p:spPr>
              <a:xfrm>
                <a:off x="-122568" y="4159141"/>
                <a:ext cx="107428" cy="115673"/>
              </a:xfrm>
              <a:custGeom>
                <a:rect b="b" l="l" r="r" t="t"/>
                <a:pathLst>
                  <a:path extrusionOk="0" h="1459" w="1355">
                    <a:moveTo>
                      <a:pt x="0" y="1"/>
                    </a:moveTo>
                    <a:lnTo>
                      <a:pt x="0" y="1458"/>
                    </a:lnTo>
                    <a:lnTo>
                      <a:pt x="1354" y="1458"/>
                    </a:lnTo>
                    <a:lnTo>
                      <a:pt x="1354" y="1"/>
                    </a:lnTo>
                    <a:close/>
                  </a:path>
                </a:pathLst>
              </a:custGeom>
              <a:solidFill>
                <a:srgbClr val="C3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44"/>
              <p:cNvSpPr/>
              <p:nvPr/>
            </p:nvSpPr>
            <p:spPr>
              <a:xfrm>
                <a:off x="74369" y="4159141"/>
                <a:ext cx="107745" cy="115673"/>
              </a:xfrm>
              <a:custGeom>
                <a:rect b="b" l="l" r="r" t="t"/>
                <a:pathLst>
                  <a:path extrusionOk="0" h="1459" w="1359">
                    <a:moveTo>
                      <a:pt x="1" y="1"/>
                    </a:moveTo>
                    <a:lnTo>
                      <a:pt x="1" y="1458"/>
                    </a:lnTo>
                    <a:lnTo>
                      <a:pt x="1358" y="1458"/>
                    </a:lnTo>
                    <a:lnTo>
                      <a:pt x="1358" y="1"/>
                    </a:lnTo>
                    <a:close/>
                  </a:path>
                </a:pathLst>
              </a:custGeom>
              <a:solidFill>
                <a:srgbClr val="C3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2" name="Google Shape;3122;p44"/>
            <p:cNvGrpSpPr/>
            <p:nvPr/>
          </p:nvGrpSpPr>
          <p:grpSpPr>
            <a:xfrm>
              <a:off x="8027655" y="882579"/>
              <a:ext cx="539956" cy="530412"/>
              <a:chOff x="4541725" y="745700"/>
              <a:chExt cx="103250" cy="101425"/>
            </a:xfrm>
          </p:grpSpPr>
          <p:sp>
            <p:nvSpPr>
              <p:cNvPr id="3123" name="Google Shape;3123;p44"/>
              <p:cNvSpPr/>
              <p:nvPr/>
            </p:nvSpPr>
            <p:spPr>
              <a:xfrm>
                <a:off x="4541725" y="745700"/>
                <a:ext cx="39475" cy="27950"/>
              </a:xfrm>
              <a:custGeom>
                <a:rect b="b" l="l" r="r" t="t"/>
                <a:pathLst>
                  <a:path extrusionOk="0" h="1118" w="1579">
                    <a:moveTo>
                      <a:pt x="788" y="1"/>
                    </a:moveTo>
                    <a:lnTo>
                      <a:pt x="1" y="1118"/>
                    </a:lnTo>
                    <a:lnTo>
                      <a:pt x="1578" y="1118"/>
                    </a:lnTo>
                    <a:lnTo>
                      <a:pt x="788" y="1"/>
                    </a:lnTo>
                    <a:close/>
                  </a:path>
                </a:pathLst>
              </a:custGeom>
              <a:solidFill>
                <a:srgbClr val="6ADC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44"/>
              <p:cNvSpPr/>
              <p:nvPr/>
            </p:nvSpPr>
            <p:spPr>
              <a:xfrm>
                <a:off x="4561400" y="745700"/>
                <a:ext cx="83575" cy="27950"/>
              </a:xfrm>
              <a:custGeom>
                <a:rect b="b" l="l" r="r" t="t"/>
                <a:pathLst>
                  <a:path extrusionOk="0" h="1118" w="3343">
                    <a:moveTo>
                      <a:pt x="1" y="1"/>
                    </a:moveTo>
                    <a:lnTo>
                      <a:pt x="791" y="1118"/>
                    </a:lnTo>
                    <a:lnTo>
                      <a:pt x="3343" y="1118"/>
                    </a:lnTo>
                    <a:lnTo>
                      <a:pt x="2552" y="1"/>
                    </a:lnTo>
                    <a:close/>
                  </a:path>
                </a:pathLst>
              </a:custGeom>
              <a:solidFill>
                <a:srgbClr val="33C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44"/>
              <p:cNvSpPr/>
              <p:nvPr/>
            </p:nvSpPr>
            <p:spPr>
              <a:xfrm>
                <a:off x="4541725" y="773625"/>
                <a:ext cx="39475" cy="73500"/>
              </a:xfrm>
              <a:custGeom>
                <a:rect b="b" l="l" r="r" t="t"/>
                <a:pathLst>
                  <a:path extrusionOk="0" h="2940" w="1579">
                    <a:moveTo>
                      <a:pt x="1" y="1"/>
                    </a:moveTo>
                    <a:lnTo>
                      <a:pt x="1" y="2939"/>
                    </a:lnTo>
                    <a:lnTo>
                      <a:pt x="1578" y="2939"/>
                    </a:lnTo>
                    <a:lnTo>
                      <a:pt x="1578" y="1"/>
                    </a:lnTo>
                    <a:close/>
                  </a:path>
                </a:pathLst>
              </a:custGeom>
              <a:solidFill>
                <a:srgbClr val="DF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44"/>
              <p:cNvSpPr/>
              <p:nvPr/>
            </p:nvSpPr>
            <p:spPr>
              <a:xfrm>
                <a:off x="4553250" y="820400"/>
                <a:ext cx="16425" cy="26725"/>
              </a:xfrm>
              <a:custGeom>
                <a:rect b="b" l="l" r="r" t="t"/>
                <a:pathLst>
                  <a:path extrusionOk="0" h="1069" w="657">
                    <a:moveTo>
                      <a:pt x="0" y="1"/>
                    </a:moveTo>
                    <a:lnTo>
                      <a:pt x="0" y="1068"/>
                    </a:lnTo>
                    <a:lnTo>
                      <a:pt x="657" y="1068"/>
                    </a:lnTo>
                    <a:lnTo>
                      <a:pt x="65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44"/>
              <p:cNvSpPr/>
              <p:nvPr/>
            </p:nvSpPr>
            <p:spPr>
              <a:xfrm>
                <a:off x="4553750" y="790300"/>
                <a:ext cx="15425" cy="15450"/>
              </a:xfrm>
              <a:custGeom>
                <a:rect b="b" l="l" r="r" t="t"/>
                <a:pathLst>
                  <a:path extrusionOk="0" h="618" w="617">
                    <a:moveTo>
                      <a:pt x="0" y="1"/>
                    </a:moveTo>
                    <a:lnTo>
                      <a:pt x="0" y="618"/>
                    </a:lnTo>
                    <a:lnTo>
                      <a:pt x="617" y="618"/>
                    </a:lnTo>
                    <a:lnTo>
                      <a:pt x="61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44"/>
              <p:cNvSpPr/>
              <p:nvPr/>
            </p:nvSpPr>
            <p:spPr>
              <a:xfrm>
                <a:off x="4581175" y="773625"/>
                <a:ext cx="63800" cy="73500"/>
              </a:xfrm>
              <a:custGeom>
                <a:rect b="b" l="l" r="r" t="t"/>
                <a:pathLst>
                  <a:path extrusionOk="0" h="2940" w="2552">
                    <a:moveTo>
                      <a:pt x="0" y="1"/>
                    </a:moveTo>
                    <a:lnTo>
                      <a:pt x="0" y="2939"/>
                    </a:lnTo>
                    <a:lnTo>
                      <a:pt x="2552" y="2939"/>
                    </a:lnTo>
                    <a:lnTo>
                      <a:pt x="2552" y="1"/>
                    </a:lnTo>
                    <a:close/>
                  </a:path>
                </a:pathLst>
              </a:custGeom>
              <a:solidFill>
                <a:srgbClr val="B2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44"/>
              <p:cNvSpPr/>
              <p:nvPr/>
            </p:nvSpPr>
            <p:spPr>
              <a:xfrm>
                <a:off x="4592350" y="790300"/>
                <a:ext cx="15450" cy="15450"/>
              </a:xfrm>
              <a:custGeom>
                <a:rect b="b" l="l" r="r" t="t"/>
                <a:pathLst>
                  <a:path extrusionOk="0" h="618" w="618">
                    <a:moveTo>
                      <a:pt x="0" y="1"/>
                    </a:moveTo>
                    <a:lnTo>
                      <a:pt x="0" y="618"/>
                    </a:lnTo>
                    <a:lnTo>
                      <a:pt x="617" y="618"/>
                    </a:lnTo>
                    <a:lnTo>
                      <a:pt x="61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44"/>
              <p:cNvSpPr/>
              <p:nvPr/>
            </p:nvSpPr>
            <p:spPr>
              <a:xfrm>
                <a:off x="4618275" y="790300"/>
                <a:ext cx="15525" cy="15450"/>
              </a:xfrm>
              <a:custGeom>
                <a:rect b="b" l="l" r="r" t="t"/>
                <a:pathLst>
                  <a:path extrusionOk="0" h="618" w="621">
                    <a:moveTo>
                      <a:pt x="0" y="1"/>
                    </a:moveTo>
                    <a:lnTo>
                      <a:pt x="0" y="618"/>
                    </a:lnTo>
                    <a:lnTo>
                      <a:pt x="621" y="618"/>
                    </a:lnTo>
                    <a:lnTo>
                      <a:pt x="62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44"/>
              <p:cNvSpPr/>
              <p:nvPr/>
            </p:nvSpPr>
            <p:spPr>
              <a:xfrm>
                <a:off x="4592350" y="815000"/>
                <a:ext cx="15450" cy="15450"/>
              </a:xfrm>
              <a:custGeom>
                <a:rect b="b" l="l" r="r" t="t"/>
                <a:pathLst>
                  <a:path extrusionOk="0" h="618" w="618">
                    <a:moveTo>
                      <a:pt x="0" y="0"/>
                    </a:moveTo>
                    <a:lnTo>
                      <a:pt x="0" y="617"/>
                    </a:lnTo>
                    <a:lnTo>
                      <a:pt x="617" y="617"/>
                    </a:lnTo>
                    <a:lnTo>
                      <a:pt x="617"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44"/>
              <p:cNvSpPr/>
              <p:nvPr/>
            </p:nvSpPr>
            <p:spPr>
              <a:xfrm>
                <a:off x="4618275" y="815000"/>
                <a:ext cx="15525" cy="15450"/>
              </a:xfrm>
              <a:custGeom>
                <a:rect b="b" l="l" r="r" t="t"/>
                <a:pathLst>
                  <a:path extrusionOk="0" h="618" w="621">
                    <a:moveTo>
                      <a:pt x="0" y="0"/>
                    </a:moveTo>
                    <a:lnTo>
                      <a:pt x="0" y="617"/>
                    </a:lnTo>
                    <a:lnTo>
                      <a:pt x="621" y="617"/>
                    </a:lnTo>
                    <a:lnTo>
                      <a:pt x="62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3" name="Google Shape;3133;p44"/>
            <p:cNvGrpSpPr/>
            <p:nvPr/>
          </p:nvGrpSpPr>
          <p:grpSpPr>
            <a:xfrm>
              <a:off x="7092032" y="1329017"/>
              <a:ext cx="539956" cy="530412"/>
              <a:chOff x="4541725" y="745700"/>
              <a:chExt cx="103250" cy="101425"/>
            </a:xfrm>
          </p:grpSpPr>
          <p:sp>
            <p:nvSpPr>
              <p:cNvPr id="3134" name="Google Shape;3134;p44"/>
              <p:cNvSpPr/>
              <p:nvPr/>
            </p:nvSpPr>
            <p:spPr>
              <a:xfrm>
                <a:off x="4541725" y="745700"/>
                <a:ext cx="39475" cy="27950"/>
              </a:xfrm>
              <a:custGeom>
                <a:rect b="b" l="l" r="r" t="t"/>
                <a:pathLst>
                  <a:path extrusionOk="0" h="1118" w="1579">
                    <a:moveTo>
                      <a:pt x="788" y="1"/>
                    </a:moveTo>
                    <a:lnTo>
                      <a:pt x="1" y="1118"/>
                    </a:lnTo>
                    <a:lnTo>
                      <a:pt x="1578" y="1118"/>
                    </a:lnTo>
                    <a:lnTo>
                      <a:pt x="788" y="1"/>
                    </a:lnTo>
                    <a:close/>
                  </a:path>
                </a:pathLst>
              </a:custGeom>
              <a:solidFill>
                <a:srgbClr val="6ADC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44"/>
              <p:cNvSpPr/>
              <p:nvPr/>
            </p:nvSpPr>
            <p:spPr>
              <a:xfrm>
                <a:off x="4561400" y="745700"/>
                <a:ext cx="83575" cy="27950"/>
              </a:xfrm>
              <a:custGeom>
                <a:rect b="b" l="l" r="r" t="t"/>
                <a:pathLst>
                  <a:path extrusionOk="0" h="1118" w="3343">
                    <a:moveTo>
                      <a:pt x="1" y="1"/>
                    </a:moveTo>
                    <a:lnTo>
                      <a:pt x="791" y="1118"/>
                    </a:lnTo>
                    <a:lnTo>
                      <a:pt x="3343" y="1118"/>
                    </a:lnTo>
                    <a:lnTo>
                      <a:pt x="2552" y="1"/>
                    </a:lnTo>
                    <a:close/>
                  </a:path>
                </a:pathLst>
              </a:custGeom>
              <a:solidFill>
                <a:srgbClr val="33CF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4"/>
              <p:cNvSpPr/>
              <p:nvPr/>
            </p:nvSpPr>
            <p:spPr>
              <a:xfrm>
                <a:off x="4541725" y="773625"/>
                <a:ext cx="39475" cy="73500"/>
              </a:xfrm>
              <a:custGeom>
                <a:rect b="b" l="l" r="r" t="t"/>
                <a:pathLst>
                  <a:path extrusionOk="0" h="2940" w="1579">
                    <a:moveTo>
                      <a:pt x="1" y="1"/>
                    </a:moveTo>
                    <a:lnTo>
                      <a:pt x="1" y="2939"/>
                    </a:lnTo>
                    <a:lnTo>
                      <a:pt x="1578" y="2939"/>
                    </a:lnTo>
                    <a:lnTo>
                      <a:pt x="1578" y="1"/>
                    </a:lnTo>
                    <a:close/>
                  </a:path>
                </a:pathLst>
              </a:custGeom>
              <a:solidFill>
                <a:srgbClr val="DF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4"/>
              <p:cNvSpPr/>
              <p:nvPr/>
            </p:nvSpPr>
            <p:spPr>
              <a:xfrm>
                <a:off x="4553250" y="820400"/>
                <a:ext cx="16425" cy="26725"/>
              </a:xfrm>
              <a:custGeom>
                <a:rect b="b" l="l" r="r" t="t"/>
                <a:pathLst>
                  <a:path extrusionOk="0" h="1069" w="657">
                    <a:moveTo>
                      <a:pt x="0" y="1"/>
                    </a:moveTo>
                    <a:lnTo>
                      <a:pt x="0" y="1068"/>
                    </a:lnTo>
                    <a:lnTo>
                      <a:pt x="657" y="1068"/>
                    </a:lnTo>
                    <a:lnTo>
                      <a:pt x="65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44"/>
              <p:cNvSpPr/>
              <p:nvPr/>
            </p:nvSpPr>
            <p:spPr>
              <a:xfrm>
                <a:off x="4553750" y="790300"/>
                <a:ext cx="15425" cy="15450"/>
              </a:xfrm>
              <a:custGeom>
                <a:rect b="b" l="l" r="r" t="t"/>
                <a:pathLst>
                  <a:path extrusionOk="0" h="618" w="617">
                    <a:moveTo>
                      <a:pt x="0" y="1"/>
                    </a:moveTo>
                    <a:lnTo>
                      <a:pt x="0" y="618"/>
                    </a:lnTo>
                    <a:lnTo>
                      <a:pt x="617" y="618"/>
                    </a:lnTo>
                    <a:lnTo>
                      <a:pt x="61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44"/>
              <p:cNvSpPr/>
              <p:nvPr/>
            </p:nvSpPr>
            <p:spPr>
              <a:xfrm>
                <a:off x="4581175" y="773625"/>
                <a:ext cx="63800" cy="73500"/>
              </a:xfrm>
              <a:custGeom>
                <a:rect b="b" l="l" r="r" t="t"/>
                <a:pathLst>
                  <a:path extrusionOk="0" h="2940" w="2552">
                    <a:moveTo>
                      <a:pt x="0" y="1"/>
                    </a:moveTo>
                    <a:lnTo>
                      <a:pt x="0" y="2939"/>
                    </a:lnTo>
                    <a:lnTo>
                      <a:pt x="2552" y="2939"/>
                    </a:lnTo>
                    <a:lnTo>
                      <a:pt x="2552" y="1"/>
                    </a:lnTo>
                    <a:close/>
                  </a:path>
                </a:pathLst>
              </a:custGeom>
              <a:solidFill>
                <a:srgbClr val="B2ED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44"/>
              <p:cNvSpPr/>
              <p:nvPr/>
            </p:nvSpPr>
            <p:spPr>
              <a:xfrm>
                <a:off x="4592350" y="790300"/>
                <a:ext cx="15450" cy="15450"/>
              </a:xfrm>
              <a:custGeom>
                <a:rect b="b" l="l" r="r" t="t"/>
                <a:pathLst>
                  <a:path extrusionOk="0" h="618" w="618">
                    <a:moveTo>
                      <a:pt x="0" y="1"/>
                    </a:moveTo>
                    <a:lnTo>
                      <a:pt x="0" y="618"/>
                    </a:lnTo>
                    <a:lnTo>
                      <a:pt x="617" y="618"/>
                    </a:lnTo>
                    <a:lnTo>
                      <a:pt x="61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44"/>
              <p:cNvSpPr/>
              <p:nvPr/>
            </p:nvSpPr>
            <p:spPr>
              <a:xfrm>
                <a:off x="4618275" y="790300"/>
                <a:ext cx="15525" cy="15450"/>
              </a:xfrm>
              <a:custGeom>
                <a:rect b="b" l="l" r="r" t="t"/>
                <a:pathLst>
                  <a:path extrusionOk="0" h="618" w="621">
                    <a:moveTo>
                      <a:pt x="0" y="1"/>
                    </a:moveTo>
                    <a:lnTo>
                      <a:pt x="0" y="618"/>
                    </a:lnTo>
                    <a:lnTo>
                      <a:pt x="621" y="618"/>
                    </a:lnTo>
                    <a:lnTo>
                      <a:pt x="621"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4"/>
              <p:cNvSpPr/>
              <p:nvPr/>
            </p:nvSpPr>
            <p:spPr>
              <a:xfrm>
                <a:off x="4592350" y="815000"/>
                <a:ext cx="15450" cy="15450"/>
              </a:xfrm>
              <a:custGeom>
                <a:rect b="b" l="l" r="r" t="t"/>
                <a:pathLst>
                  <a:path extrusionOk="0" h="618" w="618">
                    <a:moveTo>
                      <a:pt x="0" y="0"/>
                    </a:moveTo>
                    <a:lnTo>
                      <a:pt x="0" y="617"/>
                    </a:lnTo>
                    <a:lnTo>
                      <a:pt x="617" y="617"/>
                    </a:lnTo>
                    <a:lnTo>
                      <a:pt x="617"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44"/>
              <p:cNvSpPr/>
              <p:nvPr/>
            </p:nvSpPr>
            <p:spPr>
              <a:xfrm>
                <a:off x="4618275" y="815000"/>
                <a:ext cx="15525" cy="15450"/>
              </a:xfrm>
              <a:custGeom>
                <a:rect b="b" l="l" r="r" t="t"/>
                <a:pathLst>
                  <a:path extrusionOk="0" h="618" w="621">
                    <a:moveTo>
                      <a:pt x="0" y="0"/>
                    </a:moveTo>
                    <a:lnTo>
                      <a:pt x="0" y="617"/>
                    </a:lnTo>
                    <a:lnTo>
                      <a:pt x="621" y="617"/>
                    </a:lnTo>
                    <a:lnTo>
                      <a:pt x="621"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44" name="Google Shape;3144;p44"/>
          <p:cNvSpPr txBox="1"/>
          <p:nvPr>
            <p:ph type="ctrTitle"/>
          </p:nvPr>
        </p:nvSpPr>
        <p:spPr>
          <a:xfrm>
            <a:off x="638112" y="1527033"/>
            <a:ext cx="3933900" cy="133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zh-CN">
                <a:solidFill>
                  <a:srgbClr val="2A6FC9"/>
                </a:solidFill>
              </a:rPr>
              <a:t>Thank you</a:t>
            </a:r>
            <a:endParaRPr>
              <a:solidFill>
                <a:srgbClr val="2A6FC9"/>
              </a:solidFill>
            </a:endParaRPr>
          </a:p>
        </p:txBody>
      </p:sp>
      <p:sp>
        <p:nvSpPr>
          <p:cNvPr id="3145" name="Google Shape;3145;p44"/>
          <p:cNvSpPr txBox="1"/>
          <p:nvPr>
            <p:ph idx="1" type="subTitle"/>
          </p:nvPr>
        </p:nvSpPr>
        <p:spPr>
          <a:xfrm>
            <a:off x="1565262" y="2755538"/>
            <a:ext cx="3924900" cy="107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zh-CN">
                <a:solidFill>
                  <a:srgbClr val="2A6FC9"/>
                </a:solidFill>
              </a:rPr>
              <a:t>Q&amp;A</a:t>
            </a:r>
            <a:endParaRPr>
              <a:solidFill>
                <a:srgbClr val="2A6FC9"/>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zh-CN"/>
              <a:t>Step 1: Load CSV into Python and Format</a:t>
            </a:r>
            <a:endParaRPr/>
          </a:p>
        </p:txBody>
      </p:sp>
      <p:grpSp>
        <p:nvGrpSpPr>
          <p:cNvPr id="151" name="Google Shape;151;p27"/>
          <p:cNvGrpSpPr/>
          <p:nvPr/>
        </p:nvGrpSpPr>
        <p:grpSpPr>
          <a:xfrm>
            <a:off x="457191" y="3055050"/>
            <a:ext cx="1941780" cy="1124700"/>
            <a:chOff x="457191" y="3055050"/>
            <a:chExt cx="1941780" cy="1124700"/>
          </a:xfrm>
        </p:grpSpPr>
        <p:sp>
          <p:nvSpPr>
            <p:cNvPr id="152" name="Google Shape;152;p27"/>
            <p:cNvSpPr txBox="1"/>
            <p:nvPr/>
          </p:nvSpPr>
          <p:spPr>
            <a:xfrm>
              <a:off x="457191" y="3055050"/>
              <a:ext cx="17205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zh-CN" sz="1700" u="none" cap="none" strike="noStrike">
                  <a:solidFill>
                    <a:schemeClr val="accent1"/>
                  </a:solidFill>
                  <a:latin typeface="Fira Sans Extra Condensed Medium"/>
                  <a:ea typeface="Fira Sans Extra Condensed Medium"/>
                  <a:cs typeface="Fira Sans Extra Condensed Medium"/>
                  <a:sym typeface="Fira Sans Extra Condensed Medium"/>
                </a:rPr>
                <a:t>Update</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53" name="Google Shape;153;p27"/>
            <p:cNvSpPr txBox="1"/>
            <p:nvPr/>
          </p:nvSpPr>
          <p:spPr>
            <a:xfrm>
              <a:off x="457285" y="3357450"/>
              <a:ext cx="1720500" cy="822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Convert some data to the appropriate data type</a:t>
              </a:r>
              <a:r>
                <a:rPr lang="zh-CN" sz="1200">
                  <a:latin typeface="Roboto"/>
                  <a:ea typeface="Roboto"/>
                  <a:cs typeface="Roboto"/>
                  <a:sym typeface="Roboto"/>
                </a:rPr>
                <a:t>, clean the missing value </a:t>
              </a:r>
              <a:r>
                <a:rPr b="0" i="0" lang="zh-CN" sz="1200" u="none" cap="none" strike="noStrike">
                  <a:solidFill>
                    <a:srgbClr val="000000"/>
                  </a:solidFill>
                  <a:latin typeface="Roboto"/>
                  <a:ea typeface="Roboto"/>
                  <a:cs typeface="Roboto"/>
                  <a:sym typeface="Roboto"/>
                </a:rPr>
                <a:t>and replace some shorthand values with their full names</a:t>
              </a:r>
              <a:endParaRPr b="0" i="0" sz="1200" u="none" cap="none" strike="noStrike">
                <a:solidFill>
                  <a:srgbClr val="000000"/>
                </a:solidFill>
                <a:latin typeface="Roboto"/>
                <a:ea typeface="Roboto"/>
                <a:cs typeface="Roboto"/>
                <a:sym typeface="Roboto"/>
              </a:endParaRPr>
            </a:p>
          </p:txBody>
        </p:sp>
        <p:grpSp>
          <p:nvGrpSpPr>
            <p:cNvPr id="154" name="Google Shape;154;p27"/>
            <p:cNvGrpSpPr/>
            <p:nvPr/>
          </p:nvGrpSpPr>
          <p:grpSpPr>
            <a:xfrm>
              <a:off x="2260572" y="3219980"/>
              <a:ext cx="138399" cy="118560"/>
              <a:chOff x="7103825" y="2757500"/>
              <a:chExt cx="66525" cy="57000"/>
            </a:xfrm>
          </p:grpSpPr>
          <p:sp>
            <p:nvSpPr>
              <p:cNvPr id="155" name="Google Shape;155;p27"/>
              <p:cNvSpPr/>
              <p:nvPr/>
            </p:nvSpPr>
            <p:spPr>
              <a:xfrm>
                <a:off x="7113350" y="2757500"/>
                <a:ext cx="57000" cy="5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p:nvPr/>
            </p:nvSpPr>
            <p:spPr>
              <a:xfrm>
                <a:off x="7103825" y="2757500"/>
                <a:ext cx="57000" cy="57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 name="Google Shape;157;p27"/>
          <p:cNvGrpSpPr/>
          <p:nvPr/>
        </p:nvGrpSpPr>
        <p:grpSpPr>
          <a:xfrm>
            <a:off x="457191" y="1359600"/>
            <a:ext cx="1941780" cy="1124700"/>
            <a:chOff x="457191" y="1359600"/>
            <a:chExt cx="1941780" cy="1124700"/>
          </a:xfrm>
        </p:grpSpPr>
        <p:sp>
          <p:nvSpPr>
            <p:cNvPr id="158" name="Google Shape;158;p27"/>
            <p:cNvSpPr txBox="1"/>
            <p:nvPr/>
          </p:nvSpPr>
          <p:spPr>
            <a:xfrm>
              <a:off x="457191" y="1359600"/>
              <a:ext cx="17205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zh-CN" sz="1700" u="none" cap="none" strike="noStrike">
                  <a:solidFill>
                    <a:schemeClr val="accent3"/>
                  </a:solidFill>
                  <a:latin typeface="Fira Sans Extra Condensed Medium"/>
                  <a:ea typeface="Fira Sans Extra Condensed Medium"/>
                  <a:cs typeface="Fira Sans Extra Condensed Medium"/>
                  <a:sym typeface="Fira Sans Extra Condensed Medium"/>
                </a:rPr>
                <a:t>Data</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59" name="Google Shape;159;p27"/>
            <p:cNvSpPr txBox="1"/>
            <p:nvPr/>
          </p:nvSpPr>
          <p:spPr>
            <a:xfrm>
              <a:off x="457285" y="1662000"/>
              <a:ext cx="1720500" cy="822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Extract key datasets, f</a:t>
              </a:r>
              <a:r>
                <a:rPr b="0" i="0" lang="zh-CN" sz="1200" u="none" cap="none" strike="noStrike">
                  <a:solidFill>
                    <a:srgbClr val="000000"/>
                  </a:solidFill>
                  <a:latin typeface="Arial"/>
                  <a:ea typeface="Arial"/>
                  <a:cs typeface="Arial"/>
                  <a:sym typeface="Arial"/>
                </a:rPr>
                <a:t>ix issues with null values</a:t>
              </a:r>
              <a:r>
                <a:rPr b="0" i="0" lang="zh-CN" sz="1200" u="none" cap="none" strike="noStrike">
                  <a:solidFill>
                    <a:srgbClr val="000000"/>
                  </a:solidFill>
                  <a:latin typeface="Roboto"/>
                  <a:ea typeface="Roboto"/>
                  <a:cs typeface="Roboto"/>
                  <a:sym typeface="Roboto"/>
                </a:rPr>
                <a:t>, e</a:t>
              </a:r>
              <a:r>
                <a:rPr b="0" i="0" lang="zh-CN" sz="1200" u="none" cap="none" strike="noStrike">
                  <a:solidFill>
                    <a:srgbClr val="000000"/>
                  </a:solidFill>
                  <a:latin typeface="Arial"/>
                  <a:ea typeface="Arial"/>
                  <a:cs typeface="Arial"/>
                  <a:sym typeface="Arial"/>
                </a:rPr>
                <a:t>nsure proper data types</a:t>
              </a:r>
              <a:endParaRPr/>
            </a:p>
            <a:p>
              <a:pPr indent="0" lvl="0" marL="0" marR="0" rtl="0" algn="r">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grpSp>
          <p:nvGrpSpPr>
            <p:cNvPr id="160" name="Google Shape;160;p27"/>
            <p:cNvGrpSpPr/>
            <p:nvPr/>
          </p:nvGrpSpPr>
          <p:grpSpPr>
            <a:xfrm>
              <a:off x="2260572" y="1524530"/>
              <a:ext cx="138399" cy="118560"/>
              <a:chOff x="7103825" y="2757500"/>
              <a:chExt cx="66525" cy="57000"/>
            </a:xfrm>
          </p:grpSpPr>
          <p:sp>
            <p:nvSpPr>
              <p:cNvPr id="161" name="Google Shape;161;p27"/>
              <p:cNvSpPr/>
              <p:nvPr/>
            </p:nvSpPr>
            <p:spPr>
              <a:xfrm>
                <a:off x="7113350" y="2757500"/>
                <a:ext cx="57000" cy="57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7"/>
              <p:cNvSpPr/>
              <p:nvPr/>
            </p:nvSpPr>
            <p:spPr>
              <a:xfrm>
                <a:off x="7103825" y="2757500"/>
                <a:ext cx="57000" cy="57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63" name="Google Shape;163;p27"/>
          <p:cNvPicPr preferRelativeResize="0"/>
          <p:nvPr/>
        </p:nvPicPr>
        <p:blipFill rotWithShape="1">
          <a:blip r:embed="rId3">
            <a:alphaModFix/>
          </a:blip>
          <a:srcRect b="0" l="0" r="0" t="0"/>
          <a:stretch/>
        </p:blipFill>
        <p:spPr>
          <a:xfrm>
            <a:off x="4036474" y="824950"/>
            <a:ext cx="2857527" cy="2152159"/>
          </a:xfrm>
          <a:prstGeom prst="rect">
            <a:avLst/>
          </a:prstGeom>
          <a:noFill/>
          <a:ln>
            <a:noFill/>
          </a:ln>
          <a:effectLst>
            <a:outerShdw blurRad="292100" rotWithShape="0" algn="tl" dir="2700000" dist="139700">
              <a:srgbClr val="333333">
                <a:alpha val="64705"/>
              </a:srgbClr>
            </a:outerShdw>
          </a:effectLst>
        </p:spPr>
      </p:pic>
      <p:pic>
        <p:nvPicPr>
          <p:cNvPr id="164" name="Google Shape;164;p27"/>
          <p:cNvPicPr preferRelativeResize="0"/>
          <p:nvPr/>
        </p:nvPicPr>
        <p:blipFill rotWithShape="1">
          <a:blip r:embed="rId4">
            <a:alphaModFix/>
          </a:blip>
          <a:srcRect b="0" l="0" r="0" t="0"/>
          <a:stretch/>
        </p:blipFill>
        <p:spPr>
          <a:xfrm>
            <a:off x="4036474" y="3196800"/>
            <a:ext cx="3703843" cy="1574472"/>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zh-CN"/>
              <a:t>Step 2: Map CSV Data in SQL Tables</a:t>
            </a:r>
            <a:endParaRPr/>
          </a:p>
        </p:txBody>
      </p:sp>
      <p:pic>
        <p:nvPicPr>
          <p:cNvPr id="170" name="Google Shape;170;p28"/>
          <p:cNvPicPr preferRelativeResize="0"/>
          <p:nvPr/>
        </p:nvPicPr>
        <p:blipFill rotWithShape="1">
          <a:blip r:embed="rId3">
            <a:alphaModFix/>
          </a:blip>
          <a:srcRect b="0" l="0" r="0" t="38225"/>
          <a:stretch/>
        </p:blipFill>
        <p:spPr>
          <a:xfrm>
            <a:off x="609925" y="1179350"/>
            <a:ext cx="2470150" cy="572700"/>
          </a:xfrm>
          <a:prstGeom prst="rect">
            <a:avLst/>
          </a:prstGeom>
          <a:noFill/>
          <a:ln>
            <a:noFill/>
          </a:ln>
        </p:spPr>
      </p:pic>
      <p:graphicFrame>
        <p:nvGraphicFramePr>
          <p:cNvPr id="171" name="Google Shape;171;p28"/>
          <p:cNvGraphicFramePr/>
          <p:nvPr/>
        </p:nvGraphicFramePr>
        <p:xfrm>
          <a:off x="457200" y="2247291"/>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None/>
                      </a:pPr>
                      <a:r>
                        <a:rPr b="1" lang="zh-CN" sz="1400" u="none" cap="none" strike="noStrike">
                          <a:solidFill>
                            <a:schemeClr val="dk1"/>
                          </a:solidFill>
                        </a:rPr>
                        <a:t>Key</a:t>
                      </a:r>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Arrest_date</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Pd_desc</a:t>
                      </a:r>
                      <a:endParaRPr b="0"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Arrest_boro</a:t>
                      </a:r>
                      <a:endParaRPr b="0"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Perp_sex</a:t>
                      </a:r>
                      <a:endParaRPr b="0"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Age_group</a:t>
                      </a:r>
                      <a:endParaRPr b="0" sz="1400" u="none" cap="none" strike="noStrike">
                        <a:solidFill>
                          <a:schemeClr val="dk1"/>
                        </a:solidFill>
                      </a:endParaRPr>
                    </a:p>
                  </a:txBody>
                  <a:tcPr marT="45725" marB="45725" marR="91450" marL="91450" anchor="ctr"/>
                </a:tc>
              </a:tr>
              <a:tr h="335250">
                <a:tc>
                  <a:txBody>
                    <a:bodyPr/>
                    <a:lstStyle/>
                    <a:p>
                      <a:pPr indent="0" lvl="0" marL="0" marR="0" rtl="0" algn="ctr">
                        <a:lnSpc>
                          <a:spcPct val="100000"/>
                        </a:lnSpc>
                        <a:spcBef>
                          <a:spcPts val="0"/>
                        </a:spcBef>
                        <a:spcAft>
                          <a:spcPts val="0"/>
                        </a:spcAft>
                        <a:buNone/>
                      </a:pPr>
                      <a:r>
                        <a:rPr b="0" lang="zh-CN" sz="1800" u="none" cap="none" strike="noStrike">
                          <a:solidFill>
                            <a:schemeClr val="dk1"/>
                          </a:solidFill>
                        </a:rPr>
                        <a:t>…</a:t>
                      </a:r>
                      <a:endParaRPr/>
                    </a:p>
                  </a:txBody>
                  <a:tcPr marT="45725" marB="45725" marR="91450" marL="91450" anchor="ctr"/>
                </a:tc>
              </a:tr>
            </a:tbl>
          </a:graphicData>
        </a:graphic>
      </p:graphicFrame>
      <p:graphicFrame>
        <p:nvGraphicFramePr>
          <p:cNvPr id="172" name="Google Shape;172;p28"/>
          <p:cNvGraphicFramePr/>
          <p:nvPr/>
        </p:nvGraphicFramePr>
        <p:xfrm>
          <a:off x="2759242" y="2247291"/>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Clr>
                          <a:srgbClr val="000000"/>
                        </a:buClr>
                        <a:buSzPts val="1400"/>
                        <a:buFont typeface="Arial"/>
                        <a:buNone/>
                      </a:pPr>
                      <a:r>
                        <a:rPr b="0" lang="zh-CN" sz="1400" u="none" cap="none" strike="noStrike">
                          <a:solidFill>
                            <a:schemeClr val="dk1"/>
                          </a:solidFill>
                        </a:rPr>
                        <a:t>Arrest_date</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i="0" lang="zh-CN" sz="1400" u="none" cap="none" strike="noStrike">
                          <a:solidFill>
                            <a:schemeClr val="dk1"/>
                          </a:solidFill>
                          <a:latin typeface="Arial"/>
                          <a:ea typeface="Arial"/>
                          <a:cs typeface="Arial"/>
                          <a:sym typeface="Arial"/>
                        </a:rPr>
                        <a:t>2021-12-18</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t>
                      </a:r>
                      <a:endParaRPr/>
                    </a:p>
                  </a:txBody>
                  <a:tcPr marT="45725" marB="45725" marR="91450" marL="91450" anchor="ctr"/>
                </a:tc>
              </a:tr>
            </a:tbl>
          </a:graphicData>
        </a:graphic>
      </p:graphicFrame>
      <p:graphicFrame>
        <p:nvGraphicFramePr>
          <p:cNvPr id="173" name="Google Shape;173;p28"/>
          <p:cNvGraphicFramePr/>
          <p:nvPr/>
        </p:nvGraphicFramePr>
        <p:xfrm>
          <a:off x="2759242" y="3527451"/>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Clr>
                          <a:srgbClr val="000000"/>
                        </a:buClr>
                        <a:buSzPts val="1400"/>
                        <a:buFont typeface="Arial"/>
                        <a:buNone/>
                      </a:pPr>
                      <a:r>
                        <a:rPr b="0" i="1" lang="zh-CN" sz="1400" u="none" cap="none" strike="noStrike">
                          <a:solidFill>
                            <a:schemeClr val="dk1"/>
                          </a:solidFill>
                        </a:rPr>
                        <a:t>Pd_desc</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i="0" lang="zh-CN" sz="1400" u="none" cap="none" strike="noStrike">
                          <a:solidFill>
                            <a:schemeClr val="dk1"/>
                          </a:solidFill>
                          <a:latin typeface="Arial"/>
                          <a:ea typeface="Arial"/>
                          <a:cs typeface="Arial"/>
                          <a:sym typeface="Arial"/>
                        </a:rPr>
                        <a:t>RAPE</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t>
                      </a:r>
                      <a:endParaRPr/>
                    </a:p>
                  </a:txBody>
                  <a:tcPr marT="45725" marB="45725" marR="91450" marL="91450" anchor="ctr"/>
                </a:tc>
              </a:tr>
            </a:tbl>
          </a:graphicData>
        </a:graphic>
      </p:graphicFrame>
      <p:graphicFrame>
        <p:nvGraphicFramePr>
          <p:cNvPr id="174" name="Google Shape;174;p28"/>
          <p:cNvGraphicFramePr/>
          <p:nvPr/>
        </p:nvGraphicFramePr>
        <p:xfrm>
          <a:off x="4415589" y="2247291"/>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Clr>
                          <a:srgbClr val="000000"/>
                        </a:buClr>
                        <a:buSzPts val="1400"/>
                        <a:buFont typeface="Arial"/>
                        <a:buNone/>
                      </a:pPr>
                      <a:r>
                        <a:rPr b="0" i="1" lang="zh-CN" sz="1400" u="none" cap="none" strike="noStrike">
                          <a:solidFill>
                            <a:schemeClr val="dk1"/>
                          </a:solidFill>
                        </a:rPr>
                        <a:t>Arrest_boro</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i="0" lang="zh-CN" sz="1400" u="none" cap="none" strike="noStrike">
                          <a:solidFill>
                            <a:schemeClr val="dk1"/>
                          </a:solidFill>
                          <a:latin typeface="Arial"/>
                          <a:ea typeface="Arial"/>
                          <a:cs typeface="Arial"/>
                          <a:sym typeface="Arial"/>
                        </a:rPr>
                        <a:t>Manhattan</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t>
                      </a:r>
                      <a:endParaRPr/>
                    </a:p>
                  </a:txBody>
                  <a:tcPr marT="45725" marB="45725" marR="91450" marL="91450" anchor="ctr"/>
                </a:tc>
              </a:tr>
            </a:tbl>
          </a:graphicData>
        </a:graphic>
      </p:graphicFrame>
      <p:graphicFrame>
        <p:nvGraphicFramePr>
          <p:cNvPr id="175" name="Google Shape;175;p28"/>
          <p:cNvGraphicFramePr/>
          <p:nvPr/>
        </p:nvGraphicFramePr>
        <p:xfrm>
          <a:off x="4447676" y="3526783"/>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Clr>
                          <a:srgbClr val="000000"/>
                        </a:buClr>
                        <a:buSzPts val="1400"/>
                        <a:buFont typeface="Arial"/>
                        <a:buNone/>
                      </a:pPr>
                      <a:r>
                        <a:rPr b="0" i="1" lang="zh-CN" sz="1400" u="none" cap="none" strike="noStrike">
                          <a:solidFill>
                            <a:schemeClr val="dk1"/>
                          </a:solidFill>
                        </a:rPr>
                        <a:t>Perp_sex</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i="0" lang="zh-CN" sz="1400" u="none" cap="none" strike="noStrike">
                          <a:solidFill>
                            <a:schemeClr val="dk1"/>
                          </a:solidFill>
                          <a:latin typeface="Arial"/>
                          <a:ea typeface="Arial"/>
                          <a:cs typeface="Arial"/>
                          <a:sym typeface="Arial"/>
                        </a:rPr>
                        <a:t>Male</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t>
                      </a:r>
                      <a:endParaRPr/>
                    </a:p>
                  </a:txBody>
                  <a:tcPr marT="45725" marB="45725" marR="91450" marL="91450" anchor="ctr"/>
                </a:tc>
              </a:tr>
            </a:tbl>
          </a:graphicData>
        </a:graphic>
      </p:graphicFrame>
      <p:sp>
        <p:nvSpPr>
          <p:cNvPr id="176" name="Google Shape;176;p28"/>
          <p:cNvSpPr/>
          <p:nvPr/>
        </p:nvSpPr>
        <p:spPr>
          <a:xfrm>
            <a:off x="1973262" y="3242051"/>
            <a:ext cx="561306" cy="182880"/>
          </a:xfrm>
          <a:prstGeom prst="rightArrow">
            <a:avLst>
              <a:gd fmla="val 50000" name="adj1"/>
              <a:gd fmla="val 50000" name="adj2"/>
            </a:avLst>
          </a:prstGeom>
          <a:solidFill>
            <a:schemeClr val="accent6"/>
          </a:solidFill>
          <a:ln cap="flat" cmpd="sng" w="25400">
            <a:solidFill>
              <a:srgbClr val="5CB4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177" name="Google Shape;177;p28"/>
          <p:cNvGraphicFramePr/>
          <p:nvPr/>
        </p:nvGraphicFramePr>
        <p:xfrm>
          <a:off x="6071936" y="2247291"/>
          <a:ext cx="3000000" cy="3000000"/>
        </p:xfrm>
        <a:graphic>
          <a:graphicData uri="http://schemas.openxmlformats.org/drawingml/2006/table">
            <a:tbl>
              <a:tblPr bandRow="1" firstRow="1">
                <a:noFill/>
                <a:tableStyleId>{76E669D6-D1CC-46A7-B9B5-AD6449F82246}</a:tableStyleId>
              </a:tblPr>
              <a:tblGrid>
                <a:gridCol w="1291400"/>
              </a:tblGrid>
              <a:tr h="279375">
                <a:tc>
                  <a:txBody>
                    <a:bodyPr/>
                    <a:lstStyle/>
                    <a:p>
                      <a:pPr indent="0" lvl="0" marL="0" marR="0" rtl="0" algn="ctr">
                        <a:lnSpc>
                          <a:spcPct val="100000"/>
                        </a:lnSpc>
                        <a:spcBef>
                          <a:spcPts val="0"/>
                        </a:spcBef>
                        <a:spcAft>
                          <a:spcPts val="0"/>
                        </a:spcAft>
                        <a:buClr>
                          <a:srgbClr val="000000"/>
                        </a:buClr>
                        <a:buSzPts val="1400"/>
                        <a:buFont typeface="Arial"/>
                        <a:buNone/>
                      </a:pPr>
                      <a:r>
                        <a:rPr b="0" i="1" lang="zh-CN" sz="1400" u="none" cap="none" strike="noStrike">
                          <a:solidFill>
                            <a:schemeClr val="dk1"/>
                          </a:solidFill>
                        </a:rPr>
                        <a:t>Age_group</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i="0" lang="zh-CN" sz="1400" u="none" cap="none" strike="noStrike">
                          <a:solidFill>
                            <a:schemeClr val="dk1"/>
                          </a:solidFill>
                          <a:latin typeface="Arial"/>
                          <a:ea typeface="Arial"/>
                          <a:cs typeface="Arial"/>
                          <a:sym typeface="Arial"/>
                        </a:rPr>
                        <a:t>25-44</a:t>
                      </a:r>
                      <a:endParaRPr b="0" i="1" sz="1400" u="none" cap="none" strike="noStrike">
                        <a:solidFill>
                          <a:schemeClr val="dk1"/>
                        </a:solidFill>
                      </a:endParaRPr>
                    </a:p>
                  </a:txBody>
                  <a:tcPr marT="45725" marB="45725" marR="91450" marL="91450" anchor="ctr"/>
                </a:tc>
              </a:tr>
              <a:tr h="279375">
                <a:tc>
                  <a:txBody>
                    <a:bodyPr/>
                    <a:lstStyle/>
                    <a:p>
                      <a:pPr indent="0" lvl="0" marL="0" marR="0" rtl="0" algn="ctr">
                        <a:lnSpc>
                          <a:spcPct val="100000"/>
                        </a:lnSpc>
                        <a:spcBef>
                          <a:spcPts val="0"/>
                        </a:spcBef>
                        <a:spcAft>
                          <a:spcPts val="0"/>
                        </a:spcAft>
                        <a:buNone/>
                      </a:pPr>
                      <a:r>
                        <a:rPr b="0" lang="zh-CN" sz="1400" u="none" cap="none" strike="noStrike">
                          <a:solidFill>
                            <a:schemeClr val="dk1"/>
                          </a:solidFill>
                        </a:rPr>
                        <a:t>…</a:t>
                      </a:r>
                      <a:endParaRPr/>
                    </a:p>
                  </a:txBody>
                  <a:tcPr marT="45725" marB="45725" marR="91450" marL="91450" anchor="ctr"/>
                </a:tc>
              </a:tr>
            </a:tbl>
          </a:graphicData>
        </a:graphic>
      </p:graphicFrame>
      <p:sp>
        <p:nvSpPr>
          <p:cNvPr id="178" name="Google Shape;178;p28"/>
          <p:cNvSpPr txBox="1"/>
          <p:nvPr/>
        </p:nvSpPr>
        <p:spPr>
          <a:xfrm>
            <a:off x="6041856" y="3642773"/>
            <a:ext cx="13515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1400" u="none" cap="none" strike="noStrike">
                <a:solidFill>
                  <a:srgbClr val="00E8F1"/>
                </a:solidFill>
                <a:latin typeface="Arial"/>
                <a:ea typeface="Arial"/>
                <a:cs typeface="Arial"/>
                <a:sym typeface="Arial"/>
              </a:rPr>
              <a:t>……</a:t>
            </a:r>
            <a:endParaRPr b="1" i="0" sz="1400" u="none" cap="none" strike="noStrike">
              <a:solidFill>
                <a:srgbClr val="00E8F1"/>
              </a:solidFill>
              <a:latin typeface="Arial"/>
              <a:ea typeface="Arial"/>
              <a:cs typeface="Arial"/>
              <a:sym typeface="Arial"/>
            </a:endParaRPr>
          </a:p>
        </p:txBody>
      </p:sp>
      <p:grpSp>
        <p:nvGrpSpPr>
          <p:cNvPr id="179" name="Google Shape;179;p28"/>
          <p:cNvGrpSpPr/>
          <p:nvPr/>
        </p:nvGrpSpPr>
        <p:grpSpPr>
          <a:xfrm>
            <a:off x="609930" y="895850"/>
            <a:ext cx="758989" cy="283500"/>
            <a:chOff x="2260530" y="1359600"/>
            <a:chExt cx="758989" cy="283500"/>
          </a:xfrm>
        </p:grpSpPr>
        <p:sp>
          <p:nvSpPr>
            <p:cNvPr id="180" name="Google Shape;180;p28"/>
            <p:cNvSpPr txBox="1"/>
            <p:nvPr/>
          </p:nvSpPr>
          <p:spPr>
            <a:xfrm>
              <a:off x="2411719" y="1359600"/>
              <a:ext cx="607800" cy="28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zh-CN" sz="1700" u="none" cap="none" strike="noStrike">
                  <a:solidFill>
                    <a:schemeClr val="accent3"/>
                  </a:solidFill>
                  <a:latin typeface="Fira Sans Extra Condensed Medium"/>
                  <a:ea typeface="Fira Sans Extra Condensed Medium"/>
                  <a:cs typeface="Fira Sans Extra Condensed Medium"/>
                  <a:sym typeface="Fira Sans Extra Condensed Medium"/>
                </a:rPr>
                <a:t>Data</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81" name="Google Shape;181;p28"/>
            <p:cNvGrpSpPr/>
            <p:nvPr/>
          </p:nvGrpSpPr>
          <p:grpSpPr>
            <a:xfrm>
              <a:off x="2260530" y="1524530"/>
              <a:ext cx="138399" cy="118560"/>
              <a:chOff x="7103825" y="2757500"/>
              <a:chExt cx="66525" cy="57000"/>
            </a:xfrm>
          </p:grpSpPr>
          <p:sp>
            <p:nvSpPr>
              <p:cNvPr id="182" name="Google Shape;182;p28"/>
              <p:cNvSpPr/>
              <p:nvPr/>
            </p:nvSpPr>
            <p:spPr>
              <a:xfrm>
                <a:off x="7113350" y="2757500"/>
                <a:ext cx="57000" cy="570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a:off x="7103825" y="2757500"/>
                <a:ext cx="57000" cy="570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rotWithShape="1">
          <a:blip r:embed="rId3">
            <a:alphaModFix/>
          </a:blip>
          <a:srcRect b="0" l="0" r="0" t="0"/>
          <a:stretch/>
        </p:blipFill>
        <p:spPr>
          <a:xfrm>
            <a:off x="2172326" y="1580362"/>
            <a:ext cx="4792756" cy="275474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89" name="Google Shape;189;p29"/>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None/>
            </a:pPr>
            <a:r>
              <a:rPr lang="zh-CN"/>
              <a:t>Step3: Propose data questions that can be analyzed</a:t>
            </a:r>
            <a:endParaRPr/>
          </a:p>
        </p:txBody>
      </p:sp>
      <p:grpSp>
        <p:nvGrpSpPr>
          <p:cNvPr id="190" name="Google Shape;190;p29"/>
          <p:cNvGrpSpPr/>
          <p:nvPr/>
        </p:nvGrpSpPr>
        <p:grpSpPr>
          <a:xfrm>
            <a:off x="7067248" y="1216450"/>
            <a:ext cx="1827300" cy="832824"/>
            <a:chOff x="7067248" y="1216450"/>
            <a:chExt cx="1827300" cy="832824"/>
          </a:xfrm>
        </p:grpSpPr>
        <p:sp>
          <p:nvSpPr>
            <p:cNvPr id="191" name="Google Shape;191;p29"/>
            <p:cNvSpPr txBox="1"/>
            <p:nvPr/>
          </p:nvSpPr>
          <p:spPr>
            <a:xfrm>
              <a:off x="7067248" y="1216450"/>
              <a:ext cx="1827300" cy="2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Offense description</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192" name="Google Shape;192;p29"/>
            <p:cNvSpPr txBox="1"/>
            <p:nvPr/>
          </p:nvSpPr>
          <p:spPr>
            <a:xfrm>
              <a:off x="7067249" y="1427974"/>
              <a:ext cx="17370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The proportion of crime types, observe and analyze the proportion of legal violations</a:t>
              </a:r>
              <a:endParaRPr b="0" i="0" sz="1200" u="none" cap="none" strike="noStrike">
                <a:solidFill>
                  <a:srgbClr val="000000"/>
                </a:solidFill>
                <a:latin typeface="Roboto"/>
                <a:ea typeface="Roboto"/>
                <a:cs typeface="Roboto"/>
                <a:sym typeface="Roboto"/>
              </a:endParaRPr>
            </a:p>
          </p:txBody>
        </p:sp>
      </p:grpSp>
      <p:grpSp>
        <p:nvGrpSpPr>
          <p:cNvPr id="193" name="Google Shape;193;p29"/>
          <p:cNvGrpSpPr/>
          <p:nvPr/>
        </p:nvGrpSpPr>
        <p:grpSpPr>
          <a:xfrm>
            <a:off x="7070550" y="3252165"/>
            <a:ext cx="1737000" cy="837624"/>
            <a:chOff x="7092424" y="3670677"/>
            <a:chExt cx="1737000" cy="837624"/>
          </a:xfrm>
        </p:grpSpPr>
        <p:sp>
          <p:nvSpPr>
            <p:cNvPr id="194" name="Google Shape;194;p29"/>
            <p:cNvSpPr txBox="1"/>
            <p:nvPr/>
          </p:nvSpPr>
          <p:spPr>
            <a:xfrm>
              <a:off x="7092424" y="3670677"/>
              <a:ext cx="1737000" cy="2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Age group-race</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195" name="Google Shape;195;p29"/>
            <p:cNvSpPr txBox="1"/>
            <p:nvPr/>
          </p:nvSpPr>
          <p:spPr>
            <a:xfrm>
              <a:off x="7092424" y="3886401"/>
              <a:ext cx="17370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Comparison of the number of crimes by different races in different age groups</a:t>
              </a:r>
              <a:endParaRPr b="0" i="0" sz="1200" u="none" cap="none" strike="noStrike">
                <a:solidFill>
                  <a:srgbClr val="000000"/>
                </a:solidFill>
                <a:latin typeface="Roboto"/>
                <a:ea typeface="Roboto"/>
                <a:cs typeface="Roboto"/>
                <a:sym typeface="Roboto"/>
              </a:endParaRPr>
            </a:p>
          </p:txBody>
        </p:sp>
      </p:grpSp>
      <p:grpSp>
        <p:nvGrpSpPr>
          <p:cNvPr id="196" name="Google Shape;196;p29"/>
          <p:cNvGrpSpPr/>
          <p:nvPr/>
        </p:nvGrpSpPr>
        <p:grpSpPr>
          <a:xfrm>
            <a:off x="329851" y="3252165"/>
            <a:ext cx="1737000" cy="837024"/>
            <a:chOff x="343075" y="3670976"/>
            <a:chExt cx="1737000" cy="837024"/>
          </a:xfrm>
        </p:grpSpPr>
        <p:sp>
          <p:nvSpPr>
            <p:cNvPr id="197" name="Google Shape;197;p29"/>
            <p:cNvSpPr txBox="1"/>
            <p:nvPr/>
          </p:nvSpPr>
          <p:spPr>
            <a:xfrm>
              <a:off x="343075" y="3670976"/>
              <a:ext cx="1737000" cy="28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lang="zh-CN" sz="1700">
                  <a:solidFill>
                    <a:srgbClr val="0547AB"/>
                  </a:solidFill>
                  <a:latin typeface="Fira Sans Extra Condensed Medium"/>
                  <a:ea typeface="Fira Sans Extra Condensed Medium"/>
                  <a:cs typeface="Fira Sans Extra Condensed Medium"/>
                  <a:sym typeface="Fira Sans Extra Condensed Medium"/>
                </a:rPr>
                <a:t>Gender</a:t>
              </a: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-age group</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198" name="Google Shape;198;p29"/>
            <p:cNvSpPr txBox="1"/>
            <p:nvPr/>
          </p:nvSpPr>
          <p:spPr>
            <a:xfrm>
              <a:off x="343075" y="3886700"/>
              <a:ext cx="1737000" cy="621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Comparison of the number of crimes by age group and by gender</a:t>
              </a:r>
              <a:endParaRPr b="0" i="0" sz="1200" u="none" cap="none" strike="noStrike">
                <a:solidFill>
                  <a:srgbClr val="000000"/>
                </a:solidFill>
                <a:latin typeface="Roboto"/>
                <a:ea typeface="Roboto"/>
                <a:cs typeface="Roboto"/>
                <a:sym typeface="Roboto"/>
              </a:endParaRPr>
            </a:p>
          </p:txBody>
        </p:sp>
      </p:grpSp>
      <p:grpSp>
        <p:nvGrpSpPr>
          <p:cNvPr id="199" name="Google Shape;199;p29"/>
          <p:cNvGrpSpPr/>
          <p:nvPr/>
        </p:nvGrpSpPr>
        <p:grpSpPr>
          <a:xfrm>
            <a:off x="326538" y="1216450"/>
            <a:ext cx="1743612" cy="702312"/>
            <a:chOff x="326538" y="1216450"/>
            <a:chExt cx="1743612" cy="702312"/>
          </a:xfrm>
        </p:grpSpPr>
        <p:sp>
          <p:nvSpPr>
            <p:cNvPr id="200" name="Google Shape;200;p29"/>
            <p:cNvSpPr txBox="1"/>
            <p:nvPr/>
          </p:nvSpPr>
          <p:spPr>
            <a:xfrm>
              <a:off x="333150" y="1216450"/>
              <a:ext cx="1737000" cy="28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zh-CN" sz="1700">
                  <a:solidFill>
                    <a:srgbClr val="0547AB"/>
                  </a:solidFill>
                  <a:latin typeface="Fira Sans Extra Condensed Medium"/>
                  <a:ea typeface="Fira Sans Extra Condensed Medium"/>
                  <a:cs typeface="Fira Sans Extra Condensed Medium"/>
                  <a:sym typeface="Fira Sans Extra Condensed Medium"/>
                </a:rPr>
                <a:t>Time series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700"/>
                <a:buFont typeface="Arial"/>
                <a:buNone/>
              </a:pPr>
              <a:r>
                <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201" name="Google Shape;201;p29"/>
            <p:cNvSpPr txBox="1"/>
            <p:nvPr/>
          </p:nvSpPr>
          <p:spPr>
            <a:xfrm>
              <a:off x="326538" y="1296862"/>
              <a:ext cx="1737000" cy="62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Arial"/>
                  <a:ea typeface="Arial"/>
                  <a:cs typeface="Arial"/>
                  <a:sym typeface="Arial"/>
                </a:rPr>
                <a:t>Comparison of the number of crimes in each time period of the year (which time has a higher crime rate and which time period has a lower crime rate)</a:t>
              </a:r>
              <a:endParaRPr b="0" i="0" sz="1200" u="none" cap="none" strike="noStrike">
                <a:solidFill>
                  <a:srgbClr val="000000"/>
                </a:solidFill>
                <a:latin typeface="Roboto"/>
                <a:ea typeface="Roboto"/>
                <a:cs typeface="Roboto"/>
                <a:sym typeface="Roboto"/>
              </a:endParaRPr>
            </a:p>
          </p:txBody>
        </p:sp>
      </p:grpSp>
      <p:cxnSp>
        <p:nvCxnSpPr>
          <p:cNvPr id="202" name="Google Shape;202;p29"/>
          <p:cNvCxnSpPr>
            <a:stCxn id="200" idx="3"/>
          </p:cNvCxnSpPr>
          <p:nvPr/>
        </p:nvCxnSpPr>
        <p:spPr>
          <a:xfrm>
            <a:off x="2070150" y="1358200"/>
            <a:ext cx="1055100" cy="1162800"/>
          </a:xfrm>
          <a:prstGeom prst="bentConnector2">
            <a:avLst/>
          </a:prstGeom>
          <a:noFill/>
          <a:ln cap="flat" cmpd="sng" w="19050">
            <a:solidFill>
              <a:schemeClr val="accent2"/>
            </a:solidFill>
            <a:prstDash val="solid"/>
            <a:round/>
            <a:headEnd len="sm" w="sm" type="none"/>
            <a:tailEnd len="med" w="med" type="oval"/>
          </a:ln>
        </p:spPr>
      </p:cxnSp>
      <p:cxnSp>
        <p:nvCxnSpPr>
          <p:cNvPr id="203" name="Google Shape;203;p29"/>
          <p:cNvCxnSpPr/>
          <p:nvPr/>
        </p:nvCxnSpPr>
        <p:spPr>
          <a:xfrm rot="10800000">
            <a:off x="2172326" y="3640719"/>
            <a:ext cx="1068324" cy="0"/>
          </a:xfrm>
          <a:prstGeom prst="straightConnector1">
            <a:avLst/>
          </a:prstGeom>
          <a:noFill/>
          <a:ln cap="flat" cmpd="sng" w="19050">
            <a:solidFill>
              <a:schemeClr val="accent2"/>
            </a:solidFill>
            <a:prstDash val="solid"/>
            <a:round/>
            <a:headEnd len="med" w="med" type="oval"/>
            <a:tailEnd len="sm" w="sm" type="none"/>
          </a:ln>
        </p:spPr>
      </p:cxnSp>
      <p:cxnSp>
        <p:nvCxnSpPr>
          <p:cNvPr id="204" name="Google Shape;204;p29"/>
          <p:cNvCxnSpPr>
            <a:stCxn id="194" idx="1"/>
          </p:cNvCxnSpPr>
          <p:nvPr/>
        </p:nvCxnSpPr>
        <p:spPr>
          <a:xfrm flipH="1">
            <a:off x="5214150" y="3396015"/>
            <a:ext cx="1856400" cy="288600"/>
          </a:xfrm>
          <a:prstGeom prst="bentConnector3">
            <a:avLst>
              <a:gd fmla="val 50001" name="adj1"/>
            </a:avLst>
          </a:prstGeom>
          <a:noFill/>
          <a:ln cap="flat" cmpd="sng" w="19050">
            <a:solidFill>
              <a:schemeClr val="accent2"/>
            </a:solidFill>
            <a:prstDash val="solid"/>
            <a:round/>
            <a:headEnd len="sm" w="sm" type="none"/>
            <a:tailEnd len="med" w="med" type="oval"/>
          </a:ln>
        </p:spPr>
      </p:cxnSp>
      <p:cxnSp>
        <p:nvCxnSpPr>
          <p:cNvPr id="205" name="Google Shape;205;p29"/>
          <p:cNvCxnSpPr>
            <a:stCxn id="191" idx="1"/>
          </p:cNvCxnSpPr>
          <p:nvPr/>
        </p:nvCxnSpPr>
        <p:spPr>
          <a:xfrm flipH="1">
            <a:off x="5441248" y="1360300"/>
            <a:ext cx="1626000" cy="1121400"/>
          </a:xfrm>
          <a:prstGeom prst="bentConnector3">
            <a:avLst>
              <a:gd fmla="val 50003" name="adj1"/>
            </a:avLst>
          </a:prstGeom>
          <a:noFill/>
          <a:ln cap="flat" cmpd="sng" w="19050">
            <a:solidFill>
              <a:schemeClr val="accent2"/>
            </a:solidFill>
            <a:prstDash val="solid"/>
            <a:round/>
            <a:headEnd len="sm" w="sm" type="none"/>
            <a:tailEnd len="med" w="med" type="oval"/>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0"/>
          <p:cNvPicPr preferRelativeResize="0"/>
          <p:nvPr/>
        </p:nvPicPr>
        <p:blipFill rotWithShape="1">
          <a:blip r:embed="rId3">
            <a:alphaModFix/>
          </a:blip>
          <a:srcRect b="0" l="0" r="0" t="0"/>
          <a:stretch/>
        </p:blipFill>
        <p:spPr>
          <a:xfrm>
            <a:off x="243292" y="926794"/>
            <a:ext cx="4824662" cy="1415353"/>
          </a:xfrm>
          <a:prstGeom prst="rect">
            <a:avLst/>
          </a:prstGeom>
          <a:noFill/>
          <a:ln>
            <a:noFill/>
          </a:ln>
        </p:spPr>
      </p:pic>
      <p:sp>
        <p:nvSpPr>
          <p:cNvPr id="211" name="Google Shape;211;p30"/>
          <p:cNvSpPr/>
          <p:nvPr/>
        </p:nvSpPr>
        <p:spPr>
          <a:xfrm>
            <a:off x="6529096" y="3015685"/>
            <a:ext cx="127275" cy="20500"/>
          </a:xfrm>
          <a:custGeom>
            <a:rect b="b" l="l" r="r" t="t"/>
            <a:pathLst>
              <a:path extrusionOk="0" h="820" w="5091">
                <a:moveTo>
                  <a:pt x="4095" y="1"/>
                </a:moveTo>
                <a:cubicBezTo>
                  <a:pt x="4062" y="1"/>
                  <a:pt x="4028" y="4"/>
                  <a:pt x="3993" y="11"/>
                </a:cubicBezTo>
                <a:cubicBezTo>
                  <a:pt x="3786" y="53"/>
                  <a:pt x="3592" y="163"/>
                  <a:pt x="3461" y="336"/>
                </a:cubicBezTo>
                <a:cubicBezTo>
                  <a:pt x="3372" y="454"/>
                  <a:pt x="3263" y="510"/>
                  <a:pt x="3155" y="510"/>
                </a:cubicBezTo>
                <a:cubicBezTo>
                  <a:pt x="3036" y="510"/>
                  <a:pt x="2919" y="442"/>
                  <a:pt x="2832" y="315"/>
                </a:cubicBezTo>
                <a:cubicBezTo>
                  <a:pt x="2783" y="239"/>
                  <a:pt x="2707" y="177"/>
                  <a:pt x="2624" y="150"/>
                </a:cubicBezTo>
                <a:cubicBezTo>
                  <a:pt x="2569" y="133"/>
                  <a:pt x="2513" y="125"/>
                  <a:pt x="2456" y="125"/>
                </a:cubicBezTo>
                <a:cubicBezTo>
                  <a:pt x="2320" y="125"/>
                  <a:pt x="2186" y="170"/>
                  <a:pt x="2078" y="253"/>
                </a:cubicBezTo>
                <a:cubicBezTo>
                  <a:pt x="1936" y="359"/>
                  <a:pt x="1782" y="487"/>
                  <a:pt x="1592" y="487"/>
                </a:cubicBezTo>
                <a:cubicBezTo>
                  <a:pt x="1570" y="487"/>
                  <a:pt x="1548" y="485"/>
                  <a:pt x="1525" y="481"/>
                </a:cubicBezTo>
                <a:cubicBezTo>
                  <a:pt x="1401" y="461"/>
                  <a:pt x="1263" y="357"/>
                  <a:pt x="1138" y="309"/>
                </a:cubicBezTo>
                <a:cubicBezTo>
                  <a:pt x="980" y="250"/>
                  <a:pt x="838" y="218"/>
                  <a:pt x="710" y="218"/>
                </a:cubicBezTo>
                <a:cubicBezTo>
                  <a:pt x="444" y="218"/>
                  <a:pt x="235" y="352"/>
                  <a:pt x="53" y="654"/>
                </a:cubicBezTo>
                <a:cubicBezTo>
                  <a:pt x="1" y="740"/>
                  <a:pt x="73" y="819"/>
                  <a:pt x="148" y="819"/>
                </a:cubicBezTo>
                <a:cubicBezTo>
                  <a:pt x="182" y="819"/>
                  <a:pt x="216" y="803"/>
                  <a:pt x="240" y="765"/>
                </a:cubicBezTo>
                <a:lnTo>
                  <a:pt x="240" y="772"/>
                </a:lnTo>
                <a:cubicBezTo>
                  <a:pt x="376" y="538"/>
                  <a:pt x="519" y="438"/>
                  <a:pt x="710" y="438"/>
                </a:cubicBezTo>
                <a:cubicBezTo>
                  <a:pt x="791" y="438"/>
                  <a:pt x="879" y="456"/>
                  <a:pt x="979" y="488"/>
                </a:cubicBezTo>
                <a:cubicBezTo>
                  <a:pt x="1146" y="535"/>
                  <a:pt x="1364" y="703"/>
                  <a:pt x="1552" y="703"/>
                </a:cubicBezTo>
                <a:cubicBezTo>
                  <a:pt x="1560" y="703"/>
                  <a:pt x="1567" y="703"/>
                  <a:pt x="1574" y="703"/>
                </a:cubicBezTo>
                <a:cubicBezTo>
                  <a:pt x="1740" y="689"/>
                  <a:pt x="1899" y="640"/>
                  <a:pt x="2037" y="557"/>
                </a:cubicBezTo>
                <a:cubicBezTo>
                  <a:pt x="2106" y="516"/>
                  <a:pt x="2203" y="433"/>
                  <a:pt x="2258" y="391"/>
                </a:cubicBezTo>
                <a:cubicBezTo>
                  <a:pt x="2341" y="331"/>
                  <a:pt x="2408" y="307"/>
                  <a:pt x="2464" y="307"/>
                </a:cubicBezTo>
                <a:cubicBezTo>
                  <a:pt x="2644" y="307"/>
                  <a:pt x="2704" y="561"/>
                  <a:pt x="2804" y="661"/>
                </a:cubicBezTo>
                <a:cubicBezTo>
                  <a:pt x="2905" y="768"/>
                  <a:pt x="3017" y="816"/>
                  <a:pt x="3129" y="816"/>
                </a:cubicBezTo>
                <a:cubicBezTo>
                  <a:pt x="3263" y="816"/>
                  <a:pt x="3396" y="747"/>
                  <a:pt x="3509" y="626"/>
                </a:cubicBezTo>
                <a:cubicBezTo>
                  <a:pt x="3674" y="446"/>
                  <a:pt x="3843" y="229"/>
                  <a:pt x="4075" y="229"/>
                </a:cubicBezTo>
                <a:cubicBezTo>
                  <a:pt x="4145" y="229"/>
                  <a:pt x="4221" y="248"/>
                  <a:pt x="4304" y="295"/>
                </a:cubicBezTo>
                <a:cubicBezTo>
                  <a:pt x="4512" y="405"/>
                  <a:pt x="4664" y="640"/>
                  <a:pt x="4850" y="792"/>
                </a:cubicBezTo>
                <a:cubicBezTo>
                  <a:pt x="4873" y="809"/>
                  <a:pt x="4897" y="816"/>
                  <a:pt x="4920" y="816"/>
                </a:cubicBezTo>
                <a:cubicBezTo>
                  <a:pt x="5012" y="816"/>
                  <a:pt x="5090" y="706"/>
                  <a:pt x="5002" y="640"/>
                </a:cubicBezTo>
                <a:cubicBezTo>
                  <a:pt x="4742" y="437"/>
                  <a:pt x="4470" y="1"/>
                  <a:pt x="40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p:nvPr/>
        </p:nvSpPr>
        <p:spPr>
          <a:xfrm>
            <a:off x="7049746" y="3003810"/>
            <a:ext cx="106925" cy="22250"/>
          </a:xfrm>
          <a:custGeom>
            <a:rect b="b" l="l" r="r" t="t"/>
            <a:pathLst>
              <a:path extrusionOk="0" h="890" w="4277">
                <a:moveTo>
                  <a:pt x="3394" y="1"/>
                </a:moveTo>
                <a:cubicBezTo>
                  <a:pt x="3345" y="1"/>
                  <a:pt x="3290" y="10"/>
                  <a:pt x="3227" y="30"/>
                </a:cubicBezTo>
                <a:cubicBezTo>
                  <a:pt x="2999" y="106"/>
                  <a:pt x="2957" y="334"/>
                  <a:pt x="2867" y="528"/>
                </a:cubicBezTo>
                <a:cubicBezTo>
                  <a:pt x="2838" y="589"/>
                  <a:pt x="2807" y="613"/>
                  <a:pt x="2778" y="613"/>
                </a:cubicBezTo>
                <a:cubicBezTo>
                  <a:pt x="2666" y="613"/>
                  <a:pt x="2567" y="248"/>
                  <a:pt x="2556" y="237"/>
                </a:cubicBezTo>
                <a:cubicBezTo>
                  <a:pt x="2501" y="155"/>
                  <a:pt x="2425" y="92"/>
                  <a:pt x="2335" y="51"/>
                </a:cubicBezTo>
                <a:cubicBezTo>
                  <a:pt x="2281" y="21"/>
                  <a:pt x="2231" y="9"/>
                  <a:pt x="2183" y="9"/>
                </a:cubicBezTo>
                <a:cubicBezTo>
                  <a:pt x="1897" y="9"/>
                  <a:pt x="1704" y="460"/>
                  <a:pt x="1468" y="460"/>
                </a:cubicBezTo>
                <a:cubicBezTo>
                  <a:pt x="1382" y="460"/>
                  <a:pt x="1291" y="400"/>
                  <a:pt x="1188" y="237"/>
                </a:cubicBezTo>
                <a:cubicBezTo>
                  <a:pt x="1076" y="67"/>
                  <a:pt x="942" y="1"/>
                  <a:pt x="804" y="1"/>
                </a:cubicBezTo>
                <a:cubicBezTo>
                  <a:pt x="517" y="1"/>
                  <a:pt x="213" y="290"/>
                  <a:pt x="54" y="528"/>
                </a:cubicBezTo>
                <a:cubicBezTo>
                  <a:pt x="1" y="610"/>
                  <a:pt x="76" y="689"/>
                  <a:pt x="152" y="689"/>
                </a:cubicBezTo>
                <a:cubicBezTo>
                  <a:pt x="185" y="689"/>
                  <a:pt x="218" y="674"/>
                  <a:pt x="241" y="638"/>
                </a:cubicBezTo>
                <a:cubicBezTo>
                  <a:pt x="382" y="422"/>
                  <a:pt x="544" y="271"/>
                  <a:pt x="723" y="271"/>
                </a:cubicBezTo>
                <a:cubicBezTo>
                  <a:pt x="840" y="271"/>
                  <a:pt x="966" y="337"/>
                  <a:pt x="1098" y="493"/>
                </a:cubicBezTo>
                <a:cubicBezTo>
                  <a:pt x="1189" y="615"/>
                  <a:pt x="1329" y="683"/>
                  <a:pt x="1475" y="683"/>
                </a:cubicBezTo>
                <a:cubicBezTo>
                  <a:pt x="1494" y="683"/>
                  <a:pt x="1514" y="682"/>
                  <a:pt x="1533" y="680"/>
                </a:cubicBezTo>
                <a:cubicBezTo>
                  <a:pt x="1713" y="645"/>
                  <a:pt x="1831" y="535"/>
                  <a:pt x="1955" y="403"/>
                </a:cubicBezTo>
                <a:cubicBezTo>
                  <a:pt x="2031" y="314"/>
                  <a:pt x="2087" y="238"/>
                  <a:pt x="2172" y="238"/>
                </a:cubicBezTo>
                <a:cubicBezTo>
                  <a:pt x="2218" y="238"/>
                  <a:pt x="2272" y="260"/>
                  <a:pt x="2342" y="313"/>
                </a:cubicBezTo>
                <a:cubicBezTo>
                  <a:pt x="2432" y="376"/>
                  <a:pt x="2404" y="542"/>
                  <a:pt x="2446" y="631"/>
                </a:cubicBezTo>
                <a:cubicBezTo>
                  <a:pt x="2517" y="768"/>
                  <a:pt x="2620" y="827"/>
                  <a:pt x="2725" y="827"/>
                </a:cubicBezTo>
                <a:cubicBezTo>
                  <a:pt x="2874" y="827"/>
                  <a:pt x="3026" y="709"/>
                  <a:pt x="3095" y="535"/>
                </a:cubicBezTo>
                <a:cubicBezTo>
                  <a:pt x="3148" y="404"/>
                  <a:pt x="3247" y="207"/>
                  <a:pt x="3385" y="207"/>
                </a:cubicBezTo>
                <a:cubicBezTo>
                  <a:pt x="3429" y="207"/>
                  <a:pt x="3478" y="228"/>
                  <a:pt x="3531" y="279"/>
                </a:cubicBezTo>
                <a:cubicBezTo>
                  <a:pt x="3614" y="369"/>
                  <a:pt x="3669" y="507"/>
                  <a:pt x="3731" y="611"/>
                </a:cubicBezTo>
                <a:cubicBezTo>
                  <a:pt x="3801" y="756"/>
                  <a:pt x="3932" y="853"/>
                  <a:pt x="4091" y="887"/>
                </a:cubicBezTo>
                <a:cubicBezTo>
                  <a:pt x="4099" y="889"/>
                  <a:pt x="4108" y="890"/>
                  <a:pt x="4116" y="890"/>
                </a:cubicBezTo>
                <a:cubicBezTo>
                  <a:pt x="4235" y="890"/>
                  <a:pt x="4276" y="706"/>
                  <a:pt x="4153" y="680"/>
                </a:cubicBezTo>
                <a:cubicBezTo>
                  <a:pt x="3765" y="612"/>
                  <a:pt x="3794" y="1"/>
                  <a:pt x="3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30"/>
          <p:cNvGrpSpPr/>
          <p:nvPr/>
        </p:nvGrpSpPr>
        <p:grpSpPr>
          <a:xfrm>
            <a:off x="6210630" y="1078117"/>
            <a:ext cx="2045677" cy="3349706"/>
            <a:chOff x="457200" y="1271955"/>
            <a:chExt cx="2127368" cy="3483472"/>
          </a:xfrm>
        </p:grpSpPr>
        <p:sp>
          <p:nvSpPr>
            <p:cNvPr id="214" name="Google Shape;214;p30"/>
            <p:cNvSpPr/>
            <p:nvPr/>
          </p:nvSpPr>
          <p:spPr>
            <a:xfrm>
              <a:off x="457200" y="1271955"/>
              <a:ext cx="2127368" cy="3483472"/>
            </a:xfrm>
            <a:custGeom>
              <a:rect b="b" l="l" r="r" t="t"/>
              <a:pathLst>
                <a:path extrusionOk="0" h="25618" w="15645">
                  <a:moveTo>
                    <a:pt x="484" y="1"/>
                  </a:moveTo>
                  <a:cubicBezTo>
                    <a:pt x="411" y="821"/>
                    <a:pt x="0" y="7048"/>
                    <a:pt x="57" y="8688"/>
                  </a:cubicBezTo>
                  <a:cubicBezTo>
                    <a:pt x="121" y="10439"/>
                    <a:pt x="151" y="14625"/>
                    <a:pt x="494" y="16186"/>
                  </a:cubicBezTo>
                  <a:cubicBezTo>
                    <a:pt x="838" y="17746"/>
                    <a:pt x="1401" y="20214"/>
                    <a:pt x="1871" y="21808"/>
                  </a:cubicBezTo>
                  <a:cubicBezTo>
                    <a:pt x="2240" y="23054"/>
                    <a:pt x="2777" y="24397"/>
                    <a:pt x="3667" y="24397"/>
                  </a:cubicBezTo>
                  <a:cubicBezTo>
                    <a:pt x="3914" y="24397"/>
                    <a:pt x="4188" y="24294"/>
                    <a:pt x="4493" y="24056"/>
                  </a:cubicBezTo>
                  <a:cubicBezTo>
                    <a:pt x="5900" y="22962"/>
                    <a:pt x="6587" y="19871"/>
                    <a:pt x="7741" y="19527"/>
                  </a:cubicBezTo>
                  <a:cubicBezTo>
                    <a:pt x="8898" y="19184"/>
                    <a:pt x="10489" y="19214"/>
                    <a:pt x="10896" y="17776"/>
                  </a:cubicBezTo>
                  <a:cubicBezTo>
                    <a:pt x="11646" y="17653"/>
                    <a:pt x="14144" y="17746"/>
                    <a:pt x="14614" y="17653"/>
                  </a:cubicBezTo>
                  <a:lnTo>
                    <a:pt x="14614" y="17653"/>
                  </a:lnTo>
                  <a:cubicBezTo>
                    <a:pt x="14615" y="17653"/>
                    <a:pt x="15208" y="18807"/>
                    <a:pt x="13864" y="19621"/>
                  </a:cubicBezTo>
                  <a:cubicBezTo>
                    <a:pt x="12520" y="20431"/>
                    <a:pt x="10522" y="20871"/>
                    <a:pt x="10396" y="22992"/>
                  </a:cubicBezTo>
                  <a:cubicBezTo>
                    <a:pt x="10272" y="25117"/>
                    <a:pt x="10272" y="25617"/>
                    <a:pt x="10272" y="25617"/>
                  </a:cubicBezTo>
                  <a:lnTo>
                    <a:pt x="15645" y="25617"/>
                  </a:lnTo>
                  <a:lnTo>
                    <a:pt x="15645" y="10563"/>
                  </a:lnTo>
                  <a:cubicBezTo>
                    <a:pt x="15645" y="10563"/>
                    <a:pt x="13644" y="11407"/>
                    <a:pt x="13894" y="14031"/>
                  </a:cubicBezTo>
                  <a:cubicBezTo>
                    <a:pt x="14139" y="16599"/>
                    <a:pt x="14863" y="17280"/>
                    <a:pt x="14425" y="17280"/>
                  </a:cubicBezTo>
                  <a:cubicBezTo>
                    <a:pt x="14415" y="17280"/>
                    <a:pt x="14405" y="17280"/>
                    <a:pt x="14394" y="17280"/>
                  </a:cubicBezTo>
                  <a:cubicBezTo>
                    <a:pt x="14353" y="17277"/>
                    <a:pt x="14301" y="17276"/>
                    <a:pt x="14240" y="17276"/>
                  </a:cubicBezTo>
                  <a:cubicBezTo>
                    <a:pt x="13656" y="17276"/>
                    <a:pt x="12220" y="17386"/>
                    <a:pt x="11423" y="17386"/>
                  </a:cubicBezTo>
                  <a:cubicBezTo>
                    <a:pt x="11274" y="17386"/>
                    <a:pt x="11147" y="17382"/>
                    <a:pt x="11053" y="17373"/>
                  </a:cubicBezTo>
                  <a:cubicBezTo>
                    <a:pt x="11053" y="16903"/>
                    <a:pt x="11803" y="15779"/>
                    <a:pt x="11269" y="13438"/>
                  </a:cubicBezTo>
                  <a:cubicBezTo>
                    <a:pt x="10739" y="11096"/>
                    <a:pt x="10176" y="7004"/>
                    <a:pt x="10302" y="5504"/>
                  </a:cubicBezTo>
                  <a:cubicBezTo>
                    <a:pt x="10312" y="5370"/>
                    <a:pt x="10322" y="5220"/>
                    <a:pt x="10336" y="5053"/>
                  </a:cubicBezTo>
                  <a:lnTo>
                    <a:pt x="10986" y="5057"/>
                  </a:lnTo>
                  <a:lnTo>
                    <a:pt x="10986" y="8495"/>
                  </a:lnTo>
                  <a:cubicBezTo>
                    <a:pt x="10986" y="9435"/>
                    <a:pt x="11156" y="9752"/>
                    <a:pt x="11372" y="9752"/>
                  </a:cubicBezTo>
                  <a:cubicBezTo>
                    <a:pt x="11558" y="9752"/>
                    <a:pt x="11779" y="9517"/>
                    <a:pt x="11953" y="9242"/>
                  </a:cubicBezTo>
                  <a:cubicBezTo>
                    <a:pt x="12327" y="8648"/>
                    <a:pt x="12357" y="5650"/>
                    <a:pt x="12297" y="4556"/>
                  </a:cubicBezTo>
                  <a:cubicBezTo>
                    <a:pt x="12233" y="3462"/>
                    <a:pt x="12357" y="121"/>
                    <a:pt x="12453" y="34"/>
                  </a:cubicBezTo>
                  <a:lnTo>
                    <a:pt x="12453" y="1"/>
                  </a:lnTo>
                  <a:lnTo>
                    <a:pt x="11563" y="1"/>
                  </a:lnTo>
                  <a:cubicBezTo>
                    <a:pt x="11373" y="101"/>
                    <a:pt x="11239" y="218"/>
                    <a:pt x="11273" y="341"/>
                  </a:cubicBezTo>
                  <a:cubicBezTo>
                    <a:pt x="11373" y="684"/>
                    <a:pt x="10986" y="4463"/>
                    <a:pt x="10986" y="4463"/>
                  </a:cubicBezTo>
                  <a:lnTo>
                    <a:pt x="10376" y="4420"/>
                  </a:lnTo>
                  <a:cubicBezTo>
                    <a:pt x="10469" y="2795"/>
                    <a:pt x="10549" y="488"/>
                    <a:pt x="10506"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30"/>
            <p:cNvGrpSpPr/>
            <p:nvPr/>
          </p:nvGrpSpPr>
          <p:grpSpPr>
            <a:xfrm>
              <a:off x="479364" y="1271955"/>
              <a:ext cx="1410494" cy="3051726"/>
              <a:chOff x="479364" y="1248018"/>
              <a:chExt cx="1410494" cy="3051726"/>
            </a:xfrm>
          </p:grpSpPr>
          <p:sp>
            <p:nvSpPr>
              <p:cNvPr id="216" name="Google Shape;216;p30"/>
              <p:cNvSpPr/>
              <p:nvPr/>
            </p:nvSpPr>
            <p:spPr>
              <a:xfrm>
                <a:off x="1512931" y="1433354"/>
                <a:ext cx="22827" cy="1648679"/>
              </a:xfrm>
              <a:custGeom>
                <a:rect b="b" l="l" r="r" t="t"/>
                <a:pathLst>
                  <a:path extrusionOk="0" h="13601" w="168">
                    <a:moveTo>
                      <a:pt x="0" y="0"/>
                    </a:moveTo>
                    <a:lnTo>
                      <a:pt x="0" y="13600"/>
                    </a:lnTo>
                    <a:lnTo>
                      <a:pt x="167" y="13600"/>
                    </a:lnTo>
                    <a:lnTo>
                      <a:pt x="16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0"/>
              <p:cNvSpPr/>
              <p:nvPr/>
            </p:nvSpPr>
            <p:spPr>
              <a:xfrm>
                <a:off x="479367" y="1926411"/>
                <a:ext cx="1196044" cy="22827"/>
              </a:xfrm>
              <a:custGeom>
                <a:rect b="b" l="l" r="r" t="t"/>
                <a:pathLst>
                  <a:path extrusionOk="0" h="168" w="9636">
                    <a:moveTo>
                      <a:pt x="1" y="1"/>
                    </a:moveTo>
                    <a:lnTo>
                      <a:pt x="1" y="168"/>
                    </a:lnTo>
                    <a:lnTo>
                      <a:pt x="9636" y="168"/>
                    </a:lnTo>
                    <a:lnTo>
                      <a:pt x="963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0"/>
              <p:cNvSpPr/>
              <p:nvPr/>
            </p:nvSpPr>
            <p:spPr>
              <a:xfrm>
                <a:off x="479364" y="2294627"/>
                <a:ext cx="1310279" cy="22844"/>
              </a:xfrm>
              <a:custGeom>
                <a:rect b="b" l="l" r="r" t="t"/>
                <a:pathLst>
                  <a:path extrusionOk="0" h="168" w="9636">
                    <a:moveTo>
                      <a:pt x="1" y="1"/>
                    </a:moveTo>
                    <a:lnTo>
                      <a:pt x="1" y="168"/>
                    </a:lnTo>
                    <a:lnTo>
                      <a:pt x="9636" y="168"/>
                    </a:lnTo>
                    <a:lnTo>
                      <a:pt x="963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0"/>
              <p:cNvSpPr/>
              <p:nvPr/>
            </p:nvSpPr>
            <p:spPr>
              <a:xfrm>
                <a:off x="479364" y="2911007"/>
                <a:ext cx="1370109" cy="22844"/>
              </a:xfrm>
              <a:custGeom>
                <a:rect b="b" l="l" r="r" t="t"/>
                <a:pathLst>
                  <a:path extrusionOk="0" h="168" w="10076">
                    <a:moveTo>
                      <a:pt x="1" y="0"/>
                    </a:moveTo>
                    <a:lnTo>
                      <a:pt x="1" y="167"/>
                    </a:lnTo>
                    <a:lnTo>
                      <a:pt x="10076" y="167"/>
                    </a:lnTo>
                    <a:lnTo>
                      <a:pt x="10076"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0"/>
              <p:cNvSpPr/>
              <p:nvPr/>
            </p:nvSpPr>
            <p:spPr>
              <a:xfrm>
                <a:off x="560542" y="3059221"/>
                <a:ext cx="1253169" cy="22844"/>
              </a:xfrm>
              <a:custGeom>
                <a:rect b="b" l="l" r="r" t="t"/>
                <a:pathLst>
                  <a:path extrusionOk="0" h="168" w="9216">
                    <a:moveTo>
                      <a:pt x="1" y="1"/>
                    </a:moveTo>
                    <a:lnTo>
                      <a:pt x="1" y="168"/>
                    </a:lnTo>
                    <a:lnTo>
                      <a:pt x="9215" y="168"/>
                    </a:lnTo>
                    <a:lnTo>
                      <a:pt x="921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0"/>
              <p:cNvSpPr/>
              <p:nvPr/>
            </p:nvSpPr>
            <p:spPr>
              <a:xfrm>
                <a:off x="644440" y="3623794"/>
                <a:ext cx="1245418" cy="22844"/>
              </a:xfrm>
              <a:custGeom>
                <a:rect b="b" l="l" r="r" t="t"/>
                <a:pathLst>
                  <a:path extrusionOk="0" h="168" w="9159">
                    <a:moveTo>
                      <a:pt x="1" y="1"/>
                    </a:moveTo>
                    <a:lnTo>
                      <a:pt x="1" y="168"/>
                    </a:lnTo>
                    <a:lnTo>
                      <a:pt x="9159" y="168"/>
                    </a:lnTo>
                    <a:lnTo>
                      <a:pt x="9159"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0"/>
              <p:cNvSpPr/>
              <p:nvPr/>
            </p:nvSpPr>
            <p:spPr>
              <a:xfrm>
                <a:off x="550889" y="3475574"/>
                <a:ext cx="1338967" cy="22853"/>
              </a:xfrm>
              <a:custGeom>
                <a:rect b="b" l="l" r="r" t="t"/>
                <a:pathLst>
                  <a:path extrusionOk="0" h="168" w="9693">
                    <a:moveTo>
                      <a:pt x="1" y="0"/>
                    </a:moveTo>
                    <a:lnTo>
                      <a:pt x="1" y="167"/>
                    </a:lnTo>
                    <a:lnTo>
                      <a:pt x="9692" y="167"/>
                    </a:lnTo>
                    <a:lnTo>
                      <a:pt x="9692"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0"/>
              <p:cNvSpPr/>
              <p:nvPr/>
            </p:nvSpPr>
            <p:spPr>
              <a:xfrm>
                <a:off x="1632585" y="1935922"/>
                <a:ext cx="42833" cy="1793679"/>
              </a:xfrm>
              <a:custGeom>
                <a:rect b="b" l="l" r="r" t="t"/>
                <a:pathLst>
                  <a:path extrusionOk="0" h="13191" w="315">
                    <a:moveTo>
                      <a:pt x="148" y="1"/>
                    </a:moveTo>
                    <a:lnTo>
                      <a:pt x="1" y="13191"/>
                    </a:lnTo>
                    <a:lnTo>
                      <a:pt x="168" y="13191"/>
                    </a:lnTo>
                    <a:lnTo>
                      <a:pt x="314" y="4"/>
                    </a:lnTo>
                    <a:lnTo>
                      <a:pt x="148"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0"/>
              <p:cNvSpPr/>
              <p:nvPr/>
            </p:nvSpPr>
            <p:spPr>
              <a:xfrm>
                <a:off x="1213639" y="3059210"/>
                <a:ext cx="22697" cy="1179129"/>
              </a:xfrm>
              <a:custGeom>
                <a:rect b="b" l="l" r="r" t="t"/>
                <a:pathLst>
                  <a:path extrusionOk="0" h="9566" w="167">
                    <a:moveTo>
                      <a:pt x="0" y="1"/>
                    </a:moveTo>
                    <a:lnTo>
                      <a:pt x="0" y="9566"/>
                    </a:lnTo>
                    <a:lnTo>
                      <a:pt x="167" y="9566"/>
                    </a:lnTo>
                    <a:lnTo>
                      <a:pt x="16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0"/>
              <p:cNvSpPr/>
              <p:nvPr/>
            </p:nvSpPr>
            <p:spPr>
              <a:xfrm>
                <a:off x="893414" y="3070643"/>
                <a:ext cx="22844" cy="1229101"/>
              </a:xfrm>
              <a:custGeom>
                <a:rect b="b" l="l" r="r" t="t"/>
                <a:pathLst>
                  <a:path extrusionOk="0" h="9039" w="168">
                    <a:moveTo>
                      <a:pt x="1" y="0"/>
                    </a:moveTo>
                    <a:lnTo>
                      <a:pt x="1" y="9038"/>
                    </a:lnTo>
                    <a:lnTo>
                      <a:pt x="167" y="9038"/>
                    </a:lnTo>
                    <a:lnTo>
                      <a:pt x="16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0"/>
              <p:cNvSpPr/>
              <p:nvPr/>
            </p:nvSpPr>
            <p:spPr>
              <a:xfrm>
                <a:off x="600928" y="1248018"/>
                <a:ext cx="22844" cy="1674427"/>
              </a:xfrm>
              <a:custGeom>
                <a:rect b="b" l="l" r="r" t="t"/>
                <a:pathLst>
                  <a:path extrusionOk="0" h="12314" w="168">
                    <a:moveTo>
                      <a:pt x="1" y="1"/>
                    </a:moveTo>
                    <a:lnTo>
                      <a:pt x="1" y="12314"/>
                    </a:lnTo>
                    <a:lnTo>
                      <a:pt x="167" y="12314"/>
                    </a:lnTo>
                    <a:lnTo>
                      <a:pt x="16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7" name="Google Shape;227;p30"/>
          <p:cNvGrpSpPr/>
          <p:nvPr/>
        </p:nvGrpSpPr>
        <p:grpSpPr>
          <a:xfrm>
            <a:off x="6582486" y="2063952"/>
            <a:ext cx="374802" cy="797926"/>
            <a:chOff x="8506778" y="1790139"/>
            <a:chExt cx="825738" cy="1747156"/>
          </a:xfrm>
        </p:grpSpPr>
        <p:sp>
          <p:nvSpPr>
            <p:cNvPr id="228" name="Google Shape;228;p30"/>
            <p:cNvSpPr/>
            <p:nvPr/>
          </p:nvSpPr>
          <p:spPr>
            <a:xfrm>
              <a:off x="8896360" y="1978767"/>
              <a:ext cx="47157" cy="79247"/>
            </a:xfrm>
            <a:custGeom>
              <a:rect b="b" l="l" r="r" t="t"/>
              <a:pathLst>
                <a:path extrusionOk="0" h="405" w="241">
                  <a:moveTo>
                    <a:pt x="117" y="1"/>
                  </a:moveTo>
                  <a:cubicBezTo>
                    <a:pt x="51" y="1"/>
                    <a:pt x="1" y="54"/>
                    <a:pt x="1" y="117"/>
                  </a:cubicBezTo>
                  <a:lnTo>
                    <a:pt x="1" y="287"/>
                  </a:lnTo>
                  <a:cubicBezTo>
                    <a:pt x="1" y="354"/>
                    <a:pt x="51" y="404"/>
                    <a:pt x="117" y="404"/>
                  </a:cubicBezTo>
                  <a:lnTo>
                    <a:pt x="121" y="404"/>
                  </a:lnTo>
                  <a:cubicBezTo>
                    <a:pt x="187" y="404"/>
                    <a:pt x="241" y="354"/>
                    <a:pt x="241" y="287"/>
                  </a:cubicBezTo>
                  <a:lnTo>
                    <a:pt x="241" y="117"/>
                  </a:lnTo>
                  <a:cubicBezTo>
                    <a:pt x="241" y="54"/>
                    <a:pt x="187" y="1"/>
                    <a:pt x="12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0"/>
            <p:cNvSpPr/>
            <p:nvPr/>
          </p:nvSpPr>
          <p:spPr>
            <a:xfrm>
              <a:off x="8891860" y="1974853"/>
              <a:ext cx="55571" cy="87661"/>
            </a:xfrm>
            <a:custGeom>
              <a:rect b="b" l="l" r="r" t="t"/>
              <a:pathLst>
                <a:path extrusionOk="0" h="448" w="284">
                  <a:moveTo>
                    <a:pt x="144" y="41"/>
                  </a:moveTo>
                  <a:cubicBezTo>
                    <a:pt x="197" y="41"/>
                    <a:pt x="240" y="84"/>
                    <a:pt x="240" y="137"/>
                  </a:cubicBezTo>
                  <a:lnTo>
                    <a:pt x="240" y="307"/>
                  </a:lnTo>
                  <a:cubicBezTo>
                    <a:pt x="240" y="361"/>
                    <a:pt x="197" y="404"/>
                    <a:pt x="144" y="404"/>
                  </a:cubicBezTo>
                  <a:lnTo>
                    <a:pt x="140" y="404"/>
                  </a:lnTo>
                  <a:cubicBezTo>
                    <a:pt x="84" y="404"/>
                    <a:pt x="40" y="361"/>
                    <a:pt x="40" y="307"/>
                  </a:cubicBezTo>
                  <a:lnTo>
                    <a:pt x="40" y="137"/>
                  </a:lnTo>
                  <a:cubicBezTo>
                    <a:pt x="40" y="84"/>
                    <a:pt x="84" y="41"/>
                    <a:pt x="140" y="41"/>
                  </a:cubicBezTo>
                  <a:close/>
                  <a:moveTo>
                    <a:pt x="140" y="1"/>
                  </a:moveTo>
                  <a:cubicBezTo>
                    <a:pt x="64" y="1"/>
                    <a:pt x="0" y="61"/>
                    <a:pt x="0" y="137"/>
                  </a:cubicBezTo>
                  <a:lnTo>
                    <a:pt x="0" y="307"/>
                  </a:lnTo>
                  <a:cubicBezTo>
                    <a:pt x="0" y="384"/>
                    <a:pt x="64" y="447"/>
                    <a:pt x="140" y="447"/>
                  </a:cubicBezTo>
                  <a:lnTo>
                    <a:pt x="144" y="447"/>
                  </a:lnTo>
                  <a:cubicBezTo>
                    <a:pt x="220" y="447"/>
                    <a:pt x="284" y="384"/>
                    <a:pt x="284" y="307"/>
                  </a:cubicBezTo>
                  <a:lnTo>
                    <a:pt x="284" y="137"/>
                  </a:lnTo>
                  <a:cubicBezTo>
                    <a:pt x="284" y="61"/>
                    <a:pt x="220" y="1"/>
                    <a:pt x="1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0"/>
            <p:cNvSpPr/>
            <p:nvPr/>
          </p:nvSpPr>
          <p:spPr>
            <a:xfrm>
              <a:off x="8919841" y="1794052"/>
              <a:ext cx="196" cy="184911"/>
            </a:xfrm>
            <a:custGeom>
              <a:rect b="b" l="l" r="r" t="t"/>
              <a:pathLst>
                <a:path extrusionOk="0" h="945" w="1">
                  <a:moveTo>
                    <a:pt x="1" y="1"/>
                  </a:moveTo>
                  <a:lnTo>
                    <a:pt x="1" y="945"/>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0"/>
            <p:cNvSpPr/>
            <p:nvPr/>
          </p:nvSpPr>
          <p:spPr>
            <a:xfrm>
              <a:off x="8915927" y="1790139"/>
              <a:ext cx="8023" cy="192737"/>
            </a:xfrm>
            <a:custGeom>
              <a:rect b="b" l="l" r="r" t="t"/>
              <a:pathLst>
                <a:path extrusionOk="0" h="985" w="41">
                  <a:moveTo>
                    <a:pt x="21" y="1"/>
                  </a:moveTo>
                  <a:cubicBezTo>
                    <a:pt x="11" y="1"/>
                    <a:pt x="1" y="11"/>
                    <a:pt x="1" y="21"/>
                  </a:cubicBezTo>
                  <a:lnTo>
                    <a:pt x="1" y="965"/>
                  </a:lnTo>
                  <a:cubicBezTo>
                    <a:pt x="1" y="975"/>
                    <a:pt x="11" y="985"/>
                    <a:pt x="21" y="985"/>
                  </a:cubicBezTo>
                  <a:cubicBezTo>
                    <a:pt x="34" y="985"/>
                    <a:pt x="41" y="975"/>
                    <a:pt x="41" y="965"/>
                  </a:cubicBezTo>
                  <a:lnTo>
                    <a:pt x="41" y="21"/>
                  </a:lnTo>
                  <a:cubicBezTo>
                    <a:pt x="41" y="11"/>
                    <a:pt x="31" y="1"/>
                    <a:pt x="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0"/>
            <p:cNvSpPr/>
            <p:nvPr/>
          </p:nvSpPr>
          <p:spPr>
            <a:xfrm>
              <a:off x="8887164" y="2021815"/>
              <a:ext cx="64963" cy="206434"/>
            </a:xfrm>
            <a:custGeom>
              <a:rect b="b" l="l" r="r" t="t"/>
              <a:pathLst>
                <a:path extrusionOk="0" h="1055" w="332">
                  <a:moveTo>
                    <a:pt x="1" y="1"/>
                  </a:moveTo>
                  <a:lnTo>
                    <a:pt x="1" y="1055"/>
                  </a:lnTo>
                  <a:lnTo>
                    <a:pt x="331" y="1055"/>
                  </a:lnTo>
                  <a:lnTo>
                    <a:pt x="33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0"/>
            <p:cNvSpPr/>
            <p:nvPr/>
          </p:nvSpPr>
          <p:spPr>
            <a:xfrm>
              <a:off x="8883250" y="2017901"/>
              <a:ext cx="72790" cy="214848"/>
            </a:xfrm>
            <a:custGeom>
              <a:rect b="b" l="l" r="r" t="t"/>
              <a:pathLst>
                <a:path extrusionOk="0" h="1098" w="372">
                  <a:moveTo>
                    <a:pt x="331" y="44"/>
                  </a:moveTo>
                  <a:lnTo>
                    <a:pt x="331" y="1055"/>
                  </a:lnTo>
                  <a:lnTo>
                    <a:pt x="41" y="1055"/>
                  </a:lnTo>
                  <a:lnTo>
                    <a:pt x="41" y="44"/>
                  </a:lnTo>
                  <a:close/>
                  <a:moveTo>
                    <a:pt x="1" y="1"/>
                  </a:moveTo>
                  <a:lnTo>
                    <a:pt x="1" y="1098"/>
                  </a:lnTo>
                  <a:lnTo>
                    <a:pt x="371" y="1098"/>
                  </a:lnTo>
                  <a:lnTo>
                    <a:pt x="37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0"/>
            <p:cNvSpPr/>
            <p:nvPr/>
          </p:nvSpPr>
          <p:spPr>
            <a:xfrm>
              <a:off x="8863096" y="2145871"/>
              <a:ext cx="109772" cy="32873"/>
            </a:xfrm>
            <a:custGeom>
              <a:rect b="b" l="l" r="r" t="t"/>
              <a:pathLst>
                <a:path extrusionOk="0" h="168" w="561">
                  <a:moveTo>
                    <a:pt x="1" y="0"/>
                  </a:moveTo>
                  <a:lnTo>
                    <a:pt x="1" y="167"/>
                  </a:lnTo>
                  <a:lnTo>
                    <a:pt x="561" y="167"/>
                  </a:lnTo>
                  <a:lnTo>
                    <a:pt x="561"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8859183" y="2141957"/>
              <a:ext cx="118382" cy="41287"/>
            </a:xfrm>
            <a:custGeom>
              <a:rect b="b" l="l" r="r" t="t"/>
              <a:pathLst>
                <a:path extrusionOk="0" h="211" w="605">
                  <a:moveTo>
                    <a:pt x="561" y="44"/>
                  </a:moveTo>
                  <a:lnTo>
                    <a:pt x="561" y="167"/>
                  </a:lnTo>
                  <a:lnTo>
                    <a:pt x="44" y="167"/>
                  </a:lnTo>
                  <a:lnTo>
                    <a:pt x="44" y="44"/>
                  </a:lnTo>
                  <a:close/>
                  <a:moveTo>
                    <a:pt x="21" y="0"/>
                  </a:moveTo>
                  <a:cubicBezTo>
                    <a:pt x="11" y="0"/>
                    <a:pt x="1" y="10"/>
                    <a:pt x="1" y="20"/>
                  </a:cubicBezTo>
                  <a:lnTo>
                    <a:pt x="1" y="187"/>
                  </a:lnTo>
                  <a:cubicBezTo>
                    <a:pt x="1" y="200"/>
                    <a:pt x="11" y="207"/>
                    <a:pt x="21" y="210"/>
                  </a:cubicBezTo>
                  <a:lnTo>
                    <a:pt x="581" y="210"/>
                  </a:lnTo>
                  <a:cubicBezTo>
                    <a:pt x="594" y="210"/>
                    <a:pt x="604" y="200"/>
                    <a:pt x="604" y="187"/>
                  </a:cubicBezTo>
                  <a:lnTo>
                    <a:pt x="604" y="20"/>
                  </a:lnTo>
                  <a:cubicBezTo>
                    <a:pt x="604" y="10"/>
                    <a:pt x="594" y="0"/>
                    <a:pt x="5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p:nvPr/>
          </p:nvSpPr>
          <p:spPr>
            <a:xfrm>
              <a:off x="8834332" y="2178548"/>
              <a:ext cx="167887" cy="49701"/>
            </a:xfrm>
            <a:custGeom>
              <a:rect b="b" l="l" r="r" t="t"/>
              <a:pathLst>
                <a:path extrusionOk="0" h="254" w="858">
                  <a:moveTo>
                    <a:pt x="1" y="0"/>
                  </a:moveTo>
                  <a:lnTo>
                    <a:pt x="1" y="254"/>
                  </a:lnTo>
                  <a:lnTo>
                    <a:pt x="858" y="254"/>
                  </a:lnTo>
                  <a:lnTo>
                    <a:pt x="85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0"/>
            <p:cNvSpPr/>
            <p:nvPr/>
          </p:nvSpPr>
          <p:spPr>
            <a:xfrm>
              <a:off x="8829832" y="2174634"/>
              <a:ext cx="175714" cy="58115"/>
            </a:xfrm>
            <a:custGeom>
              <a:rect b="b" l="l" r="r" t="t"/>
              <a:pathLst>
                <a:path extrusionOk="0" h="297" w="898">
                  <a:moveTo>
                    <a:pt x="858" y="43"/>
                  </a:moveTo>
                  <a:lnTo>
                    <a:pt x="858" y="254"/>
                  </a:lnTo>
                  <a:lnTo>
                    <a:pt x="44" y="254"/>
                  </a:lnTo>
                  <a:lnTo>
                    <a:pt x="44" y="43"/>
                  </a:lnTo>
                  <a:close/>
                  <a:moveTo>
                    <a:pt x="24" y="0"/>
                  </a:moveTo>
                  <a:cubicBezTo>
                    <a:pt x="11" y="0"/>
                    <a:pt x="1" y="10"/>
                    <a:pt x="1" y="20"/>
                  </a:cubicBezTo>
                  <a:lnTo>
                    <a:pt x="1" y="274"/>
                  </a:lnTo>
                  <a:cubicBezTo>
                    <a:pt x="1" y="287"/>
                    <a:pt x="11" y="297"/>
                    <a:pt x="24" y="297"/>
                  </a:cubicBezTo>
                  <a:lnTo>
                    <a:pt x="878" y="297"/>
                  </a:lnTo>
                  <a:cubicBezTo>
                    <a:pt x="888" y="294"/>
                    <a:pt x="898" y="287"/>
                    <a:pt x="898" y="274"/>
                  </a:cubicBezTo>
                  <a:lnTo>
                    <a:pt x="898" y="20"/>
                  </a:lnTo>
                  <a:cubicBezTo>
                    <a:pt x="898" y="10"/>
                    <a:pt x="888" y="0"/>
                    <a:pt x="8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0"/>
            <p:cNvSpPr/>
            <p:nvPr/>
          </p:nvSpPr>
          <p:spPr>
            <a:xfrm>
              <a:off x="8814178" y="2228053"/>
              <a:ext cx="209565" cy="51658"/>
            </a:xfrm>
            <a:custGeom>
              <a:rect b="b" l="l" r="r" t="t"/>
              <a:pathLst>
                <a:path extrusionOk="0" h="264" w="1071">
                  <a:moveTo>
                    <a:pt x="0" y="1"/>
                  </a:moveTo>
                  <a:lnTo>
                    <a:pt x="0" y="264"/>
                  </a:lnTo>
                  <a:lnTo>
                    <a:pt x="1071" y="264"/>
                  </a:lnTo>
                  <a:lnTo>
                    <a:pt x="107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0"/>
            <p:cNvSpPr/>
            <p:nvPr/>
          </p:nvSpPr>
          <p:spPr>
            <a:xfrm>
              <a:off x="8810265" y="2224139"/>
              <a:ext cx="217588" cy="59680"/>
            </a:xfrm>
            <a:custGeom>
              <a:rect b="b" l="l" r="r" t="t"/>
              <a:pathLst>
                <a:path extrusionOk="0" h="305" w="1112">
                  <a:moveTo>
                    <a:pt x="1068" y="41"/>
                  </a:moveTo>
                  <a:lnTo>
                    <a:pt x="1068" y="264"/>
                  </a:lnTo>
                  <a:lnTo>
                    <a:pt x="44" y="264"/>
                  </a:lnTo>
                  <a:lnTo>
                    <a:pt x="44" y="41"/>
                  </a:lnTo>
                  <a:close/>
                  <a:moveTo>
                    <a:pt x="0" y="1"/>
                  </a:moveTo>
                  <a:lnTo>
                    <a:pt x="0" y="304"/>
                  </a:lnTo>
                  <a:lnTo>
                    <a:pt x="1111" y="304"/>
                  </a:lnTo>
                  <a:lnTo>
                    <a:pt x="111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0"/>
            <p:cNvSpPr/>
            <p:nvPr/>
          </p:nvSpPr>
          <p:spPr>
            <a:xfrm>
              <a:off x="8771131" y="2279710"/>
              <a:ext cx="301727" cy="51658"/>
            </a:xfrm>
            <a:custGeom>
              <a:rect b="b" l="l" r="r" t="t"/>
              <a:pathLst>
                <a:path extrusionOk="0" h="264" w="1542">
                  <a:moveTo>
                    <a:pt x="0" y="0"/>
                  </a:moveTo>
                  <a:lnTo>
                    <a:pt x="0" y="263"/>
                  </a:lnTo>
                  <a:lnTo>
                    <a:pt x="1541" y="263"/>
                  </a:lnTo>
                  <a:lnTo>
                    <a:pt x="1541"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0"/>
            <p:cNvSpPr/>
            <p:nvPr/>
          </p:nvSpPr>
          <p:spPr>
            <a:xfrm>
              <a:off x="8767217" y="2275601"/>
              <a:ext cx="309554" cy="59680"/>
            </a:xfrm>
            <a:custGeom>
              <a:rect b="b" l="l" r="r" t="t"/>
              <a:pathLst>
                <a:path extrusionOk="0" h="305" w="1582">
                  <a:moveTo>
                    <a:pt x="1538" y="41"/>
                  </a:moveTo>
                  <a:lnTo>
                    <a:pt x="1538" y="261"/>
                  </a:lnTo>
                  <a:lnTo>
                    <a:pt x="44" y="261"/>
                  </a:lnTo>
                  <a:lnTo>
                    <a:pt x="44" y="41"/>
                  </a:lnTo>
                  <a:close/>
                  <a:moveTo>
                    <a:pt x="20" y="1"/>
                  </a:moveTo>
                  <a:cubicBezTo>
                    <a:pt x="10" y="1"/>
                    <a:pt x="0" y="8"/>
                    <a:pt x="0" y="21"/>
                  </a:cubicBezTo>
                  <a:lnTo>
                    <a:pt x="0" y="284"/>
                  </a:lnTo>
                  <a:cubicBezTo>
                    <a:pt x="0" y="294"/>
                    <a:pt x="10" y="304"/>
                    <a:pt x="20" y="304"/>
                  </a:cubicBezTo>
                  <a:lnTo>
                    <a:pt x="1561" y="304"/>
                  </a:lnTo>
                  <a:cubicBezTo>
                    <a:pt x="1571" y="304"/>
                    <a:pt x="1581" y="294"/>
                    <a:pt x="1581" y="284"/>
                  </a:cubicBezTo>
                  <a:lnTo>
                    <a:pt x="1581" y="21"/>
                  </a:lnTo>
                  <a:cubicBezTo>
                    <a:pt x="1581" y="8"/>
                    <a:pt x="1571" y="1"/>
                    <a:pt x="156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0"/>
            <p:cNvSpPr/>
            <p:nvPr/>
          </p:nvSpPr>
          <p:spPr>
            <a:xfrm>
              <a:off x="8723387" y="2324715"/>
              <a:ext cx="390562" cy="1185775"/>
            </a:xfrm>
            <a:custGeom>
              <a:rect b="b" l="l" r="r" t="t"/>
              <a:pathLst>
                <a:path extrusionOk="0" h="6060" w="1996">
                  <a:moveTo>
                    <a:pt x="1" y="0"/>
                  </a:moveTo>
                  <a:lnTo>
                    <a:pt x="1" y="6060"/>
                  </a:lnTo>
                  <a:lnTo>
                    <a:pt x="1995" y="6060"/>
                  </a:lnTo>
                  <a:lnTo>
                    <a:pt x="1995"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0"/>
            <p:cNvSpPr/>
            <p:nvPr/>
          </p:nvSpPr>
          <p:spPr>
            <a:xfrm>
              <a:off x="8719473" y="2320019"/>
              <a:ext cx="398976" cy="1194385"/>
            </a:xfrm>
            <a:custGeom>
              <a:rect b="b" l="l" r="r" t="t"/>
              <a:pathLst>
                <a:path extrusionOk="0" h="6104" w="2039">
                  <a:moveTo>
                    <a:pt x="1995" y="44"/>
                  </a:moveTo>
                  <a:lnTo>
                    <a:pt x="1995" y="6064"/>
                  </a:lnTo>
                  <a:lnTo>
                    <a:pt x="41" y="6064"/>
                  </a:lnTo>
                  <a:lnTo>
                    <a:pt x="41" y="44"/>
                  </a:lnTo>
                  <a:close/>
                  <a:moveTo>
                    <a:pt x="1" y="1"/>
                  </a:moveTo>
                  <a:lnTo>
                    <a:pt x="1" y="6104"/>
                  </a:lnTo>
                  <a:lnTo>
                    <a:pt x="2039" y="6104"/>
                  </a:lnTo>
                  <a:lnTo>
                    <a:pt x="2039"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0"/>
            <p:cNvSpPr/>
            <p:nvPr/>
          </p:nvSpPr>
          <p:spPr>
            <a:xfrm>
              <a:off x="8723387" y="2428421"/>
              <a:ext cx="111142" cy="1082069"/>
            </a:xfrm>
            <a:custGeom>
              <a:rect b="b" l="l" r="r" t="t"/>
              <a:pathLst>
                <a:path extrusionOk="0" h="5530" w="568">
                  <a:moveTo>
                    <a:pt x="1" y="0"/>
                  </a:moveTo>
                  <a:lnTo>
                    <a:pt x="1" y="5530"/>
                  </a:lnTo>
                  <a:lnTo>
                    <a:pt x="568" y="5530"/>
                  </a:lnTo>
                  <a:lnTo>
                    <a:pt x="5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0"/>
            <p:cNvSpPr/>
            <p:nvPr/>
          </p:nvSpPr>
          <p:spPr>
            <a:xfrm>
              <a:off x="8719473" y="2424507"/>
              <a:ext cx="118969" cy="1089896"/>
            </a:xfrm>
            <a:custGeom>
              <a:rect b="b" l="l" r="r" t="t"/>
              <a:pathLst>
                <a:path extrusionOk="0" h="5570" w="608">
                  <a:moveTo>
                    <a:pt x="568" y="40"/>
                  </a:moveTo>
                  <a:lnTo>
                    <a:pt x="568" y="5530"/>
                  </a:lnTo>
                  <a:lnTo>
                    <a:pt x="41" y="5530"/>
                  </a:lnTo>
                  <a:lnTo>
                    <a:pt x="41" y="40"/>
                  </a:lnTo>
                  <a:close/>
                  <a:moveTo>
                    <a:pt x="21" y="0"/>
                  </a:moveTo>
                  <a:cubicBezTo>
                    <a:pt x="8" y="0"/>
                    <a:pt x="1" y="7"/>
                    <a:pt x="1" y="20"/>
                  </a:cubicBezTo>
                  <a:lnTo>
                    <a:pt x="1" y="5550"/>
                  </a:lnTo>
                  <a:cubicBezTo>
                    <a:pt x="1" y="5560"/>
                    <a:pt x="8" y="5570"/>
                    <a:pt x="21" y="5570"/>
                  </a:cubicBezTo>
                  <a:lnTo>
                    <a:pt x="588" y="5570"/>
                  </a:lnTo>
                  <a:cubicBezTo>
                    <a:pt x="601" y="5570"/>
                    <a:pt x="608" y="5560"/>
                    <a:pt x="608" y="5550"/>
                  </a:cubicBezTo>
                  <a:lnTo>
                    <a:pt x="608" y="20"/>
                  </a:lnTo>
                  <a:cubicBezTo>
                    <a:pt x="608" y="7"/>
                    <a:pt x="601" y="0"/>
                    <a:pt x="5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p:nvPr/>
          </p:nvSpPr>
          <p:spPr>
            <a:xfrm>
              <a:off x="8662142" y="2575175"/>
              <a:ext cx="172387" cy="935315"/>
            </a:xfrm>
            <a:custGeom>
              <a:rect b="b" l="l" r="r" t="t"/>
              <a:pathLst>
                <a:path extrusionOk="0" h="4780" w="881">
                  <a:moveTo>
                    <a:pt x="0" y="1"/>
                  </a:moveTo>
                  <a:lnTo>
                    <a:pt x="0" y="4780"/>
                  </a:lnTo>
                  <a:lnTo>
                    <a:pt x="881" y="4780"/>
                  </a:lnTo>
                  <a:lnTo>
                    <a:pt x="88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0"/>
            <p:cNvSpPr/>
            <p:nvPr/>
          </p:nvSpPr>
          <p:spPr>
            <a:xfrm>
              <a:off x="8658228" y="2571261"/>
              <a:ext cx="180214" cy="943141"/>
            </a:xfrm>
            <a:custGeom>
              <a:rect b="b" l="l" r="r" t="t"/>
              <a:pathLst>
                <a:path extrusionOk="0" h="4820" w="921">
                  <a:moveTo>
                    <a:pt x="881" y="44"/>
                  </a:moveTo>
                  <a:lnTo>
                    <a:pt x="881" y="4780"/>
                  </a:lnTo>
                  <a:lnTo>
                    <a:pt x="40" y="4780"/>
                  </a:lnTo>
                  <a:lnTo>
                    <a:pt x="40" y="44"/>
                  </a:lnTo>
                  <a:close/>
                  <a:moveTo>
                    <a:pt x="20" y="1"/>
                  </a:moveTo>
                  <a:cubicBezTo>
                    <a:pt x="10" y="1"/>
                    <a:pt x="0" y="11"/>
                    <a:pt x="0" y="21"/>
                  </a:cubicBezTo>
                  <a:lnTo>
                    <a:pt x="0" y="4800"/>
                  </a:lnTo>
                  <a:cubicBezTo>
                    <a:pt x="0" y="4810"/>
                    <a:pt x="10" y="4820"/>
                    <a:pt x="20" y="4820"/>
                  </a:cubicBezTo>
                  <a:lnTo>
                    <a:pt x="901" y="4820"/>
                  </a:lnTo>
                  <a:cubicBezTo>
                    <a:pt x="914" y="4820"/>
                    <a:pt x="921" y="4810"/>
                    <a:pt x="921" y="4800"/>
                  </a:cubicBezTo>
                  <a:lnTo>
                    <a:pt x="921" y="21"/>
                  </a:lnTo>
                  <a:cubicBezTo>
                    <a:pt x="921" y="11"/>
                    <a:pt x="914" y="1"/>
                    <a:pt x="90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0"/>
            <p:cNvSpPr/>
            <p:nvPr/>
          </p:nvSpPr>
          <p:spPr>
            <a:xfrm>
              <a:off x="8605397" y="2797850"/>
              <a:ext cx="229132" cy="712639"/>
            </a:xfrm>
            <a:custGeom>
              <a:rect b="b" l="l" r="r" t="t"/>
              <a:pathLst>
                <a:path extrusionOk="0" h="3642" w="1171">
                  <a:moveTo>
                    <a:pt x="0" y="0"/>
                  </a:moveTo>
                  <a:lnTo>
                    <a:pt x="0" y="3642"/>
                  </a:lnTo>
                  <a:lnTo>
                    <a:pt x="1171" y="3642"/>
                  </a:lnTo>
                  <a:lnTo>
                    <a:pt x="1171"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a:off x="8601483" y="2793936"/>
              <a:ext cx="236959" cy="720466"/>
            </a:xfrm>
            <a:custGeom>
              <a:rect b="b" l="l" r="r" t="t"/>
              <a:pathLst>
                <a:path extrusionOk="0" h="3682" w="1211">
                  <a:moveTo>
                    <a:pt x="1171" y="40"/>
                  </a:moveTo>
                  <a:lnTo>
                    <a:pt x="1171" y="3642"/>
                  </a:lnTo>
                  <a:lnTo>
                    <a:pt x="40" y="3642"/>
                  </a:lnTo>
                  <a:lnTo>
                    <a:pt x="44" y="40"/>
                  </a:lnTo>
                  <a:close/>
                  <a:moveTo>
                    <a:pt x="20" y="0"/>
                  </a:moveTo>
                  <a:cubicBezTo>
                    <a:pt x="10" y="0"/>
                    <a:pt x="0" y="10"/>
                    <a:pt x="0" y="20"/>
                  </a:cubicBezTo>
                  <a:lnTo>
                    <a:pt x="0" y="3662"/>
                  </a:lnTo>
                  <a:cubicBezTo>
                    <a:pt x="0" y="3672"/>
                    <a:pt x="10" y="3682"/>
                    <a:pt x="20" y="3682"/>
                  </a:cubicBezTo>
                  <a:lnTo>
                    <a:pt x="1191" y="3682"/>
                  </a:lnTo>
                  <a:cubicBezTo>
                    <a:pt x="1204" y="3682"/>
                    <a:pt x="1211" y="3672"/>
                    <a:pt x="1211" y="3662"/>
                  </a:cubicBezTo>
                  <a:lnTo>
                    <a:pt x="1211" y="20"/>
                  </a:lnTo>
                  <a:cubicBezTo>
                    <a:pt x="1211" y="10"/>
                    <a:pt x="1204" y="0"/>
                    <a:pt x="11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p:nvPr/>
          </p:nvSpPr>
          <p:spPr>
            <a:xfrm>
              <a:off x="8917884" y="2428421"/>
              <a:ext cx="196" cy="1074242"/>
            </a:xfrm>
            <a:custGeom>
              <a:rect b="b" l="l" r="r" t="t"/>
              <a:pathLst>
                <a:path extrusionOk="0" h="5490" w="1">
                  <a:moveTo>
                    <a:pt x="1" y="0"/>
                  </a:moveTo>
                  <a:lnTo>
                    <a:pt x="1" y="54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0"/>
            <p:cNvSpPr/>
            <p:nvPr/>
          </p:nvSpPr>
          <p:spPr>
            <a:xfrm>
              <a:off x="8913971" y="2424507"/>
              <a:ext cx="8805" cy="1082852"/>
            </a:xfrm>
            <a:custGeom>
              <a:rect b="b" l="l" r="r" t="t"/>
              <a:pathLst>
                <a:path extrusionOk="0" h="5534" w="45">
                  <a:moveTo>
                    <a:pt x="21" y="0"/>
                  </a:moveTo>
                  <a:cubicBezTo>
                    <a:pt x="11" y="0"/>
                    <a:pt x="1" y="10"/>
                    <a:pt x="1" y="24"/>
                  </a:cubicBezTo>
                  <a:lnTo>
                    <a:pt x="1" y="5513"/>
                  </a:lnTo>
                  <a:cubicBezTo>
                    <a:pt x="1" y="5523"/>
                    <a:pt x="11" y="5533"/>
                    <a:pt x="21" y="5533"/>
                  </a:cubicBezTo>
                  <a:cubicBezTo>
                    <a:pt x="34" y="5533"/>
                    <a:pt x="44" y="5523"/>
                    <a:pt x="44" y="5513"/>
                  </a:cubicBezTo>
                  <a:lnTo>
                    <a:pt x="44" y="24"/>
                  </a:lnTo>
                  <a:cubicBezTo>
                    <a:pt x="44" y="10"/>
                    <a:pt x="34" y="0"/>
                    <a:pt x="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0"/>
            <p:cNvSpPr/>
            <p:nvPr/>
          </p:nvSpPr>
          <p:spPr>
            <a:xfrm>
              <a:off x="8887164" y="2428421"/>
              <a:ext cx="196" cy="1074242"/>
            </a:xfrm>
            <a:custGeom>
              <a:rect b="b" l="l" r="r" t="t"/>
              <a:pathLst>
                <a:path extrusionOk="0" h="5490" w="1">
                  <a:moveTo>
                    <a:pt x="1" y="0"/>
                  </a:moveTo>
                  <a:lnTo>
                    <a:pt x="1" y="54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0"/>
            <p:cNvSpPr/>
            <p:nvPr/>
          </p:nvSpPr>
          <p:spPr>
            <a:xfrm>
              <a:off x="8883250" y="2424507"/>
              <a:ext cx="8023" cy="1082852"/>
            </a:xfrm>
            <a:custGeom>
              <a:rect b="b" l="l" r="r" t="t"/>
              <a:pathLst>
                <a:path extrusionOk="0" h="5534" w="41">
                  <a:moveTo>
                    <a:pt x="21" y="0"/>
                  </a:moveTo>
                  <a:cubicBezTo>
                    <a:pt x="11" y="0"/>
                    <a:pt x="1" y="10"/>
                    <a:pt x="1" y="24"/>
                  </a:cubicBezTo>
                  <a:lnTo>
                    <a:pt x="1" y="5513"/>
                  </a:lnTo>
                  <a:cubicBezTo>
                    <a:pt x="1" y="5523"/>
                    <a:pt x="11" y="5533"/>
                    <a:pt x="21" y="5533"/>
                  </a:cubicBezTo>
                  <a:cubicBezTo>
                    <a:pt x="31" y="5533"/>
                    <a:pt x="41" y="5523"/>
                    <a:pt x="41" y="5513"/>
                  </a:cubicBezTo>
                  <a:lnTo>
                    <a:pt x="41" y="24"/>
                  </a:lnTo>
                  <a:cubicBezTo>
                    <a:pt x="41" y="10"/>
                    <a:pt x="31" y="0"/>
                    <a:pt x="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0"/>
            <p:cNvSpPr/>
            <p:nvPr/>
          </p:nvSpPr>
          <p:spPr>
            <a:xfrm>
              <a:off x="8951931" y="2428421"/>
              <a:ext cx="196" cy="1074242"/>
            </a:xfrm>
            <a:custGeom>
              <a:rect b="b" l="l" r="r" t="t"/>
              <a:pathLst>
                <a:path extrusionOk="0" h="5490" w="1">
                  <a:moveTo>
                    <a:pt x="0" y="0"/>
                  </a:moveTo>
                  <a:lnTo>
                    <a:pt x="0" y="54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0"/>
            <p:cNvSpPr/>
            <p:nvPr/>
          </p:nvSpPr>
          <p:spPr>
            <a:xfrm>
              <a:off x="8947235" y="2424507"/>
              <a:ext cx="8805" cy="1082852"/>
            </a:xfrm>
            <a:custGeom>
              <a:rect b="b" l="l" r="r" t="t"/>
              <a:pathLst>
                <a:path extrusionOk="0" h="5534" w="45">
                  <a:moveTo>
                    <a:pt x="24" y="0"/>
                  </a:moveTo>
                  <a:cubicBezTo>
                    <a:pt x="11" y="0"/>
                    <a:pt x="1" y="10"/>
                    <a:pt x="1" y="24"/>
                  </a:cubicBezTo>
                  <a:lnTo>
                    <a:pt x="1" y="5513"/>
                  </a:lnTo>
                  <a:cubicBezTo>
                    <a:pt x="1" y="5523"/>
                    <a:pt x="11" y="5533"/>
                    <a:pt x="24" y="5533"/>
                  </a:cubicBezTo>
                  <a:cubicBezTo>
                    <a:pt x="34" y="5533"/>
                    <a:pt x="44" y="5523"/>
                    <a:pt x="44" y="5513"/>
                  </a:cubicBezTo>
                  <a:lnTo>
                    <a:pt x="44" y="24"/>
                  </a:lnTo>
                  <a:cubicBezTo>
                    <a:pt x="44" y="10"/>
                    <a:pt x="34" y="0"/>
                    <a:pt x="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0"/>
            <p:cNvSpPr/>
            <p:nvPr/>
          </p:nvSpPr>
          <p:spPr>
            <a:xfrm>
              <a:off x="8756064" y="2467555"/>
              <a:ext cx="38743" cy="107816"/>
            </a:xfrm>
            <a:custGeom>
              <a:rect b="b" l="l" r="r" t="t"/>
              <a:pathLst>
                <a:path extrusionOk="0" h="551" w="198">
                  <a:moveTo>
                    <a:pt x="1" y="0"/>
                  </a:moveTo>
                  <a:lnTo>
                    <a:pt x="1" y="551"/>
                  </a:lnTo>
                  <a:lnTo>
                    <a:pt x="197" y="551"/>
                  </a:lnTo>
                  <a:lnTo>
                    <a:pt x="197"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0"/>
            <p:cNvSpPr/>
            <p:nvPr/>
          </p:nvSpPr>
          <p:spPr>
            <a:xfrm>
              <a:off x="8752150" y="2463642"/>
              <a:ext cx="46570" cy="116425"/>
            </a:xfrm>
            <a:custGeom>
              <a:rect b="b" l="l" r="r" t="t"/>
              <a:pathLst>
                <a:path extrusionOk="0" h="595" w="238">
                  <a:moveTo>
                    <a:pt x="194" y="41"/>
                  </a:moveTo>
                  <a:lnTo>
                    <a:pt x="194" y="551"/>
                  </a:lnTo>
                  <a:lnTo>
                    <a:pt x="41" y="551"/>
                  </a:lnTo>
                  <a:lnTo>
                    <a:pt x="41" y="41"/>
                  </a:lnTo>
                  <a:close/>
                  <a:moveTo>
                    <a:pt x="1" y="0"/>
                  </a:moveTo>
                  <a:lnTo>
                    <a:pt x="1" y="594"/>
                  </a:lnTo>
                  <a:lnTo>
                    <a:pt x="237" y="594"/>
                  </a:lnTo>
                  <a:lnTo>
                    <a:pt x="23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0"/>
            <p:cNvSpPr/>
            <p:nvPr/>
          </p:nvSpPr>
          <p:spPr>
            <a:xfrm>
              <a:off x="8720256" y="2639747"/>
              <a:ext cx="74551" cy="158299"/>
            </a:xfrm>
            <a:custGeom>
              <a:rect b="b" l="l" r="r" t="t"/>
              <a:pathLst>
                <a:path extrusionOk="0" h="809" w="381">
                  <a:moveTo>
                    <a:pt x="0" y="1"/>
                  </a:moveTo>
                  <a:lnTo>
                    <a:pt x="0" y="808"/>
                  </a:lnTo>
                  <a:lnTo>
                    <a:pt x="380" y="808"/>
                  </a:lnTo>
                  <a:lnTo>
                    <a:pt x="380"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0"/>
            <p:cNvSpPr/>
            <p:nvPr/>
          </p:nvSpPr>
          <p:spPr>
            <a:xfrm>
              <a:off x="8716343" y="2635246"/>
              <a:ext cx="82378" cy="166713"/>
            </a:xfrm>
            <a:custGeom>
              <a:rect b="b" l="l" r="r" t="t"/>
              <a:pathLst>
                <a:path extrusionOk="0" h="852" w="421">
                  <a:moveTo>
                    <a:pt x="377" y="44"/>
                  </a:moveTo>
                  <a:lnTo>
                    <a:pt x="377" y="811"/>
                  </a:lnTo>
                  <a:lnTo>
                    <a:pt x="40" y="811"/>
                  </a:lnTo>
                  <a:lnTo>
                    <a:pt x="40" y="44"/>
                  </a:lnTo>
                  <a:close/>
                  <a:moveTo>
                    <a:pt x="0" y="1"/>
                  </a:moveTo>
                  <a:lnTo>
                    <a:pt x="0" y="851"/>
                  </a:lnTo>
                  <a:lnTo>
                    <a:pt x="420" y="851"/>
                  </a:lnTo>
                  <a:lnTo>
                    <a:pt x="420"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0"/>
            <p:cNvSpPr/>
            <p:nvPr/>
          </p:nvSpPr>
          <p:spPr>
            <a:xfrm>
              <a:off x="8679165" y="2877292"/>
              <a:ext cx="98619" cy="635936"/>
            </a:xfrm>
            <a:custGeom>
              <a:rect b="b" l="l" r="r" t="t"/>
              <a:pathLst>
                <a:path extrusionOk="0" h="3250" w="504">
                  <a:moveTo>
                    <a:pt x="0" y="1"/>
                  </a:moveTo>
                  <a:lnTo>
                    <a:pt x="0" y="3249"/>
                  </a:lnTo>
                  <a:lnTo>
                    <a:pt x="504" y="3249"/>
                  </a:lnTo>
                  <a:lnTo>
                    <a:pt x="504"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0"/>
            <p:cNvSpPr/>
            <p:nvPr/>
          </p:nvSpPr>
          <p:spPr>
            <a:xfrm>
              <a:off x="8675251" y="2873379"/>
              <a:ext cx="107229" cy="643763"/>
            </a:xfrm>
            <a:custGeom>
              <a:rect b="b" l="l" r="r" t="t"/>
              <a:pathLst>
                <a:path extrusionOk="0" h="3290" w="548">
                  <a:moveTo>
                    <a:pt x="504" y="44"/>
                  </a:moveTo>
                  <a:lnTo>
                    <a:pt x="504" y="3246"/>
                  </a:lnTo>
                  <a:lnTo>
                    <a:pt x="40" y="3246"/>
                  </a:lnTo>
                  <a:lnTo>
                    <a:pt x="43" y="44"/>
                  </a:lnTo>
                  <a:close/>
                  <a:moveTo>
                    <a:pt x="0" y="1"/>
                  </a:moveTo>
                  <a:lnTo>
                    <a:pt x="0" y="3289"/>
                  </a:lnTo>
                  <a:lnTo>
                    <a:pt x="544" y="3289"/>
                  </a:lnTo>
                  <a:lnTo>
                    <a:pt x="54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0"/>
            <p:cNvSpPr/>
            <p:nvPr/>
          </p:nvSpPr>
          <p:spPr>
            <a:xfrm>
              <a:off x="8999479" y="2428421"/>
              <a:ext cx="111142" cy="1082069"/>
            </a:xfrm>
            <a:custGeom>
              <a:rect b="b" l="l" r="r" t="t"/>
              <a:pathLst>
                <a:path extrusionOk="0" h="5530" w="568">
                  <a:moveTo>
                    <a:pt x="1" y="0"/>
                  </a:moveTo>
                  <a:lnTo>
                    <a:pt x="1" y="5530"/>
                  </a:lnTo>
                  <a:lnTo>
                    <a:pt x="568" y="5530"/>
                  </a:lnTo>
                  <a:lnTo>
                    <a:pt x="5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0"/>
            <p:cNvSpPr/>
            <p:nvPr/>
          </p:nvSpPr>
          <p:spPr>
            <a:xfrm>
              <a:off x="8995566" y="2424507"/>
              <a:ext cx="118969" cy="1089896"/>
            </a:xfrm>
            <a:custGeom>
              <a:rect b="b" l="l" r="r" t="t"/>
              <a:pathLst>
                <a:path extrusionOk="0" h="5570" w="608">
                  <a:moveTo>
                    <a:pt x="568" y="40"/>
                  </a:moveTo>
                  <a:lnTo>
                    <a:pt x="568" y="5530"/>
                  </a:lnTo>
                  <a:lnTo>
                    <a:pt x="41" y="5530"/>
                  </a:lnTo>
                  <a:lnTo>
                    <a:pt x="41" y="40"/>
                  </a:lnTo>
                  <a:close/>
                  <a:moveTo>
                    <a:pt x="21" y="0"/>
                  </a:moveTo>
                  <a:cubicBezTo>
                    <a:pt x="7" y="0"/>
                    <a:pt x="1" y="7"/>
                    <a:pt x="1" y="20"/>
                  </a:cubicBezTo>
                  <a:lnTo>
                    <a:pt x="1" y="5550"/>
                  </a:lnTo>
                  <a:cubicBezTo>
                    <a:pt x="1" y="5560"/>
                    <a:pt x="7" y="5570"/>
                    <a:pt x="21" y="5570"/>
                  </a:cubicBezTo>
                  <a:lnTo>
                    <a:pt x="588" y="5570"/>
                  </a:lnTo>
                  <a:cubicBezTo>
                    <a:pt x="598" y="5570"/>
                    <a:pt x="608" y="5560"/>
                    <a:pt x="608" y="5550"/>
                  </a:cubicBezTo>
                  <a:lnTo>
                    <a:pt x="608" y="20"/>
                  </a:lnTo>
                  <a:cubicBezTo>
                    <a:pt x="608" y="7"/>
                    <a:pt x="598" y="0"/>
                    <a:pt x="5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0"/>
            <p:cNvSpPr/>
            <p:nvPr/>
          </p:nvSpPr>
          <p:spPr>
            <a:xfrm>
              <a:off x="8999479" y="2575175"/>
              <a:ext cx="172583" cy="935315"/>
            </a:xfrm>
            <a:custGeom>
              <a:rect b="b" l="l" r="r" t="t"/>
              <a:pathLst>
                <a:path extrusionOk="0" h="4780" w="882">
                  <a:moveTo>
                    <a:pt x="1" y="1"/>
                  </a:moveTo>
                  <a:lnTo>
                    <a:pt x="1" y="4780"/>
                  </a:lnTo>
                  <a:lnTo>
                    <a:pt x="881" y="4780"/>
                  </a:lnTo>
                  <a:lnTo>
                    <a:pt x="88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0"/>
            <p:cNvSpPr/>
            <p:nvPr/>
          </p:nvSpPr>
          <p:spPr>
            <a:xfrm>
              <a:off x="8995566" y="2571261"/>
              <a:ext cx="180410" cy="943141"/>
            </a:xfrm>
            <a:custGeom>
              <a:rect b="b" l="l" r="r" t="t"/>
              <a:pathLst>
                <a:path extrusionOk="0" h="4820" w="922">
                  <a:moveTo>
                    <a:pt x="881" y="44"/>
                  </a:moveTo>
                  <a:lnTo>
                    <a:pt x="881" y="4780"/>
                  </a:lnTo>
                  <a:lnTo>
                    <a:pt x="41" y="4780"/>
                  </a:lnTo>
                  <a:lnTo>
                    <a:pt x="41" y="44"/>
                  </a:lnTo>
                  <a:close/>
                  <a:moveTo>
                    <a:pt x="21" y="1"/>
                  </a:moveTo>
                  <a:cubicBezTo>
                    <a:pt x="7" y="1"/>
                    <a:pt x="1" y="11"/>
                    <a:pt x="1" y="21"/>
                  </a:cubicBezTo>
                  <a:lnTo>
                    <a:pt x="1" y="4800"/>
                  </a:lnTo>
                  <a:cubicBezTo>
                    <a:pt x="1" y="4810"/>
                    <a:pt x="7" y="4820"/>
                    <a:pt x="21" y="4820"/>
                  </a:cubicBezTo>
                  <a:lnTo>
                    <a:pt x="901" y="4820"/>
                  </a:lnTo>
                  <a:cubicBezTo>
                    <a:pt x="911" y="4820"/>
                    <a:pt x="921" y="4810"/>
                    <a:pt x="921" y="4800"/>
                  </a:cubicBezTo>
                  <a:lnTo>
                    <a:pt x="921" y="21"/>
                  </a:lnTo>
                  <a:cubicBezTo>
                    <a:pt x="921" y="11"/>
                    <a:pt x="911" y="1"/>
                    <a:pt x="90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0"/>
            <p:cNvSpPr/>
            <p:nvPr/>
          </p:nvSpPr>
          <p:spPr>
            <a:xfrm>
              <a:off x="8999479" y="2797850"/>
              <a:ext cx="229328" cy="712639"/>
            </a:xfrm>
            <a:custGeom>
              <a:rect b="b" l="l" r="r" t="t"/>
              <a:pathLst>
                <a:path extrusionOk="0" h="3642" w="1172">
                  <a:moveTo>
                    <a:pt x="1" y="0"/>
                  </a:moveTo>
                  <a:lnTo>
                    <a:pt x="1" y="3642"/>
                  </a:lnTo>
                  <a:lnTo>
                    <a:pt x="1171" y="3642"/>
                  </a:lnTo>
                  <a:lnTo>
                    <a:pt x="1171"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0"/>
            <p:cNvSpPr/>
            <p:nvPr/>
          </p:nvSpPr>
          <p:spPr>
            <a:xfrm>
              <a:off x="8995566" y="2793936"/>
              <a:ext cx="237155" cy="720466"/>
            </a:xfrm>
            <a:custGeom>
              <a:rect b="b" l="l" r="r" t="t"/>
              <a:pathLst>
                <a:path extrusionOk="0" h="3682" w="1212">
                  <a:moveTo>
                    <a:pt x="1171" y="40"/>
                  </a:moveTo>
                  <a:lnTo>
                    <a:pt x="1171" y="3642"/>
                  </a:lnTo>
                  <a:lnTo>
                    <a:pt x="41" y="3642"/>
                  </a:lnTo>
                  <a:lnTo>
                    <a:pt x="41" y="40"/>
                  </a:lnTo>
                  <a:close/>
                  <a:moveTo>
                    <a:pt x="21" y="0"/>
                  </a:moveTo>
                  <a:cubicBezTo>
                    <a:pt x="7" y="0"/>
                    <a:pt x="1" y="10"/>
                    <a:pt x="1" y="20"/>
                  </a:cubicBezTo>
                  <a:lnTo>
                    <a:pt x="1" y="3662"/>
                  </a:lnTo>
                  <a:cubicBezTo>
                    <a:pt x="1" y="3672"/>
                    <a:pt x="7" y="3682"/>
                    <a:pt x="21" y="3682"/>
                  </a:cubicBezTo>
                  <a:lnTo>
                    <a:pt x="1191" y="3682"/>
                  </a:lnTo>
                  <a:cubicBezTo>
                    <a:pt x="1201" y="3682"/>
                    <a:pt x="1211" y="3672"/>
                    <a:pt x="1211" y="3662"/>
                  </a:cubicBezTo>
                  <a:lnTo>
                    <a:pt x="1211" y="20"/>
                  </a:lnTo>
                  <a:cubicBezTo>
                    <a:pt x="1211" y="10"/>
                    <a:pt x="1201" y="0"/>
                    <a:pt x="11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0"/>
            <p:cNvSpPr/>
            <p:nvPr/>
          </p:nvSpPr>
          <p:spPr>
            <a:xfrm>
              <a:off x="9039396" y="2467555"/>
              <a:ext cx="38547" cy="107816"/>
            </a:xfrm>
            <a:custGeom>
              <a:rect b="b" l="l" r="r" t="t"/>
              <a:pathLst>
                <a:path extrusionOk="0" h="551" w="197">
                  <a:moveTo>
                    <a:pt x="0" y="0"/>
                  </a:moveTo>
                  <a:lnTo>
                    <a:pt x="0" y="551"/>
                  </a:lnTo>
                  <a:lnTo>
                    <a:pt x="197" y="551"/>
                  </a:lnTo>
                  <a:lnTo>
                    <a:pt x="197"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0"/>
            <p:cNvSpPr/>
            <p:nvPr/>
          </p:nvSpPr>
          <p:spPr>
            <a:xfrm>
              <a:off x="9035483" y="2463642"/>
              <a:ext cx="46374" cy="116425"/>
            </a:xfrm>
            <a:custGeom>
              <a:rect b="b" l="l" r="r" t="t"/>
              <a:pathLst>
                <a:path extrusionOk="0" h="595" w="237">
                  <a:moveTo>
                    <a:pt x="197" y="41"/>
                  </a:moveTo>
                  <a:lnTo>
                    <a:pt x="197" y="551"/>
                  </a:lnTo>
                  <a:lnTo>
                    <a:pt x="43" y="551"/>
                  </a:lnTo>
                  <a:lnTo>
                    <a:pt x="43" y="41"/>
                  </a:lnTo>
                  <a:close/>
                  <a:moveTo>
                    <a:pt x="0" y="0"/>
                  </a:moveTo>
                  <a:lnTo>
                    <a:pt x="0" y="594"/>
                  </a:lnTo>
                  <a:lnTo>
                    <a:pt x="237" y="594"/>
                  </a:lnTo>
                  <a:lnTo>
                    <a:pt x="23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0"/>
            <p:cNvSpPr/>
            <p:nvPr/>
          </p:nvSpPr>
          <p:spPr>
            <a:xfrm>
              <a:off x="9039396" y="2639747"/>
              <a:ext cx="74551" cy="158299"/>
            </a:xfrm>
            <a:custGeom>
              <a:rect b="b" l="l" r="r" t="t"/>
              <a:pathLst>
                <a:path extrusionOk="0" h="809" w="381">
                  <a:moveTo>
                    <a:pt x="0" y="1"/>
                  </a:moveTo>
                  <a:lnTo>
                    <a:pt x="0" y="808"/>
                  </a:lnTo>
                  <a:lnTo>
                    <a:pt x="380" y="808"/>
                  </a:lnTo>
                  <a:lnTo>
                    <a:pt x="380"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0"/>
            <p:cNvSpPr/>
            <p:nvPr/>
          </p:nvSpPr>
          <p:spPr>
            <a:xfrm>
              <a:off x="9035483" y="2635246"/>
              <a:ext cx="82965" cy="166713"/>
            </a:xfrm>
            <a:custGeom>
              <a:rect b="b" l="l" r="r" t="t"/>
              <a:pathLst>
                <a:path extrusionOk="0" h="852" w="424">
                  <a:moveTo>
                    <a:pt x="380" y="44"/>
                  </a:moveTo>
                  <a:lnTo>
                    <a:pt x="380" y="811"/>
                  </a:lnTo>
                  <a:lnTo>
                    <a:pt x="43" y="811"/>
                  </a:lnTo>
                  <a:lnTo>
                    <a:pt x="43" y="44"/>
                  </a:lnTo>
                  <a:close/>
                  <a:moveTo>
                    <a:pt x="0" y="1"/>
                  </a:moveTo>
                  <a:lnTo>
                    <a:pt x="0" y="851"/>
                  </a:lnTo>
                  <a:lnTo>
                    <a:pt x="424" y="851"/>
                  </a:lnTo>
                  <a:lnTo>
                    <a:pt x="424"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0"/>
            <p:cNvSpPr/>
            <p:nvPr/>
          </p:nvSpPr>
          <p:spPr>
            <a:xfrm>
              <a:off x="9064833" y="2877292"/>
              <a:ext cx="98619" cy="635153"/>
            </a:xfrm>
            <a:custGeom>
              <a:rect b="b" l="l" r="r" t="t"/>
              <a:pathLst>
                <a:path extrusionOk="0" h="3246" w="504">
                  <a:moveTo>
                    <a:pt x="0" y="1"/>
                  </a:moveTo>
                  <a:lnTo>
                    <a:pt x="0" y="3246"/>
                  </a:lnTo>
                  <a:lnTo>
                    <a:pt x="504" y="3246"/>
                  </a:lnTo>
                  <a:lnTo>
                    <a:pt x="504"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0"/>
            <p:cNvSpPr/>
            <p:nvPr/>
          </p:nvSpPr>
          <p:spPr>
            <a:xfrm>
              <a:off x="9060137" y="2873379"/>
              <a:ext cx="107229" cy="643763"/>
            </a:xfrm>
            <a:custGeom>
              <a:rect b="b" l="l" r="r" t="t"/>
              <a:pathLst>
                <a:path extrusionOk="0" h="3290" w="548">
                  <a:moveTo>
                    <a:pt x="508" y="44"/>
                  </a:moveTo>
                  <a:lnTo>
                    <a:pt x="508" y="3246"/>
                  </a:lnTo>
                  <a:lnTo>
                    <a:pt x="44" y="3246"/>
                  </a:lnTo>
                  <a:lnTo>
                    <a:pt x="44" y="44"/>
                  </a:lnTo>
                  <a:close/>
                  <a:moveTo>
                    <a:pt x="1" y="1"/>
                  </a:moveTo>
                  <a:lnTo>
                    <a:pt x="1" y="3289"/>
                  </a:lnTo>
                  <a:lnTo>
                    <a:pt x="548" y="3289"/>
                  </a:lnTo>
                  <a:lnTo>
                    <a:pt x="54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0"/>
            <p:cNvSpPr/>
            <p:nvPr/>
          </p:nvSpPr>
          <p:spPr>
            <a:xfrm>
              <a:off x="8510692" y="3440632"/>
              <a:ext cx="817324" cy="92162"/>
            </a:xfrm>
            <a:custGeom>
              <a:rect b="b" l="l" r="r" t="t"/>
              <a:pathLst>
                <a:path extrusionOk="0" h="471" w="4177">
                  <a:moveTo>
                    <a:pt x="1" y="0"/>
                  </a:moveTo>
                  <a:lnTo>
                    <a:pt x="1" y="470"/>
                  </a:lnTo>
                  <a:lnTo>
                    <a:pt x="4176" y="470"/>
                  </a:lnTo>
                  <a:lnTo>
                    <a:pt x="4176"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0"/>
            <p:cNvSpPr/>
            <p:nvPr/>
          </p:nvSpPr>
          <p:spPr>
            <a:xfrm>
              <a:off x="8506778" y="3436719"/>
              <a:ext cx="825738" cy="100576"/>
            </a:xfrm>
            <a:custGeom>
              <a:rect b="b" l="l" r="r" t="t"/>
              <a:pathLst>
                <a:path extrusionOk="0" h="514" w="4220">
                  <a:moveTo>
                    <a:pt x="4176" y="43"/>
                  </a:moveTo>
                  <a:lnTo>
                    <a:pt x="4176" y="470"/>
                  </a:lnTo>
                  <a:lnTo>
                    <a:pt x="44" y="470"/>
                  </a:lnTo>
                  <a:lnTo>
                    <a:pt x="44" y="43"/>
                  </a:lnTo>
                  <a:close/>
                  <a:moveTo>
                    <a:pt x="1" y="0"/>
                  </a:moveTo>
                  <a:lnTo>
                    <a:pt x="1" y="514"/>
                  </a:lnTo>
                  <a:lnTo>
                    <a:pt x="4219" y="514"/>
                  </a:lnTo>
                  <a:lnTo>
                    <a:pt x="421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30"/>
          <p:cNvGrpSpPr/>
          <p:nvPr/>
        </p:nvGrpSpPr>
        <p:grpSpPr>
          <a:xfrm>
            <a:off x="7373992" y="3036176"/>
            <a:ext cx="992312" cy="466905"/>
            <a:chOff x="8185387" y="448994"/>
            <a:chExt cx="1556569" cy="732400"/>
          </a:xfrm>
        </p:grpSpPr>
        <p:sp>
          <p:nvSpPr>
            <p:cNvPr id="277" name="Google Shape;277;p30"/>
            <p:cNvSpPr/>
            <p:nvPr/>
          </p:nvSpPr>
          <p:spPr>
            <a:xfrm>
              <a:off x="8316683" y="781245"/>
              <a:ext cx="1262088" cy="41874"/>
            </a:xfrm>
            <a:custGeom>
              <a:rect b="b" l="l" r="r" t="t"/>
              <a:pathLst>
                <a:path extrusionOk="0" h="214" w="6450">
                  <a:moveTo>
                    <a:pt x="0" y="0"/>
                  </a:moveTo>
                  <a:lnTo>
                    <a:pt x="0" y="214"/>
                  </a:lnTo>
                  <a:lnTo>
                    <a:pt x="6450" y="214"/>
                  </a:lnTo>
                  <a:lnTo>
                    <a:pt x="6450"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0"/>
            <p:cNvSpPr/>
            <p:nvPr/>
          </p:nvSpPr>
          <p:spPr>
            <a:xfrm>
              <a:off x="9272538" y="497912"/>
              <a:ext cx="440850" cy="313467"/>
            </a:xfrm>
            <a:custGeom>
              <a:rect b="b" l="l" r="r" t="t"/>
              <a:pathLst>
                <a:path extrusionOk="0" h="1602" w="2253">
                  <a:moveTo>
                    <a:pt x="23" y="1"/>
                  </a:moveTo>
                  <a:cubicBezTo>
                    <a:pt x="11" y="1"/>
                    <a:pt x="0" y="11"/>
                    <a:pt x="4" y="27"/>
                  </a:cubicBezTo>
                  <a:cubicBezTo>
                    <a:pt x="8" y="44"/>
                    <a:pt x="555" y="1555"/>
                    <a:pt x="2232" y="1601"/>
                  </a:cubicBezTo>
                  <a:cubicBezTo>
                    <a:pt x="2242" y="1601"/>
                    <a:pt x="2252" y="1591"/>
                    <a:pt x="2252" y="1581"/>
                  </a:cubicBezTo>
                  <a:cubicBezTo>
                    <a:pt x="2252" y="1568"/>
                    <a:pt x="2242" y="1558"/>
                    <a:pt x="2232" y="1558"/>
                  </a:cubicBezTo>
                  <a:cubicBezTo>
                    <a:pt x="585" y="1515"/>
                    <a:pt x="48" y="27"/>
                    <a:pt x="44" y="14"/>
                  </a:cubicBezTo>
                  <a:cubicBezTo>
                    <a:pt x="39" y="5"/>
                    <a:pt x="31" y="1"/>
                    <a:pt x="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0"/>
            <p:cNvSpPr/>
            <p:nvPr/>
          </p:nvSpPr>
          <p:spPr>
            <a:xfrm>
              <a:off x="8185387" y="497912"/>
              <a:ext cx="455134" cy="315424"/>
            </a:xfrm>
            <a:custGeom>
              <a:rect b="b" l="l" r="r" t="t"/>
              <a:pathLst>
                <a:path extrusionOk="0" h="1612" w="2326">
                  <a:moveTo>
                    <a:pt x="2300" y="0"/>
                  </a:moveTo>
                  <a:cubicBezTo>
                    <a:pt x="2293" y="0"/>
                    <a:pt x="2287" y="3"/>
                    <a:pt x="2285" y="7"/>
                  </a:cubicBezTo>
                  <a:cubicBezTo>
                    <a:pt x="1323" y="1420"/>
                    <a:pt x="471" y="1569"/>
                    <a:pt x="156" y="1569"/>
                  </a:cubicBezTo>
                  <a:cubicBezTo>
                    <a:pt x="75" y="1569"/>
                    <a:pt x="29" y="1559"/>
                    <a:pt x="27" y="1558"/>
                  </a:cubicBezTo>
                  <a:cubicBezTo>
                    <a:pt x="26" y="1558"/>
                    <a:pt x="25" y="1557"/>
                    <a:pt x="23" y="1557"/>
                  </a:cubicBezTo>
                  <a:cubicBezTo>
                    <a:pt x="14" y="1557"/>
                    <a:pt x="4" y="1566"/>
                    <a:pt x="1" y="1575"/>
                  </a:cubicBezTo>
                  <a:cubicBezTo>
                    <a:pt x="1" y="1585"/>
                    <a:pt x="7" y="1598"/>
                    <a:pt x="17" y="1598"/>
                  </a:cubicBezTo>
                  <a:cubicBezTo>
                    <a:pt x="61" y="1608"/>
                    <a:pt x="107" y="1611"/>
                    <a:pt x="154" y="1611"/>
                  </a:cubicBezTo>
                  <a:cubicBezTo>
                    <a:pt x="481" y="1611"/>
                    <a:pt x="1348" y="1458"/>
                    <a:pt x="2319" y="31"/>
                  </a:cubicBezTo>
                  <a:cubicBezTo>
                    <a:pt x="2325" y="24"/>
                    <a:pt x="2322" y="11"/>
                    <a:pt x="2312" y="4"/>
                  </a:cubicBezTo>
                  <a:cubicBezTo>
                    <a:pt x="2308" y="1"/>
                    <a:pt x="2304" y="0"/>
                    <a:pt x="230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a:off x="8490830" y="453494"/>
              <a:ext cx="315424" cy="48527"/>
            </a:xfrm>
            <a:custGeom>
              <a:rect b="b" l="l" r="r" t="t"/>
              <a:pathLst>
                <a:path extrusionOk="0" h="248" w="1612">
                  <a:moveTo>
                    <a:pt x="1" y="1"/>
                  </a:moveTo>
                  <a:lnTo>
                    <a:pt x="104" y="248"/>
                  </a:lnTo>
                  <a:lnTo>
                    <a:pt x="1508" y="248"/>
                  </a:lnTo>
                  <a:lnTo>
                    <a:pt x="161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0"/>
            <p:cNvSpPr/>
            <p:nvPr/>
          </p:nvSpPr>
          <p:spPr>
            <a:xfrm>
              <a:off x="8486330" y="448994"/>
              <a:ext cx="323838" cy="56941"/>
            </a:xfrm>
            <a:custGeom>
              <a:rect b="b" l="l" r="r" t="t"/>
              <a:pathLst>
                <a:path extrusionOk="0" h="291" w="1655">
                  <a:moveTo>
                    <a:pt x="1601" y="44"/>
                  </a:moveTo>
                  <a:lnTo>
                    <a:pt x="1514" y="251"/>
                  </a:lnTo>
                  <a:lnTo>
                    <a:pt x="140" y="251"/>
                  </a:lnTo>
                  <a:lnTo>
                    <a:pt x="54" y="44"/>
                  </a:lnTo>
                  <a:close/>
                  <a:moveTo>
                    <a:pt x="24" y="1"/>
                  </a:moveTo>
                  <a:cubicBezTo>
                    <a:pt x="14" y="1"/>
                    <a:pt x="7" y="4"/>
                    <a:pt x="4" y="7"/>
                  </a:cubicBezTo>
                  <a:cubicBezTo>
                    <a:pt x="0" y="14"/>
                    <a:pt x="0" y="21"/>
                    <a:pt x="4" y="27"/>
                  </a:cubicBezTo>
                  <a:lnTo>
                    <a:pt x="107" y="277"/>
                  </a:lnTo>
                  <a:cubicBezTo>
                    <a:pt x="110" y="287"/>
                    <a:pt x="117" y="291"/>
                    <a:pt x="127" y="291"/>
                  </a:cubicBezTo>
                  <a:lnTo>
                    <a:pt x="1531" y="291"/>
                  </a:lnTo>
                  <a:cubicBezTo>
                    <a:pt x="1538" y="291"/>
                    <a:pt x="1544" y="284"/>
                    <a:pt x="1548" y="277"/>
                  </a:cubicBezTo>
                  <a:lnTo>
                    <a:pt x="1651" y="27"/>
                  </a:lnTo>
                  <a:cubicBezTo>
                    <a:pt x="1654" y="21"/>
                    <a:pt x="1654" y="14"/>
                    <a:pt x="1651" y="7"/>
                  </a:cubicBezTo>
                  <a:cubicBezTo>
                    <a:pt x="1648" y="4"/>
                    <a:pt x="1641" y="1"/>
                    <a:pt x="16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0"/>
            <p:cNvSpPr/>
            <p:nvPr/>
          </p:nvSpPr>
          <p:spPr>
            <a:xfrm>
              <a:off x="8509028" y="501825"/>
              <a:ext cx="253396" cy="660590"/>
            </a:xfrm>
            <a:custGeom>
              <a:rect b="b" l="l" r="r" t="t"/>
              <a:pathLst>
                <a:path extrusionOk="0" h="3376" w="1295">
                  <a:moveTo>
                    <a:pt x="1" y="1"/>
                  </a:moveTo>
                  <a:lnTo>
                    <a:pt x="1" y="3376"/>
                  </a:lnTo>
                  <a:lnTo>
                    <a:pt x="1295" y="3376"/>
                  </a:lnTo>
                  <a:lnTo>
                    <a:pt x="129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0"/>
            <p:cNvSpPr/>
            <p:nvPr/>
          </p:nvSpPr>
          <p:spPr>
            <a:xfrm>
              <a:off x="8505114" y="497325"/>
              <a:ext cx="261223" cy="669004"/>
            </a:xfrm>
            <a:custGeom>
              <a:rect b="b" l="l" r="r" t="t"/>
              <a:pathLst>
                <a:path extrusionOk="0" h="3419" w="1335">
                  <a:moveTo>
                    <a:pt x="1295" y="44"/>
                  </a:moveTo>
                  <a:lnTo>
                    <a:pt x="1295" y="3379"/>
                  </a:lnTo>
                  <a:lnTo>
                    <a:pt x="41" y="3379"/>
                  </a:lnTo>
                  <a:lnTo>
                    <a:pt x="41" y="44"/>
                  </a:lnTo>
                  <a:close/>
                  <a:moveTo>
                    <a:pt x="21" y="0"/>
                  </a:moveTo>
                  <a:cubicBezTo>
                    <a:pt x="11" y="0"/>
                    <a:pt x="1" y="10"/>
                    <a:pt x="1" y="24"/>
                  </a:cubicBezTo>
                  <a:lnTo>
                    <a:pt x="1" y="3399"/>
                  </a:lnTo>
                  <a:cubicBezTo>
                    <a:pt x="1" y="3412"/>
                    <a:pt x="11" y="3419"/>
                    <a:pt x="21" y="3419"/>
                  </a:cubicBezTo>
                  <a:lnTo>
                    <a:pt x="1315" y="3419"/>
                  </a:lnTo>
                  <a:cubicBezTo>
                    <a:pt x="1328" y="3419"/>
                    <a:pt x="1335" y="3412"/>
                    <a:pt x="1335" y="3399"/>
                  </a:cubicBezTo>
                  <a:lnTo>
                    <a:pt x="1335" y="24"/>
                  </a:lnTo>
                  <a:cubicBezTo>
                    <a:pt x="1335" y="10"/>
                    <a:pt x="1328" y="0"/>
                    <a:pt x="13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0"/>
            <p:cNvSpPr/>
            <p:nvPr/>
          </p:nvSpPr>
          <p:spPr>
            <a:xfrm>
              <a:off x="8545031" y="503782"/>
              <a:ext cx="217392" cy="658634"/>
            </a:xfrm>
            <a:custGeom>
              <a:rect b="b" l="l" r="r" t="t"/>
              <a:pathLst>
                <a:path extrusionOk="0" h="3366" w="1111">
                  <a:moveTo>
                    <a:pt x="0" y="1"/>
                  </a:moveTo>
                  <a:lnTo>
                    <a:pt x="0" y="3366"/>
                  </a:lnTo>
                  <a:lnTo>
                    <a:pt x="1111" y="3366"/>
                  </a:lnTo>
                  <a:lnTo>
                    <a:pt x="111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0"/>
            <p:cNvSpPr/>
            <p:nvPr/>
          </p:nvSpPr>
          <p:spPr>
            <a:xfrm>
              <a:off x="8541118" y="499868"/>
              <a:ext cx="225219" cy="666461"/>
            </a:xfrm>
            <a:custGeom>
              <a:rect b="b" l="l" r="r" t="t"/>
              <a:pathLst>
                <a:path extrusionOk="0" h="3406" w="1151">
                  <a:moveTo>
                    <a:pt x="1111" y="41"/>
                  </a:moveTo>
                  <a:lnTo>
                    <a:pt x="1111" y="3366"/>
                  </a:lnTo>
                  <a:lnTo>
                    <a:pt x="44" y="3366"/>
                  </a:lnTo>
                  <a:lnTo>
                    <a:pt x="44" y="41"/>
                  </a:lnTo>
                  <a:close/>
                  <a:moveTo>
                    <a:pt x="24" y="1"/>
                  </a:moveTo>
                  <a:cubicBezTo>
                    <a:pt x="10" y="1"/>
                    <a:pt x="0" y="7"/>
                    <a:pt x="0" y="21"/>
                  </a:cubicBezTo>
                  <a:lnTo>
                    <a:pt x="0" y="3386"/>
                  </a:lnTo>
                  <a:cubicBezTo>
                    <a:pt x="0" y="3399"/>
                    <a:pt x="10" y="3406"/>
                    <a:pt x="24" y="3406"/>
                  </a:cubicBezTo>
                  <a:lnTo>
                    <a:pt x="1131" y="3406"/>
                  </a:lnTo>
                  <a:cubicBezTo>
                    <a:pt x="1144" y="3406"/>
                    <a:pt x="1151" y="3399"/>
                    <a:pt x="1151" y="3386"/>
                  </a:cubicBezTo>
                  <a:lnTo>
                    <a:pt x="1151" y="21"/>
                  </a:lnTo>
                  <a:cubicBezTo>
                    <a:pt x="1151" y="7"/>
                    <a:pt x="1144" y="1"/>
                    <a:pt x="11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0"/>
            <p:cNvSpPr/>
            <p:nvPr/>
          </p:nvSpPr>
          <p:spPr>
            <a:xfrm>
              <a:off x="8759096" y="503782"/>
              <a:ext cx="27590" cy="658634"/>
            </a:xfrm>
            <a:custGeom>
              <a:rect b="b" l="l" r="r" t="t"/>
              <a:pathLst>
                <a:path extrusionOk="0" h="3366" w="141">
                  <a:moveTo>
                    <a:pt x="0" y="1"/>
                  </a:moveTo>
                  <a:lnTo>
                    <a:pt x="0" y="3366"/>
                  </a:lnTo>
                  <a:lnTo>
                    <a:pt x="140" y="3366"/>
                  </a:lnTo>
                  <a:lnTo>
                    <a:pt x="140"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0"/>
            <p:cNvSpPr/>
            <p:nvPr/>
          </p:nvSpPr>
          <p:spPr>
            <a:xfrm>
              <a:off x="8755182" y="499868"/>
              <a:ext cx="35417" cy="666461"/>
            </a:xfrm>
            <a:custGeom>
              <a:rect b="b" l="l" r="r" t="t"/>
              <a:pathLst>
                <a:path extrusionOk="0" h="3406" w="181">
                  <a:moveTo>
                    <a:pt x="140" y="41"/>
                  </a:moveTo>
                  <a:lnTo>
                    <a:pt x="140" y="3366"/>
                  </a:lnTo>
                  <a:lnTo>
                    <a:pt x="40" y="3366"/>
                  </a:lnTo>
                  <a:lnTo>
                    <a:pt x="40" y="41"/>
                  </a:lnTo>
                  <a:close/>
                  <a:moveTo>
                    <a:pt x="20" y="1"/>
                  </a:moveTo>
                  <a:cubicBezTo>
                    <a:pt x="7" y="1"/>
                    <a:pt x="0" y="7"/>
                    <a:pt x="0" y="21"/>
                  </a:cubicBezTo>
                  <a:lnTo>
                    <a:pt x="0" y="3386"/>
                  </a:lnTo>
                  <a:cubicBezTo>
                    <a:pt x="0" y="3399"/>
                    <a:pt x="7" y="3406"/>
                    <a:pt x="20" y="3406"/>
                  </a:cubicBezTo>
                  <a:lnTo>
                    <a:pt x="160" y="3406"/>
                  </a:lnTo>
                  <a:cubicBezTo>
                    <a:pt x="170" y="3406"/>
                    <a:pt x="180" y="3399"/>
                    <a:pt x="180" y="3386"/>
                  </a:cubicBezTo>
                  <a:lnTo>
                    <a:pt x="180" y="21"/>
                  </a:lnTo>
                  <a:cubicBezTo>
                    <a:pt x="180" y="7"/>
                    <a:pt x="170" y="1"/>
                    <a:pt x="1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0"/>
            <p:cNvSpPr/>
            <p:nvPr/>
          </p:nvSpPr>
          <p:spPr>
            <a:xfrm>
              <a:off x="8569099" y="554070"/>
              <a:ext cx="53027" cy="252809"/>
            </a:xfrm>
            <a:custGeom>
              <a:rect b="b" l="l" r="r" t="t"/>
              <a:pathLst>
                <a:path extrusionOk="0" h="1292" w="271">
                  <a:moveTo>
                    <a:pt x="137" y="0"/>
                  </a:moveTo>
                  <a:cubicBezTo>
                    <a:pt x="61" y="0"/>
                    <a:pt x="1" y="127"/>
                    <a:pt x="1" y="204"/>
                  </a:cubicBezTo>
                  <a:lnTo>
                    <a:pt x="1" y="1291"/>
                  </a:lnTo>
                  <a:lnTo>
                    <a:pt x="271" y="1291"/>
                  </a:lnTo>
                  <a:lnTo>
                    <a:pt x="271" y="204"/>
                  </a:lnTo>
                  <a:cubicBezTo>
                    <a:pt x="271" y="127"/>
                    <a:pt x="211" y="0"/>
                    <a:pt x="13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0"/>
            <p:cNvSpPr/>
            <p:nvPr/>
          </p:nvSpPr>
          <p:spPr>
            <a:xfrm>
              <a:off x="8565185" y="550156"/>
              <a:ext cx="60854" cy="261223"/>
            </a:xfrm>
            <a:custGeom>
              <a:rect b="b" l="l" r="r" t="t"/>
              <a:pathLst>
                <a:path extrusionOk="0" h="1335" w="311">
                  <a:moveTo>
                    <a:pt x="154" y="44"/>
                  </a:moveTo>
                  <a:cubicBezTo>
                    <a:pt x="214" y="44"/>
                    <a:pt x="268" y="157"/>
                    <a:pt x="268" y="224"/>
                  </a:cubicBezTo>
                  <a:lnTo>
                    <a:pt x="268" y="1291"/>
                  </a:lnTo>
                  <a:lnTo>
                    <a:pt x="41" y="1291"/>
                  </a:lnTo>
                  <a:lnTo>
                    <a:pt x="41" y="224"/>
                  </a:lnTo>
                  <a:cubicBezTo>
                    <a:pt x="41" y="154"/>
                    <a:pt x="97" y="44"/>
                    <a:pt x="154" y="44"/>
                  </a:cubicBezTo>
                  <a:close/>
                  <a:moveTo>
                    <a:pt x="157" y="0"/>
                  </a:moveTo>
                  <a:cubicBezTo>
                    <a:pt x="67" y="0"/>
                    <a:pt x="1" y="137"/>
                    <a:pt x="1" y="224"/>
                  </a:cubicBezTo>
                  <a:lnTo>
                    <a:pt x="1" y="1311"/>
                  </a:lnTo>
                  <a:cubicBezTo>
                    <a:pt x="1" y="1324"/>
                    <a:pt x="11" y="1334"/>
                    <a:pt x="21" y="1334"/>
                  </a:cubicBezTo>
                  <a:lnTo>
                    <a:pt x="291" y="1334"/>
                  </a:lnTo>
                  <a:cubicBezTo>
                    <a:pt x="304" y="1334"/>
                    <a:pt x="311" y="1324"/>
                    <a:pt x="311" y="1314"/>
                  </a:cubicBezTo>
                  <a:lnTo>
                    <a:pt x="311" y="224"/>
                  </a:lnTo>
                  <a:cubicBezTo>
                    <a:pt x="311" y="137"/>
                    <a:pt x="244"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0"/>
            <p:cNvSpPr/>
            <p:nvPr/>
          </p:nvSpPr>
          <p:spPr>
            <a:xfrm>
              <a:off x="8685915" y="554070"/>
              <a:ext cx="53027" cy="252809"/>
            </a:xfrm>
            <a:custGeom>
              <a:rect b="b" l="l" r="r" t="t"/>
              <a:pathLst>
                <a:path extrusionOk="0" h="1292" w="271">
                  <a:moveTo>
                    <a:pt x="134" y="0"/>
                  </a:moveTo>
                  <a:cubicBezTo>
                    <a:pt x="61" y="0"/>
                    <a:pt x="1" y="127"/>
                    <a:pt x="1" y="204"/>
                  </a:cubicBezTo>
                  <a:lnTo>
                    <a:pt x="1" y="1291"/>
                  </a:lnTo>
                  <a:lnTo>
                    <a:pt x="271" y="1291"/>
                  </a:lnTo>
                  <a:lnTo>
                    <a:pt x="271" y="204"/>
                  </a:lnTo>
                  <a:cubicBezTo>
                    <a:pt x="271" y="127"/>
                    <a:pt x="211" y="0"/>
                    <a:pt x="13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0"/>
            <p:cNvSpPr/>
            <p:nvPr/>
          </p:nvSpPr>
          <p:spPr>
            <a:xfrm>
              <a:off x="8682001" y="550156"/>
              <a:ext cx="60854" cy="261223"/>
            </a:xfrm>
            <a:custGeom>
              <a:rect b="b" l="l" r="r" t="t"/>
              <a:pathLst>
                <a:path extrusionOk="0" h="1335" w="311">
                  <a:moveTo>
                    <a:pt x="154" y="44"/>
                  </a:moveTo>
                  <a:cubicBezTo>
                    <a:pt x="214" y="44"/>
                    <a:pt x="271" y="157"/>
                    <a:pt x="271" y="224"/>
                  </a:cubicBezTo>
                  <a:lnTo>
                    <a:pt x="271" y="1291"/>
                  </a:lnTo>
                  <a:lnTo>
                    <a:pt x="41" y="1291"/>
                  </a:lnTo>
                  <a:lnTo>
                    <a:pt x="41" y="224"/>
                  </a:lnTo>
                  <a:cubicBezTo>
                    <a:pt x="41" y="154"/>
                    <a:pt x="97" y="44"/>
                    <a:pt x="154" y="44"/>
                  </a:cubicBezTo>
                  <a:close/>
                  <a:moveTo>
                    <a:pt x="154" y="0"/>
                  </a:moveTo>
                  <a:cubicBezTo>
                    <a:pt x="67" y="0"/>
                    <a:pt x="1" y="137"/>
                    <a:pt x="1" y="224"/>
                  </a:cubicBezTo>
                  <a:lnTo>
                    <a:pt x="1" y="1311"/>
                  </a:lnTo>
                  <a:cubicBezTo>
                    <a:pt x="1" y="1324"/>
                    <a:pt x="11" y="1334"/>
                    <a:pt x="21" y="1334"/>
                  </a:cubicBezTo>
                  <a:lnTo>
                    <a:pt x="291" y="1334"/>
                  </a:lnTo>
                  <a:cubicBezTo>
                    <a:pt x="301" y="1334"/>
                    <a:pt x="311" y="1324"/>
                    <a:pt x="311" y="1314"/>
                  </a:cubicBezTo>
                  <a:lnTo>
                    <a:pt x="311" y="224"/>
                  </a:lnTo>
                  <a:cubicBezTo>
                    <a:pt x="311" y="137"/>
                    <a:pt x="244"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0"/>
            <p:cNvSpPr/>
            <p:nvPr/>
          </p:nvSpPr>
          <p:spPr>
            <a:xfrm>
              <a:off x="8497287" y="950110"/>
              <a:ext cx="304271" cy="33460"/>
            </a:xfrm>
            <a:custGeom>
              <a:rect b="b" l="l" r="r" t="t"/>
              <a:pathLst>
                <a:path extrusionOk="0" h="171" w="1555">
                  <a:moveTo>
                    <a:pt x="1" y="1"/>
                  </a:moveTo>
                  <a:lnTo>
                    <a:pt x="1" y="171"/>
                  </a:lnTo>
                  <a:lnTo>
                    <a:pt x="1555" y="171"/>
                  </a:lnTo>
                  <a:lnTo>
                    <a:pt x="155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0"/>
            <p:cNvSpPr/>
            <p:nvPr/>
          </p:nvSpPr>
          <p:spPr>
            <a:xfrm>
              <a:off x="8493374" y="946196"/>
              <a:ext cx="312293" cy="42070"/>
            </a:xfrm>
            <a:custGeom>
              <a:rect b="b" l="l" r="r" t="t"/>
              <a:pathLst>
                <a:path extrusionOk="0" h="215" w="1596">
                  <a:moveTo>
                    <a:pt x="1552" y="41"/>
                  </a:moveTo>
                  <a:lnTo>
                    <a:pt x="1552" y="171"/>
                  </a:lnTo>
                  <a:lnTo>
                    <a:pt x="41" y="171"/>
                  </a:lnTo>
                  <a:lnTo>
                    <a:pt x="41" y="41"/>
                  </a:lnTo>
                  <a:close/>
                  <a:moveTo>
                    <a:pt x="21" y="1"/>
                  </a:moveTo>
                  <a:cubicBezTo>
                    <a:pt x="11" y="1"/>
                    <a:pt x="1" y="7"/>
                    <a:pt x="1" y="21"/>
                  </a:cubicBezTo>
                  <a:lnTo>
                    <a:pt x="1" y="191"/>
                  </a:lnTo>
                  <a:cubicBezTo>
                    <a:pt x="1" y="204"/>
                    <a:pt x="11" y="214"/>
                    <a:pt x="21" y="214"/>
                  </a:cubicBezTo>
                  <a:lnTo>
                    <a:pt x="1575" y="214"/>
                  </a:lnTo>
                  <a:cubicBezTo>
                    <a:pt x="1585" y="214"/>
                    <a:pt x="1595" y="204"/>
                    <a:pt x="1595" y="191"/>
                  </a:cubicBezTo>
                  <a:lnTo>
                    <a:pt x="1595" y="21"/>
                  </a:lnTo>
                  <a:cubicBezTo>
                    <a:pt x="1595" y="7"/>
                    <a:pt x="1585" y="1"/>
                    <a:pt x="157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0"/>
            <p:cNvSpPr/>
            <p:nvPr/>
          </p:nvSpPr>
          <p:spPr>
            <a:xfrm>
              <a:off x="8311986" y="497912"/>
              <a:ext cx="201934" cy="237155"/>
            </a:xfrm>
            <a:custGeom>
              <a:rect b="b" l="l" r="r" t="t"/>
              <a:pathLst>
                <a:path extrusionOk="0" h="1212" w="1032">
                  <a:moveTo>
                    <a:pt x="1006" y="0"/>
                  </a:moveTo>
                  <a:cubicBezTo>
                    <a:pt x="995" y="0"/>
                    <a:pt x="988" y="9"/>
                    <a:pt x="988" y="17"/>
                  </a:cubicBezTo>
                  <a:cubicBezTo>
                    <a:pt x="888" y="828"/>
                    <a:pt x="24" y="1168"/>
                    <a:pt x="17" y="1171"/>
                  </a:cubicBezTo>
                  <a:cubicBezTo>
                    <a:pt x="4" y="1175"/>
                    <a:pt x="1" y="1185"/>
                    <a:pt x="4" y="1198"/>
                  </a:cubicBezTo>
                  <a:cubicBezTo>
                    <a:pt x="7" y="1205"/>
                    <a:pt x="14" y="1211"/>
                    <a:pt x="24" y="1211"/>
                  </a:cubicBezTo>
                  <a:cubicBezTo>
                    <a:pt x="27" y="1211"/>
                    <a:pt x="27" y="1211"/>
                    <a:pt x="31" y="1208"/>
                  </a:cubicBezTo>
                  <a:cubicBezTo>
                    <a:pt x="41" y="1205"/>
                    <a:pt x="928" y="858"/>
                    <a:pt x="1028" y="24"/>
                  </a:cubicBezTo>
                  <a:cubicBezTo>
                    <a:pt x="1031" y="11"/>
                    <a:pt x="1021" y="1"/>
                    <a:pt x="1011" y="1"/>
                  </a:cubicBezTo>
                  <a:cubicBezTo>
                    <a:pt x="1009" y="0"/>
                    <a:pt x="1008" y="0"/>
                    <a:pt x="100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0"/>
            <p:cNvSpPr/>
            <p:nvPr/>
          </p:nvSpPr>
          <p:spPr>
            <a:xfrm>
              <a:off x="9135568" y="453494"/>
              <a:ext cx="303684" cy="48527"/>
            </a:xfrm>
            <a:custGeom>
              <a:rect b="b" l="l" r="r" t="t"/>
              <a:pathLst>
                <a:path extrusionOk="0" h="248" w="1552">
                  <a:moveTo>
                    <a:pt x="1" y="1"/>
                  </a:moveTo>
                  <a:lnTo>
                    <a:pt x="101" y="248"/>
                  </a:lnTo>
                  <a:lnTo>
                    <a:pt x="1451" y="248"/>
                  </a:lnTo>
                  <a:lnTo>
                    <a:pt x="155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0"/>
            <p:cNvSpPr/>
            <p:nvPr/>
          </p:nvSpPr>
          <p:spPr>
            <a:xfrm>
              <a:off x="9131067" y="448994"/>
              <a:ext cx="312098" cy="56941"/>
            </a:xfrm>
            <a:custGeom>
              <a:rect b="b" l="l" r="r" t="t"/>
              <a:pathLst>
                <a:path extrusionOk="0" h="291" w="1595">
                  <a:moveTo>
                    <a:pt x="1544" y="44"/>
                  </a:moveTo>
                  <a:lnTo>
                    <a:pt x="1461" y="251"/>
                  </a:lnTo>
                  <a:lnTo>
                    <a:pt x="137" y="251"/>
                  </a:lnTo>
                  <a:lnTo>
                    <a:pt x="54" y="44"/>
                  </a:lnTo>
                  <a:close/>
                  <a:moveTo>
                    <a:pt x="20" y="1"/>
                  </a:moveTo>
                  <a:cubicBezTo>
                    <a:pt x="14" y="1"/>
                    <a:pt x="7" y="4"/>
                    <a:pt x="4" y="11"/>
                  </a:cubicBezTo>
                  <a:cubicBezTo>
                    <a:pt x="0" y="17"/>
                    <a:pt x="0" y="24"/>
                    <a:pt x="4" y="31"/>
                  </a:cubicBezTo>
                  <a:lnTo>
                    <a:pt x="104" y="277"/>
                  </a:lnTo>
                  <a:cubicBezTo>
                    <a:pt x="107" y="287"/>
                    <a:pt x="114" y="291"/>
                    <a:pt x="124" y="291"/>
                  </a:cubicBezTo>
                  <a:lnTo>
                    <a:pt x="1474" y="291"/>
                  </a:lnTo>
                  <a:cubicBezTo>
                    <a:pt x="1481" y="291"/>
                    <a:pt x="1488" y="284"/>
                    <a:pt x="1491" y="277"/>
                  </a:cubicBezTo>
                  <a:lnTo>
                    <a:pt x="1591" y="31"/>
                  </a:lnTo>
                  <a:cubicBezTo>
                    <a:pt x="1594" y="24"/>
                    <a:pt x="1594" y="17"/>
                    <a:pt x="1591" y="11"/>
                  </a:cubicBezTo>
                  <a:cubicBezTo>
                    <a:pt x="1588" y="4"/>
                    <a:pt x="1581" y="1"/>
                    <a:pt x="15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0"/>
            <p:cNvSpPr/>
            <p:nvPr/>
          </p:nvSpPr>
          <p:spPr>
            <a:xfrm>
              <a:off x="9153765" y="501825"/>
              <a:ext cx="254179" cy="660590"/>
            </a:xfrm>
            <a:custGeom>
              <a:rect b="b" l="l" r="r" t="t"/>
              <a:pathLst>
                <a:path extrusionOk="0" h="3376" w="1299">
                  <a:moveTo>
                    <a:pt x="1" y="1"/>
                  </a:moveTo>
                  <a:lnTo>
                    <a:pt x="1" y="3376"/>
                  </a:lnTo>
                  <a:lnTo>
                    <a:pt x="1298" y="3376"/>
                  </a:lnTo>
                  <a:lnTo>
                    <a:pt x="1298"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0"/>
            <p:cNvSpPr/>
            <p:nvPr/>
          </p:nvSpPr>
          <p:spPr>
            <a:xfrm>
              <a:off x="9150635" y="497325"/>
              <a:ext cx="261223" cy="669004"/>
            </a:xfrm>
            <a:custGeom>
              <a:rect b="b" l="l" r="r" t="t"/>
              <a:pathLst>
                <a:path extrusionOk="0" h="3419" w="1335">
                  <a:moveTo>
                    <a:pt x="1291" y="44"/>
                  </a:moveTo>
                  <a:lnTo>
                    <a:pt x="1291" y="3379"/>
                  </a:lnTo>
                  <a:lnTo>
                    <a:pt x="40" y="3379"/>
                  </a:lnTo>
                  <a:lnTo>
                    <a:pt x="40" y="44"/>
                  </a:lnTo>
                  <a:close/>
                  <a:moveTo>
                    <a:pt x="20" y="0"/>
                  </a:moveTo>
                  <a:cubicBezTo>
                    <a:pt x="10" y="0"/>
                    <a:pt x="0" y="10"/>
                    <a:pt x="0" y="24"/>
                  </a:cubicBezTo>
                  <a:lnTo>
                    <a:pt x="0" y="3399"/>
                  </a:lnTo>
                  <a:cubicBezTo>
                    <a:pt x="0" y="3412"/>
                    <a:pt x="10" y="3419"/>
                    <a:pt x="20" y="3419"/>
                  </a:cubicBezTo>
                  <a:lnTo>
                    <a:pt x="1314" y="3419"/>
                  </a:lnTo>
                  <a:cubicBezTo>
                    <a:pt x="1324" y="3419"/>
                    <a:pt x="1334" y="3412"/>
                    <a:pt x="1334" y="3399"/>
                  </a:cubicBezTo>
                  <a:lnTo>
                    <a:pt x="1334" y="24"/>
                  </a:lnTo>
                  <a:cubicBezTo>
                    <a:pt x="1334" y="10"/>
                    <a:pt x="1324" y="0"/>
                    <a:pt x="1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0"/>
            <p:cNvSpPr/>
            <p:nvPr/>
          </p:nvSpPr>
          <p:spPr>
            <a:xfrm>
              <a:off x="9190356" y="503782"/>
              <a:ext cx="217588" cy="658634"/>
            </a:xfrm>
            <a:custGeom>
              <a:rect b="b" l="l" r="r" t="t"/>
              <a:pathLst>
                <a:path extrusionOk="0" h="3366" w="1112">
                  <a:moveTo>
                    <a:pt x="1" y="1"/>
                  </a:moveTo>
                  <a:lnTo>
                    <a:pt x="1" y="3366"/>
                  </a:lnTo>
                  <a:lnTo>
                    <a:pt x="1111" y="3366"/>
                  </a:lnTo>
                  <a:lnTo>
                    <a:pt x="111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0"/>
            <p:cNvSpPr/>
            <p:nvPr/>
          </p:nvSpPr>
          <p:spPr>
            <a:xfrm>
              <a:off x="9186442" y="499868"/>
              <a:ext cx="225415" cy="666461"/>
            </a:xfrm>
            <a:custGeom>
              <a:rect b="b" l="l" r="r" t="t"/>
              <a:pathLst>
                <a:path extrusionOk="0" h="3406" w="1152">
                  <a:moveTo>
                    <a:pt x="1108" y="41"/>
                  </a:moveTo>
                  <a:lnTo>
                    <a:pt x="1108" y="3366"/>
                  </a:lnTo>
                  <a:lnTo>
                    <a:pt x="41" y="3366"/>
                  </a:lnTo>
                  <a:lnTo>
                    <a:pt x="41" y="41"/>
                  </a:lnTo>
                  <a:close/>
                  <a:moveTo>
                    <a:pt x="21" y="1"/>
                  </a:moveTo>
                  <a:cubicBezTo>
                    <a:pt x="7" y="1"/>
                    <a:pt x="1" y="7"/>
                    <a:pt x="1" y="21"/>
                  </a:cubicBezTo>
                  <a:lnTo>
                    <a:pt x="1" y="3386"/>
                  </a:lnTo>
                  <a:cubicBezTo>
                    <a:pt x="1" y="3399"/>
                    <a:pt x="7" y="3406"/>
                    <a:pt x="21" y="3406"/>
                  </a:cubicBezTo>
                  <a:lnTo>
                    <a:pt x="1131" y="3406"/>
                  </a:lnTo>
                  <a:cubicBezTo>
                    <a:pt x="1141" y="3406"/>
                    <a:pt x="1151" y="3399"/>
                    <a:pt x="1151" y="3386"/>
                  </a:cubicBezTo>
                  <a:lnTo>
                    <a:pt x="1151" y="21"/>
                  </a:lnTo>
                  <a:cubicBezTo>
                    <a:pt x="1151" y="7"/>
                    <a:pt x="1141" y="1"/>
                    <a:pt x="11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0"/>
            <p:cNvSpPr/>
            <p:nvPr/>
          </p:nvSpPr>
          <p:spPr>
            <a:xfrm>
              <a:off x="9396007" y="503782"/>
              <a:ext cx="22894" cy="658634"/>
            </a:xfrm>
            <a:custGeom>
              <a:rect b="b" l="l" r="r" t="t"/>
              <a:pathLst>
                <a:path extrusionOk="0" h="3366" w="117">
                  <a:moveTo>
                    <a:pt x="0" y="1"/>
                  </a:moveTo>
                  <a:lnTo>
                    <a:pt x="0" y="3366"/>
                  </a:lnTo>
                  <a:lnTo>
                    <a:pt x="117" y="3366"/>
                  </a:lnTo>
                  <a:lnTo>
                    <a:pt x="11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0"/>
            <p:cNvSpPr/>
            <p:nvPr/>
          </p:nvSpPr>
          <p:spPr>
            <a:xfrm>
              <a:off x="9392093" y="499868"/>
              <a:ext cx="30721" cy="666461"/>
            </a:xfrm>
            <a:custGeom>
              <a:rect b="b" l="l" r="r" t="t"/>
              <a:pathLst>
                <a:path extrusionOk="0" h="3406" w="157">
                  <a:moveTo>
                    <a:pt x="117" y="41"/>
                  </a:moveTo>
                  <a:lnTo>
                    <a:pt x="117" y="3366"/>
                  </a:lnTo>
                  <a:lnTo>
                    <a:pt x="44" y="3366"/>
                  </a:lnTo>
                  <a:lnTo>
                    <a:pt x="44" y="41"/>
                  </a:lnTo>
                  <a:close/>
                  <a:moveTo>
                    <a:pt x="20" y="1"/>
                  </a:moveTo>
                  <a:cubicBezTo>
                    <a:pt x="10" y="1"/>
                    <a:pt x="0" y="7"/>
                    <a:pt x="0" y="21"/>
                  </a:cubicBezTo>
                  <a:lnTo>
                    <a:pt x="0" y="3386"/>
                  </a:lnTo>
                  <a:cubicBezTo>
                    <a:pt x="0" y="3399"/>
                    <a:pt x="10" y="3406"/>
                    <a:pt x="20" y="3406"/>
                  </a:cubicBezTo>
                  <a:lnTo>
                    <a:pt x="137" y="3406"/>
                  </a:lnTo>
                  <a:cubicBezTo>
                    <a:pt x="147" y="3406"/>
                    <a:pt x="157" y="3399"/>
                    <a:pt x="157" y="3386"/>
                  </a:cubicBezTo>
                  <a:lnTo>
                    <a:pt x="157" y="21"/>
                  </a:lnTo>
                  <a:cubicBezTo>
                    <a:pt x="157" y="7"/>
                    <a:pt x="147" y="1"/>
                    <a:pt x="1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0"/>
            <p:cNvSpPr/>
            <p:nvPr/>
          </p:nvSpPr>
          <p:spPr>
            <a:xfrm>
              <a:off x="8316683" y="806682"/>
              <a:ext cx="1262088" cy="38547"/>
            </a:xfrm>
            <a:custGeom>
              <a:rect b="b" l="l" r="r" t="t"/>
              <a:pathLst>
                <a:path extrusionOk="0" h="197" w="6450">
                  <a:moveTo>
                    <a:pt x="0" y="0"/>
                  </a:moveTo>
                  <a:lnTo>
                    <a:pt x="0" y="197"/>
                  </a:lnTo>
                  <a:lnTo>
                    <a:pt x="6450" y="197"/>
                  </a:lnTo>
                  <a:lnTo>
                    <a:pt x="6450"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0"/>
            <p:cNvSpPr/>
            <p:nvPr/>
          </p:nvSpPr>
          <p:spPr>
            <a:xfrm>
              <a:off x="8312769" y="802769"/>
              <a:ext cx="1270110" cy="46374"/>
            </a:xfrm>
            <a:custGeom>
              <a:rect b="b" l="l" r="r" t="t"/>
              <a:pathLst>
                <a:path extrusionOk="0" h="237" w="6491">
                  <a:moveTo>
                    <a:pt x="6450" y="43"/>
                  </a:moveTo>
                  <a:lnTo>
                    <a:pt x="6450" y="197"/>
                  </a:lnTo>
                  <a:lnTo>
                    <a:pt x="40" y="197"/>
                  </a:lnTo>
                  <a:lnTo>
                    <a:pt x="40" y="43"/>
                  </a:lnTo>
                  <a:close/>
                  <a:moveTo>
                    <a:pt x="20" y="0"/>
                  </a:moveTo>
                  <a:cubicBezTo>
                    <a:pt x="7" y="0"/>
                    <a:pt x="0" y="10"/>
                    <a:pt x="0" y="20"/>
                  </a:cubicBezTo>
                  <a:lnTo>
                    <a:pt x="0" y="217"/>
                  </a:lnTo>
                  <a:cubicBezTo>
                    <a:pt x="0" y="227"/>
                    <a:pt x="7" y="237"/>
                    <a:pt x="20" y="237"/>
                  </a:cubicBezTo>
                  <a:lnTo>
                    <a:pt x="6470" y="237"/>
                  </a:lnTo>
                  <a:cubicBezTo>
                    <a:pt x="6483" y="237"/>
                    <a:pt x="6490" y="227"/>
                    <a:pt x="6490" y="217"/>
                  </a:cubicBezTo>
                  <a:lnTo>
                    <a:pt x="6490" y="20"/>
                  </a:lnTo>
                  <a:cubicBezTo>
                    <a:pt x="6490" y="10"/>
                    <a:pt x="6483" y="0"/>
                    <a:pt x="64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p:nvPr/>
          </p:nvSpPr>
          <p:spPr>
            <a:xfrm>
              <a:off x="8635040" y="477757"/>
              <a:ext cx="30134" cy="684658"/>
            </a:xfrm>
            <a:custGeom>
              <a:rect b="b" l="l" r="r" t="t"/>
              <a:pathLst>
                <a:path extrusionOk="0" h="3499" w="154">
                  <a:moveTo>
                    <a:pt x="1" y="0"/>
                  </a:moveTo>
                  <a:lnTo>
                    <a:pt x="1" y="3499"/>
                  </a:lnTo>
                  <a:lnTo>
                    <a:pt x="154" y="3499"/>
                  </a:lnTo>
                  <a:lnTo>
                    <a:pt x="154"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0"/>
            <p:cNvSpPr/>
            <p:nvPr/>
          </p:nvSpPr>
          <p:spPr>
            <a:xfrm>
              <a:off x="8631127" y="473061"/>
              <a:ext cx="37960" cy="693268"/>
            </a:xfrm>
            <a:custGeom>
              <a:rect b="b" l="l" r="r" t="t"/>
              <a:pathLst>
                <a:path extrusionOk="0" h="3543" w="194">
                  <a:moveTo>
                    <a:pt x="154" y="41"/>
                  </a:moveTo>
                  <a:lnTo>
                    <a:pt x="154" y="3503"/>
                  </a:lnTo>
                  <a:lnTo>
                    <a:pt x="41" y="3503"/>
                  </a:lnTo>
                  <a:lnTo>
                    <a:pt x="41" y="41"/>
                  </a:lnTo>
                  <a:close/>
                  <a:moveTo>
                    <a:pt x="21" y="1"/>
                  </a:moveTo>
                  <a:cubicBezTo>
                    <a:pt x="7" y="1"/>
                    <a:pt x="1" y="11"/>
                    <a:pt x="1" y="21"/>
                  </a:cubicBezTo>
                  <a:lnTo>
                    <a:pt x="1" y="3523"/>
                  </a:lnTo>
                  <a:cubicBezTo>
                    <a:pt x="1" y="3536"/>
                    <a:pt x="7" y="3543"/>
                    <a:pt x="21" y="3543"/>
                  </a:cubicBezTo>
                  <a:lnTo>
                    <a:pt x="174" y="3543"/>
                  </a:lnTo>
                  <a:cubicBezTo>
                    <a:pt x="187" y="3543"/>
                    <a:pt x="194" y="3536"/>
                    <a:pt x="194" y="3523"/>
                  </a:cubicBezTo>
                  <a:lnTo>
                    <a:pt x="194" y="21"/>
                  </a:lnTo>
                  <a:cubicBezTo>
                    <a:pt x="194" y="11"/>
                    <a:pt x="187" y="1"/>
                    <a:pt x="1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0"/>
            <p:cNvSpPr/>
            <p:nvPr/>
          </p:nvSpPr>
          <p:spPr>
            <a:xfrm>
              <a:off x="9207379" y="554070"/>
              <a:ext cx="53027" cy="252809"/>
            </a:xfrm>
            <a:custGeom>
              <a:rect b="b" l="l" r="r" t="t"/>
              <a:pathLst>
                <a:path extrusionOk="0" h="1292" w="271">
                  <a:moveTo>
                    <a:pt x="137" y="0"/>
                  </a:moveTo>
                  <a:cubicBezTo>
                    <a:pt x="60" y="0"/>
                    <a:pt x="0" y="127"/>
                    <a:pt x="0" y="204"/>
                  </a:cubicBezTo>
                  <a:lnTo>
                    <a:pt x="0" y="1291"/>
                  </a:lnTo>
                  <a:lnTo>
                    <a:pt x="271" y="1291"/>
                  </a:lnTo>
                  <a:lnTo>
                    <a:pt x="271" y="204"/>
                  </a:lnTo>
                  <a:cubicBezTo>
                    <a:pt x="271" y="127"/>
                    <a:pt x="210" y="0"/>
                    <a:pt x="13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0"/>
            <p:cNvSpPr/>
            <p:nvPr/>
          </p:nvSpPr>
          <p:spPr>
            <a:xfrm>
              <a:off x="9203466" y="550156"/>
              <a:ext cx="60854" cy="261223"/>
            </a:xfrm>
            <a:custGeom>
              <a:rect b="b" l="l" r="r" t="t"/>
              <a:pathLst>
                <a:path extrusionOk="0" h="1335" w="311">
                  <a:moveTo>
                    <a:pt x="154" y="44"/>
                  </a:moveTo>
                  <a:cubicBezTo>
                    <a:pt x="214" y="44"/>
                    <a:pt x="267" y="157"/>
                    <a:pt x="267" y="224"/>
                  </a:cubicBezTo>
                  <a:lnTo>
                    <a:pt x="267" y="1291"/>
                  </a:lnTo>
                  <a:lnTo>
                    <a:pt x="40" y="1291"/>
                  </a:lnTo>
                  <a:lnTo>
                    <a:pt x="40" y="224"/>
                  </a:lnTo>
                  <a:cubicBezTo>
                    <a:pt x="40" y="154"/>
                    <a:pt x="97" y="44"/>
                    <a:pt x="154" y="44"/>
                  </a:cubicBezTo>
                  <a:close/>
                  <a:moveTo>
                    <a:pt x="157" y="0"/>
                  </a:moveTo>
                  <a:cubicBezTo>
                    <a:pt x="67" y="0"/>
                    <a:pt x="0" y="137"/>
                    <a:pt x="0" y="224"/>
                  </a:cubicBezTo>
                  <a:lnTo>
                    <a:pt x="0" y="1311"/>
                  </a:lnTo>
                  <a:cubicBezTo>
                    <a:pt x="0" y="1324"/>
                    <a:pt x="10" y="1334"/>
                    <a:pt x="20" y="1334"/>
                  </a:cubicBezTo>
                  <a:lnTo>
                    <a:pt x="291" y="1334"/>
                  </a:lnTo>
                  <a:cubicBezTo>
                    <a:pt x="301" y="1334"/>
                    <a:pt x="311" y="1324"/>
                    <a:pt x="311" y="1314"/>
                  </a:cubicBezTo>
                  <a:lnTo>
                    <a:pt x="311" y="224"/>
                  </a:lnTo>
                  <a:cubicBezTo>
                    <a:pt x="311" y="137"/>
                    <a:pt x="244"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0"/>
            <p:cNvSpPr/>
            <p:nvPr/>
          </p:nvSpPr>
          <p:spPr>
            <a:xfrm>
              <a:off x="9324195" y="554070"/>
              <a:ext cx="53027" cy="252809"/>
            </a:xfrm>
            <a:custGeom>
              <a:rect b="b" l="l" r="r" t="t"/>
              <a:pathLst>
                <a:path extrusionOk="0" h="1292" w="271">
                  <a:moveTo>
                    <a:pt x="134" y="0"/>
                  </a:moveTo>
                  <a:cubicBezTo>
                    <a:pt x="60" y="0"/>
                    <a:pt x="0" y="127"/>
                    <a:pt x="0" y="204"/>
                  </a:cubicBezTo>
                  <a:lnTo>
                    <a:pt x="0" y="1291"/>
                  </a:lnTo>
                  <a:lnTo>
                    <a:pt x="270" y="1291"/>
                  </a:lnTo>
                  <a:lnTo>
                    <a:pt x="270" y="204"/>
                  </a:lnTo>
                  <a:cubicBezTo>
                    <a:pt x="270" y="127"/>
                    <a:pt x="210" y="0"/>
                    <a:pt x="13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0"/>
            <p:cNvSpPr/>
            <p:nvPr/>
          </p:nvSpPr>
          <p:spPr>
            <a:xfrm>
              <a:off x="9320282" y="550156"/>
              <a:ext cx="60854" cy="261223"/>
            </a:xfrm>
            <a:custGeom>
              <a:rect b="b" l="l" r="r" t="t"/>
              <a:pathLst>
                <a:path extrusionOk="0" h="1335" w="311">
                  <a:moveTo>
                    <a:pt x="154" y="44"/>
                  </a:moveTo>
                  <a:cubicBezTo>
                    <a:pt x="210" y="44"/>
                    <a:pt x="267" y="157"/>
                    <a:pt x="267" y="224"/>
                  </a:cubicBezTo>
                  <a:lnTo>
                    <a:pt x="267" y="1291"/>
                  </a:lnTo>
                  <a:lnTo>
                    <a:pt x="40" y="1291"/>
                  </a:lnTo>
                  <a:lnTo>
                    <a:pt x="40" y="224"/>
                  </a:lnTo>
                  <a:cubicBezTo>
                    <a:pt x="40" y="154"/>
                    <a:pt x="94" y="44"/>
                    <a:pt x="154" y="44"/>
                  </a:cubicBezTo>
                  <a:close/>
                  <a:moveTo>
                    <a:pt x="154" y="0"/>
                  </a:moveTo>
                  <a:cubicBezTo>
                    <a:pt x="67" y="0"/>
                    <a:pt x="0" y="137"/>
                    <a:pt x="0" y="224"/>
                  </a:cubicBezTo>
                  <a:lnTo>
                    <a:pt x="0" y="1311"/>
                  </a:lnTo>
                  <a:cubicBezTo>
                    <a:pt x="0" y="1324"/>
                    <a:pt x="7" y="1334"/>
                    <a:pt x="20" y="1334"/>
                  </a:cubicBezTo>
                  <a:lnTo>
                    <a:pt x="290" y="1334"/>
                  </a:lnTo>
                  <a:cubicBezTo>
                    <a:pt x="300" y="1334"/>
                    <a:pt x="311" y="1324"/>
                    <a:pt x="311" y="1314"/>
                  </a:cubicBezTo>
                  <a:lnTo>
                    <a:pt x="311" y="224"/>
                  </a:lnTo>
                  <a:cubicBezTo>
                    <a:pt x="311" y="137"/>
                    <a:pt x="244"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9279778" y="477757"/>
              <a:ext cx="30916" cy="684658"/>
            </a:xfrm>
            <a:custGeom>
              <a:rect b="b" l="l" r="r" t="t"/>
              <a:pathLst>
                <a:path extrusionOk="0" h="3499" w="158">
                  <a:moveTo>
                    <a:pt x="1" y="0"/>
                  </a:moveTo>
                  <a:lnTo>
                    <a:pt x="1" y="3499"/>
                  </a:lnTo>
                  <a:lnTo>
                    <a:pt x="157" y="3499"/>
                  </a:lnTo>
                  <a:lnTo>
                    <a:pt x="15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a:off x="9275864" y="473061"/>
              <a:ext cx="38743" cy="693268"/>
            </a:xfrm>
            <a:custGeom>
              <a:rect b="b" l="l" r="r" t="t"/>
              <a:pathLst>
                <a:path extrusionOk="0" h="3543" w="198">
                  <a:moveTo>
                    <a:pt x="154" y="41"/>
                  </a:moveTo>
                  <a:lnTo>
                    <a:pt x="154" y="3503"/>
                  </a:lnTo>
                  <a:lnTo>
                    <a:pt x="44" y="3503"/>
                  </a:lnTo>
                  <a:lnTo>
                    <a:pt x="44" y="41"/>
                  </a:lnTo>
                  <a:close/>
                  <a:moveTo>
                    <a:pt x="21" y="1"/>
                  </a:moveTo>
                  <a:cubicBezTo>
                    <a:pt x="11" y="1"/>
                    <a:pt x="1" y="11"/>
                    <a:pt x="1" y="21"/>
                  </a:cubicBezTo>
                  <a:lnTo>
                    <a:pt x="1" y="3523"/>
                  </a:lnTo>
                  <a:cubicBezTo>
                    <a:pt x="1" y="3536"/>
                    <a:pt x="11" y="3543"/>
                    <a:pt x="21" y="3543"/>
                  </a:cubicBezTo>
                  <a:lnTo>
                    <a:pt x="177" y="3543"/>
                  </a:lnTo>
                  <a:cubicBezTo>
                    <a:pt x="187" y="3543"/>
                    <a:pt x="197" y="3536"/>
                    <a:pt x="197" y="3523"/>
                  </a:cubicBezTo>
                  <a:lnTo>
                    <a:pt x="197" y="21"/>
                  </a:lnTo>
                  <a:cubicBezTo>
                    <a:pt x="197" y="11"/>
                    <a:pt x="187" y="1"/>
                    <a:pt x="1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p:nvPr/>
          </p:nvSpPr>
          <p:spPr>
            <a:xfrm>
              <a:off x="9135568" y="950110"/>
              <a:ext cx="303684" cy="33460"/>
            </a:xfrm>
            <a:custGeom>
              <a:rect b="b" l="l" r="r" t="t"/>
              <a:pathLst>
                <a:path extrusionOk="0" h="171" w="1552">
                  <a:moveTo>
                    <a:pt x="1" y="1"/>
                  </a:moveTo>
                  <a:lnTo>
                    <a:pt x="1" y="171"/>
                  </a:lnTo>
                  <a:lnTo>
                    <a:pt x="1551" y="171"/>
                  </a:lnTo>
                  <a:lnTo>
                    <a:pt x="155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a:off x="9131067" y="946196"/>
              <a:ext cx="312098" cy="42070"/>
            </a:xfrm>
            <a:custGeom>
              <a:rect b="b" l="l" r="r" t="t"/>
              <a:pathLst>
                <a:path extrusionOk="0" h="215" w="1595">
                  <a:moveTo>
                    <a:pt x="1554" y="41"/>
                  </a:moveTo>
                  <a:lnTo>
                    <a:pt x="1554" y="171"/>
                  </a:lnTo>
                  <a:lnTo>
                    <a:pt x="44" y="171"/>
                  </a:lnTo>
                  <a:lnTo>
                    <a:pt x="44" y="41"/>
                  </a:lnTo>
                  <a:close/>
                  <a:moveTo>
                    <a:pt x="24" y="1"/>
                  </a:moveTo>
                  <a:cubicBezTo>
                    <a:pt x="10" y="1"/>
                    <a:pt x="0" y="7"/>
                    <a:pt x="0" y="21"/>
                  </a:cubicBezTo>
                  <a:lnTo>
                    <a:pt x="0" y="191"/>
                  </a:lnTo>
                  <a:cubicBezTo>
                    <a:pt x="0" y="204"/>
                    <a:pt x="10" y="214"/>
                    <a:pt x="24" y="214"/>
                  </a:cubicBezTo>
                  <a:lnTo>
                    <a:pt x="1574" y="214"/>
                  </a:lnTo>
                  <a:cubicBezTo>
                    <a:pt x="1584" y="214"/>
                    <a:pt x="1594" y="204"/>
                    <a:pt x="1594" y="191"/>
                  </a:cubicBezTo>
                  <a:lnTo>
                    <a:pt x="1594" y="21"/>
                  </a:lnTo>
                  <a:cubicBezTo>
                    <a:pt x="1594" y="7"/>
                    <a:pt x="1584" y="1"/>
                    <a:pt x="15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8533291" y="497716"/>
              <a:ext cx="441241" cy="313663"/>
            </a:xfrm>
            <a:custGeom>
              <a:rect b="b" l="l" r="r" t="t"/>
              <a:pathLst>
                <a:path extrusionOk="0" h="1603" w="2255">
                  <a:moveTo>
                    <a:pt x="27" y="0"/>
                  </a:moveTo>
                  <a:cubicBezTo>
                    <a:pt x="14" y="0"/>
                    <a:pt x="1" y="12"/>
                    <a:pt x="7" y="28"/>
                  </a:cubicBezTo>
                  <a:cubicBezTo>
                    <a:pt x="14" y="45"/>
                    <a:pt x="557" y="1556"/>
                    <a:pt x="2235" y="1602"/>
                  </a:cubicBezTo>
                  <a:cubicBezTo>
                    <a:pt x="2245" y="1602"/>
                    <a:pt x="2255" y="1592"/>
                    <a:pt x="2255" y="1582"/>
                  </a:cubicBezTo>
                  <a:cubicBezTo>
                    <a:pt x="2255" y="1569"/>
                    <a:pt x="2248" y="1559"/>
                    <a:pt x="2235" y="1559"/>
                  </a:cubicBezTo>
                  <a:cubicBezTo>
                    <a:pt x="587" y="1516"/>
                    <a:pt x="50" y="28"/>
                    <a:pt x="47" y="15"/>
                  </a:cubicBezTo>
                  <a:cubicBezTo>
                    <a:pt x="43" y="5"/>
                    <a:pt x="35" y="0"/>
                    <a:pt x="2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8948506" y="497716"/>
              <a:ext cx="456700" cy="313663"/>
            </a:xfrm>
            <a:custGeom>
              <a:rect b="b" l="l" r="r" t="t"/>
              <a:pathLst>
                <a:path extrusionOk="0" h="1603" w="2334">
                  <a:moveTo>
                    <a:pt x="2309" y="0"/>
                  </a:moveTo>
                  <a:cubicBezTo>
                    <a:pt x="2303" y="0"/>
                    <a:pt x="2298" y="3"/>
                    <a:pt x="2294" y="8"/>
                  </a:cubicBezTo>
                  <a:cubicBezTo>
                    <a:pt x="1280" y="1464"/>
                    <a:pt x="336" y="1561"/>
                    <a:pt x="93" y="1561"/>
                  </a:cubicBezTo>
                  <a:cubicBezTo>
                    <a:pt x="55" y="1561"/>
                    <a:pt x="35" y="1559"/>
                    <a:pt x="33" y="1559"/>
                  </a:cubicBezTo>
                  <a:cubicBezTo>
                    <a:pt x="32" y="1559"/>
                    <a:pt x="31" y="1559"/>
                    <a:pt x="30" y="1559"/>
                  </a:cubicBezTo>
                  <a:cubicBezTo>
                    <a:pt x="6" y="1559"/>
                    <a:pt x="1" y="1596"/>
                    <a:pt x="29" y="1602"/>
                  </a:cubicBezTo>
                  <a:lnTo>
                    <a:pt x="93" y="1602"/>
                  </a:lnTo>
                  <a:cubicBezTo>
                    <a:pt x="350" y="1602"/>
                    <a:pt x="1307" y="1499"/>
                    <a:pt x="2327" y="32"/>
                  </a:cubicBezTo>
                  <a:cubicBezTo>
                    <a:pt x="2334" y="22"/>
                    <a:pt x="2331" y="12"/>
                    <a:pt x="2324" y="5"/>
                  </a:cubicBezTo>
                  <a:cubicBezTo>
                    <a:pt x="2319" y="2"/>
                    <a:pt x="2314" y="0"/>
                    <a:pt x="23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a:off x="8750486" y="497325"/>
              <a:ext cx="216218" cy="145776"/>
            </a:xfrm>
            <a:custGeom>
              <a:rect b="b" l="l" r="r" t="t"/>
              <a:pathLst>
                <a:path extrusionOk="0" h="745" w="1105">
                  <a:moveTo>
                    <a:pt x="26" y="1"/>
                  </a:moveTo>
                  <a:cubicBezTo>
                    <a:pt x="23" y="1"/>
                    <a:pt x="20" y="2"/>
                    <a:pt x="18" y="4"/>
                  </a:cubicBezTo>
                  <a:cubicBezTo>
                    <a:pt x="8" y="7"/>
                    <a:pt x="1" y="17"/>
                    <a:pt x="4" y="30"/>
                  </a:cubicBezTo>
                  <a:cubicBezTo>
                    <a:pt x="194" y="461"/>
                    <a:pt x="615" y="737"/>
                    <a:pt x="1085" y="744"/>
                  </a:cubicBezTo>
                  <a:cubicBezTo>
                    <a:pt x="1098" y="744"/>
                    <a:pt x="1105" y="734"/>
                    <a:pt x="1105" y="724"/>
                  </a:cubicBezTo>
                  <a:cubicBezTo>
                    <a:pt x="1105" y="711"/>
                    <a:pt x="1098" y="704"/>
                    <a:pt x="1085" y="704"/>
                  </a:cubicBezTo>
                  <a:cubicBezTo>
                    <a:pt x="635" y="697"/>
                    <a:pt x="224" y="427"/>
                    <a:pt x="44" y="14"/>
                  </a:cubicBezTo>
                  <a:cubicBezTo>
                    <a:pt x="42" y="6"/>
                    <a:pt x="34" y="1"/>
                    <a:pt x="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0"/>
            <p:cNvSpPr/>
            <p:nvPr/>
          </p:nvSpPr>
          <p:spPr>
            <a:xfrm>
              <a:off x="8956724" y="498107"/>
              <a:ext cx="219349" cy="145580"/>
            </a:xfrm>
            <a:custGeom>
              <a:rect b="b" l="l" r="r" t="t"/>
              <a:pathLst>
                <a:path extrusionOk="0" h="744" w="1121">
                  <a:moveTo>
                    <a:pt x="1091" y="1"/>
                  </a:moveTo>
                  <a:cubicBezTo>
                    <a:pt x="1085" y="1"/>
                    <a:pt x="1079" y="3"/>
                    <a:pt x="1075" y="10"/>
                  </a:cubicBezTo>
                  <a:cubicBezTo>
                    <a:pt x="581" y="663"/>
                    <a:pt x="152" y="704"/>
                    <a:pt x="50" y="704"/>
                  </a:cubicBezTo>
                  <a:cubicBezTo>
                    <a:pt x="36" y="704"/>
                    <a:pt x="28" y="703"/>
                    <a:pt x="27" y="703"/>
                  </a:cubicBezTo>
                  <a:cubicBezTo>
                    <a:pt x="26" y="703"/>
                    <a:pt x="24" y="703"/>
                    <a:pt x="22" y="703"/>
                  </a:cubicBezTo>
                  <a:cubicBezTo>
                    <a:pt x="12" y="703"/>
                    <a:pt x="4" y="711"/>
                    <a:pt x="4" y="720"/>
                  </a:cubicBezTo>
                  <a:cubicBezTo>
                    <a:pt x="1" y="730"/>
                    <a:pt x="11" y="740"/>
                    <a:pt x="21" y="743"/>
                  </a:cubicBezTo>
                  <a:lnTo>
                    <a:pt x="57" y="743"/>
                  </a:lnTo>
                  <a:cubicBezTo>
                    <a:pt x="184" y="743"/>
                    <a:pt x="611" y="690"/>
                    <a:pt x="1108" y="33"/>
                  </a:cubicBezTo>
                  <a:cubicBezTo>
                    <a:pt x="1120" y="19"/>
                    <a:pt x="1106" y="1"/>
                    <a:pt x="10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0"/>
            <p:cNvSpPr/>
            <p:nvPr/>
          </p:nvSpPr>
          <p:spPr>
            <a:xfrm>
              <a:off x="9415574" y="499281"/>
              <a:ext cx="326382" cy="274333"/>
            </a:xfrm>
            <a:custGeom>
              <a:rect b="b" l="l" r="r" t="t"/>
              <a:pathLst>
                <a:path extrusionOk="0" h="1402" w="1668">
                  <a:moveTo>
                    <a:pt x="20" y="0"/>
                  </a:moveTo>
                  <a:cubicBezTo>
                    <a:pt x="7" y="4"/>
                    <a:pt x="0" y="14"/>
                    <a:pt x="0" y="27"/>
                  </a:cubicBezTo>
                  <a:cubicBezTo>
                    <a:pt x="4" y="37"/>
                    <a:pt x="184" y="1184"/>
                    <a:pt x="1644" y="1401"/>
                  </a:cubicBezTo>
                  <a:lnTo>
                    <a:pt x="1648" y="1401"/>
                  </a:lnTo>
                  <a:cubicBezTo>
                    <a:pt x="1658" y="1401"/>
                    <a:pt x="1668" y="1394"/>
                    <a:pt x="1668" y="1384"/>
                  </a:cubicBezTo>
                  <a:cubicBezTo>
                    <a:pt x="1668" y="1371"/>
                    <a:pt x="1661" y="1361"/>
                    <a:pt x="1651" y="1361"/>
                  </a:cubicBezTo>
                  <a:cubicBezTo>
                    <a:pt x="220" y="1144"/>
                    <a:pt x="44" y="30"/>
                    <a:pt x="44" y="20"/>
                  </a:cubicBezTo>
                  <a:cubicBezTo>
                    <a:pt x="40" y="7"/>
                    <a:pt x="30" y="0"/>
                    <a:pt x="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0"/>
            <p:cNvSpPr/>
            <p:nvPr/>
          </p:nvSpPr>
          <p:spPr>
            <a:xfrm>
              <a:off x="8503940" y="477757"/>
              <a:ext cx="65355" cy="196"/>
            </a:xfrm>
            <a:custGeom>
              <a:rect b="b" l="l" r="r" t="t"/>
              <a:pathLst>
                <a:path extrusionOk="0" h="1" w="334">
                  <a:moveTo>
                    <a:pt x="0" y="0"/>
                  </a:moveTo>
                  <a:lnTo>
                    <a:pt x="334"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8500027" y="473061"/>
              <a:ext cx="73964" cy="8805"/>
            </a:xfrm>
            <a:custGeom>
              <a:rect b="b" l="l" r="r" t="t"/>
              <a:pathLst>
                <a:path extrusionOk="0" h="45" w="378">
                  <a:moveTo>
                    <a:pt x="20" y="1"/>
                  </a:moveTo>
                  <a:cubicBezTo>
                    <a:pt x="10" y="1"/>
                    <a:pt x="0" y="11"/>
                    <a:pt x="0" y="24"/>
                  </a:cubicBezTo>
                  <a:cubicBezTo>
                    <a:pt x="0" y="34"/>
                    <a:pt x="10" y="44"/>
                    <a:pt x="20" y="44"/>
                  </a:cubicBezTo>
                  <a:lnTo>
                    <a:pt x="354" y="44"/>
                  </a:lnTo>
                  <a:cubicBezTo>
                    <a:pt x="367" y="44"/>
                    <a:pt x="377" y="34"/>
                    <a:pt x="377" y="24"/>
                  </a:cubicBezTo>
                  <a:cubicBezTo>
                    <a:pt x="377" y="11"/>
                    <a:pt x="367" y="1"/>
                    <a:pt x="3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8729745" y="477757"/>
              <a:ext cx="65942" cy="196"/>
            </a:xfrm>
            <a:custGeom>
              <a:rect b="b" l="l" r="r" t="t"/>
              <a:pathLst>
                <a:path extrusionOk="0" h="1" w="337">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0"/>
            <p:cNvSpPr/>
            <p:nvPr/>
          </p:nvSpPr>
          <p:spPr>
            <a:xfrm>
              <a:off x="8725049" y="473061"/>
              <a:ext cx="74551" cy="8805"/>
            </a:xfrm>
            <a:custGeom>
              <a:rect b="b" l="l" r="r" t="t"/>
              <a:pathLst>
                <a:path extrusionOk="0" h="45" w="381">
                  <a:moveTo>
                    <a:pt x="24" y="1"/>
                  </a:moveTo>
                  <a:cubicBezTo>
                    <a:pt x="11" y="1"/>
                    <a:pt x="1" y="11"/>
                    <a:pt x="1" y="24"/>
                  </a:cubicBezTo>
                  <a:cubicBezTo>
                    <a:pt x="1" y="34"/>
                    <a:pt x="11" y="44"/>
                    <a:pt x="24" y="44"/>
                  </a:cubicBezTo>
                  <a:lnTo>
                    <a:pt x="361" y="44"/>
                  </a:lnTo>
                  <a:cubicBezTo>
                    <a:pt x="371" y="44"/>
                    <a:pt x="381" y="34"/>
                    <a:pt x="381" y="24"/>
                  </a:cubicBezTo>
                  <a:cubicBezTo>
                    <a:pt x="381" y="11"/>
                    <a:pt x="371" y="1"/>
                    <a:pt x="3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a:off x="9144764" y="477757"/>
              <a:ext cx="66137" cy="196"/>
            </a:xfrm>
            <a:custGeom>
              <a:rect b="b" l="l" r="r" t="t"/>
              <a:pathLst>
                <a:path extrusionOk="0" h="1" w="338">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0"/>
            <p:cNvSpPr/>
            <p:nvPr/>
          </p:nvSpPr>
          <p:spPr>
            <a:xfrm>
              <a:off x="9140851" y="473061"/>
              <a:ext cx="73964" cy="8805"/>
            </a:xfrm>
            <a:custGeom>
              <a:rect b="b" l="l" r="r" t="t"/>
              <a:pathLst>
                <a:path extrusionOk="0" h="45" w="378">
                  <a:moveTo>
                    <a:pt x="20" y="1"/>
                  </a:moveTo>
                  <a:cubicBezTo>
                    <a:pt x="10" y="1"/>
                    <a:pt x="0" y="11"/>
                    <a:pt x="0" y="24"/>
                  </a:cubicBezTo>
                  <a:cubicBezTo>
                    <a:pt x="0" y="34"/>
                    <a:pt x="10" y="44"/>
                    <a:pt x="20" y="44"/>
                  </a:cubicBezTo>
                  <a:lnTo>
                    <a:pt x="357" y="44"/>
                  </a:lnTo>
                  <a:cubicBezTo>
                    <a:pt x="367" y="44"/>
                    <a:pt x="377" y="34"/>
                    <a:pt x="377" y="24"/>
                  </a:cubicBezTo>
                  <a:cubicBezTo>
                    <a:pt x="377" y="11"/>
                    <a:pt x="367" y="1"/>
                    <a:pt x="3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0"/>
            <p:cNvSpPr/>
            <p:nvPr/>
          </p:nvSpPr>
          <p:spPr>
            <a:xfrm>
              <a:off x="9363330" y="477757"/>
              <a:ext cx="66137" cy="196"/>
            </a:xfrm>
            <a:custGeom>
              <a:rect b="b" l="l" r="r" t="t"/>
              <a:pathLst>
                <a:path extrusionOk="0" h="1" w="338">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0"/>
            <p:cNvSpPr/>
            <p:nvPr/>
          </p:nvSpPr>
          <p:spPr>
            <a:xfrm>
              <a:off x="9359416" y="473061"/>
              <a:ext cx="73964" cy="8805"/>
            </a:xfrm>
            <a:custGeom>
              <a:rect b="b" l="l" r="r" t="t"/>
              <a:pathLst>
                <a:path extrusionOk="0" h="45" w="378">
                  <a:moveTo>
                    <a:pt x="20" y="1"/>
                  </a:moveTo>
                  <a:cubicBezTo>
                    <a:pt x="10" y="1"/>
                    <a:pt x="0" y="11"/>
                    <a:pt x="0" y="24"/>
                  </a:cubicBezTo>
                  <a:cubicBezTo>
                    <a:pt x="0" y="34"/>
                    <a:pt x="10" y="44"/>
                    <a:pt x="20" y="44"/>
                  </a:cubicBezTo>
                  <a:lnTo>
                    <a:pt x="357" y="44"/>
                  </a:lnTo>
                  <a:cubicBezTo>
                    <a:pt x="367" y="44"/>
                    <a:pt x="377" y="34"/>
                    <a:pt x="377" y="24"/>
                  </a:cubicBezTo>
                  <a:cubicBezTo>
                    <a:pt x="377" y="11"/>
                    <a:pt x="367" y="1"/>
                    <a:pt x="3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p:nvPr/>
          </p:nvSpPr>
          <p:spPr>
            <a:xfrm>
              <a:off x="8486917" y="1143434"/>
              <a:ext cx="319338" cy="34047"/>
            </a:xfrm>
            <a:custGeom>
              <a:rect b="b" l="l" r="r" t="t"/>
              <a:pathLst>
                <a:path extrusionOk="0" h="174" w="1632">
                  <a:moveTo>
                    <a:pt x="1" y="0"/>
                  </a:moveTo>
                  <a:lnTo>
                    <a:pt x="1" y="173"/>
                  </a:lnTo>
                  <a:lnTo>
                    <a:pt x="1631" y="173"/>
                  </a:lnTo>
                  <a:lnTo>
                    <a:pt x="1631"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a:off x="8483003" y="1139324"/>
              <a:ext cx="327164" cy="42070"/>
            </a:xfrm>
            <a:custGeom>
              <a:rect b="b" l="l" r="r" t="t"/>
              <a:pathLst>
                <a:path extrusionOk="0" h="215" w="1672">
                  <a:moveTo>
                    <a:pt x="1631" y="41"/>
                  </a:moveTo>
                  <a:lnTo>
                    <a:pt x="1631" y="174"/>
                  </a:lnTo>
                  <a:lnTo>
                    <a:pt x="44" y="174"/>
                  </a:lnTo>
                  <a:lnTo>
                    <a:pt x="44" y="41"/>
                  </a:lnTo>
                  <a:close/>
                  <a:moveTo>
                    <a:pt x="21" y="1"/>
                  </a:moveTo>
                  <a:cubicBezTo>
                    <a:pt x="11" y="1"/>
                    <a:pt x="1" y="8"/>
                    <a:pt x="1" y="21"/>
                  </a:cubicBezTo>
                  <a:lnTo>
                    <a:pt x="1" y="194"/>
                  </a:lnTo>
                  <a:cubicBezTo>
                    <a:pt x="1" y="204"/>
                    <a:pt x="11" y="214"/>
                    <a:pt x="21" y="214"/>
                  </a:cubicBezTo>
                  <a:lnTo>
                    <a:pt x="1651" y="214"/>
                  </a:lnTo>
                  <a:cubicBezTo>
                    <a:pt x="1661" y="214"/>
                    <a:pt x="1671" y="204"/>
                    <a:pt x="1671" y="194"/>
                  </a:cubicBezTo>
                  <a:lnTo>
                    <a:pt x="1671" y="21"/>
                  </a:lnTo>
                  <a:cubicBezTo>
                    <a:pt x="1671" y="8"/>
                    <a:pt x="1661" y="1"/>
                    <a:pt x="16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9127741" y="1143434"/>
              <a:ext cx="319338" cy="34047"/>
            </a:xfrm>
            <a:custGeom>
              <a:rect b="b" l="l" r="r" t="t"/>
              <a:pathLst>
                <a:path extrusionOk="0" h="174" w="1632">
                  <a:moveTo>
                    <a:pt x="1" y="0"/>
                  </a:moveTo>
                  <a:lnTo>
                    <a:pt x="1" y="173"/>
                  </a:lnTo>
                  <a:lnTo>
                    <a:pt x="1631" y="173"/>
                  </a:lnTo>
                  <a:lnTo>
                    <a:pt x="1631"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9124415" y="1139324"/>
              <a:ext cx="327164" cy="42070"/>
            </a:xfrm>
            <a:custGeom>
              <a:rect b="b" l="l" r="r" t="t"/>
              <a:pathLst>
                <a:path extrusionOk="0" h="215" w="1672">
                  <a:moveTo>
                    <a:pt x="1628" y="41"/>
                  </a:moveTo>
                  <a:lnTo>
                    <a:pt x="1628" y="174"/>
                  </a:lnTo>
                  <a:lnTo>
                    <a:pt x="41" y="174"/>
                  </a:lnTo>
                  <a:lnTo>
                    <a:pt x="41" y="41"/>
                  </a:lnTo>
                  <a:close/>
                  <a:moveTo>
                    <a:pt x="21" y="1"/>
                  </a:moveTo>
                  <a:cubicBezTo>
                    <a:pt x="8" y="1"/>
                    <a:pt x="1" y="8"/>
                    <a:pt x="1" y="21"/>
                  </a:cubicBezTo>
                  <a:lnTo>
                    <a:pt x="1" y="194"/>
                  </a:lnTo>
                  <a:cubicBezTo>
                    <a:pt x="1" y="204"/>
                    <a:pt x="8" y="214"/>
                    <a:pt x="21" y="214"/>
                  </a:cubicBezTo>
                  <a:lnTo>
                    <a:pt x="1652" y="214"/>
                  </a:lnTo>
                  <a:cubicBezTo>
                    <a:pt x="1662" y="214"/>
                    <a:pt x="1672" y="204"/>
                    <a:pt x="1672" y="194"/>
                  </a:cubicBezTo>
                  <a:lnTo>
                    <a:pt x="1672" y="21"/>
                  </a:lnTo>
                  <a:cubicBezTo>
                    <a:pt x="1672" y="8"/>
                    <a:pt x="1662" y="1"/>
                    <a:pt x="165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8316683" y="781245"/>
              <a:ext cx="1262088" cy="41874"/>
            </a:xfrm>
            <a:custGeom>
              <a:rect b="b" l="l" r="r" t="t"/>
              <a:pathLst>
                <a:path extrusionOk="0" h="214" w="6450">
                  <a:moveTo>
                    <a:pt x="0" y="0"/>
                  </a:moveTo>
                  <a:lnTo>
                    <a:pt x="0" y="214"/>
                  </a:lnTo>
                  <a:lnTo>
                    <a:pt x="6450" y="214"/>
                  </a:lnTo>
                  <a:lnTo>
                    <a:pt x="6450"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9272538" y="497912"/>
              <a:ext cx="440850" cy="313467"/>
            </a:xfrm>
            <a:custGeom>
              <a:rect b="b" l="l" r="r" t="t"/>
              <a:pathLst>
                <a:path extrusionOk="0" h="1602" w="2253">
                  <a:moveTo>
                    <a:pt x="23" y="1"/>
                  </a:moveTo>
                  <a:cubicBezTo>
                    <a:pt x="11" y="1"/>
                    <a:pt x="0" y="11"/>
                    <a:pt x="4" y="27"/>
                  </a:cubicBezTo>
                  <a:cubicBezTo>
                    <a:pt x="8" y="44"/>
                    <a:pt x="555" y="1555"/>
                    <a:pt x="2232" y="1601"/>
                  </a:cubicBezTo>
                  <a:cubicBezTo>
                    <a:pt x="2242" y="1601"/>
                    <a:pt x="2252" y="1591"/>
                    <a:pt x="2252" y="1581"/>
                  </a:cubicBezTo>
                  <a:cubicBezTo>
                    <a:pt x="2252" y="1568"/>
                    <a:pt x="2242" y="1558"/>
                    <a:pt x="2232" y="1558"/>
                  </a:cubicBezTo>
                  <a:cubicBezTo>
                    <a:pt x="585" y="1515"/>
                    <a:pt x="48" y="27"/>
                    <a:pt x="44" y="14"/>
                  </a:cubicBezTo>
                  <a:cubicBezTo>
                    <a:pt x="39" y="5"/>
                    <a:pt x="31" y="1"/>
                    <a:pt x="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8185387" y="497912"/>
              <a:ext cx="455134" cy="315424"/>
            </a:xfrm>
            <a:custGeom>
              <a:rect b="b" l="l" r="r" t="t"/>
              <a:pathLst>
                <a:path extrusionOk="0" h="1612" w="2326">
                  <a:moveTo>
                    <a:pt x="2300" y="0"/>
                  </a:moveTo>
                  <a:cubicBezTo>
                    <a:pt x="2293" y="0"/>
                    <a:pt x="2287" y="3"/>
                    <a:pt x="2285" y="7"/>
                  </a:cubicBezTo>
                  <a:cubicBezTo>
                    <a:pt x="1323" y="1420"/>
                    <a:pt x="471" y="1569"/>
                    <a:pt x="156" y="1569"/>
                  </a:cubicBezTo>
                  <a:cubicBezTo>
                    <a:pt x="75" y="1569"/>
                    <a:pt x="29" y="1559"/>
                    <a:pt x="27" y="1558"/>
                  </a:cubicBezTo>
                  <a:cubicBezTo>
                    <a:pt x="26" y="1558"/>
                    <a:pt x="25" y="1557"/>
                    <a:pt x="23" y="1557"/>
                  </a:cubicBezTo>
                  <a:cubicBezTo>
                    <a:pt x="14" y="1557"/>
                    <a:pt x="4" y="1566"/>
                    <a:pt x="1" y="1575"/>
                  </a:cubicBezTo>
                  <a:cubicBezTo>
                    <a:pt x="1" y="1585"/>
                    <a:pt x="7" y="1598"/>
                    <a:pt x="17" y="1598"/>
                  </a:cubicBezTo>
                  <a:cubicBezTo>
                    <a:pt x="61" y="1608"/>
                    <a:pt x="107" y="1611"/>
                    <a:pt x="154" y="1611"/>
                  </a:cubicBezTo>
                  <a:cubicBezTo>
                    <a:pt x="481" y="1611"/>
                    <a:pt x="1348" y="1458"/>
                    <a:pt x="2319" y="31"/>
                  </a:cubicBezTo>
                  <a:cubicBezTo>
                    <a:pt x="2325" y="24"/>
                    <a:pt x="2322" y="11"/>
                    <a:pt x="2312" y="4"/>
                  </a:cubicBezTo>
                  <a:cubicBezTo>
                    <a:pt x="2308" y="1"/>
                    <a:pt x="2304" y="0"/>
                    <a:pt x="230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8490830" y="453494"/>
              <a:ext cx="315424" cy="48527"/>
            </a:xfrm>
            <a:custGeom>
              <a:rect b="b" l="l" r="r" t="t"/>
              <a:pathLst>
                <a:path extrusionOk="0" h="248" w="1612">
                  <a:moveTo>
                    <a:pt x="1" y="1"/>
                  </a:moveTo>
                  <a:lnTo>
                    <a:pt x="104" y="248"/>
                  </a:lnTo>
                  <a:lnTo>
                    <a:pt x="1508" y="248"/>
                  </a:lnTo>
                  <a:lnTo>
                    <a:pt x="161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8486330" y="448994"/>
              <a:ext cx="323838" cy="56941"/>
            </a:xfrm>
            <a:custGeom>
              <a:rect b="b" l="l" r="r" t="t"/>
              <a:pathLst>
                <a:path extrusionOk="0" h="291" w="1655">
                  <a:moveTo>
                    <a:pt x="1601" y="44"/>
                  </a:moveTo>
                  <a:lnTo>
                    <a:pt x="1514" y="251"/>
                  </a:lnTo>
                  <a:lnTo>
                    <a:pt x="140" y="251"/>
                  </a:lnTo>
                  <a:lnTo>
                    <a:pt x="54" y="44"/>
                  </a:lnTo>
                  <a:close/>
                  <a:moveTo>
                    <a:pt x="24" y="1"/>
                  </a:moveTo>
                  <a:cubicBezTo>
                    <a:pt x="14" y="1"/>
                    <a:pt x="7" y="4"/>
                    <a:pt x="4" y="7"/>
                  </a:cubicBezTo>
                  <a:cubicBezTo>
                    <a:pt x="0" y="14"/>
                    <a:pt x="0" y="21"/>
                    <a:pt x="4" y="27"/>
                  </a:cubicBezTo>
                  <a:lnTo>
                    <a:pt x="107" y="277"/>
                  </a:lnTo>
                  <a:cubicBezTo>
                    <a:pt x="110" y="287"/>
                    <a:pt x="117" y="291"/>
                    <a:pt x="127" y="291"/>
                  </a:cubicBezTo>
                  <a:lnTo>
                    <a:pt x="1531" y="291"/>
                  </a:lnTo>
                  <a:cubicBezTo>
                    <a:pt x="1538" y="291"/>
                    <a:pt x="1544" y="284"/>
                    <a:pt x="1548" y="277"/>
                  </a:cubicBezTo>
                  <a:lnTo>
                    <a:pt x="1651" y="27"/>
                  </a:lnTo>
                  <a:cubicBezTo>
                    <a:pt x="1654" y="21"/>
                    <a:pt x="1654" y="14"/>
                    <a:pt x="1651" y="7"/>
                  </a:cubicBezTo>
                  <a:cubicBezTo>
                    <a:pt x="1648" y="4"/>
                    <a:pt x="1641" y="1"/>
                    <a:pt x="16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8509028" y="501825"/>
              <a:ext cx="253396" cy="660590"/>
            </a:xfrm>
            <a:custGeom>
              <a:rect b="b" l="l" r="r" t="t"/>
              <a:pathLst>
                <a:path extrusionOk="0" h="3376" w="1295">
                  <a:moveTo>
                    <a:pt x="1" y="1"/>
                  </a:moveTo>
                  <a:lnTo>
                    <a:pt x="1" y="3376"/>
                  </a:lnTo>
                  <a:lnTo>
                    <a:pt x="1295" y="3376"/>
                  </a:lnTo>
                  <a:lnTo>
                    <a:pt x="129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8505114" y="497325"/>
              <a:ext cx="261223" cy="669004"/>
            </a:xfrm>
            <a:custGeom>
              <a:rect b="b" l="l" r="r" t="t"/>
              <a:pathLst>
                <a:path extrusionOk="0" h="3419" w="1335">
                  <a:moveTo>
                    <a:pt x="1295" y="44"/>
                  </a:moveTo>
                  <a:lnTo>
                    <a:pt x="1295" y="3379"/>
                  </a:lnTo>
                  <a:lnTo>
                    <a:pt x="41" y="3379"/>
                  </a:lnTo>
                  <a:lnTo>
                    <a:pt x="41" y="44"/>
                  </a:lnTo>
                  <a:close/>
                  <a:moveTo>
                    <a:pt x="21" y="0"/>
                  </a:moveTo>
                  <a:cubicBezTo>
                    <a:pt x="11" y="0"/>
                    <a:pt x="1" y="10"/>
                    <a:pt x="1" y="24"/>
                  </a:cubicBezTo>
                  <a:lnTo>
                    <a:pt x="1" y="3399"/>
                  </a:lnTo>
                  <a:cubicBezTo>
                    <a:pt x="1" y="3412"/>
                    <a:pt x="11" y="3419"/>
                    <a:pt x="21" y="3419"/>
                  </a:cubicBezTo>
                  <a:lnTo>
                    <a:pt x="1315" y="3419"/>
                  </a:lnTo>
                  <a:cubicBezTo>
                    <a:pt x="1328" y="3419"/>
                    <a:pt x="1335" y="3412"/>
                    <a:pt x="1335" y="3399"/>
                  </a:cubicBezTo>
                  <a:lnTo>
                    <a:pt x="1335" y="24"/>
                  </a:lnTo>
                  <a:cubicBezTo>
                    <a:pt x="1335" y="10"/>
                    <a:pt x="1328" y="0"/>
                    <a:pt x="13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8545031" y="503782"/>
              <a:ext cx="217392" cy="658634"/>
            </a:xfrm>
            <a:custGeom>
              <a:rect b="b" l="l" r="r" t="t"/>
              <a:pathLst>
                <a:path extrusionOk="0" h="3366" w="1111">
                  <a:moveTo>
                    <a:pt x="0" y="1"/>
                  </a:moveTo>
                  <a:lnTo>
                    <a:pt x="0" y="3366"/>
                  </a:lnTo>
                  <a:lnTo>
                    <a:pt x="1111" y="3366"/>
                  </a:lnTo>
                  <a:lnTo>
                    <a:pt x="111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8541118" y="499868"/>
              <a:ext cx="225219" cy="666461"/>
            </a:xfrm>
            <a:custGeom>
              <a:rect b="b" l="l" r="r" t="t"/>
              <a:pathLst>
                <a:path extrusionOk="0" h="3406" w="1151">
                  <a:moveTo>
                    <a:pt x="1111" y="41"/>
                  </a:moveTo>
                  <a:lnTo>
                    <a:pt x="1111" y="3366"/>
                  </a:lnTo>
                  <a:lnTo>
                    <a:pt x="44" y="3366"/>
                  </a:lnTo>
                  <a:lnTo>
                    <a:pt x="44" y="41"/>
                  </a:lnTo>
                  <a:close/>
                  <a:moveTo>
                    <a:pt x="24" y="1"/>
                  </a:moveTo>
                  <a:cubicBezTo>
                    <a:pt x="10" y="1"/>
                    <a:pt x="0" y="7"/>
                    <a:pt x="0" y="21"/>
                  </a:cubicBezTo>
                  <a:lnTo>
                    <a:pt x="0" y="3386"/>
                  </a:lnTo>
                  <a:cubicBezTo>
                    <a:pt x="0" y="3399"/>
                    <a:pt x="10" y="3406"/>
                    <a:pt x="24" y="3406"/>
                  </a:cubicBezTo>
                  <a:lnTo>
                    <a:pt x="1131" y="3406"/>
                  </a:lnTo>
                  <a:cubicBezTo>
                    <a:pt x="1144" y="3406"/>
                    <a:pt x="1151" y="3399"/>
                    <a:pt x="1151" y="3386"/>
                  </a:cubicBezTo>
                  <a:lnTo>
                    <a:pt x="1151" y="21"/>
                  </a:lnTo>
                  <a:cubicBezTo>
                    <a:pt x="1151" y="7"/>
                    <a:pt x="1144" y="1"/>
                    <a:pt x="11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8759096" y="503782"/>
              <a:ext cx="27590" cy="658634"/>
            </a:xfrm>
            <a:custGeom>
              <a:rect b="b" l="l" r="r" t="t"/>
              <a:pathLst>
                <a:path extrusionOk="0" h="3366" w="141">
                  <a:moveTo>
                    <a:pt x="0" y="1"/>
                  </a:moveTo>
                  <a:lnTo>
                    <a:pt x="0" y="3366"/>
                  </a:lnTo>
                  <a:lnTo>
                    <a:pt x="140" y="3366"/>
                  </a:lnTo>
                  <a:lnTo>
                    <a:pt x="140"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8755182" y="499868"/>
              <a:ext cx="35417" cy="666461"/>
            </a:xfrm>
            <a:custGeom>
              <a:rect b="b" l="l" r="r" t="t"/>
              <a:pathLst>
                <a:path extrusionOk="0" h="3406" w="181">
                  <a:moveTo>
                    <a:pt x="140" y="41"/>
                  </a:moveTo>
                  <a:lnTo>
                    <a:pt x="140" y="3366"/>
                  </a:lnTo>
                  <a:lnTo>
                    <a:pt x="40" y="3366"/>
                  </a:lnTo>
                  <a:lnTo>
                    <a:pt x="40" y="41"/>
                  </a:lnTo>
                  <a:close/>
                  <a:moveTo>
                    <a:pt x="20" y="1"/>
                  </a:moveTo>
                  <a:cubicBezTo>
                    <a:pt x="7" y="1"/>
                    <a:pt x="0" y="7"/>
                    <a:pt x="0" y="21"/>
                  </a:cubicBezTo>
                  <a:lnTo>
                    <a:pt x="0" y="3386"/>
                  </a:lnTo>
                  <a:cubicBezTo>
                    <a:pt x="0" y="3399"/>
                    <a:pt x="7" y="3406"/>
                    <a:pt x="20" y="3406"/>
                  </a:cubicBezTo>
                  <a:lnTo>
                    <a:pt x="160" y="3406"/>
                  </a:lnTo>
                  <a:cubicBezTo>
                    <a:pt x="170" y="3406"/>
                    <a:pt x="180" y="3399"/>
                    <a:pt x="180" y="3386"/>
                  </a:cubicBezTo>
                  <a:lnTo>
                    <a:pt x="180" y="21"/>
                  </a:lnTo>
                  <a:cubicBezTo>
                    <a:pt x="180" y="7"/>
                    <a:pt x="170" y="1"/>
                    <a:pt x="1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8569099" y="554070"/>
              <a:ext cx="53027" cy="252809"/>
            </a:xfrm>
            <a:custGeom>
              <a:rect b="b" l="l" r="r" t="t"/>
              <a:pathLst>
                <a:path extrusionOk="0" h="1292" w="271">
                  <a:moveTo>
                    <a:pt x="137" y="0"/>
                  </a:moveTo>
                  <a:cubicBezTo>
                    <a:pt x="61" y="0"/>
                    <a:pt x="1" y="127"/>
                    <a:pt x="1" y="204"/>
                  </a:cubicBezTo>
                  <a:lnTo>
                    <a:pt x="1" y="1291"/>
                  </a:lnTo>
                  <a:lnTo>
                    <a:pt x="271" y="1291"/>
                  </a:lnTo>
                  <a:lnTo>
                    <a:pt x="271" y="204"/>
                  </a:lnTo>
                  <a:cubicBezTo>
                    <a:pt x="271" y="127"/>
                    <a:pt x="211" y="0"/>
                    <a:pt x="13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0"/>
            <p:cNvSpPr/>
            <p:nvPr/>
          </p:nvSpPr>
          <p:spPr>
            <a:xfrm>
              <a:off x="8565185" y="550156"/>
              <a:ext cx="60854" cy="261223"/>
            </a:xfrm>
            <a:custGeom>
              <a:rect b="b" l="l" r="r" t="t"/>
              <a:pathLst>
                <a:path extrusionOk="0" h="1335" w="311">
                  <a:moveTo>
                    <a:pt x="154" y="44"/>
                  </a:moveTo>
                  <a:cubicBezTo>
                    <a:pt x="214" y="44"/>
                    <a:pt x="268" y="157"/>
                    <a:pt x="268" y="224"/>
                  </a:cubicBezTo>
                  <a:lnTo>
                    <a:pt x="268" y="1291"/>
                  </a:lnTo>
                  <a:lnTo>
                    <a:pt x="41" y="1291"/>
                  </a:lnTo>
                  <a:lnTo>
                    <a:pt x="41" y="224"/>
                  </a:lnTo>
                  <a:cubicBezTo>
                    <a:pt x="41" y="154"/>
                    <a:pt x="97" y="44"/>
                    <a:pt x="154" y="44"/>
                  </a:cubicBezTo>
                  <a:close/>
                  <a:moveTo>
                    <a:pt x="157" y="0"/>
                  </a:moveTo>
                  <a:cubicBezTo>
                    <a:pt x="67" y="0"/>
                    <a:pt x="1" y="137"/>
                    <a:pt x="1" y="224"/>
                  </a:cubicBezTo>
                  <a:lnTo>
                    <a:pt x="1" y="1311"/>
                  </a:lnTo>
                  <a:cubicBezTo>
                    <a:pt x="1" y="1324"/>
                    <a:pt x="11" y="1334"/>
                    <a:pt x="21" y="1334"/>
                  </a:cubicBezTo>
                  <a:lnTo>
                    <a:pt x="291" y="1334"/>
                  </a:lnTo>
                  <a:cubicBezTo>
                    <a:pt x="304" y="1334"/>
                    <a:pt x="311" y="1324"/>
                    <a:pt x="311" y="1314"/>
                  </a:cubicBezTo>
                  <a:lnTo>
                    <a:pt x="311" y="224"/>
                  </a:lnTo>
                  <a:cubicBezTo>
                    <a:pt x="311" y="137"/>
                    <a:pt x="244"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0"/>
            <p:cNvSpPr/>
            <p:nvPr/>
          </p:nvSpPr>
          <p:spPr>
            <a:xfrm>
              <a:off x="8685915" y="554070"/>
              <a:ext cx="53027" cy="252809"/>
            </a:xfrm>
            <a:custGeom>
              <a:rect b="b" l="l" r="r" t="t"/>
              <a:pathLst>
                <a:path extrusionOk="0" h="1292" w="271">
                  <a:moveTo>
                    <a:pt x="134" y="0"/>
                  </a:moveTo>
                  <a:cubicBezTo>
                    <a:pt x="61" y="0"/>
                    <a:pt x="1" y="127"/>
                    <a:pt x="1" y="204"/>
                  </a:cubicBezTo>
                  <a:lnTo>
                    <a:pt x="1" y="1291"/>
                  </a:lnTo>
                  <a:lnTo>
                    <a:pt x="271" y="1291"/>
                  </a:lnTo>
                  <a:lnTo>
                    <a:pt x="271" y="204"/>
                  </a:lnTo>
                  <a:cubicBezTo>
                    <a:pt x="271" y="127"/>
                    <a:pt x="211" y="0"/>
                    <a:pt x="13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8682001" y="550156"/>
              <a:ext cx="60854" cy="261223"/>
            </a:xfrm>
            <a:custGeom>
              <a:rect b="b" l="l" r="r" t="t"/>
              <a:pathLst>
                <a:path extrusionOk="0" h="1335" w="311">
                  <a:moveTo>
                    <a:pt x="154" y="44"/>
                  </a:moveTo>
                  <a:cubicBezTo>
                    <a:pt x="214" y="44"/>
                    <a:pt x="271" y="157"/>
                    <a:pt x="271" y="224"/>
                  </a:cubicBezTo>
                  <a:lnTo>
                    <a:pt x="271" y="1291"/>
                  </a:lnTo>
                  <a:lnTo>
                    <a:pt x="41" y="1291"/>
                  </a:lnTo>
                  <a:lnTo>
                    <a:pt x="41" y="224"/>
                  </a:lnTo>
                  <a:cubicBezTo>
                    <a:pt x="41" y="154"/>
                    <a:pt x="97" y="44"/>
                    <a:pt x="154" y="44"/>
                  </a:cubicBezTo>
                  <a:close/>
                  <a:moveTo>
                    <a:pt x="154" y="0"/>
                  </a:moveTo>
                  <a:cubicBezTo>
                    <a:pt x="67" y="0"/>
                    <a:pt x="1" y="137"/>
                    <a:pt x="1" y="224"/>
                  </a:cubicBezTo>
                  <a:lnTo>
                    <a:pt x="1" y="1311"/>
                  </a:lnTo>
                  <a:cubicBezTo>
                    <a:pt x="1" y="1324"/>
                    <a:pt x="11" y="1334"/>
                    <a:pt x="21" y="1334"/>
                  </a:cubicBezTo>
                  <a:lnTo>
                    <a:pt x="291" y="1334"/>
                  </a:lnTo>
                  <a:cubicBezTo>
                    <a:pt x="301" y="1334"/>
                    <a:pt x="311" y="1324"/>
                    <a:pt x="311" y="1314"/>
                  </a:cubicBezTo>
                  <a:lnTo>
                    <a:pt x="311" y="224"/>
                  </a:lnTo>
                  <a:cubicBezTo>
                    <a:pt x="311" y="137"/>
                    <a:pt x="244"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8497287" y="950110"/>
              <a:ext cx="304271" cy="33460"/>
            </a:xfrm>
            <a:custGeom>
              <a:rect b="b" l="l" r="r" t="t"/>
              <a:pathLst>
                <a:path extrusionOk="0" h="171" w="1555">
                  <a:moveTo>
                    <a:pt x="1" y="1"/>
                  </a:moveTo>
                  <a:lnTo>
                    <a:pt x="1" y="171"/>
                  </a:lnTo>
                  <a:lnTo>
                    <a:pt x="1555" y="171"/>
                  </a:lnTo>
                  <a:lnTo>
                    <a:pt x="155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8493374" y="946196"/>
              <a:ext cx="312293" cy="42070"/>
            </a:xfrm>
            <a:custGeom>
              <a:rect b="b" l="l" r="r" t="t"/>
              <a:pathLst>
                <a:path extrusionOk="0" h="215" w="1596">
                  <a:moveTo>
                    <a:pt x="1552" y="41"/>
                  </a:moveTo>
                  <a:lnTo>
                    <a:pt x="1552" y="171"/>
                  </a:lnTo>
                  <a:lnTo>
                    <a:pt x="41" y="171"/>
                  </a:lnTo>
                  <a:lnTo>
                    <a:pt x="41" y="41"/>
                  </a:lnTo>
                  <a:close/>
                  <a:moveTo>
                    <a:pt x="21" y="1"/>
                  </a:moveTo>
                  <a:cubicBezTo>
                    <a:pt x="11" y="1"/>
                    <a:pt x="1" y="7"/>
                    <a:pt x="1" y="21"/>
                  </a:cubicBezTo>
                  <a:lnTo>
                    <a:pt x="1" y="191"/>
                  </a:lnTo>
                  <a:cubicBezTo>
                    <a:pt x="1" y="204"/>
                    <a:pt x="11" y="214"/>
                    <a:pt x="21" y="214"/>
                  </a:cubicBezTo>
                  <a:lnTo>
                    <a:pt x="1575" y="214"/>
                  </a:lnTo>
                  <a:cubicBezTo>
                    <a:pt x="1585" y="214"/>
                    <a:pt x="1595" y="204"/>
                    <a:pt x="1595" y="191"/>
                  </a:cubicBezTo>
                  <a:lnTo>
                    <a:pt x="1595" y="21"/>
                  </a:lnTo>
                  <a:cubicBezTo>
                    <a:pt x="1595" y="7"/>
                    <a:pt x="1585" y="1"/>
                    <a:pt x="157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0"/>
            <p:cNvSpPr/>
            <p:nvPr/>
          </p:nvSpPr>
          <p:spPr>
            <a:xfrm>
              <a:off x="8311986" y="497912"/>
              <a:ext cx="201934" cy="237155"/>
            </a:xfrm>
            <a:custGeom>
              <a:rect b="b" l="l" r="r" t="t"/>
              <a:pathLst>
                <a:path extrusionOk="0" h="1212" w="1032">
                  <a:moveTo>
                    <a:pt x="1006" y="0"/>
                  </a:moveTo>
                  <a:cubicBezTo>
                    <a:pt x="995" y="0"/>
                    <a:pt x="988" y="9"/>
                    <a:pt x="988" y="17"/>
                  </a:cubicBezTo>
                  <a:cubicBezTo>
                    <a:pt x="888" y="828"/>
                    <a:pt x="24" y="1168"/>
                    <a:pt x="17" y="1171"/>
                  </a:cubicBezTo>
                  <a:cubicBezTo>
                    <a:pt x="4" y="1175"/>
                    <a:pt x="1" y="1185"/>
                    <a:pt x="4" y="1198"/>
                  </a:cubicBezTo>
                  <a:cubicBezTo>
                    <a:pt x="7" y="1205"/>
                    <a:pt x="14" y="1211"/>
                    <a:pt x="24" y="1211"/>
                  </a:cubicBezTo>
                  <a:cubicBezTo>
                    <a:pt x="27" y="1211"/>
                    <a:pt x="27" y="1211"/>
                    <a:pt x="31" y="1208"/>
                  </a:cubicBezTo>
                  <a:cubicBezTo>
                    <a:pt x="41" y="1205"/>
                    <a:pt x="928" y="858"/>
                    <a:pt x="1028" y="24"/>
                  </a:cubicBezTo>
                  <a:cubicBezTo>
                    <a:pt x="1031" y="11"/>
                    <a:pt x="1021" y="1"/>
                    <a:pt x="1011" y="1"/>
                  </a:cubicBezTo>
                  <a:cubicBezTo>
                    <a:pt x="1009" y="0"/>
                    <a:pt x="1008" y="0"/>
                    <a:pt x="100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0"/>
            <p:cNvSpPr/>
            <p:nvPr/>
          </p:nvSpPr>
          <p:spPr>
            <a:xfrm>
              <a:off x="9135568" y="453494"/>
              <a:ext cx="303684" cy="48527"/>
            </a:xfrm>
            <a:custGeom>
              <a:rect b="b" l="l" r="r" t="t"/>
              <a:pathLst>
                <a:path extrusionOk="0" h="248" w="1552">
                  <a:moveTo>
                    <a:pt x="1" y="1"/>
                  </a:moveTo>
                  <a:lnTo>
                    <a:pt x="101" y="248"/>
                  </a:lnTo>
                  <a:lnTo>
                    <a:pt x="1451" y="248"/>
                  </a:lnTo>
                  <a:lnTo>
                    <a:pt x="155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9131067" y="448994"/>
              <a:ext cx="312098" cy="56941"/>
            </a:xfrm>
            <a:custGeom>
              <a:rect b="b" l="l" r="r" t="t"/>
              <a:pathLst>
                <a:path extrusionOk="0" h="291" w="1595">
                  <a:moveTo>
                    <a:pt x="1544" y="44"/>
                  </a:moveTo>
                  <a:lnTo>
                    <a:pt x="1461" y="251"/>
                  </a:lnTo>
                  <a:lnTo>
                    <a:pt x="137" y="251"/>
                  </a:lnTo>
                  <a:lnTo>
                    <a:pt x="54" y="44"/>
                  </a:lnTo>
                  <a:close/>
                  <a:moveTo>
                    <a:pt x="20" y="1"/>
                  </a:moveTo>
                  <a:cubicBezTo>
                    <a:pt x="14" y="1"/>
                    <a:pt x="7" y="4"/>
                    <a:pt x="4" y="11"/>
                  </a:cubicBezTo>
                  <a:cubicBezTo>
                    <a:pt x="0" y="17"/>
                    <a:pt x="0" y="24"/>
                    <a:pt x="4" y="31"/>
                  </a:cubicBezTo>
                  <a:lnTo>
                    <a:pt x="104" y="277"/>
                  </a:lnTo>
                  <a:cubicBezTo>
                    <a:pt x="107" y="287"/>
                    <a:pt x="114" y="291"/>
                    <a:pt x="124" y="291"/>
                  </a:cubicBezTo>
                  <a:lnTo>
                    <a:pt x="1474" y="291"/>
                  </a:lnTo>
                  <a:cubicBezTo>
                    <a:pt x="1481" y="291"/>
                    <a:pt x="1488" y="284"/>
                    <a:pt x="1491" y="277"/>
                  </a:cubicBezTo>
                  <a:lnTo>
                    <a:pt x="1591" y="31"/>
                  </a:lnTo>
                  <a:cubicBezTo>
                    <a:pt x="1594" y="24"/>
                    <a:pt x="1594" y="17"/>
                    <a:pt x="1591" y="11"/>
                  </a:cubicBezTo>
                  <a:cubicBezTo>
                    <a:pt x="1588" y="4"/>
                    <a:pt x="1581" y="1"/>
                    <a:pt x="15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9153765" y="501825"/>
              <a:ext cx="254179" cy="660590"/>
            </a:xfrm>
            <a:custGeom>
              <a:rect b="b" l="l" r="r" t="t"/>
              <a:pathLst>
                <a:path extrusionOk="0" h="3376" w="1299">
                  <a:moveTo>
                    <a:pt x="1" y="1"/>
                  </a:moveTo>
                  <a:lnTo>
                    <a:pt x="1" y="3376"/>
                  </a:lnTo>
                  <a:lnTo>
                    <a:pt x="1298" y="3376"/>
                  </a:lnTo>
                  <a:lnTo>
                    <a:pt x="1298"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9150635" y="497325"/>
              <a:ext cx="261223" cy="669004"/>
            </a:xfrm>
            <a:custGeom>
              <a:rect b="b" l="l" r="r" t="t"/>
              <a:pathLst>
                <a:path extrusionOk="0" h="3419" w="1335">
                  <a:moveTo>
                    <a:pt x="1291" y="44"/>
                  </a:moveTo>
                  <a:lnTo>
                    <a:pt x="1291" y="3379"/>
                  </a:lnTo>
                  <a:lnTo>
                    <a:pt x="40" y="3379"/>
                  </a:lnTo>
                  <a:lnTo>
                    <a:pt x="40" y="44"/>
                  </a:lnTo>
                  <a:close/>
                  <a:moveTo>
                    <a:pt x="20" y="0"/>
                  </a:moveTo>
                  <a:cubicBezTo>
                    <a:pt x="10" y="0"/>
                    <a:pt x="0" y="10"/>
                    <a:pt x="0" y="24"/>
                  </a:cubicBezTo>
                  <a:lnTo>
                    <a:pt x="0" y="3399"/>
                  </a:lnTo>
                  <a:cubicBezTo>
                    <a:pt x="0" y="3412"/>
                    <a:pt x="10" y="3419"/>
                    <a:pt x="20" y="3419"/>
                  </a:cubicBezTo>
                  <a:lnTo>
                    <a:pt x="1314" y="3419"/>
                  </a:lnTo>
                  <a:cubicBezTo>
                    <a:pt x="1324" y="3419"/>
                    <a:pt x="1334" y="3412"/>
                    <a:pt x="1334" y="3399"/>
                  </a:cubicBezTo>
                  <a:lnTo>
                    <a:pt x="1334" y="24"/>
                  </a:lnTo>
                  <a:cubicBezTo>
                    <a:pt x="1334" y="10"/>
                    <a:pt x="1324" y="0"/>
                    <a:pt x="1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9190356" y="503782"/>
              <a:ext cx="217588" cy="658634"/>
            </a:xfrm>
            <a:custGeom>
              <a:rect b="b" l="l" r="r" t="t"/>
              <a:pathLst>
                <a:path extrusionOk="0" h="3366" w="1112">
                  <a:moveTo>
                    <a:pt x="1" y="1"/>
                  </a:moveTo>
                  <a:lnTo>
                    <a:pt x="1" y="3366"/>
                  </a:lnTo>
                  <a:lnTo>
                    <a:pt x="1111" y="3366"/>
                  </a:lnTo>
                  <a:lnTo>
                    <a:pt x="1111"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9186442" y="499868"/>
              <a:ext cx="225415" cy="666461"/>
            </a:xfrm>
            <a:custGeom>
              <a:rect b="b" l="l" r="r" t="t"/>
              <a:pathLst>
                <a:path extrusionOk="0" h="3406" w="1152">
                  <a:moveTo>
                    <a:pt x="1108" y="41"/>
                  </a:moveTo>
                  <a:lnTo>
                    <a:pt x="1108" y="3366"/>
                  </a:lnTo>
                  <a:lnTo>
                    <a:pt x="41" y="3366"/>
                  </a:lnTo>
                  <a:lnTo>
                    <a:pt x="41" y="41"/>
                  </a:lnTo>
                  <a:close/>
                  <a:moveTo>
                    <a:pt x="21" y="1"/>
                  </a:moveTo>
                  <a:cubicBezTo>
                    <a:pt x="7" y="1"/>
                    <a:pt x="1" y="7"/>
                    <a:pt x="1" y="21"/>
                  </a:cubicBezTo>
                  <a:lnTo>
                    <a:pt x="1" y="3386"/>
                  </a:lnTo>
                  <a:cubicBezTo>
                    <a:pt x="1" y="3399"/>
                    <a:pt x="7" y="3406"/>
                    <a:pt x="21" y="3406"/>
                  </a:cubicBezTo>
                  <a:lnTo>
                    <a:pt x="1131" y="3406"/>
                  </a:lnTo>
                  <a:cubicBezTo>
                    <a:pt x="1141" y="3406"/>
                    <a:pt x="1151" y="3399"/>
                    <a:pt x="1151" y="3386"/>
                  </a:cubicBezTo>
                  <a:lnTo>
                    <a:pt x="1151" y="21"/>
                  </a:lnTo>
                  <a:cubicBezTo>
                    <a:pt x="1151" y="7"/>
                    <a:pt x="1141" y="1"/>
                    <a:pt x="11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9396007" y="503782"/>
              <a:ext cx="22894" cy="658634"/>
            </a:xfrm>
            <a:custGeom>
              <a:rect b="b" l="l" r="r" t="t"/>
              <a:pathLst>
                <a:path extrusionOk="0" h="3366" w="117">
                  <a:moveTo>
                    <a:pt x="0" y="1"/>
                  </a:moveTo>
                  <a:lnTo>
                    <a:pt x="0" y="3366"/>
                  </a:lnTo>
                  <a:lnTo>
                    <a:pt x="117" y="3366"/>
                  </a:lnTo>
                  <a:lnTo>
                    <a:pt x="11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9392093" y="499868"/>
              <a:ext cx="30721" cy="666461"/>
            </a:xfrm>
            <a:custGeom>
              <a:rect b="b" l="l" r="r" t="t"/>
              <a:pathLst>
                <a:path extrusionOk="0" h="3406" w="157">
                  <a:moveTo>
                    <a:pt x="117" y="41"/>
                  </a:moveTo>
                  <a:lnTo>
                    <a:pt x="117" y="3366"/>
                  </a:lnTo>
                  <a:lnTo>
                    <a:pt x="44" y="3366"/>
                  </a:lnTo>
                  <a:lnTo>
                    <a:pt x="44" y="41"/>
                  </a:lnTo>
                  <a:close/>
                  <a:moveTo>
                    <a:pt x="20" y="1"/>
                  </a:moveTo>
                  <a:cubicBezTo>
                    <a:pt x="10" y="1"/>
                    <a:pt x="0" y="7"/>
                    <a:pt x="0" y="21"/>
                  </a:cubicBezTo>
                  <a:lnTo>
                    <a:pt x="0" y="3386"/>
                  </a:lnTo>
                  <a:cubicBezTo>
                    <a:pt x="0" y="3399"/>
                    <a:pt x="10" y="3406"/>
                    <a:pt x="20" y="3406"/>
                  </a:cubicBezTo>
                  <a:lnTo>
                    <a:pt x="137" y="3406"/>
                  </a:lnTo>
                  <a:cubicBezTo>
                    <a:pt x="147" y="3406"/>
                    <a:pt x="157" y="3399"/>
                    <a:pt x="157" y="3386"/>
                  </a:cubicBezTo>
                  <a:lnTo>
                    <a:pt x="157" y="21"/>
                  </a:lnTo>
                  <a:cubicBezTo>
                    <a:pt x="157" y="7"/>
                    <a:pt x="147" y="1"/>
                    <a:pt x="1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8316683" y="806682"/>
              <a:ext cx="1262088" cy="38547"/>
            </a:xfrm>
            <a:custGeom>
              <a:rect b="b" l="l" r="r" t="t"/>
              <a:pathLst>
                <a:path extrusionOk="0" h="197" w="6450">
                  <a:moveTo>
                    <a:pt x="0" y="0"/>
                  </a:moveTo>
                  <a:lnTo>
                    <a:pt x="0" y="197"/>
                  </a:lnTo>
                  <a:lnTo>
                    <a:pt x="6450" y="197"/>
                  </a:lnTo>
                  <a:lnTo>
                    <a:pt x="6450"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0"/>
            <p:cNvSpPr/>
            <p:nvPr/>
          </p:nvSpPr>
          <p:spPr>
            <a:xfrm>
              <a:off x="8312769" y="802769"/>
              <a:ext cx="1270110" cy="46374"/>
            </a:xfrm>
            <a:custGeom>
              <a:rect b="b" l="l" r="r" t="t"/>
              <a:pathLst>
                <a:path extrusionOk="0" h="237" w="6491">
                  <a:moveTo>
                    <a:pt x="6450" y="43"/>
                  </a:moveTo>
                  <a:lnTo>
                    <a:pt x="6450" y="197"/>
                  </a:lnTo>
                  <a:lnTo>
                    <a:pt x="40" y="197"/>
                  </a:lnTo>
                  <a:lnTo>
                    <a:pt x="40" y="43"/>
                  </a:lnTo>
                  <a:close/>
                  <a:moveTo>
                    <a:pt x="20" y="0"/>
                  </a:moveTo>
                  <a:cubicBezTo>
                    <a:pt x="7" y="0"/>
                    <a:pt x="0" y="10"/>
                    <a:pt x="0" y="20"/>
                  </a:cubicBezTo>
                  <a:lnTo>
                    <a:pt x="0" y="217"/>
                  </a:lnTo>
                  <a:cubicBezTo>
                    <a:pt x="0" y="227"/>
                    <a:pt x="7" y="237"/>
                    <a:pt x="20" y="237"/>
                  </a:cubicBezTo>
                  <a:lnTo>
                    <a:pt x="6470" y="237"/>
                  </a:lnTo>
                  <a:cubicBezTo>
                    <a:pt x="6483" y="237"/>
                    <a:pt x="6490" y="227"/>
                    <a:pt x="6490" y="217"/>
                  </a:cubicBezTo>
                  <a:lnTo>
                    <a:pt x="6490" y="20"/>
                  </a:lnTo>
                  <a:cubicBezTo>
                    <a:pt x="6490" y="10"/>
                    <a:pt x="6483" y="0"/>
                    <a:pt x="64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a:off x="8635040" y="477757"/>
              <a:ext cx="30134" cy="684658"/>
            </a:xfrm>
            <a:custGeom>
              <a:rect b="b" l="l" r="r" t="t"/>
              <a:pathLst>
                <a:path extrusionOk="0" h="3499" w="154">
                  <a:moveTo>
                    <a:pt x="1" y="0"/>
                  </a:moveTo>
                  <a:lnTo>
                    <a:pt x="1" y="3499"/>
                  </a:lnTo>
                  <a:lnTo>
                    <a:pt x="154" y="3499"/>
                  </a:lnTo>
                  <a:lnTo>
                    <a:pt x="154"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0"/>
            <p:cNvSpPr/>
            <p:nvPr/>
          </p:nvSpPr>
          <p:spPr>
            <a:xfrm>
              <a:off x="8631127" y="473061"/>
              <a:ext cx="37960" cy="693268"/>
            </a:xfrm>
            <a:custGeom>
              <a:rect b="b" l="l" r="r" t="t"/>
              <a:pathLst>
                <a:path extrusionOk="0" h="3543" w="194">
                  <a:moveTo>
                    <a:pt x="154" y="41"/>
                  </a:moveTo>
                  <a:lnTo>
                    <a:pt x="154" y="3503"/>
                  </a:lnTo>
                  <a:lnTo>
                    <a:pt x="41" y="3503"/>
                  </a:lnTo>
                  <a:lnTo>
                    <a:pt x="41" y="41"/>
                  </a:lnTo>
                  <a:close/>
                  <a:moveTo>
                    <a:pt x="21" y="1"/>
                  </a:moveTo>
                  <a:cubicBezTo>
                    <a:pt x="7" y="1"/>
                    <a:pt x="1" y="11"/>
                    <a:pt x="1" y="21"/>
                  </a:cubicBezTo>
                  <a:lnTo>
                    <a:pt x="1" y="3523"/>
                  </a:lnTo>
                  <a:cubicBezTo>
                    <a:pt x="1" y="3536"/>
                    <a:pt x="7" y="3543"/>
                    <a:pt x="21" y="3543"/>
                  </a:cubicBezTo>
                  <a:lnTo>
                    <a:pt x="174" y="3543"/>
                  </a:lnTo>
                  <a:cubicBezTo>
                    <a:pt x="187" y="3543"/>
                    <a:pt x="194" y="3536"/>
                    <a:pt x="194" y="3523"/>
                  </a:cubicBezTo>
                  <a:lnTo>
                    <a:pt x="194" y="21"/>
                  </a:lnTo>
                  <a:cubicBezTo>
                    <a:pt x="194" y="11"/>
                    <a:pt x="187" y="1"/>
                    <a:pt x="1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0"/>
            <p:cNvSpPr/>
            <p:nvPr/>
          </p:nvSpPr>
          <p:spPr>
            <a:xfrm>
              <a:off x="9207379" y="554070"/>
              <a:ext cx="53027" cy="252809"/>
            </a:xfrm>
            <a:custGeom>
              <a:rect b="b" l="l" r="r" t="t"/>
              <a:pathLst>
                <a:path extrusionOk="0" h="1292" w="271">
                  <a:moveTo>
                    <a:pt x="137" y="0"/>
                  </a:moveTo>
                  <a:cubicBezTo>
                    <a:pt x="60" y="0"/>
                    <a:pt x="0" y="127"/>
                    <a:pt x="0" y="204"/>
                  </a:cubicBezTo>
                  <a:lnTo>
                    <a:pt x="0" y="1291"/>
                  </a:lnTo>
                  <a:lnTo>
                    <a:pt x="271" y="1291"/>
                  </a:lnTo>
                  <a:lnTo>
                    <a:pt x="271" y="204"/>
                  </a:lnTo>
                  <a:cubicBezTo>
                    <a:pt x="271" y="127"/>
                    <a:pt x="210" y="0"/>
                    <a:pt x="13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0"/>
            <p:cNvSpPr/>
            <p:nvPr/>
          </p:nvSpPr>
          <p:spPr>
            <a:xfrm>
              <a:off x="9203466" y="550156"/>
              <a:ext cx="60854" cy="261223"/>
            </a:xfrm>
            <a:custGeom>
              <a:rect b="b" l="l" r="r" t="t"/>
              <a:pathLst>
                <a:path extrusionOk="0" h="1335" w="311">
                  <a:moveTo>
                    <a:pt x="154" y="44"/>
                  </a:moveTo>
                  <a:cubicBezTo>
                    <a:pt x="214" y="44"/>
                    <a:pt x="267" y="157"/>
                    <a:pt x="267" y="224"/>
                  </a:cubicBezTo>
                  <a:lnTo>
                    <a:pt x="267" y="1291"/>
                  </a:lnTo>
                  <a:lnTo>
                    <a:pt x="40" y="1291"/>
                  </a:lnTo>
                  <a:lnTo>
                    <a:pt x="40" y="224"/>
                  </a:lnTo>
                  <a:cubicBezTo>
                    <a:pt x="40" y="154"/>
                    <a:pt x="97" y="44"/>
                    <a:pt x="154" y="44"/>
                  </a:cubicBezTo>
                  <a:close/>
                  <a:moveTo>
                    <a:pt x="157" y="0"/>
                  </a:moveTo>
                  <a:cubicBezTo>
                    <a:pt x="67" y="0"/>
                    <a:pt x="0" y="137"/>
                    <a:pt x="0" y="224"/>
                  </a:cubicBezTo>
                  <a:lnTo>
                    <a:pt x="0" y="1311"/>
                  </a:lnTo>
                  <a:cubicBezTo>
                    <a:pt x="0" y="1324"/>
                    <a:pt x="10" y="1334"/>
                    <a:pt x="20" y="1334"/>
                  </a:cubicBezTo>
                  <a:lnTo>
                    <a:pt x="291" y="1334"/>
                  </a:lnTo>
                  <a:cubicBezTo>
                    <a:pt x="301" y="1334"/>
                    <a:pt x="311" y="1324"/>
                    <a:pt x="311" y="1314"/>
                  </a:cubicBezTo>
                  <a:lnTo>
                    <a:pt x="311" y="224"/>
                  </a:lnTo>
                  <a:cubicBezTo>
                    <a:pt x="311" y="137"/>
                    <a:pt x="244"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0"/>
            <p:cNvSpPr/>
            <p:nvPr/>
          </p:nvSpPr>
          <p:spPr>
            <a:xfrm>
              <a:off x="9324195" y="554070"/>
              <a:ext cx="53027" cy="252809"/>
            </a:xfrm>
            <a:custGeom>
              <a:rect b="b" l="l" r="r" t="t"/>
              <a:pathLst>
                <a:path extrusionOk="0" h="1292" w="271">
                  <a:moveTo>
                    <a:pt x="134" y="0"/>
                  </a:moveTo>
                  <a:cubicBezTo>
                    <a:pt x="60" y="0"/>
                    <a:pt x="0" y="127"/>
                    <a:pt x="0" y="204"/>
                  </a:cubicBezTo>
                  <a:lnTo>
                    <a:pt x="0" y="1291"/>
                  </a:lnTo>
                  <a:lnTo>
                    <a:pt x="270" y="1291"/>
                  </a:lnTo>
                  <a:lnTo>
                    <a:pt x="270" y="204"/>
                  </a:lnTo>
                  <a:cubicBezTo>
                    <a:pt x="270" y="127"/>
                    <a:pt x="210" y="0"/>
                    <a:pt x="13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0"/>
            <p:cNvSpPr/>
            <p:nvPr/>
          </p:nvSpPr>
          <p:spPr>
            <a:xfrm>
              <a:off x="9320282" y="550156"/>
              <a:ext cx="60854" cy="261223"/>
            </a:xfrm>
            <a:custGeom>
              <a:rect b="b" l="l" r="r" t="t"/>
              <a:pathLst>
                <a:path extrusionOk="0" h="1335" w="311">
                  <a:moveTo>
                    <a:pt x="154" y="44"/>
                  </a:moveTo>
                  <a:cubicBezTo>
                    <a:pt x="210" y="44"/>
                    <a:pt x="267" y="157"/>
                    <a:pt x="267" y="224"/>
                  </a:cubicBezTo>
                  <a:lnTo>
                    <a:pt x="267" y="1291"/>
                  </a:lnTo>
                  <a:lnTo>
                    <a:pt x="40" y="1291"/>
                  </a:lnTo>
                  <a:lnTo>
                    <a:pt x="40" y="224"/>
                  </a:lnTo>
                  <a:cubicBezTo>
                    <a:pt x="40" y="154"/>
                    <a:pt x="94" y="44"/>
                    <a:pt x="154" y="44"/>
                  </a:cubicBezTo>
                  <a:close/>
                  <a:moveTo>
                    <a:pt x="154" y="0"/>
                  </a:moveTo>
                  <a:cubicBezTo>
                    <a:pt x="67" y="0"/>
                    <a:pt x="0" y="137"/>
                    <a:pt x="0" y="224"/>
                  </a:cubicBezTo>
                  <a:lnTo>
                    <a:pt x="0" y="1311"/>
                  </a:lnTo>
                  <a:cubicBezTo>
                    <a:pt x="0" y="1324"/>
                    <a:pt x="7" y="1334"/>
                    <a:pt x="20" y="1334"/>
                  </a:cubicBezTo>
                  <a:lnTo>
                    <a:pt x="290" y="1334"/>
                  </a:lnTo>
                  <a:cubicBezTo>
                    <a:pt x="300" y="1334"/>
                    <a:pt x="311" y="1324"/>
                    <a:pt x="311" y="1314"/>
                  </a:cubicBezTo>
                  <a:lnTo>
                    <a:pt x="311" y="224"/>
                  </a:lnTo>
                  <a:cubicBezTo>
                    <a:pt x="311" y="137"/>
                    <a:pt x="244"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0"/>
            <p:cNvSpPr/>
            <p:nvPr/>
          </p:nvSpPr>
          <p:spPr>
            <a:xfrm>
              <a:off x="9279778" y="477757"/>
              <a:ext cx="30916" cy="684658"/>
            </a:xfrm>
            <a:custGeom>
              <a:rect b="b" l="l" r="r" t="t"/>
              <a:pathLst>
                <a:path extrusionOk="0" h="3499" w="158">
                  <a:moveTo>
                    <a:pt x="1" y="0"/>
                  </a:moveTo>
                  <a:lnTo>
                    <a:pt x="1" y="3499"/>
                  </a:lnTo>
                  <a:lnTo>
                    <a:pt x="157" y="3499"/>
                  </a:lnTo>
                  <a:lnTo>
                    <a:pt x="15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0"/>
            <p:cNvSpPr/>
            <p:nvPr/>
          </p:nvSpPr>
          <p:spPr>
            <a:xfrm>
              <a:off x="9275864" y="473061"/>
              <a:ext cx="38743" cy="693268"/>
            </a:xfrm>
            <a:custGeom>
              <a:rect b="b" l="l" r="r" t="t"/>
              <a:pathLst>
                <a:path extrusionOk="0" h="3543" w="198">
                  <a:moveTo>
                    <a:pt x="154" y="41"/>
                  </a:moveTo>
                  <a:lnTo>
                    <a:pt x="154" y="3503"/>
                  </a:lnTo>
                  <a:lnTo>
                    <a:pt x="44" y="3503"/>
                  </a:lnTo>
                  <a:lnTo>
                    <a:pt x="44" y="41"/>
                  </a:lnTo>
                  <a:close/>
                  <a:moveTo>
                    <a:pt x="21" y="1"/>
                  </a:moveTo>
                  <a:cubicBezTo>
                    <a:pt x="11" y="1"/>
                    <a:pt x="1" y="11"/>
                    <a:pt x="1" y="21"/>
                  </a:cubicBezTo>
                  <a:lnTo>
                    <a:pt x="1" y="3523"/>
                  </a:lnTo>
                  <a:cubicBezTo>
                    <a:pt x="1" y="3536"/>
                    <a:pt x="11" y="3543"/>
                    <a:pt x="21" y="3543"/>
                  </a:cubicBezTo>
                  <a:lnTo>
                    <a:pt x="177" y="3543"/>
                  </a:lnTo>
                  <a:cubicBezTo>
                    <a:pt x="187" y="3543"/>
                    <a:pt x="197" y="3536"/>
                    <a:pt x="197" y="3523"/>
                  </a:cubicBezTo>
                  <a:lnTo>
                    <a:pt x="197" y="21"/>
                  </a:lnTo>
                  <a:cubicBezTo>
                    <a:pt x="197" y="11"/>
                    <a:pt x="187" y="1"/>
                    <a:pt x="1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0"/>
            <p:cNvSpPr/>
            <p:nvPr/>
          </p:nvSpPr>
          <p:spPr>
            <a:xfrm>
              <a:off x="9135568" y="950110"/>
              <a:ext cx="303684" cy="33460"/>
            </a:xfrm>
            <a:custGeom>
              <a:rect b="b" l="l" r="r" t="t"/>
              <a:pathLst>
                <a:path extrusionOk="0" h="171" w="1552">
                  <a:moveTo>
                    <a:pt x="1" y="1"/>
                  </a:moveTo>
                  <a:lnTo>
                    <a:pt x="1" y="171"/>
                  </a:lnTo>
                  <a:lnTo>
                    <a:pt x="1551" y="171"/>
                  </a:lnTo>
                  <a:lnTo>
                    <a:pt x="155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0"/>
            <p:cNvSpPr/>
            <p:nvPr/>
          </p:nvSpPr>
          <p:spPr>
            <a:xfrm>
              <a:off x="9131067" y="946196"/>
              <a:ext cx="312098" cy="42070"/>
            </a:xfrm>
            <a:custGeom>
              <a:rect b="b" l="l" r="r" t="t"/>
              <a:pathLst>
                <a:path extrusionOk="0" h="215" w="1595">
                  <a:moveTo>
                    <a:pt x="1554" y="41"/>
                  </a:moveTo>
                  <a:lnTo>
                    <a:pt x="1554" y="171"/>
                  </a:lnTo>
                  <a:lnTo>
                    <a:pt x="44" y="171"/>
                  </a:lnTo>
                  <a:lnTo>
                    <a:pt x="44" y="41"/>
                  </a:lnTo>
                  <a:close/>
                  <a:moveTo>
                    <a:pt x="24" y="1"/>
                  </a:moveTo>
                  <a:cubicBezTo>
                    <a:pt x="10" y="1"/>
                    <a:pt x="0" y="7"/>
                    <a:pt x="0" y="21"/>
                  </a:cubicBezTo>
                  <a:lnTo>
                    <a:pt x="0" y="191"/>
                  </a:lnTo>
                  <a:cubicBezTo>
                    <a:pt x="0" y="204"/>
                    <a:pt x="10" y="214"/>
                    <a:pt x="24" y="214"/>
                  </a:cubicBezTo>
                  <a:lnTo>
                    <a:pt x="1574" y="214"/>
                  </a:lnTo>
                  <a:cubicBezTo>
                    <a:pt x="1584" y="214"/>
                    <a:pt x="1594" y="204"/>
                    <a:pt x="1594" y="191"/>
                  </a:cubicBezTo>
                  <a:lnTo>
                    <a:pt x="1594" y="21"/>
                  </a:lnTo>
                  <a:cubicBezTo>
                    <a:pt x="1594" y="7"/>
                    <a:pt x="1584" y="1"/>
                    <a:pt x="15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0"/>
            <p:cNvSpPr/>
            <p:nvPr/>
          </p:nvSpPr>
          <p:spPr>
            <a:xfrm>
              <a:off x="8533291" y="497716"/>
              <a:ext cx="441241" cy="313663"/>
            </a:xfrm>
            <a:custGeom>
              <a:rect b="b" l="l" r="r" t="t"/>
              <a:pathLst>
                <a:path extrusionOk="0" h="1603" w="2255">
                  <a:moveTo>
                    <a:pt x="27" y="0"/>
                  </a:moveTo>
                  <a:cubicBezTo>
                    <a:pt x="14" y="0"/>
                    <a:pt x="1" y="12"/>
                    <a:pt x="7" y="28"/>
                  </a:cubicBezTo>
                  <a:cubicBezTo>
                    <a:pt x="14" y="45"/>
                    <a:pt x="557" y="1556"/>
                    <a:pt x="2235" y="1602"/>
                  </a:cubicBezTo>
                  <a:cubicBezTo>
                    <a:pt x="2245" y="1602"/>
                    <a:pt x="2255" y="1592"/>
                    <a:pt x="2255" y="1582"/>
                  </a:cubicBezTo>
                  <a:cubicBezTo>
                    <a:pt x="2255" y="1569"/>
                    <a:pt x="2248" y="1559"/>
                    <a:pt x="2235" y="1559"/>
                  </a:cubicBezTo>
                  <a:cubicBezTo>
                    <a:pt x="587" y="1516"/>
                    <a:pt x="50" y="28"/>
                    <a:pt x="47" y="15"/>
                  </a:cubicBezTo>
                  <a:cubicBezTo>
                    <a:pt x="43" y="5"/>
                    <a:pt x="35" y="0"/>
                    <a:pt x="2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0"/>
            <p:cNvSpPr/>
            <p:nvPr/>
          </p:nvSpPr>
          <p:spPr>
            <a:xfrm>
              <a:off x="8948506" y="497716"/>
              <a:ext cx="456700" cy="313663"/>
            </a:xfrm>
            <a:custGeom>
              <a:rect b="b" l="l" r="r" t="t"/>
              <a:pathLst>
                <a:path extrusionOk="0" h="1603" w="2334">
                  <a:moveTo>
                    <a:pt x="2309" y="0"/>
                  </a:moveTo>
                  <a:cubicBezTo>
                    <a:pt x="2303" y="0"/>
                    <a:pt x="2298" y="3"/>
                    <a:pt x="2294" y="8"/>
                  </a:cubicBezTo>
                  <a:cubicBezTo>
                    <a:pt x="1280" y="1464"/>
                    <a:pt x="336" y="1561"/>
                    <a:pt x="93" y="1561"/>
                  </a:cubicBezTo>
                  <a:cubicBezTo>
                    <a:pt x="55" y="1561"/>
                    <a:pt x="35" y="1559"/>
                    <a:pt x="33" y="1559"/>
                  </a:cubicBezTo>
                  <a:cubicBezTo>
                    <a:pt x="32" y="1559"/>
                    <a:pt x="31" y="1559"/>
                    <a:pt x="30" y="1559"/>
                  </a:cubicBezTo>
                  <a:cubicBezTo>
                    <a:pt x="6" y="1559"/>
                    <a:pt x="1" y="1596"/>
                    <a:pt x="29" y="1602"/>
                  </a:cubicBezTo>
                  <a:lnTo>
                    <a:pt x="93" y="1602"/>
                  </a:lnTo>
                  <a:cubicBezTo>
                    <a:pt x="350" y="1602"/>
                    <a:pt x="1307" y="1499"/>
                    <a:pt x="2327" y="32"/>
                  </a:cubicBezTo>
                  <a:cubicBezTo>
                    <a:pt x="2334" y="22"/>
                    <a:pt x="2331" y="12"/>
                    <a:pt x="2324" y="5"/>
                  </a:cubicBezTo>
                  <a:cubicBezTo>
                    <a:pt x="2319" y="2"/>
                    <a:pt x="2314" y="0"/>
                    <a:pt x="23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0"/>
            <p:cNvSpPr/>
            <p:nvPr/>
          </p:nvSpPr>
          <p:spPr>
            <a:xfrm>
              <a:off x="8750486" y="497325"/>
              <a:ext cx="216218" cy="145776"/>
            </a:xfrm>
            <a:custGeom>
              <a:rect b="b" l="l" r="r" t="t"/>
              <a:pathLst>
                <a:path extrusionOk="0" h="745" w="1105">
                  <a:moveTo>
                    <a:pt x="26" y="1"/>
                  </a:moveTo>
                  <a:cubicBezTo>
                    <a:pt x="23" y="1"/>
                    <a:pt x="20" y="2"/>
                    <a:pt x="18" y="4"/>
                  </a:cubicBezTo>
                  <a:cubicBezTo>
                    <a:pt x="8" y="7"/>
                    <a:pt x="1" y="17"/>
                    <a:pt x="4" y="30"/>
                  </a:cubicBezTo>
                  <a:cubicBezTo>
                    <a:pt x="194" y="461"/>
                    <a:pt x="615" y="737"/>
                    <a:pt x="1085" y="744"/>
                  </a:cubicBezTo>
                  <a:cubicBezTo>
                    <a:pt x="1098" y="744"/>
                    <a:pt x="1105" y="734"/>
                    <a:pt x="1105" y="724"/>
                  </a:cubicBezTo>
                  <a:cubicBezTo>
                    <a:pt x="1105" y="711"/>
                    <a:pt x="1098" y="704"/>
                    <a:pt x="1085" y="704"/>
                  </a:cubicBezTo>
                  <a:cubicBezTo>
                    <a:pt x="635" y="697"/>
                    <a:pt x="224" y="427"/>
                    <a:pt x="44" y="14"/>
                  </a:cubicBezTo>
                  <a:cubicBezTo>
                    <a:pt x="42" y="6"/>
                    <a:pt x="34" y="1"/>
                    <a:pt x="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0"/>
            <p:cNvSpPr/>
            <p:nvPr/>
          </p:nvSpPr>
          <p:spPr>
            <a:xfrm>
              <a:off x="8956724" y="498107"/>
              <a:ext cx="219349" cy="145580"/>
            </a:xfrm>
            <a:custGeom>
              <a:rect b="b" l="l" r="r" t="t"/>
              <a:pathLst>
                <a:path extrusionOk="0" h="744" w="1121">
                  <a:moveTo>
                    <a:pt x="1091" y="1"/>
                  </a:moveTo>
                  <a:cubicBezTo>
                    <a:pt x="1085" y="1"/>
                    <a:pt x="1079" y="3"/>
                    <a:pt x="1075" y="10"/>
                  </a:cubicBezTo>
                  <a:cubicBezTo>
                    <a:pt x="581" y="663"/>
                    <a:pt x="152" y="704"/>
                    <a:pt x="50" y="704"/>
                  </a:cubicBezTo>
                  <a:cubicBezTo>
                    <a:pt x="36" y="704"/>
                    <a:pt x="28" y="703"/>
                    <a:pt x="27" y="703"/>
                  </a:cubicBezTo>
                  <a:cubicBezTo>
                    <a:pt x="26" y="703"/>
                    <a:pt x="24" y="703"/>
                    <a:pt x="22" y="703"/>
                  </a:cubicBezTo>
                  <a:cubicBezTo>
                    <a:pt x="12" y="703"/>
                    <a:pt x="4" y="711"/>
                    <a:pt x="4" y="720"/>
                  </a:cubicBezTo>
                  <a:cubicBezTo>
                    <a:pt x="1" y="730"/>
                    <a:pt x="11" y="740"/>
                    <a:pt x="21" y="743"/>
                  </a:cubicBezTo>
                  <a:lnTo>
                    <a:pt x="57" y="743"/>
                  </a:lnTo>
                  <a:cubicBezTo>
                    <a:pt x="184" y="743"/>
                    <a:pt x="611" y="690"/>
                    <a:pt x="1108" y="33"/>
                  </a:cubicBezTo>
                  <a:cubicBezTo>
                    <a:pt x="1120" y="19"/>
                    <a:pt x="1106" y="1"/>
                    <a:pt x="10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a:off x="9415574" y="499281"/>
              <a:ext cx="326382" cy="274333"/>
            </a:xfrm>
            <a:custGeom>
              <a:rect b="b" l="l" r="r" t="t"/>
              <a:pathLst>
                <a:path extrusionOk="0" h="1402" w="1668">
                  <a:moveTo>
                    <a:pt x="20" y="0"/>
                  </a:moveTo>
                  <a:cubicBezTo>
                    <a:pt x="7" y="4"/>
                    <a:pt x="0" y="14"/>
                    <a:pt x="0" y="27"/>
                  </a:cubicBezTo>
                  <a:cubicBezTo>
                    <a:pt x="4" y="37"/>
                    <a:pt x="184" y="1184"/>
                    <a:pt x="1644" y="1401"/>
                  </a:cubicBezTo>
                  <a:lnTo>
                    <a:pt x="1648" y="1401"/>
                  </a:lnTo>
                  <a:cubicBezTo>
                    <a:pt x="1658" y="1401"/>
                    <a:pt x="1668" y="1394"/>
                    <a:pt x="1668" y="1384"/>
                  </a:cubicBezTo>
                  <a:cubicBezTo>
                    <a:pt x="1668" y="1371"/>
                    <a:pt x="1661" y="1361"/>
                    <a:pt x="1651" y="1361"/>
                  </a:cubicBezTo>
                  <a:cubicBezTo>
                    <a:pt x="220" y="1144"/>
                    <a:pt x="44" y="30"/>
                    <a:pt x="44" y="20"/>
                  </a:cubicBezTo>
                  <a:cubicBezTo>
                    <a:pt x="40" y="7"/>
                    <a:pt x="30" y="0"/>
                    <a:pt x="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0"/>
            <p:cNvSpPr/>
            <p:nvPr/>
          </p:nvSpPr>
          <p:spPr>
            <a:xfrm>
              <a:off x="8503940" y="477757"/>
              <a:ext cx="65355" cy="196"/>
            </a:xfrm>
            <a:custGeom>
              <a:rect b="b" l="l" r="r" t="t"/>
              <a:pathLst>
                <a:path extrusionOk="0" h="1" w="334">
                  <a:moveTo>
                    <a:pt x="0" y="0"/>
                  </a:moveTo>
                  <a:lnTo>
                    <a:pt x="334"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0"/>
            <p:cNvSpPr/>
            <p:nvPr/>
          </p:nvSpPr>
          <p:spPr>
            <a:xfrm>
              <a:off x="8500027" y="473061"/>
              <a:ext cx="73964" cy="8805"/>
            </a:xfrm>
            <a:custGeom>
              <a:rect b="b" l="l" r="r" t="t"/>
              <a:pathLst>
                <a:path extrusionOk="0" h="45" w="378">
                  <a:moveTo>
                    <a:pt x="20" y="1"/>
                  </a:moveTo>
                  <a:cubicBezTo>
                    <a:pt x="10" y="1"/>
                    <a:pt x="0" y="11"/>
                    <a:pt x="0" y="24"/>
                  </a:cubicBezTo>
                  <a:cubicBezTo>
                    <a:pt x="0" y="34"/>
                    <a:pt x="10" y="44"/>
                    <a:pt x="20" y="44"/>
                  </a:cubicBezTo>
                  <a:lnTo>
                    <a:pt x="354" y="44"/>
                  </a:lnTo>
                  <a:cubicBezTo>
                    <a:pt x="367" y="44"/>
                    <a:pt x="377" y="34"/>
                    <a:pt x="377" y="24"/>
                  </a:cubicBezTo>
                  <a:cubicBezTo>
                    <a:pt x="377" y="11"/>
                    <a:pt x="367" y="1"/>
                    <a:pt x="3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0"/>
            <p:cNvSpPr/>
            <p:nvPr/>
          </p:nvSpPr>
          <p:spPr>
            <a:xfrm>
              <a:off x="8729745" y="477757"/>
              <a:ext cx="65942" cy="196"/>
            </a:xfrm>
            <a:custGeom>
              <a:rect b="b" l="l" r="r" t="t"/>
              <a:pathLst>
                <a:path extrusionOk="0" h="1" w="337">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0"/>
            <p:cNvSpPr/>
            <p:nvPr/>
          </p:nvSpPr>
          <p:spPr>
            <a:xfrm>
              <a:off x="8725049" y="473061"/>
              <a:ext cx="74551" cy="8805"/>
            </a:xfrm>
            <a:custGeom>
              <a:rect b="b" l="l" r="r" t="t"/>
              <a:pathLst>
                <a:path extrusionOk="0" h="45" w="381">
                  <a:moveTo>
                    <a:pt x="24" y="1"/>
                  </a:moveTo>
                  <a:cubicBezTo>
                    <a:pt x="11" y="1"/>
                    <a:pt x="1" y="11"/>
                    <a:pt x="1" y="24"/>
                  </a:cubicBezTo>
                  <a:cubicBezTo>
                    <a:pt x="1" y="34"/>
                    <a:pt x="11" y="44"/>
                    <a:pt x="24" y="44"/>
                  </a:cubicBezTo>
                  <a:lnTo>
                    <a:pt x="361" y="44"/>
                  </a:lnTo>
                  <a:cubicBezTo>
                    <a:pt x="371" y="44"/>
                    <a:pt x="381" y="34"/>
                    <a:pt x="381" y="24"/>
                  </a:cubicBezTo>
                  <a:cubicBezTo>
                    <a:pt x="381" y="11"/>
                    <a:pt x="371" y="1"/>
                    <a:pt x="3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0"/>
            <p:cNvSpPr/>
            <p:nvPr/>
          </p:nvSpPr>
          <p:spPr>
            <a:xfrm>
              <a:off x="9144764" y="477757"/>
              <a:ext cx="66137" cy="196"/>
            </a:xfrm>
            <a:custGeom>
              <a:rect b="b" l="l" r="r" t="t"/>
              <a:pathLst>
                <a:path extrusionOk="0" h="1" w="338">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0"/>
            <p:cNvSpPr/>
            <p:nvPr/>
          </p:nvSpPr>
          <p:spPr>
            <a:xfrm>
              <a:off x="9140851" y="473061"/>
              <a:ext cx="73964" cy="8805"/>
            </a:xfrm>
            <a:custGeom>
              <a:rect b="b" l="l" r="r" t="t"/>
              <a:pathLst>
                <a:path extrusionOk="0" h="45" w="378">
                  <a:moveTo>
                    <a:pt x="20" y="1"/>
                  </a:moveTo>
                  <a:cubicBezTo>
                    <a:pt x="10" y="1"/>
                    <a:pt x="0" y="11"/>
                    <a:pt x="0" y="24"/>
                  </a:cubicBezTo>
                  <a:cubicBezTo>
                    <a:pt x="0" y="34"/>
                    <a:pt x="10" y="44"/>
                    <a:pt x="20" y="44"/>
                  </a:cubicBezTo>
                  <a:lnTo>
                    <a:pt x="357" y="44"/>
                  </a:lnTo>
                  <a:cubicBezTo>
                    <a:pt x="367" y="44"/>
                    <a:pt x="377" y="34"/>
                    <a:pt x="377" y="24"/>
                  </a:cubicBezTo>
                  <a:cubicBezTo>
                    <a:pt x="377" y="11"/>
                    <a:pt x="367" y="1"/>
                    <a:pt x="3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0"/>
            <p:cNvSpPr/>
            <p:nvPr/>
          </p:nvSpPr>
          <p:spPr>
            <a:xfrm>
              <a:off x="9363330" y="477757"/>
              <a:ext cx="66137" cy="196"/>
            </a:xfrm>
            <a:custGeom>
              <a:rect b="b" l="l" r="r" t="t"/>
              <a:pathLst>
                <a:path extrusionOk="0" h="1" w="338">
                  <a:moveTo>
                    <a:pt x="0" y="0"/>
                  </a:moveTo>
                  <a:lnTo>
                    <a:pt x="337" y="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0"/>
            <p:cNvSpPr/>
            <p:nvPr/>
          </p:nvSpPr>
          <p:spPr>
            <a:xfrm>
              <a:off x="9359416" y="473061"/>
              <a:ext cx="73964" cy="8805"/>
            </a:xfrm>
            <a:custGeom>
              <a:rect b="b" l="l" r="r" t="t"/>
              <a:pathLst>
                <a:path extrusionOk="0" h="45" w="378">
                  <a:moveTo>
                    <a:pt x="20" y="1"/>
                  </a:moveTo>
                  <a:cubicBezTo>
                    <a:pt x="10" y="1"/>
                    <a:pt x="0" y="11"/>
                    <a:pt x="0" y="24"/>
                  </a:cubicBezTo>
                  <a:cubicBezTo>
                    <a:pt x="0" y="34"/>
                    <a:pt x="10" y="44"/>
                    <a:pt x="20" y="44"/>
                  </a:cubicBezTo>
                  <a:lnTo>
                    <a:pt x="357" y="44"/>
                  </a:lnTo>
                  <a:cubicBezTo>
                    <a:pt x="367" y="44"/>
                    <a:pt x="377" y="34"/>
                    <a:pt x="377" y="24"/>
                  </a:cubicBezTo>
                  <a:cubicBezTo>
                    <a:pt x="377" y="11"/>
                    <a:pt x="367" y="1"/>
                    <a:pt x="3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0"/>
            <p:cNvSpPr/>
            <p:nvPr/>
          </p:nvSpPr>
          <p:spPr>
            <a:xfrm>
              <a:off x="8486917" y="1143434"/>
              <a:ext cx="319338" cy="34047"/>
            </a:xfrm>
            <a:custGeom>
              <a:rect b="b" l="l" r="r" t="t"/>
              <a:pathLst>
                <a:path extrusionOk="0" h="174" w="1632">
                  <a:moveTo>
                    <a:pt x="1" y="0"/>
                  </a:moveTo>
                  <a:lnTo>
                    <a:pt x="1" y="173"/>
                  </a:lnTo>
                  <a:lnTo>
                    <a:pt x="1631" y="173"/>
                  </a:lnTo>
                  <a:lnTo>
                    <a:pt x="1631"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0"/>
            <p:cNvSpPr/>
            <p:nvPr/>
          </p:nvSpPr>
          <p:spPr>
            <a:xfrm>
              <a:off x="8483003" y="1139324"/>
              <a:ext cx="327164" cy="42070"/>
            </a:xfrm>
            <a:custGeom>
              <a:rect b="b" l="l" r="r" t="t"/>
              <a:pathLst>
                <a:path extrusionOk="0" h="215" w="1672">
                  <a:moveTo>
                    <a:pt x="1631" y="41"/>
                  </a:moveTo>
                  <a:lnTo>
                    <a:pt x="1631" y="174"/>
                  </a:lnTo>
                  <a:lnTo>
                    <a:pt x="44" y="174"/>
                  </a:lnTo>
                  <a:lnTo>
                    <a:pt x="44" y="41"/>
                  </a:lnTo>
                  <a:close/>
                  <a:moveTo>
                    <a:pt x="21" y="1"/>
                  </a:moveTo>
                  <a:cubicBezTo>
                    <a:pt x="11" y="1"/>
                    <a:pt x="1" y="8"/>
                    <a:pt x="1" y="21"/>
                  </a:cubicBezTo>
                  <a:lnTo>
                    <a:pt x="1" y="194"/>
                  </a:lnTo>
                  <a:cubicBezTo>
                    <a:pt x="1" y="204"/>
                    <a:pt x="11" y="214"/>
                    <a:pt x="21" y="214"/>
                  </a:cubicBezTo>
                  <a:lnTo>
                    <a:pt x="1651" y="214"/>
                  </a:lnTo>
                  <a:cubicBezTo>
                    <a:pt x="1661" y="214"/>
                    <a:pt x="1671" y="204"/>
                    <a:pt x="1671" y="194"/>
                  </a:cubicBezTo>
                  <a:lnTo>
                    <a:pt x="1671" y="21"/>
                  </a:lnTo>
                  <a:cubicBezTo>
                    <a:pt x="1671" y="8"/>
                    <a:pt x="1661" y="1"/>
                    <a:pt x="16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0"/>
            <p:cNvSpPr/>
            <p:nvPr/>
          </p:nvSpPr>
          <p:spPr>
            <a:xfrm>
              <a:off x="9127741" y="1143434"/>
              <a:ext cx="319338" cy="34047"/>
            </a:xfrm>
            <a:custGeom>
              <a:rect b="b" l="l" r="r" t="t"/>
              <a:pathLst>
                <a:path extrusionOk="0" h="174" w="1632">
                  <a:moveTo>
                    <a:pt x="1" y="0"/>
                  </a:moveTo>
                  <a:lnTo>
                    <a:pt x="1" y="173"/>
                  </a:lnTo>
                  <a:lnTo>
                    <a:pt x="1631" y="173"/>
                  </a:lnTo>
                  <a:lnTo>
                    <a:pt x="1631"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0"/>
            <p:cNvSpPr/>
            <p:nvPr/>
          </p:nvSpPr>
          <p:spPr>
            <a:xfrm>
              <a:off x="9124415" y="1139324"/>
              <a:ext cx="327164" cy="42070"/>
            </a:xfrm>
            <a:custGeom>
              <a:rect b="b" l="l" r="r" t="t"/>
              <a:pathLst>
                <a:path extrusionOk="0" h="215" w="1672">
                  <a:moveTo>
                    <a:pt x="1628" y="41"/>
                  </a:moveTo>
                  <a:lnTo>
                    <a:pt x="1628" y="174"/>
                  </a:lnTo>
                  <a:lnTo>
                    <a:pt x="41" y="174"/>
                  </a:lnTo>
                  <a:lnTo>
                    <a:pt x="41" y="41"/>
                  </a:lnTo>
                  <a:close/>
                  <a:moveTo>
                    <a:pt x="21" y="1"/>
                  </a:moveTo>
                  <a:cubicBezTo>
                    <a:pt x="8" y="1"/>
                    <a:pt x="1" y="8"/>
                    <a:pt x="1" y="21"/>
                  </a:cubicBezTo>
                  <a:lnTo>
                    <a:pt x="1" y="194"/>
                  </a:lnTo>
                  <a:cubicBezTo>
                    <a:pt x="1" y="204"/>
                    <a:pt x="8" y="214"/>
                    <a:pt x="21" y="214"/>
                  </a:cubicBezTo>
                  <a:lnTo>
                    <a:pt x="1652" y="214"/>
                  </a:lnTo>
                  <a:cubicBezTo>
                    <a:pt x="1662" y="214"/>
                    <a:pt x="1672" y="204"/>
                    <a:pt x="1672" y="194"/>
                  </a:cubicBezTo>
                  <a:lnTo>
                    <a:pt x="1672" y="21"/>
                  </a:lnTo>
                  <a:cubicBezTo>
                    <a:pt x="1672" y="8"/>
                    <a:pt x="1662" y="1"/>
                    <a:pt x="165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30"/>
          <p:cNvGrpSpPr/>
          <p:nvPr/>
        </p:nvGrpSpPr>
        <p:grpSpPr>
          <a:xfrm>
            <a:off x="7046273" y="1126472"/>
            <a:ext cx="374357" cy="795559"/>
            <a:chOff x="9405983" y="1742486"/>
            <a:chExt cx="857046" cy="1832664"/>
          </a:xfrm>
        </p:grpSpPr>
        <p:sp>
          <p:nvSpPr>
            <p:cNvPr id="388" name="Google Shape;388;p30"/>
            <p:cNvSpPr/>
            <p:nvPr/>
          </p:nvSpPr>
          <p:spPr>
            <a:xfrm>
              <a:off x="9807305" y="1954595"/>
              <a:ext cx="51658" cy="75334"/>
            </a:xfrm>
            <a:custGeom>
              <a:rect b="b" l="l" r="r" t="t"/>
              <a:pathLst>
                <a:path extrusionOk="0" h="385" w="264">
                  <a:moveTo>
                    <a:pt x="130" y="1"/>
                  </a:moveTo>
                  <a:cubicBezTo>
                    <a:pt x="60" y="1"/>
                    <a:pt x="0" y="107"/>
                    <a:pt x="0" y="177"/>
                  </a:cubicBezTo>
                  <a:lnTo>
                    <a:pt x="0" y="384"/>
                  </a:lnTo>
                  <a:lnTo>
                    <a:pt x="264" y="384"/>
                  </a:lnTo>
                  <a:lnTo>
                    <a:pt x="264" y="177"/>
                  </a:lnTo>
                  <a:cubicBezTo>
                    <a:pt x="264" y="107"/>
                    <a:pt x="204" y="1"/>
                    <a:pt x="13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9803392" y="1950681"/>
              <a:ext cx="59484" cy="83161"/>
            </a:xfrm>
            <a:custGeom>
              <a:rect b="b" l="l" r="r" t="t"/>
              <a:pathLst>
                <a:path extrusionOk="0" h="425" w="304">
                  <a:moveTo>
                    <a:pt x="150" y="41"/>
                  </a:moveTo>
                  <a:cubicBezTo>
                    <a:pt x="207" y="41"/>
                    <a:pt x="264" y="131"/>
                    <a:pt x="264" y="197"/>
                  </a:cubicBezTo>
                  <a:lnTo>
                    <a:pt x="264" y="384"/>
                  </a:lnTo>
                  <a:lnTo>
                    <a:pt x="40" y="384"/>
                  </a:lnTo>
                  <a:lnTo>
                    <a:pt x="40" y="197"/>
                  </a:lnTo>
                  <a:cubicBezTo>
                    <a:pt x="40" y="131"/>
                    <a:pt x="97" y="41"/>
                    <a:pt x="150" y="41"/>
                  </a:cubicBezTo>
                  <a:close/>
                  <a:moveTo>
                    <a:pt x="150" y="1"/>
                  </a:moveTo>
                  <a:cubicBezTo>
                    <a:pt x="64" y="1"/>
                    <a:pt x="0" y="117"/>
                    <a:pt x="0" y="197"/>
                  </a:cubicBezTo>
                  <a:lnTo>
                    <a:pt x="0" y="424"/>
                  </a:lnTo>
                  <a:lnTo>
                    <a:pt x="304" y="424"/>
                  </a:lnTo>
                  <a:lnTo>
                    <a:pt x="304" y="197"/>
                  </a:lnTo>
                  <a:cubicBezTo>
                    <a:pt x="304" y="117"/>
                    <a:pt x="241" y="1"/>
                    <a:pt x="1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0"/>
            <p:cNvSpPr/>
            <p:nvPr/>
          </p:nvSpPr>
          <p:spPr>
            <a:xfrm>
              <a:off x="9832743" y="1746400"/>
              <a:ext cx="196" cy="208391"/>
            </a:xfrm>
            <a:custGeom>
              <a:rect b="b" l="l" r="r" t="t"/>
              <a:pathLst>
                <a:path extrusionOk="0" h="1065" w="1">
                  <a:moveTo>
                    <a:pt x="0" y="1"/>
                  </a:moveTo>
                  <a:lnTo>
                    <a:pt x="0" y="1065"/>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0"/>
            <p:cNvSpPr/>
            <p:nvPr/>
          </p:nvSpPr>
          <p:spPr>
            <a:xfrm>
              <a:off x="9828829" y="1742486"/>
              <a:ext cx="8610" cy="216218"/>
            </a:xfrm>
            <a:custGeom>
              <a:rect b="b" l="l" r="r" t="t"/>
              <a:pathLst>
                <a:path extrusionOk="0" h="1105" w="44">
                  <a:moveTo>
                    <a:pt x="22" y="1"/>
                  </a:moveTo>
                  <a:cubicBezTo>
                    <a:pt x="11" y="1"/>
                    <a:pt x="0" y="7"/>
                    <a:pt x="0" y="21"/>
                  </a:cubicBezTo>
                  <a:lnTo>
                    <a:pt x="0" y="1085"/>
                  </a:lnTo>
                  <a:cubicBezTo>
                    <a:pt x="0" y="1095"/>
                    <a:pt x="10" y="1105"/>
                    <a:pt x="20" y="1105"/>
                  </a:cubicBezTo>
                  <a:cubicBezTo>
                    <a:pt x="34" y="1105"/>
                    <a:pt x="40" y="1098"/>
                    <a:pt x="44" y="1088"/>
                  </a:cubicBezTo>
                  <a:lnTo>
                    <a:pt x="44" y="21"/>
                  </a:lnTo>
                  <a:cubicBezTo>
                    <a:pt x="44" y="7"/>
                    <a:pt x="33" y="1"/>
                    <a:pt x="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0"/>
            <p:cNvSpPr/>
            <p:nvPr/>
          </p:nvSpPr>
          <p:spPr>
            <a:xfrm>
              <a:off x="9756431" y="2016623"/>
              <a:ext cx="153407" cy="987559"/>
            </a:xfrm>
            <a:custGeom>
              <a:rect b="b" l="l" r="r" t="t"/>
              <a:pathLst>
                <a:path extrusionOk="0" h="5047" w="784">
                  <a:moveTo>
                    <a:pt x="390" y="0"/>
                  </a:moveTo>
                  <a:cubicBezTo>
                    <a:pt x="174" y="0"/>
                    <a:pt x="0" y="344"/>
                    <a:pt x="0" y="547"/>
                  </a:cubicBezTo>
                  <a:lnTo>
                    <a:pt x="0" y="4676"/>
                  </a:lnTo>
                  <a:cubicBezTo>
                    <a:pt x="4" y="4882"/>
                    <a:pt x="174" y="5046"/>
                    <a:pt x="378" y="5046"/>
                  </a:cubicBezTo>
                  <a:cubicBezTo>
                    <a:pt x="382" y="5046"/>
                    <a:pt x="386" y="5046"/>
                    <a:pt x="390" y="5046"/>
                  </a:cubicBezTo>
                  <a:cubicBezTo>
                    <a:pt x="395" y="5046"/>
                    <a:pt x="399" y="5046"/>
                    <a:pt x="403" y="5046"/>
                  </a:cubicBezTo>
                  <a:cubicBezTo>
                    <a:pt x="611" y="5046"/>
                    <a:pt x="777" y="4882"/>
                    <a:pt x="784" y="4676"/>
                  </a:cubicBezTo>
                  <a:lnTo>
                    <a:pt x="784" y="547"/>
                  </a:lnTo>
                  <a:cubicBezTo>
                    <a:pt x="784" y="344"/>
                    <a:pt x="607" y="0"/>
                    <a:pt x="390"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p:nvPr/>
          </p:nvSpPr>
          <p:spPr>
            <a:xfrm>
              <a:off x="9752517" y="2012709"/>
              <a:ext cx="161234" cy="995973"/>
            </a:xfrm>
            <a:custGeom>
              <a:rect b="b" l="l" r="r" t="t"/>
              <a:pathLst>
                <a:path extrusionOk="0" h="5090" w="824">
                  <a:moveTo>
                    <a:pt x="410" y="40"/>
                  </a:moveTo>
                  <a:cubicBezTo>
                    <a:pt x="611" y="40"/>
                    <a:pt x="784" y="371"/>
                    <a:pt x="784" y="567"/>
                  </a:cubicBezTo>
                  <a:lnTo>
                    <a:pt x="784" y="4696"/>
                  </a:lnTo>
                  <a:cubicBezTo>
                    <a:pt x="771" y="4893"/>
                    <a:pt x="611" y="5046"/>
                    <a:pt x="410" y="5046"/>
                  </a:cubicBezTo>
                  <a:cubicBezTo>
                    <a:pt x="214" y="5046"/>
                    <a:pt x="50" y="4893"/>
                    <a:pt x="40" y="4696"/>
                  </a:cubicBezTo>
                  <a:lnTo>
                    <a:pt x="40" y="567"/>
                  </a:lnTo>
                  <a:cubicBezTo>
                    <a:pt x="40" y="371"/>
                    <a:pt x="214" y="40"/>
                    <a:pt x="410" y="40"/>
                  </a:cubicBezTo>
                  <a:close/>
                  <a:moveTo>
                    <a:pt x="410" y="0"/>
                  </a:moveTo>
                  <a:cubicBezTo>
                    <a:pt x="184" y="0"/>
                    <a:pt x="0" y="344"/>
                    <a:pt x="0" y="567"/>
                  </a:cubicBezTo>
                  <a:lnTo>
                    <a:pt x="0" y="4696"/>
                  </a:lnTo>
                  <a:cubicBezTo>
                    <a:pt x="4" y="4917"/>
                    <a:pt x="187" y="5090"/>
                    <a:pt x="404" y="5090"/>
                  </a:cubicBezTo>
                  <a:cubicBezTo>
                    <a:pt x="406" y="5090"/>
                    <a:pt x="408" y="5090"/>
                    <a:pt x="410" y="5090"/>
                  </a:cubicBezTo>
                  <a:cubicBezTo>
                    <a:pt x="413" y="5090"/>
                    <a:pt x="415" y="5090"/>
                    <a:pt x="417" y="5090"/>
                  </a:cubicBezTo>
                  <a:cubicBezTo>
                    <a:pt x="637" y="5090"/>
                    <a:pt x="821" y="4917"/>
                    <a:pt x="824" y="4696"/>
                  </a:cubicBezTo>
                  <a:lnTo>
                    <a:pt x="824" y="567"/>
                  </a:lnTo>
                  <a:cubicBezTo>
                    <a:pt x="824" y="344"/>
                    <a:pt x="641" y="0"/>
                    <a:pt x="4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9712013" y="2166703"/>
              <a:ext cx="242243" cy="316598"/>
            </a:xfrm>
            <a:custGeom>
              <a:rect b="b" l="l" r="r" t="t"/>
              <a:pathLst>
                <a:path extrusionOk="0" h="1618" w="1238">
                  <a:moveTo>
                    <a:pt x="0" y="0"/>
                  </a:moveTo>
                  <a:lnTo>
                    <a:pt x="0" y="1618"/>
                  </a:lnTo>
                  <a:lnTo>
                    <a:pt x="1238" y="1618"/>
                  </a:lnTo>
                  <a:lnTo>
                    <a:pt x="123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0"/>
            <p:cNvSpPr/>
            <p:nvPr/>
          </p:nvSpPr>
          <p:spPr>
            <a:xfrm>
              <a:off x="9708100" y="2162790"/>
              <a:ext cx="250069" cy="325208"/>
            </a:xfrm>
            <a:custGeom>
              <a:rect b="b" l="l" r="r" t="t"/>
              <a:pathLst>
                <a:path extrusionOk="0" h="1662" w="1278">
                  <a:moveTo>
                    <a:pt x="1238" y="40"/>
                  </a:moveTo>
                  <a:lnTo>
                    <a:pt x="1238" y="1618"/>
                  </a:lnTo>
                  <a:lnTo>
                    <a:pt x="40" y="1618"/>
                  </a:lnTo>
                  <a:lnTo>
                    <a:pt x="40" y="40"/>
                  </a:lnTo>
                  <a:close/>
                  <a:moveTo>
                    <a:pt x="0" y="0"/>
                  </a:moveTo>
                  <a:lnTo>
                    <a:pt x="0" y="1661"/>
                  </a:lnTo>
                  <a:lnTo>
                    <a:pt x="1278" y="1661"/>
                  </a:lnTo>
                  <a:lnTo>
                    <a:pt x="1278"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0"/>
            <p:cNvSpPr/>
            <p:nvPr/>
          </p:nvSpPr>
          <p:spPr>
            <a:xfrm>
              <a:off x="9731580" y="2167290"/>
              <a:ext cx="203108" cy="376865"/>
            </a:xfrm>
            <a:custGeom>
              <a:rect b="b" l="l" r="r" t="t"/>
              <a:pathLst>
                <a:path extrusionOk="0" h="1926" w="1038">
                  <a:moveTo>
                    <a:pt x="461" y="1"/>
                  </a:moveTo>
                  <a:cubicBezTo>
                    <a:pt x="207" y="1"/>
                    <a:pt x="1" y="210"/>
                    <a:pt x="1" y="468"/>
                  </a:cubicBezTo>
                  <a:lnTo>
                    <a:pt x="1" y="1718"/>
                  </a:lnTo>
                  <a:cubicBezTo>
                    <a:pt x="1" y="1832"/>
                    <a:pt x="91" y="1925"/>
                    <a:pt x="204" y="1925"/>
                  </a:cubicBezTo>
                  <a:lnTo>
                    <a:pt x="834" y="1925"/>
                  </a:lnTo>
                  <a:cubicBezTo>
                    <a:pt x="948" y="1925"/>
                    <a:pt x="1038" y="1832"/>
                    <a:pt x="1038" y="1718"/>
                  </a:cubicBezTo>
                  <a:lnTo>
                    <a:pt x="1038" y="468"/>
                  </a:lnTo>
                  <a:cubicBezTo>
                    <a:pt x="1038" y="208"/>
                    <a:pt x="828" y="1"/>
                    <a:pt x="571" y="1"/>
                  </a:cubicBezTo>
                  <a:lnTo>
                    <a:pt x="467" y="1"/>
                  </a:lnTo>
                  <a:cubicBezTo>
                    <a:pt x="465" y="1"/>
                    <a:pt x="463" y="1"/>
                    <a:pt x="461"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p:nvPr/>
          </p:nvSpPr>
          <p:spPr>
            <a:xfrm>
              <a:off x="9727667" y="2163377"/>
              <a:ext cx="210935" cy="384692"/>
            </a:xfrm>
            <a:custGeom>
              <a:rect b="b" l="l" r="r" t="t"/>
              <a:pathLst>
                <a:path extrusionOk="0" h="1966" w="1078">
                  <a:moveTo>
                    <a:pt x="591" y="37"/>
                  </a:moveTo>
                  <a:cubicBezTo>
                    <a:pt x="838" y="37"/>
                    <a:pt x="1038" y="238"/>
                    <a:pt x="1038" y="484"/>
                  </a:cubicBezTo>
                  <a:lnTo>
                    <a:pt x="1038" y="1735"/>
                  </a:lnTo>
                  <a:cubicBezTo>
                    <a:pt x="1038" y="1838"/>
                    <a:pt x="954" y="1918"/>
                    <a:pt x="854" y="1918"/>
                  </a:cubicBezTo>
                  <a:lnTo>
                    <a:pt x="224" y="1918"/>
                  </a:lnTo>
                  <a:cubicBezTo>
                    <a:pt x="124" y="1918"/>
                    <a:pt x="41" y="1838"/>
                    <a:pt x="41" y="1735"/>
                  </a:cubicBezTo>
                  <a:lnTo>
                    <a:pt x="41" y="484"/>
                  </a:lnTo>
                  <a:cubicBezTo>
                    <a:pt x="41" y="238"/>
                    <a:pt x="241" y="41"/>
                    <a:pt x="487" y="37"/>
                  </a:cubicBezTo>
                  <a:close/>
                  <a:moveTo>
                    <a:pt x="487" y="1"/>
                  </a:moveTo>
                  <a:cubicBezTo>
                    <a:pt x="217" y="1"/>
                    <a:pt x="1" y="218"/>
                    <a:pt x="1" y="488"/>
                  </a:cubicBezTo>
                  <a:lnTo>
                    <a:pt x="1" y="1738"/>
                  </a:lnTo>
                  <a:cubicBezTo>
                    <a:pt x="1" y="1862"/>
                    <a:pt x="101" y="1962"/>
                    <a:pt x="224" y="1965"/>
                  </a:cubicBezTo>
                  <a:lnTo>
                    <a:pt x="854" y="1965"/>
                  </a:lnTo>
                  <a:cubicBezTo>
                    <a:pt x="978" y="1962"/>
                    <a:pt x="1078" y="1862"/>
                    <a:pt x="1078" y="1738"/>
                  </a:cubicBezTo>
                  <a:lnTo>
                    <a:pt x="1078" y="488"/>
                  </a:lnTo>
                  <a:cubicBezTo>
                    <a:pt x="1078" y="218"/>
                    <a:pt x="861" y="1"/>
                    <a:pt x="5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9684619" y="2312870"/>
              <a:ext cx="297031" cy="389193"/>
            </a:xfrm>
            <a:custGeom>
              <a:rect b="b" l="l" r="r" t="t"/>
              <a:pathLst>
                <a:path extrusionOk="0" h="1989" w="1518">
                  <a:moveTo>
                    <a:pt x="0" y="0"/>
                  </a:moveTo>
                  <a:lnTo>
                    <a:pt x="0" y="1988"/>
                  </a:lnTo>
                  <a:lnTo>
                    <a:pt x="1518" y="1988"/>
                  </a:lnTo>
                  <a:lnTo>
                    <a:pt x="151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0"/>
            <p:cNvSpPr/>
            <p:nvPr/>
          </p:nvSpPr>
          <p:spPr>
            <a:xfrm>
              <a:off x="9680706" y="2308957"/>
              <a:ext cx="305640" cy="397020"/>
            </a:xfrm>
            <a:custGeom>
              <a:rect b="b" l="l" r="r" t="t"/>
              <a:pathLst>
                <a:path extrusionOk="0" h="2029" w="1562">
                  <a:moveTo>
                    <a:pt x="1521" y="40"/>
                  </a:moveTo>
                  <a:lnTo>
                    <a:pt x="1521" y="1988"/>
                  </a:lnTo>
                  <a:lnTo>
                    <a:pt x="44" y="1988"/>
                  </a:lnTo>
                  <a:lnTo>
                    <a:pt x="44" y="40"/>
                  </a:lnTo>
                  <a:close/>
                  <a:moveTo>
                    <a:pt x="0" y="0"/>
                  </a:moveTo>
                  <a:lnTo>
                    <a:pt x="0" y="2028"/>
                  </a:lnTo>
                  <a:lnTo>
                    <a:pt x="1561" y="2028"/>
                  </a:lnTo>
                  <a:lnTo>
                    <a:pt x="156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9615352" y="2472734"/>
              <a:ext cx="435567" cy="416587"/>
            </a:xfrm>
            <a:custGeom>
              <a:rect b="b" l="l" r="r" t="t"/>
              <a:pathLst>
                <a:path extrusionOk="0" h="2129" w="2226">
                  <a:moveTo>
                    <a:pt x="1" y="1"/>
                  </a:moveTo>
                  <a:lnTo>
                    <a:pt x="1" y="2128"/>
                  </a:lnTo>
                  <a:lnTo>
                    <a:pt x="2225" y="2128"/>
                  </a:lnTo>
                  <a:lnTo>
                    <a:pt x="222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0"/>
            <p:cNvSpPr/>
            <p:nvPr/>
          </p:nvSpPr>
          <p:spPr>
            <a:xfrm>
              <a:off x="9610851" y="2468821"/>
              <a:ext cx="443981" cy="424414"/>
            </a:xfrm>
            <a:custGeom>
              <a:rect b="b" l="l" r="r" t="t"/>
              <a:pathLst>
                <a:path extrusionOk="0" h="2169" w="2269">
                  <a:moveTo>
                    <a:pt x="2228" y="44"/>
                  </a:moveTo>
                  <a:lnTo>
                    <a:pt x="2228" y="2128"/>
                  </a:lnTo>
                  <a:lnTo>
                    <a:pt x="44" y="2128"/>
                  </a:lnTo>
                  <a:lnTo>
                    <a:pt x="44" y="44"/>
                  </a:lnTo>
                  <a:close/>
                  <a:moveTo>
                    <a:pt x="1" y="1"/>
                  </a:moveTo>
                  <a:lnTo>
                    <a:pt x="1" y="2168"/>
                  </a:lnTo>
                  <a:lnTo>
                    <a:pt x="2268" y="2168"/>
                  </a:lnTo>
                  <a:lnTo>
                    <a:pt x="226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9708100" y="2305630"/>
              <a:ext cx="249482" cy="469418"/>
            </a:xfrm>
            <a:custGeom>
              <a:rect b="b" l="l" r="r" t="t"/>
              <a:pathLst>
                <a:path extrusionOk="0" h="2399" w="1275">
                  <a:moveTo>
                    <a:pt x="574" y="1"/>
                  </a:moveTo>
                  <a:cubicBezTo>
                    <a:pt x="257" y="1"/>
                    <a:pt x="0" y="258"/>
                    <a:pt x="0" y="574"/>
                  </a:cubicBezTo>
                  <a:lnTo>
                    <a:pt x="0" y="2088"/>
                  </a:lnTo>
                  <a:cubicBezTo>
                    <a:pt x="0" y="2259"/>
                    <a:pt x="141" y="2399"/>
                    <a:pt x="314" y="2399"/>
                  </a:cubicBezTo>
                  <a:lnTo>
                    <a:pt x="964" y="2399"/>
                  </a:lnTo>
                  <a:cubicBezTo>
                    <a:pt x="1138" y="2399"/>
                    <a:pt x="1274" y="2259"/>
                    <a:pt x="1274" y="2088"/>
                  </a:cubicBezTo>
                  <a:lnTo>
                    <a:pt x="1274" y="574"/>
                  </a:lnTo>
                  <a:cubicBezTo>
                    <a:pt x="1274" y="258"/>
                    <a:pt x="1018" y="1"/>
                    <a:pt x="704"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0"/>
            <p:cNvSpPr/>
            <p:nvPr/>
          </p:nvSpPr>
          <p:spPr>
            <a:xfrm>
              <a:off x="9703599" y="2301717"/>
              <a:ext cx="257896" cy="477832"/>
            </a:xfrm>
            <a:custGeom>
              <a:rect b="b" l="l" r="r" t="t"/>
              <a:pathLst>
                <a:path extrusionOk="0" h="2442" w="1318">
                  <a:moveTo>
                    <a:pt x="724" y="44"/>
                  </a:moveTo>
                  <a:cubicBezTo>
                    <a:pt x="1031" y="44"/>
                    <a:pt x="1277" y="291"/>
                    <a:pt x="1277" y="594"/>
                  </a:cubicBezTo>
                  <a:lnTo>
                    <a:pt x="1277" y="2108"/>
                  </a:lnTo>
                  <a:cubicBezTo>
                    <a:pt x="1277" y="2272"/>
                    <a:pt x="1147" y="2402"/>
                    <a:pt x="987" y="2402"/>
                  </a:cubicBezTo>
                  <a:lnTo>
                    <a:pt x="337" y="2402"/>
                  </a:lnTo>
                  <a:cubicBezTo>
                    <a:pt x="174" y="2402"/>
                    <a:pt x="43" y="2272"/>
                    <a:pt x="43" y="2108"/>
                  </a:cubicBezTo>
                  <a:lnTo>
                    <a:pt x="43" y="594"/>
                  </a:lnTo>
                  <a:cubicBezTo>
                    <a:pt x="43" y="291"/>
                    <a:pt x="290" y="44"/>
                    <a:pt x="597" y="44"/>
                  </a:cubicBezTo>
                  <a:close/>
                  <a:moveTo>
                    <a:pt x="594" y="1"/>
                  </a:moveTo>
                  <a:cubicBezTo>
                    <a:pt x="267" y="1"/>
                    <a:pt x="0" y="268"/>
                    <a:pt x="0" y="594"/>
                  </a:cubicBezTo>
                  <a:lnTo>
                    <a:pt x="0" y="2108"/>
                  </a:lnTo>
                  <a:cubicBezTo>
                    <a:pt x="0" y="2292"/>
                    <a:pt x="150" y="2442"/>
                    <a:pt x="334" y="2442"/>
                  </a:cubicBezTo>
                  <a:lnTo>
                    <a:pt x="987" y="2442"/>
                  </a:lnTo>
                  <a:cubicBezTo>
                    <a:pt x="1167" y="2439"/>
                    <a:pt x="1317" y="2292"/>
                    <a:pt x="1317" y="2108"/>
                  </a:cubicBezTo>
                  <a:lnTo>
                    <a:pt x="1317" y="594"/>
                  </a:lnTo>
                  <a:cubicBezTo>
                    <a:pt x="1317" y="268"/>
                    <a:pt x="1051" y="1"/>
                    <a:pt x="7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0"/>
            <p:cNvSpPr/>
            <p:nvPr/>
          </p:nvSpPr>
          <p:spPr>
            <a:xfrm>
              <a:off x="9653312" y="2417359"/>
              <a:ext cx="359059" cy="618716"/>
            </a:xfrm>
            <a:custGeom>
              <a:rect b="b" l="l" r="r" t="t"/>
              <a:pathLst>
                <a:path extrusionOk="0" h="3162" w="1835">
                  <a:moveTo>
                    <a:pt x="827" y="0"/>
                  </a:moveTo>
                  <a:cubicBezTo>
                    <a:pt x="371" y="0"/>
                    <a:pt x="0" y="370"/>
                    <a:pt x="0" y="824"/>
                  </a:cubicBezTo>
                  <a:lnTo>
                    <a:pt x="0" y="3162"/>
                  </a:lnTo>
                  <a:lnTo>
                    <a:pt x="1835" y="3162"/>
                  </a:lnTo>
                  <a:lnTo>
                    <a:pt x="1835" y="824"/>
                  </a:lnTo>
                  <a:cubicBezTo>
                    <a:pt x="1835" y="370"/>
                    <a:pt x="1464" y="0"/>
                    <a:pt x="1011"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p:nvPr/>
          </p:nvSpPr>
          <p:spPr>
            <a:xfrm>
              <a:off x="9649985" y="2413445"/>
              <a:ext cx="366299" cy="627130"/>
            </a:xfrm>
            <a:custGeom>
              <a:rect b="b" l="l" r="r" t="t"/>
              <a:pathLst>
                <a:path extrusionOk="0" h="3205" w="1872">
                  <a:moveTo>
                    <a:pt x="1028" y="43"/>
                  </a:moveTo>
                  <a:cubicBezTo>
                    <a:pt x="1471" y="43"/>
                    <a:pt x="1832" y="400"/>
                    <a:pt x="1832" y="844"/>
                  </a:cubicBezTo>
                  <a:lnTo>
                    <a:pt x="1832" y="3162"/>
                  </a:lnTo>
                  <a:lnTo>
                    <a:pt x="41" y="3162"/>
                  </a:lnTo>
                  <a:lnTo>
                    <a:pt x="41" y="844"/>
                  </a:lnTo>
                  <a:cubicBezTo>
                    <a:pt x="41" y="400"/>
                    <a:pt x="401" y="43"/>
                    <a:pt x="844" y="43"/>
                  </a:cubicBezTo>
                  <a:close/>
                  <a:moveTo>
                    <a:pt x="844" y="0"/>
                  </a:moveTo>
                  <a:cubicBezTo>
                    <a:pt x="378" y="0"/>
                    <a:pt x="1" y="380"/>
                    <a:pt x="1" y="844"/>
                  </a:cubicBezTo>
                  <a:lnTo>
                    <a:pt x="1" y="3205"/>
                  </a:lnTo>
                  <a:lnTo>
                    <a:pt x="1872" y="3205"/>
                  </a:lnTo>
                  <a:lnTo>
                    <a:pt x="1872" y="844"/>
                  </a:lnTo>
                  <a:cubicBezTo>
                    <a:pt x="1872" y="377"/>
                    <a:pt x="1491" y="0"/>
                    <a:pt x="10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9743908" y="2528892"/>
              <a:ext cx="178453" cy="475876"/>
            </a:xfrm>
            <a:custGeom>
              <a:rect b="b" l="l" r="r" t="t"/>
              <a:pathLst>
                <a:path extrusionOk="0" h="2432" w="912">
                  <a:moveTo>
                    <a:pt x="411" y="0"/>
                  </a:moveTo>
                  <a:cubicBezTo>
                    <a:pt x="184" y="0"/>
                    <a:pt x="1" y="184"/>
                    <a:pt x="1" y="411"/>
                  </a:cubicBezTo>
                  <a:lnTo>
                    <a:pt x="1" y="2021"/>
                  </a:lnTo>
                  <a:cubicBezTo>
                    <a:pt x="1" y="2248"/>
                    <a:pt x="184" y="2432"/>
                    <a:pt x="411" y="2432"/>
                  </a:cubicBezTo>
                  <a:lnTo>
                    <a:pt x="501" y="2432"/>
                  </a:lnTo>
                  <a:cubicBezTo>
                    <a:pt x="728" y="2432"/>
                    <a:pt x="911" y="2248"/>
                    <a:pt x="911" y="2021"/>
                  </a:cubicBezTo>
                  <a:lnTo>
                    <a:pt x="911" y="411"/>
                  </a:lnTo>
                  <a:cubicBezTo>
                    <a:pt x="911" y="184"/>
                    <a:pt x="728" y="0"/>
                    <a:pt x="50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0"/>
            <p:cNvSpPr/>
            <p:nvPr/>
          </p:nvSpPr>
          <p:spPr>
            <a:xfrm>
              <a:off x="9739994" y="2524978"/>
              <a:ext cx="186280" cy="483702"/>
            </a:xfrm>
            <a:custGeom>
              <a:rect b="b" l="l" r="r" t="t"/>
              <a:pathLst>
                <a:path extrusionOk="0" h="2472" w="952">
                  <a:moveTo>
                    <a:pt x="521" y="40"/>
                  </a:moveTo>
                  <a:cubicBezTo>
                    <a:pt x="735" y="40"/>
                    <a:pt x="911" y="217"/>
                    <a:pt x="911" y="431"/>
                  </a:cubicBezTo>
                  <a:lnTo>
                    <a:pt x="911" y="2041"/>
                  </a:lnTo>
                  <a:cubicBezTo>
                    <a:pt x="911" y="2255"/>
                    <a:pt x="735" y="2428"/>
                    <a:pt x="521" y="2428"/>
                  </a:cubicBezTo>
                  <a:lnTo>
                    <a:pt x="431" y="2428"/>
                  </a:lnTo>
                  <a:cubicBezTo>
                    <a:pt x="214" y="2428"/>
                    <a:pt x="41" y="2255"/>
                    <a:pt x="41" y="2041"/>
                  </a:cubicBezTo>
                  <a:lnTo>
                    <a:pt x="41" y="431"/>
                  </a:lnTo>
                  <a:cubicBezTo>
                    <a:pt x="41" y="214"/>
                    <a:pt x="214" y="40"/>
                    <a:pt x="431" y="40"/>
                  </a:cubicBezTo>
                  <a:close/>
                  <a:moveTo>
                    <a:pt x="431" y="0"/>
                  </a:moveTo>
                  <a:cubicBezTo>
                    <a:pt x="191" y="0"/>
                    <a:pt x="1" y="194"/>
                    <a:pt x="1" y="431"/>
                  </a:cubicBezTo>
                  <a:lnTo>
                    <a:pt x="1" y="2041"/>
                  </a:lnTo>
                  <a:cubicBezTo>
                    <a:pt x="1" y="2278"/>
                    <a:pt x="191" y="2472"/>
                    <a:pt x="431" y="2472"/>
                  </a:cubicBezTo>
                  <a:lnTo>
                    <a:pt x="521" y="2472"/>
                  </a:lnTo>
                  <a:cubicBezTo>
                    <a:pt x="758" y="2472"/>
                    <a:pt x="951" y="2278"/>
                    <a:pt x="951" y="2041"/>
                  </a:cubicBezTo>
                  <a:lnTo>
                    <a:pt x="951" y="431"/>
                  </a:lnTo>
                  <a:cubicBezTo>
                    <a:pt x="951" y="194"/>
                    <a:pt x="758" y="0"/>
                    <a:pt x="5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0"/>
            <p:cNvSpPr/>
            <p:nvPr/>
          </p:nvSpPr>
          <p:spPr>
            <a:xfrm>
              <a:off x="9571130" y="2898125"/>
              <a:ext cx="523424" cy="152429"/>
            </a:xfrm>
            <a:custGeom>
              <a:rect b="b" l="l" r="r" t="t"/>
              <a:pathLst>
                <a:path extrusionOk="0" h="779" w="2675">
                  <a:moveTo>
                    <a:pt x="0" y="1"/>
                  </a:moveTo>
                  <a:lnTo>
                    <a:pt x="0" y="778"/>
                  </a:lnTo>
                  <a:lnTo>
                    <a:pt x="2675" y="778"/>
                  </a:lnTo>
                  <a:lnTo>
                    <a:pt x="267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0"/>
            <p:cNvSpPr/>
            <p:nvPr/>
          </p:nvSpPr>
          <p:spPr>
            <a:xfrm>
              <a:off x="9567216" y="2894212"/>
              <a:ext cx="532034" cy="160843"/>
            </a:xfrm>
            <a:custGeom>
              <a:rect b="b" l="l" r="r" t="t"/>
              <a:pathLst>
                <a:path extrusionOk="0" h="822" w="2719">
                  <a:moveTo>
                    <a:pt x="2675" y="44"/>
                  </a:moveTo>
                  <a:lnTo>
                    <a:pt x="2675" y="778"/>
                  </a:lnTo>
                  <a:lnTo>
                    <a:pt x="43" y="778"/>
                  </a:lnTo>
                  <a:lnTo>
                    <a:pt x="43" y="44"/>
                  </a:lnTo>
                  <a:close/>
                  <a:moveTo>
                    <a:pt x="0" y="1"/>
                  </a:moveTo>
                  <a:lnTo>
                    <a:pt x="0" y="821"/>
                  </a:lnTo>
                  <a:lnTo>
                    <a:pt x="2718" y="821"/>
                  </a:lnTo>
                  <a:lnTo>
                    <a:pt x="271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0"/>
            <p:cNvSpPr/>
            <p:nvPr/>
          </p:nvSpPr>
          <p:spPr>
            <a:xfrm>
              <a:off x="9533169" y="2876014"/>
              <a:ext cx="599932" cy="30916"/>
            </a:xfrm>
            <a:custGeom>
              <a:rect b="b" l="l" r="r" t="t"/>
              <a:pathLst>
                <a:path extrusionOk="0" h="158" w="3066">
                  <a:moveTo>
                    <a:pt x="1" y="1"/>
                  </a:moveTo>
                  <a:lnTo>
                    <a:pt x="1" y="157"/>
                  </a:lnTo>
                  <a:lnTo>
                    <a:pt x="3066" y="157"/>
                  </a:lnTo>
                  <a:lnTo>
                    <a:pt x="3066"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0"/>
            <p:cNvSpPr/>
            <p:nvPr/>
          </p:nvSpPr>
          <p:spPr>
            <a:xfrm>
              <a:off x="9529256" y="2872101"/>
              <a:ext cx="608346" cy="38743"/>
            </a:xfrm>
            <a:custGeom>
              <a:rect b="b" l="l" r="r" t="t"/>
              <a:pathLst>
                <a:path extrusionOk="0" h="198" w="3109">
                  <a:moveTo>
                    <a:pt x="3066" y="41"/>
                  </a:moveTo>
                  <a:lnTo>
                    <a:pt x="3066" y="154"/>
                  </a:lnTo>
                  <a:lnTo>
                    <a:pt x="41" y="154"/>
                  </a:lnTo>
                  <a:lnTo>
                    <a:pt x="44" y="41"/>
                  </a:lnTo>
                  <a:close/>
                  <a:moveTo>
                    <a:pt x="1" y="1"/>
                  </a:moveTo>
                  <a:lnTo>
                    <a:pt x="1" y="197"/>
                  </a:lnTo>
                  <a:lnTo>
                    <a:pt x="3106" y="197"/>
                  </a:lnTo>
                  <a:lnTo>
                    <a:pt x="3109"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0"/>
            <p:cNvSpPr/>
            <p:nvPr/>
          </p:nvSpPr>
          <p:spPr>
            <a:xfrm>
              <a:off x="9799478" y="2599334"/>
              <a:ext cx="67311" cy="451221"/>
            </a:xfrm>
            <a:custGeom>
              <a:rect b="b" l="l" r="r" t="t"/>
              <a:pathLst>
                <a:path extrusionOk="0" h="2306" w="344">
                  <a:moveTo>
                    <a:pt x="154" y="1"/>
                  </a:moveTo>
                  <a:cubicBezTo>
                    <a:pt x="70" y="1"/>
                    <a:pt x="0" y="71"/>
                    <a:pt x="0" y="154"/>
                  </a:cubicBezTo>
                  <a:lnTo>
                    <a:pt x="0" y="2305"/>
                  </a:lnTo>
                  <a:lnTo>
                    <a:pt x="344" y="2305"/>
                  </a:lnTo>
                  <a:lnTo>
                    <a:pt x="344" y="154"/>
                  </a:lnTo>
                  <a:cubicBezTo>
                    <a:pt x="344" y="71"/>
                    <a:pt x="274" y="1"/>
                    <a:pt x="190"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0"/>
            <p:cNvSpPr/>
            <p:nvPr/>
          </p:nvSpPr>
          <p:spPr>
            <a:xfrm>
              <a:off x="9795565" y="2595420"/>
              <a:ext cx="75138" cy="459635"/>
            </a:xfrm>
            <a:custGeom>
              <a:rect b="b" l="l" r="r" t="t"/>
              <a:pathLst>
                <a:path extrusionOk="0" h="2349" w="384">
                  <a:moveTo>
                    <a:pt x="210" y="41"/>
                  </a:moveTo>
                  <a:cubicBezTo>
                    <a:pt x="284" y="41"/>
                    <a:pt x="344" y="101"/>
                    <a:pt x="344" y="174"/>
                  </a:cubicBezTo>
                  <a:lnTo>
                    <a:pt x="344" y="2305"/>
                  </a:lnTo>
                  <a:lnTo>
                    <a:pt x="40" y="2305"/>
                  </a:lnTo>
                  <a:lnTo>
                    <a:pt x="40" y="174"/>
                  </a:lnTo>
                  <a:cubicBezTo>
                    <a:pt x="40" y="101"/>
                    <a:pt x="100" y="41"/>
                    <a:pt x="174" y="41"/>
                  </a:cubicBezTo>
                  <a:close/>
                  <a:moveTo>
                    <a:pt x="174" y="1"/>
                  </a:moveTo>
                  <a:cubicBezTo>
                    <a:pt x="77" y="1"/>
                    <a:pt x="0" y="77"/>
                    <a:pt x="0" y="174"/>
                  </a:cubicBezTo>
                  <a:lnTo>
                    <a:pt x="0" y="2348"/>
                  </a:lnTo>
                  <a:lnTo>
                    <a:pt x="384" y="2348"/>
                  </a:lnTo>
                  <a:lnTo>
                    <a:pt x="384" y="174"/>
                  </a:lnTo>
                  <a:cubicBezTo>
                    <a:pt x="384" y="77"/>
                    <a:pt x="307" y="1"/>
                    <a:pt x="21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p:cNvSpPr/>
            <p:nvPr/>
          </p:nvSpPr>
          <p:spPr>
            <a:xfrm>
              <a:off x="9832743" y="2090391"/>
              <a:ext cx="196" cy="76508"/>
            </a:xfrm>
            <a:custGeom>
              <a:rect b="b" l="l" r="r" t="t"/>
              <a:pathLst>
                <a:path extrusionOk="0" h="391" w="1">
                  <a:moveTo>
                    <a:pt x="0" y="0"/>
                  </a:moveTo>
                  <a:lnTo>
                    <a:pt x="0" y="3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0"/>
            <p:cNvSpPr/>
            <p:nvPr/>
          </p:nvSpPr>
          <p:spPr>
            <a:xfrm>
              <a:off x="9828829" y="2086478"/>
              <a:ext cx="8610" cy="84335"/>
            </a:xfrm>
            <a:custGeom>
              <a:rect b="b" l="l" r="r" t="t"/>
              <a:pathLst>
                <a:path extrusionOk="0" h="431" w="44">
                  <a:moveTo>
                    <a:pt x="22" y="0"/>
                  </a:moveTo>
                  <a:cubicBezTo>
                    <a:pt x="11" y="0"/>
                    <a:pt x="0" y="7"/>
                    <a:pt x="0" y="20"/>
                  </a:cubicBezTo>
                  <a:lnTo>
                    <a:pt x="0" y="410"/>
                  </a:lnTo>
                  <a:cubicBezTo>
                    <a:pt x="0" y="424"/>
                    <a:pt x="10" y="430"/>
                    <a:pt x="20" y="430"/>
                  </a:cubicBezTo>
                  <a:cubicBezTo>
                    <a:pt x="34" y="430"/>
                    <a:pt x="40" y="424"/>
                    <a:pt x="44" y="414"/>
                  </a:cubicBezTo>
                  <a:lnTo>
                    <a:pt x="44" y="20"/>
                  </a:lnTo>
                  <a:cubicBezTo>
                    <a:pt x="44" y="7"/>
                    <a:pt x="33"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0"/>
            <p:cNvSpPr/>
            <p:nvPr/>
          </p:nvSpPr>
          <p:spPr>
            <a:xfrm>
              <a:off x="9832743" y="2341634"/>
              <a:ext cx="196" cy="75921"/>
            </a:xfrm>
            <a:custGeom>
              <a:rect b="b" l="l" r="r" t="t"/>
              <a:pathLst>
                <a:path extrusionOk="0" h="388" w="1">
                  <a:moveTo>
                    <a:pt x="0" y="0"/>
                  </a:moveTo>
                  <a:lnTo>
                    <a:pt x="0" y="38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0"/>
            <p:cNvSpPr/>
            <p:nvPr/>
          </p:nvSpPr>
          <p:spPr>
            <a:xfrm>
              <a:off x="9828829" y="2337720"/>
              <a:ext cx="8610" cy="84335"/>
            </a:xfrm>
            <a:custGeom>
              <a:rect b="b" l="l" r="r" t="t"/>
              <a:pathLst>
                <a:path extrusionOk="0" h="431" w="44">
                  <a:moveTo>
                    <a:pt x="22" y="0"/>
                  </a:moveTo>
                  <a:cubicBezTo>
                    <a:pt x="11" y="0"/>
                    <a:pt x="0" y="7"/>
                    <a:pt x="0" y="20"/>
                  </a:cubicBezTo>
                  <a:lnTo>
                    <a:pt x="0" y="407"/>
                  </a:lnTo>
                  <a:cubicBezTo>
                    <a:pt x="0" y="420"/>
                    <a:pt x="10" y="430"/>
                    <a:pt x="20" y="430"/>
                  </a:cubicBezTo>
                  <a:cubicBezTo>
                    <a:pt x="34" y="430"/>
                    <a:pt x="44" y="420"/>
                    <a:pt x="44" y="407"/>
                  </a:cubicBezTo>
                  <a:lnTo>
                    <a:pt x="44" y="20"/>
                  </a:lnTo>
                  <a:cubicBezTo>
                    <a:pt x="44" y="7"/>
                    <a:pt x="33"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0"/>
            <p:cNvSpPr/>
            <p:nvPr/>
          </p:nvSpPr>
          <p:spPr>
            <a:xfrm>
              <a:off x="9755061" y="2369028"/>
              <a:ext cx="28960" cy="55571"/>
            </a:xfrm>
            <a:custGeom>
              <a:rect b="b" l="l" r="r" t="t"/>
              <a:pathLst>
                <a:path extrusionOk="0" h="284" w="148">
                  <a:moveTo>
                    <a:pt x="1" y="0"/>
                  </a:moveTo>
                  <a:lnTo>
                    <a:pt x="147"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9750561" y="2364919"/>
              <a:ext cx="37960" cy="64376"/>
            </a:xfrm>
            <a:custGeom>
              <a:rect b="b" l="l" r="r" t="t"/>
              <a:pathLst>
                <a:path extrusionOk="0" h="329" w="194">
                  <a:moveTo>
                    <a:pt x="22" y="0"/>
                  </a:moveTo>
                  <a:cubicBezTo>
                    <a:pt x="19" y="0"/>
                    <a:pt x="16" y="0"/>
                    <a:pt x="14" y="1"/>
                  </a:cubicBezTo>
                  <a:cubicBezTo>
                    <a:pt x="4" y="8"/>
                    <a:pt x="0" y="21"/>
                    <a:pt x="4" y="31"/>
                  </a:cubicBezTo>
                  <a:lnTo>
                    <a:pt x="150" y="315"/>
                  </a:lnTo>
                  <a:cubicBezTo>
                    <a:pt x="154" y="321"/>
                    <a:pt x="164" y="328"/>
                    <a:pt x="170" y="328"/>
                  </a:cubicBezTo>
                  <a:cubicBezTo>
                    <a:pt x="174" y="325"/>
                    <a:pt x="177" y="325"/>
                    <a:pt x="180" y="325"/>
                  </a:cubicBezTo>
                  <a:cubicBezTo>
                    <a:pt x="190" y="318"/>
                    <a:pt x="194" y="305"/>
                    <a:pt x="190" y="295"/>
                  </a:cubicBezTo>
                  <a:lnTo>
                    <a:pt x="40" y="11"/>
                  </a:lnTo>
                  <a:cubicBezTo>
                    <a:pt x="38" y="4"/>
                    <a:pt x="30"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0"/>
            <p:cNvSpPr/>
            <p:nvPr/>
          </p:nvSpPr>
          <p:spPr>
            <a:xfrm>
              <a:off x="9778542" y="2473321"/>
              <a:ext cx="28960" cy="55767"/>
            </a:xfrm>
            <a:custGeom>
              <a:rect b="b" l="l" r="r" t="t"/>
              <a:pathLst>
                <a:path extrusionOk="0" h="285" w="148">
                  <a:moveTo>
                    <a:pt x="1" y="1"/>
                  </a:moveTo>
                  <a:lnTo>
                    <a:pt x="147"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0"/>
            <p:cNvSpPr/>
            <p:nvPr/>
          </p:nvSpPr>
          <p:spPr>
            <a:xfrm>
              <a:off x="9774041" y="2469212"/>
              <a:ext cx="37960" cy="63789"/>
            </a:xfrm>
            <a:custGeom>
              <a:rect b="b" l="l" r="r" t="t"/>
              <a:pathLst>
                <a:path extrusionOk="0" h="326" w="194">
                  <a:moveTo>
                    <a:pt x="22" y="1"/>
                  </a:moveTo>
                  <a:cubicBezTo>
                    <a:pt x="19" y="1"/>
                    <a:pt x="16" y="1"/>
                    <a:pt x="14" y="2"/>
                  </a:cubicBezTo>
                  <a:cubicBezTo>
                    <a:pt x="4" y="9"/>
                    <a:pt x="0" y="22"/>
                    <a:pt x="7" y="32"/>
                  </a:cubicBezTo>
                  <a:lnTo>
                    <a:pt x="154" y="315"/>
                  </a:lnTo>
                  <a:cubicBezTo>
                    <a:pt x="157" y="322"/>
                    <a:pt x="164" y="325"/>
                    <a:pt x="170" y="325"/>
                  </a:cubicBezTo>
                  <a:lnTo>
                    <a:pt x="180" y="325"/>
                  </a:lnTo>
                  <a:cubicBezTo>
                    <a:pt x="190" y="319"/>
                    <a:pt x="194" y="305"/>
                    <a:pt x="190" y="295"/>
                  </a:cubicBezTo>
                  <a:lnTo>
                    <a:pt x="44" y="12"/>
                  </a:lnTo>
                  <a:cubicBezTo>
                    <a:pt x="39" y="4"/>
                    <a:pt x="30" y="1"/>
                    <a:pt x="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0"/>
            <p:cNvSpPr/>
            <p:nvPr/>
          </p:nvSpPr>
          <p:spPr>
            <a:xfrm>
              <a:off x="9723167" y="2509912"/>
              <a:ext cx="41874" cy="46570"/>
            </a:xfrm>
            <a:custGeom>
              <a:rect b="b" l="l" r="r" t="t"/>
              <a:pathLst>
                <a:path extrusionOk="0" h="238" w="214">
                  <a:moveTo>
                    <a:pt x="0" y="1"/>
                  </a:moveTo>
                  <a:lnTo>
                    <a:pt x="214" y="23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0"/>
            <p:cNvSpPr/>
            <p:nvPr/>
          </p:nvSpPr>
          <p:spPr>
            <a:xfrm>
              <a:off x="9716905" y="2505020"/>
              <a:ext cx="52636" cy="55375"/>
            </a:xfrm>
            <a:custGeom>
              <a:rect b="b" l="l" r="r" t="t"/>
              <a:pathLst>
                <a:path extrusionOk="0" h="283" w="269">
                  <a:moveTo>
                    <a:pt x="31" y="1"/>
                  </a:moveTo>
                  <a:cubicBezTo>
                    <a:pt x="16" y="1"/>
                    <a:pt x="0" y="24"/>
                    <a:pt x="16" y="39"/>
                  </a:cubicBezTo>
                  <a:lnTo>
                    <a:pt x="232" y="276"/>
                  </a:lnTo>
                  <a:cubicBezTo>
                    <a:pt x="236" y="279"/>
                    <a:pt x="242" y="282"/>
                    <a:pt x="246" y="282"/>
                  </a:cubicBezTo>
                  <a:cubicBezTo>
                    <a:pt x="252" y="282"/>
                    <a:pt x="259" y="279"/>
                    <a:pt x="262" y="276"/>
                  </a:cubicBezTo>
                  <a:cubicBezTo>
                    <a:pt x="269" y="269"/>
                    <a:pt x="269" y="256"/>
                    <a:pt x="262" y="246"/>
                  </a:cubicBezTo>
                  <a:lnTo>
                    <a:pt x="46" y="9"/>
                  </a:lnTo>
                  <a:cubicBezTo>
                    <a:pt x="41" y="3"/>
                    <a:pt x="36"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0"/>
            <p:cNvSpPr/>
            <p:nvPr/>
          </p:nvSpPr>
          <p:spPr>
            <a:xfrm>
              <a:off x="9864050" y="2477235"/>
              <a:ext cx="28960" cy="55767"/>
            </a:xfrm>
            <a:custGeom>
              <a:rect b="b" l="l" r="r" t="t"/>
              <a:pathLst>
                <a:path extrusionOk="0" h="285" w="148">
                  <a:moveTo>
                    <a:pt x="147" y="1"/>
                  </a:moveTo>
                  <a:lnTo>
                    <a:pt x="1"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0"/>
            <p:cNvSpPr/>
            <p:nvPr/>
          </p:nvSpPr>
          <p:spPr>
            <a:xfrm>
              <a:off x="9858767" y="2473125"/>
              <a:ext cx="38743" cy="64376"/>
            </a:xfrm>
            <a:custGeom>
              <a:rect b="b" l="l" r="r" t="t"/>
              <a:pathLst>
                <a:path extrusionOk="0" h="329" w="198">
                  <a:moveTo>
                    <a:pt x="175" y="1"/>
                  </a:moveTo>
                  <a:cubicBezTo>
                    <a:pt x="166" y="1"/>
                    <a:pt x="159" y="4"/>
                    <a:pt x="154" y="12"/>
                  </a:cubicBezTo>
                  <a:lnTo>
                    <a:pt x="8" y="295"/>
                  </a:lnTo>
                  <a:cubicBezTo>
                    <a:pt x="1" y="305"/>
                    <a:pt x="8" y="319"/>
                    <a:pt x="18" y="325"/>
                  </a:cubicBezTo>
                  <a:cubicBezTo>
                    <a:pt x="21" y="325"/>
                    <a:pt x="24" y="329"/>
                    <a:pt x="28" y="329"/>
                  </a:cubicBezTo>
                  <a:cubicBezTo>
                    <a:pt x="34" y="329"/>
                    <a:pt x="41" y="322"/>
                    <a:pt x="44" y="315"/>
                  </a:cubicBezTo>
                  <a:lnTo>
                    <a:pt x="191" y="32"/>
                  </a:lnTo>
                  <a:cubicBezTo>
                    <a:pt x="198" y="22"/>
                    <a:pt x="194" y="9"/>
                    <a:pt x="184" y="2"/>
                  </a:cubicBezTo>
                  <a:cubicBezTo>
                    <a:pt x="181" y="1"/>
                    <a:pt x="178" y="1"/>
                    <a:pt x="17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0"/>
            <p:cNvSpPr/>
            <p:nvPr/>
          </p:nvSpPr>
          <p:spPr>
            <a:xfrm>
              <a:off x="9906511" y="2513825"/>
              <a:ext cx="42657" cy="46570"/>
            </a:xfrm>
            <a:custGeom>
              <a:rect b="b" l="l" r="r" t="t"/>
              <a:pathLst>
                <a:path extrusionOk="0" h="238" w="218">
                  <a:moveTo>
                    <a:pt x="217" y="1"/>
                  </a:moveTo>
                  <a:lnTo>
                    <a:pt x="0" y="23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0"/>
            <p:cNvSpPr/>
            <p:nvPr/>
          </p:nvSpPr>
          <p:spPr>
            <a:xfrm>
              <a:off x="9902597" y="2509520"/>
              <a:ext cx="52636" cy="54788"/>
            </a:xfrm>
            <a:custGeom>
              <a:rect b="b" l="l" r="r" t="t"/>
              <a:pathLst>
                <a:path extrusionOk="0" h="280" w="269">
                  <a:moveTo>
                    <a:pt x="239" y="1"/>
                  </a:moveTo>
                  <a:cubicBezTo>
                    <a:pt x="233" y="1"/>
                    <a:pt x="228" y="3"/>
                    <a:pt x="224" y="9"/>
                  </a:cubicBezTo>
                  <a:lnTo>
                    <a:pt x="7" y="246"/>
                  </a:lnTo>
                  <a:cubicBezTo>
                    <a:pt x="0" y="253"/>
                    <a:pt x="0" y="266"/>
                    <a:pt x="7" y="276"/>
                  </a:cubicBezTo>
                  <a:cubicBezTo>
                    <a:pt x="10" y="279"/>
                    <a:pt x="17" y="279"/>
                    <a:pt x="20" y="279"/>
                  </a:cubicBezTo>
                  <a:cubicBezTo>
                    <a:pt x="27" y="279"/>
                    <a:pt x="34" y="279"/>
                    <a:pt x="37" y="273"/>
                  </a:cubicBezTo>
                  <a:lnTo>
                    <a:pt x="254" y="36"/>
                  </a:lnTo>
                  <a:cubicBezTo>
                    <a:pt x="269" y="21"/>
                    <a:pt x="254" y="1"/>
                    <a:pt x="2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0"/>
            <p:cNvSpPr/>
            <p:nvPr/>
          </p:nvSpPr>
          <p:spPr>
            <a:xfrm>
              <a:off x="9887531" y="2369028"/>
              <a:ext cx="21133" cy="56941"/>
            </a:xfrm>
            <a:custGeom>
              <a:rect b="b" l="l" r="r" t="t"/>
              <a:pathLst>
                <a:path extrusionOk="0" h="291" w="108">
                  <a:moveTo>
                    <a:pt x="107" y="0"/>
                  </a:moveTo>
                  <a:lnTo>
                    <a:pt x="1" y="2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0"/>
            <p:cNvSpPr/>
            <p:nvPr/>
          </p:nvSpPr>
          <p:spPr>
            <a:xfrm>
              <a:off x="9883617" y="2364919"/>
              <a:ext cx="30134" cy="65550"/>
            </a:xfrm>
            <a:custGeom>
              <a:rect b="b" l="l" r="r" t="t"/>
              <a:pathLst>
                <a:path extrusionOk="0" h="335" w="154">
                  <a:moveTo>
                    <a:pt x="132" y="0"/>
                  </a:moveTo>
                  <a:cubicBezTo>
                    <a:pt x="123" y="0"/>
                    <a:pt x="113" y="6"/>
                    <a:pt x="111" y="15"/>
                  </a:cubicBezTo>
                  <a:lnTo>
                    <a:pt x="4" y="308"/>
                  </a:lnTo>
                  <a:cubicBezTo>
                    <a:pt x="1" y="318"/>
                    <a:pt x="7" y="331"/>
                    <a:pt x="17" y="335"/>
                  </a:cubicBezTo>
                  <a:lnTo>
                    <a:pt x="24" y="335"/>
                  </a:lnTo>
                  <a:cubicBezTo>
                    <a:pt x="34" y="335"/>
                    <a:pt x="41" y="328"/>
                    <a:pt x="44" y="321"/>
                  </a:cubicBezTo>
                  <a:lnTo>
                    <a:pt x="147" y="28"/>
                  </a:lnTo>
                  <a:cubicBezTo>
                    <a:pt x="154" y="18"/>
                    <a:pt x="147" y="8"/>
                    <a:pt x="137" y="1"/>
                  </a:cubicBezTo>
                  <a:cubicBezTo>
                    <a:pt x="136" y="1"/>
                    <a:pt x="134" y="0"/>
                    <a:pt x="1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0"/>
            <p:cNvSpPr/>
            <p:nvPr/>
          </p:nvSpPr>
          <p:spPr>
            <a:xfrm>
              <a:off x="9784412" y="2237732"/>
              <a:ext cx="22502" cy="68877"/>
            </a:xfrm>
            <a:custGeom>
              <a:rect b="b" l="l" r="r" t="t"/>
              <a:pathLst>
                <a:path extrusionOk="0" h="352" w="115">
                  <a:moveTo>
                    <a:pt x="1" y="1"/>
                  </a:moveTo>
                  <a:lnTo>
                    <a:pt x="114" y="35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0"/>
            <p:cNvSpPr/>
            <p:nvPr/>
          </p:nvSpPr>
          <p:spPr>
            <a:xfrm>
              <a:off x="9779716" y="2234601"/>
              <a:ext cx="31699" cy="75921"/>
            </a:xfrm>
            <a:custGeom>
              <a:rect b="b" l="l" r="r" t="t"/>
              <a:pathLst>
                <a:path extrusionOk="0" h="388" w="162">
                  <a:moveTo>
                    <a:pt x="24" y="1"/>
                  </a:moveTo>
                  <a:cubicBezTo>
                    <a:pt x="12" y="1"/>
                    <a:pt x="1" y="11"/>
                    <a:pt x="5" y="27"/>
                  </a:cubicBezTo>
                  <a:lnTo>
                    <a:pt x="118" y="374"/>
                  </a:lnTo>
                  <a:cubicBezTo>
                    <a:pt x="121" y="384"/>
                    <a:pt x="128" y="387"/>
                    <a:pt x="138" y="387"/>
                  </a:cubicBezTo>
                  <a:lnTo>
                    <a:pt x="145" y="387"/>
                  </a:lnTo>
                  <a:cubicBezTo>
                    <a:pt x="155" y="384"/>
                    <a:pt x="161" y="370"/>
                    <a:pt x="158" y="360"/>
                  </a:cubicBezTo>
                  <a:lnTo>
                    <a:pt x="45" y="14"/>
                  </a:lnTo>
                  <a:cubicBezTo>
                    <a:pt x="40" y="5"/>
                    <a:pt x="31" y="1"/>
                    <a:pt x="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0"/>
            <p:cNvSpPr/>
            <p:nvPr/>
          </p:nvSpPr>
          <p:spPr>
            <a:xfrm>
              <a:off x="9859550" y="2237732"/>
              <a:ext cx="22307" cy="68877"/>
            </a:xfrm>
            <a:custGeom>
              <a:rect b="b" l="l" r="r" t="t"/>
              <a:pathLst>
                <a:path extrusionOk="0" h="352" w="114">
                  <a:moveTo>
                    <a:pt x="114" y="1"/>
                  </a:moveTo>
                  <a:lnTo>
                    <a:pt x="0" y="35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0"/>
            <p:cNvSpPr/>
            <p:nvPr/>
          </p:nvSpPr>
          <p:spPr>
            <a:xfrm>
              <a:off x="9854853" y="2234406"/>
              <a:ext cx="32482" cy="76117"/>
            </a:xfrm>
            <a:custGeom>
              <a:rect b="b" l="l" r="r" t="t"/>
              <a:pathLst>
                <a:path extrusionOk="0" h="389" w="166">
                  <a:moveTo>
                    <a:pt x="138" y="0"/>
                  </a:moveTo>
                  <a:cubicBezTo>
                    <a:pt x="130" y="0"/>
                    <a:pt x="121" y="4"/>
                    <a:pt x="118" y="15"/>
                  </a:cubicBezTo>
                  <a:lnTo>
                    <a:pt x="4" y="365"/>
                  </a:lnTo>
                  <a:cubicBezTo>
                    <a:pt x="1" y="375"/>
                    <a:pt x="8" y="385"/>
                    <a:pt x="18" y="388"/>
                  </a:cubicBezTo>
                  <a:lnTo>
                    <a:pt x="24" y="388"/>
                  </a:lnTo>
                  <a:cubicBezTo>
                    <a:pt x="26" y="389"/>
                    <a:pt x="28" y="389"/>
                    <a:pt x="29" y="389"/>
                  </a:cubicBezTo>
                  <a:cubicBezTo>
                    <a:pt x="36" y="389"/>
                    <a:pt x="41" y="383"/>
                    <a:pt x="44" y="375"/>
                  </a:cubicBezTo>
                  <a:lnTo>
                    <a:pt x="161" y="28"/>
                  </a:lnTo>
                  <a:cubicBezTo>
                    <a:pt x="165" y="11"/>
                    <a:pt x="151" y="0"/>
                    <a:pt x="1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0"/>
            <p:cNvSpPr/>
            <p:nvPr/>
          </p:nvSpPr>
          <p:spPr>
            <a:xfrm>
              <a:off x="9471142" y="3050945"/>
              <a:ext cx="725945" cy="468049"/>
            </a:xfrm>
            <a:custGeom>
              <a:rect b="b" l="l" r="r" t="t"/>
              <a:pathLst>
                <a:path extrusionOk="0" h="2392" w="3710">
                  <a:moveTo>
                    <a:pt x="1" y="0"/>
                  </a:moveTo>
                  <a:lnTo>
                    <a:pt x="1" y="2392"/>
                  </a:lnTo>
                  <a:lnTo>
                    <a:pt x="3709" y="2392"/>
                  </a:lnTo>
                  <a:lnTo>
                    <a:pt x="3709"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0"/>
            <p:cNvSpPr/>
            <p:nvPr/>
          </p:nvSpPr>
          <p:spPr>
            <a:xfrm>
              <a:off x="9467228" y="3047031"/>
              <a:ext cx="733772" cy="476463"/>
            </a:xfrm>
            <a:custGeom>
              <a:rect b="b" l="l" r="r" t="t"/>
              <a:pathLst>
                <a:path extrusionOk="0" h="2435" w="3750">
                  <a:moveTo>
                    <a:pt x="3709" y="44"/>
                  </a:moveTo>
                  <a:lnTo>
                    <a:pt x="3709" y="2392"/>
                  </a:lnTo>
                  <a:lnTo>
                    <a:pt x="44" y="2392"/>
                  </a:lnTo>
                  <a:lnTo>
                    <a:pt x="44" y="44"/>
                  </a:lnTo>
                  <a:close/>
                  <a:moveTo>
                    <a:pt x="1" y="0"/>
                  </a:moveTo>
                  <a:lnTo>
                    <a:pt x="1" y="2435"/>
                  </a:lnTo>
                  <a:lnTo>
                    <a:pt x="3749" y="2435"/>
                  </a:lnTo>
                  <a:lnTo>
                    <a:pt x="374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0"/>
            <p:cNvSpPr/>
            <p:nvPr/>
          </p:nvSpPr>
          <p:spPr>
            <a:xfrm>
              <a:off x="9684619" y="3050945"/>
              <a:ext cx="297031" cy="468049"/>
            </a:xfrm>
            <a:custGeom>
              <a:rect b="b" l="l" r="r" t="t"/>
              <a:pathLst>
                <a:path extrusionOk="0" h="2392" w="1518">
                  <a:moveTo>
                    <a:pt x="0" y="0"/>
                  </a:moveTo>
                  <a:lnTo>
                    <a:pt x="0" y="2392"/>
                  </a:lnTo>
                  <a:lnTo>
                    <a:pt x="1518" y="2392"/>
                  </a:lnTo>
                  <a:lnTo>
                    <a:pt x="151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0"/>
            <p:cNvSpPr/>
            <p:nvPr/>
          </p:nvSpPr>
          <p:spPr>
            <a:xfrm>
              <a:off x="9680706" y="3047031"/>
              <a:ext cx="305640" cy="476463"/>
            </a:xfrm>
            <a:custGeom>
              <a:rect b="b" l="l" r="r" t="t"/>
              <a:pathLst>
                <a:path extrusionOk="0" h="2435" w="1562">
                  <a:moveTo>
                    <a:pt x="1521" y="44"/>
                  </a:moveTo>
                  <a:lnTo>
                    <a:pt x="1521" y="2392"/>
                  </a:lnTo>
                  <a:lnTo>
                    <a:pt x="44" y="2392"/>
                  </a:lnTo>
                  <a:lnTo>
                    <a:pt x="44" y="44"/>
                  </a:lnTo>
                  <a:close/>
                  <a:moveTo>
                    <a:pt x="0" y="0"/>
                  </a:moveTo>
                  <a:lnTo>
                    <a:pt x="0" y="2435"/>
                  </a:lnTo>
                  <a:lnTo>
                    <a:pt x="1561" y="2435"/>
                  </a:lnTo>
                  <a:lnTo>
                    <a:pt x="156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0"/>
            <p:cNvSpPr/>
            <p:nvPr/>
          </p:nvSpPr>
          <p:spPr>
            <a:xfrm>
              <a:off x="9768758" y="3289665"/>
              <a:ext cx="128165" cy="226002"/>
            </a:xfrm>
            <a:custGeom>
              <a:rect b="b" l="l" r="r" t="t"/>
              <a:pathLst>
                <a:path extrusionOk="0" h="1155" w="655">
                  <a:moveTo>
                    <a:pt x="297" y="1"/>
                  </a:moveTo>
                  <a:cubicBezTo>
                    <a:pt x="134" y="1"/>
                    <a:pt x="1" y="134"/>
                    <a:pt x="1" y="294"/>
                  </a:cubicBezTo>
                  <a:lnTo>
                    <a:pt x="1" y="1155"/>
                  </a:lnTo>
                  <a:lnTo>
                    <a:pt x="654" y="1155"/>
                  </a:lnTo>
                  <a:lnTo>
                    <a:pt x="654" y="294"/>
                  </a:lnTo>
                  <a:cubicBezTo>
                    <a:pt x="654" y="134"/>
                    <a:pt x="524" y="1"/>
                    <a:pt x="361"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0"/>
            <p:cNvSpPr/>
            <p:nvPr/>
          </p:nvSpPr>
          <p:spPr>
            <a:xfrm>
              <a:off x="9764845" y="3285751"/>
              <a:ext cx="136579" cy="233829"/>
            </a:xfrm>
            <a:custGeom>
              <a:rect b="b" l="l" r="r" t="t"/>
              <a:pathLst>
                <a:path extrusionOk="0" h="1195" w="698">
                  <a:moveTo>
                    <a:pt x="381" y="41"/>
                  </a:moveTo>
                  <a:cubicBezTo>
                    <a:pt x="534" y="41"/>
                    <a:pt x="654" y="164"/>
                    <a:pt x="654" y="318"/>
                  </a:cubicBezTo>
                  <a:lnTo>
                    <a:pt x="654" y="1155"/>
                  </a:lnTo>
                  <a:lnTo>
                    <a:pt x="44" y="1155"/>
                  </a:lnTo>
                  <a:lnTo>
                    <a:pt x="44" y="318"/>
                  </a:lnTo>
                  <a:cubicBezTo>
                    <a:pt x="41" y="164"/>
                    <a:pt x="164" y="41"/>
                    <a:pt x="317" y="41"/>
                  </a:cubicBezTo>
                  <a:close/>
                  <a:moveTo>
                    <a:pt x="317" y="1"/>
                  </a:moveTo>
                  <a:cubicBezTo>
                    <a:pt x="141" y="1"/>
                    <a:pt x="1" y="141"/>
                    <a:pt x="1" y="318"/>
                  </a:cubicBezTo>
                  <a:lnTo>
                    <a:pt x="1" y="1195"/>
                  </a:lnTo>
                  <a:lnTo>
                    <a:pt x="698" y="1195"/>
                  </a:lnTo>
                  <a:lnTo>
                    <a:pt x="698" y="318"/>
                  </a:lnTo>
                  <a:cubicBezTo>
                    <a:pt x="698" y="141"/>
                    <a:pt x="554" y="1"/>
                    <a:pt x="38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0"/>
            <p:cNvSpPr/>
            <p:nvPr/>
          </p:nvSpPr>
          <p:spPr>
            <a:xfrm>
              <a:off x="9409896" y="3506469"/>
              <a:ext cx="849219" cy="64768"/>
            </a:xfrm>
            <a:custGeom>
              <a:rect b="b" l="l" r="r" t="t"/>
              <a:pathLst>
                <a:path extrusionOk="0" h="331" w="4340">
                  <a:moveTo>
                    <a:pt x="0" y="0"/>
                  </a:moveTo>
                  <a:lnTo>
                    <a:pt x="0" y="330"/>
                  </a:lnTo>
                  <a:lnTo>
                    <a:pt x="4339" y="330"/>
                  </a:lnTo>
                  <a:lnTo>
                    <a:pt x="4339"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0"/>
            <p:cNvSpPr/>
            <p:nvPr/>
          </p:nvSpPr>
          <p:spPr>
            <a:xfrm>
              <a:off x="9405983" y="3502556"/>
              <a:ext cx="857046" cy="72594"/>
            </a:xfrm>
            <a:custGeom>
              <a:rect b="b" l="l" r="r" t="t"/>
              <a:pathLst>
                <a:path extrusionOk="0" h="371" w="4380">
                  <a:moveTo>
                    <a:pt x="4336" y="40"/>
                  </a:moveTo>
                  <a:lnTo>
                    <a:pt x="4336" y="330"/>
                  </a:lnTo>
                  <a:lnTo>
                    <a:pt x="40" y="330"/>
                  </a:lnTo>
                  <a:lnTo>
                    <a:pt x="40" y="40"/>
                  </a:lnTo>
                  <a:close/>
                  <a:moveTo>
                    <a:pt x="0" y="0"/>
                  </a:moveTo>
                  <a:lnTo>
                    <a:pt x="0" y="370"/>
                  </a:lnTo>
                  <a:lnTo>
                    <a:pt x="4379" y="370"/>
                  </a:lnTo>
                  <a:lnTo>
                    <a:pt x="437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p:nvPr/>
          </p:nvSpPr>
          <p:spPr>
            <a:xfrm>
              <a:off x="9513602" y="3127257"/>
              <a:ext cx="32873" cy="40700"/>
            </a:xfrm>
            <a:custGeom>
              <a:rect b="b" l="l" r="r" t="t"/>
              <a:pathLst>
                <a:path extrusionOk="0" h="208" w="168">
                  <a:moveTo>
                    <a:pt x="1" y="1"/>
                  </a:moveTo>
                  <a:lnTo>
                    <a:pt x="1"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0"/>
            <p:cNvSpPr/>
            <p:nvPr/>
          </p:nvSpPr>
          <p:spPr>
            <a:xfrm>
              <a:off x="9509689" y="3123343"/>
              <a:ext cx="41287" cy="48527"/>
            </a:xfrm>
            <a:custGeom>
              <a:rect b="b" l="l" r="r" t="t"/>
              <a:pathLst>
                <a:path extrusionOk="0" h="248" w="211">
                  <a:moveTo>
                    <a:pt x="167" y="44"/>
                  </a:moveTo>
                  <a:lnTo>
                    <a:pt x="167" y="204"/>
                  </a:lnTo>
                  <a:lnTo>
                    <a:pt x="44" y="204"/>
                  </a:lnTo>
                  <a:lnTo>
                    <a:pt x="44" y="44"/>
                  </a:lnTo>
                  <a:close/>
                  <a:moveTo>
                    <a:pt x="1" y="1"/>
                  </a:moveTo>
                  <a:lnTo>
                    <a:pt x="1" y="247"/>
                  </a:lnTo>
                  <a:lnTo>
                    <a:pt x="211" y="247"/>
                  </a:lnTo>
                  <a:lnTo>
                    <a:pt x="21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0"/>
            <p:cNvSpPr/>
            <p:nvPr/>
          </p:nvSpPr>
          <p:spPr>
            <a:xfrm>
              <a:off x="9590697" y="3127257"/>
              <a:ext cx="32677" cy="40700"/>
            </a:xfrm>
            <a:custGeom>
              <a:rect b="b" l="l" r="r" t="t"/>
              <a:pathLst>
                <a:path extrusionOk="0" h="208" w="167">
                  <a:moveTo>
                    <a:pt x="0" y="1"/>
                  </a:moveTo>
                  <a:lnTo>
                    <a:pt x="0"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0"/>
            <p:cNvSpPr/>
            <p:nvPr/>
          </p:nvSpPr>
          <p:spPr>
            <a:xfrm>
              <a:off x="9586783" y="3123343"/>
              <a:ext cx="40504" cy="48527"/>
            </a:xfrm>
            <a:custGeom>
              <a:rect b="b" l="l" r="r" t="t"/>
              <a:pathLst>
                <a:path extrusionOk="0" h="248" w="207">
                  <a:moveTo>
                    <a:pt x="167" y="44"/>
                  </a:moveTo>
                  <a:lnTo>
                    <a:pt x="167" y="204"/>
                  </a:lnTo>
                  <a:lnTo>
                    <a:pt x="40" y="204"/>
                  </a:lnTo>
                  <a:lnTo>
                    <a:pt x="40"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0"/>
            <p:cNvSpPr/>
            <p:nvPr/>
          </p:nvSpPr>
          <p:spPr>
            <a:xfrm>
              <a:off x="9513602" y="3218636"/>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0"/>
            <p:cNvSpPr/>
            <p:nvPr/>
          </p:nvSpPr>
          <p:spPr>
            <a:xfrm>
              <a:off x="9509689" y="3214722"/>
              <a:ext cx="41287" cy="48527"/>
            </a:xfrm>
            <a:custGeom>
              <a:rect b="b" l="l" r="r" t="t"/>
              <a:pathLst>
                <a:path extrusionOk="0" h="248" w="211">
                  <a:moveTo>
                    <a:pt x="167" y="40"/>
                  </a:moveTo>
                  <a:lnTo>
                    <a:pt x="167" y="204"/>
                  </a:lnTo>
                  <a:lnTo>
                    <a:pt x="44" y="204"/>
                  </a:lnTo>
                  <a:lnTo>
                    <a:pt x="44" y="40"/>
                  </a:lnTo>
                  <a:close/>
                  <a:moveTo>
                    <a:pt x="1" y="0"/>
                  </a:moveTo>
                  <a:lnTo>
                    <a:pt x="1" y="247"/>
                  </a:lnTo>
                  <a:lnTo>
                    <a:pt x="211" y="247"/>
                  </a:lnTo>
                  <a:lnTo>
                    <a:pt x="21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0"/>
            <p:cNvSpPr/>
            <p:nvPr/>
          </p:nvSpPr>
          <p:spPr>
            <a:xfrm>
              <a:off x="9590697" y="3218636"/>
              <a:ext cx="32677" cy="39917"/>
            </a:xfrm>
            <a:custGeom>
              <a:rect b="b" l="l" r="r" t="t"/>
              <a:pathLst>
                <a:path extrusionOk="0" h="204" w="167">
                  <a:moveTo>
                    <a:pt x="0" y="0"/>
                  </a:moveTo>
                  <a:lnTo>
                    <a:pt x="0"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0"/>
            <p:cNvSpPr/>
            <p:nvPr/>
          </p:nvSpPr>
          <p:spPr>
            <a:xfrm>
              <a:off x="9586783" y="3214722"/>
              <a:ext cx="40504" cy="48527"/>
            </a:xfrm>
            <a:custGeom>
              <a:rect b="b" l="l" r="r" t="t"/>
              <a:pathLst>
                <a:path extrusionOk="0" h="248" w="207">
                  <a:moveTo>
                    <a:pt x="167" y="40"/>
                  </a:moveTo>
                  <a:lnTo>
                    <a:pt x="167" y="204"/>
                  </a:lnTo>
                  <a:lnTo>
                    <a:pt x="40" y="204"/>
                  </a:lnTo>
                  <a:lnTo>
                    <a:pt x="40"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0"/>
            <p:cNvSpPr/>
            <p:nvPr/>
          </p:nvSpPr>
          <p:spPr>
            <a:xfrm>
              <a:off x="9513602" y="3319798"/>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0"/>
            <p:cNvSpPr/>
            <p:nvPr/>
          </p:nvSpPr>
          <p:spPr>
            <a:xfrm>
              <a:off x="9509689" y="3315298"/>
              <a:ext cx="41287" cy="48331"/>
            </a:xfrm>
            <a:custGeom>
              <a:rect b="b" l="l" r="r" t="t"/>
              <a:pathLst>
                <a:path extrusionOk="0" h="247" w="211">
                  <a:moveTo>
                    <a:pt x="167" y="43"/>
                  </a:moveTo>
                  <a:lnTo>
                    <a:pt x="167" y="207"/>
                  </a:lnTo>
                  <a:lnTo>
                    <a:pt x="44" y="207"/>
                  </a:lnTo>
                  <a:lnTo>
                    <a:pt x="44" y="43"/>
                  </a:lnTo>
                  <a:close/>
                  <a:moveTo>
                    <a:pt x="1" y="0"/>
                  </a:moveTo>
                  <a:lnTo>
                    <a:pt x="1" y="247"/>
                  </a:lnTo>
                  <a:lnTo>
                    <a:pt x="211" y="247"/>
                  </a:lnTo>
                  <a:lnTo>
                    <a:pt x="21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0"/>
            <p:cNvSpPr/>
            <p:nvPr/>
          </p:nvSpPr>
          <p:spPr>
            <a:xfrm>
              <a:off x="9590697" y="3319798"/>
              <a:ext cx="32677" cy="39917"/>
            </a:xfrm>
            <a:custGeom>
              <a:rect b="b" l="l" r="r" t="t"/>
              <a:pathLst>
                <a:path extrusionOk="0" h="204" w="167">
                  <a:moveTo>
                    <a:pt x="0" y="0"/>
                  </a:moveTo>
                  <a:lnTo>
                    <a:pt x="0"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0"/>
            <p:cNvSpPr/>
            <p:nvPr/>
          </p:nvSpPr>
          <p:spPr>
            <a:xfrm>
              <a:off x="9586783" y="3315298"/>
              <a:ext cx="40504" cy="48331"/>
            </a:xfrm>
            <a:custGeom>
              <a:rect b="b" l="l" r="r" t="t"/>
              <a:pathLst>
                <a:path extrusionOk="0" h="247" w="207">
                  <a:moveTo>
                    <a:pt x="167" y="43"/>
                  </a:moveTo>
                  <a:lnTo>
                    <a:pt x="167" y="207"/>
                  </a:lnTo>
                  <a:lnTo>
                    <a:pt x="40" y="207"/>
                  </a:lnTo>
                  <a:lnTo>
                    <a:pt x="40"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0"/>
            <p:cNvSpPr/>
            <p:nvPr/>
          </p:nvSpPr>
          <p:spPr>
            <a:xfrm>
              <a:off x="10030371" y="3127257"/>
              <a:ext cx="32873" cy="40700"/>
            </a:xfrm>
            <a:custGeom>
              <a:rect b="b" l="l" r="r" t="t"/>
              <a:pathLst>
                <a:path extrusionOk="0" h="208" w="168">
                  <a:moveTo>
                    <a:pt x="1" y="1"/>
                  </a:moveTo>
                  <a:lnTo>
                    <a:pt x="1" y="207"/>
                  </a:lnTo>
                  <a:lnTo>
                    <a:pt x="168" y="207"/>
                  </a:lnTo>
                  <a:lnTo>
                    <a:pt x="168"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0"/>
            <p:cNvSpPr/>
            <p:nvPr/>
          </p:nvSpPr>
          <p:spPr>
            <a:xfrm>
              <a:off x="10027240" y="3123343"/>
              <a:ext cx="40700" cy="48527"/>
            </a:xfrm>
            <a:custGeom>
              <a:rect b="b" l="l" r="r" t="t"/>
              <a:pathLst>
                <a:path extrusionOk="0" h="248" w="208">
                  <a:moveTo>
                    <a:pt x="167" y="44"/>
                  </a:moveTo>
                  <a:lnTo>
                    <a:pt x="167" y="204"/>
                  </a:lnTo>
                  <a:lnTo>
                    <a:pt x="40" y="204"/>
                  </a:lnTo>
                  <a:lnTo>
                    <a:pt x="40"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0"/>
            <p:cNvSpPr/>
            <p:nvPr/>
          </p:nvSpPr>
          <p:spPr>
            <a:xfrm>
              <a:off x="10107465" y="3127257"/>
              <a:ext cx="32873" cy="40700"/>
            </a:xfrm>
            <a:custGeom>
              <a:rect b="b" l="l" r="r" t="t"/>
              <a:pathLst>
                <a:path extrusionOk="0" h="208" w="168">
                  <a:moveTo>
                    <a:pt x="1" y="1"/>
                  </a:moveTo>
                  <a:lnTo>
                    <a:pt x="1"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0"/>
            <p:cNvSpPr/>
            <p:nvPr/>
          </p:nvSpPr>
          <p:spPr>
            <a:xfrm>
              <a:off x="10103552" y="3123343"/>
              <a:ext cx="40700" cy="48527"/>
            </a:xfrm>
            <a:custGeom>
              <a:rect b="b" l="l" r="r" t="t"/>
              <a:pathLst>
                <a:path extrusionOk="0" h="248" w="208">
                  <a:moveTo>
                    <a:pt x="167" y="44"/>
                  </a:moveTo>
                  <a:lnTo>
                    <a:pt x="167" y="204"/>
                  </a:lnTo>
                  <a:lnTo>
                    <a:pt x="41" y="204"/>
                  </a:lnTo>
                  <a:lnTo>
                    <a:pt x="41"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0"/>
            <p:cNvSpPr/>
            <p:nvPr/>
          </p:nvSpPr>
          <p:spPr>
            <a:xfrm>
              <a:off x="10030371" y="3218636"/>
              <a:ext cx="32873" cy="39917"/>
            </a:xfrm>
            <a:custGeom>
              <a:rect b="b" l="l" r="r" t="t"/>
              <a:pathLst>
                <a:path extrusionOk="0" h="204" w="168">
                  <a:moveTo>
                    <a:pt x="1" y="0"/>
                  </a:moveTo>
                  <a:lnTo>
                    <a:pt x="1" y="204"/>
                  </a:lnTo>
                  <a:lnTo>
                    <a:pt x="168" y="204"/>
                  </a:lnTo>
                  <a:lnTo>
                    <a:pt x="1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0"/>
            <p:cNvSpPr/>
            <p:nvPr/>
          </p:nvSpPr>
          <p:spPr>
            <a:xfrm>
              <a:off x="10027240" y="3214722"/>
              <a:ext cx="40700" cy="48527"/>
            </a:xfrm>
            <a:custGeom>
              <a:rect b="b" l="l" r="r" t="t"/>
              <a:pathLst>
                <a:path extrusionOk="0" h="248" w="208">
                  <a:moveTo>
                    <a:pt x="167" y="40"/>
                  </a:moveTo>
                  <a:lnTo>
                    <a:pt x="167" y="204"/>
                  </a:lnTo>
                  <a:lnTo>
                    <a:pt x="40" y="204"/>
                  </a:lnTo>
                  <a:lnTo>
                    <a:pt x="40"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0"/>
            <p:cNvSpPr/>
            <p:nvPr/>
          </p:nvSpPr>
          <p:spPr>
            <a:xfrm>
              <a:off x="10107465" y="3218636"/>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0"/>
            <p:cNvSpPr/>
            <p:nvPr/>
          </p:nvSpPr>
          <p:spPr>
            <a:xfrm>
              <a:off x="10103552" y="3214722"/>
              <a:ext cx="40700" cy="48527"/>
            </a:xfrm>
            <a:custGeom>
              <a:rect b="b" l="l" r="r" t="t"/>
              <a:pathLst>
                <a:path extrusionOk="0" h="248" w="208">
                  <a:moveTo>
                    <a:pt x="167" y="40"/>
                  </a:moveTo>
                  <a:lnTo>
                    <a:pt x="167" y="204"/>
                  </a:lnTo>
                  <a:lnTo>
                    <a:pt x="41" y="204"/>
                  </a:lnTo>
                  <a:lnTo>
                    <a:pt x="41"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0"/>
            <p:cNvSpPr/>
            <p:nvPr/>
          </p:nvSpPr>
          <p:spPr>
            <a:xfrm>
              <a:off x="10030371" y="3319798"/>
              <a:ext cx="32873" cy="39917"/>
            </a:xfrm>
            <a:custGeom>
              <a:rect b="b" l="l" r="r" t="t"/>
              <a:pathLst>
                <a:path extrusionOk="0" h="204" w="168">
                  <a:moveTo>
                    <a:pt x="1" y="0"/>
                  </a:moveTo>
                  <a:lnTo>
                    <a:pt x="1" y="204"/>
                  </a:lnTo>
                  <a:lnTo>
                    <a:pt x="168" y="204"/>
                  </a:lnTo>
                  <a:lnTo>
                    <a:pt x="1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0"/>
            <p:cNvSpPr/>
            <p:nvPr/>
          </p:nvSpPr>
          <p:spPr>
            <a:xfrm>
              <a:off x="10027240" y="3315298"/>
              <a:ext cx="40700" cy="48331"/>
            </a:xfrm>
            <a:custGeom>
              <a:rect b="b" l="l" r="r" t="t"/>
              <a:pathLst>
                <a:path extrusionOk="0" h="247" w="208">
                  <a:moveTo>
                    <a:pt x="167" y="43"/>
                  </a:moveTo>
                  <a:lnTo>
                    <a:pt x="167" y="207"/>
                  </a:lnTo>
                  <a:lnTo>
                    <a:pt x="40" y="207"/>
                  </a:lnTo>
                  <a:lnTo>
                    <a:pt x="40"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0"/>
            <p:cNvSpPr/>
            <p:nvPr/>
          </p:nvSpPr>
          <p:spPr>
            <a:xfrm>
              <a:off x="10107465" y="3319798"/>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0"/>
            <p:cNvSpPr/>
            <p:nvPr/>
          </p:nvSpPr>
          <p:spPr>
            <a:xfrm>
              <a:off x="10103552" y="3315298"/>
              <a:ext cx="40700" cy="48331"/>
            </a:xfrm>
            <a:custGeom>
              <a:rect b="b" l="l" r="r" t="t"/>
              <a:pathLst>
                <a:path extrusionOk="0" h="247" w="208">
                  <a:moveTo>
                    <a:pt x="167" y="43"/>
                  </a:moveTo>
                  <a:lnTo>
                    <a:pt x="167" y="207"/>
                  </a:lnTo>
                  <a:lnTo>
                    <a:pt x="41" y="207"/>
                  </a:lnTo>
                  <a:lnTo>
                    <a:pt x="41"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0"/>
            <p:cNvSpPr/>
            <p:nvPr/>
          </p:nvSpPr>
          <p:spPr>
            <a:xfrm>
              <a:off x="9437877" y="3026094"/>
              <a:ext cx="802844" cy="56354"/>
            </a:xfrm>
            <a:custGeom>
              <a:rect b="b" l="l" r="r" t="t"/>
              <a:pathLst>
                <a:path extrusionOk="0" h="288" w="4103">
                  <a:moveTo>
                    <a:pt x="1" y="1"/>
                  </a:moveTo>
                  <a:lnTo>
                    <a:pt x="1" y="287"/>
                  </a:lnTo>
                  <a:lnTo>
                    <a:pt x="4103" y="287"/>
                  </a:lnTo>
                  <a:lnTo>
                    <a:pt x="4103"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0"/>
            <p:cNvSpPr/>
            <p:nvPr/>
          </p:nvSpPr>
          <p:spPr>
            <a:xfrm>
              <a:off x="9433377" y="3021594"/>
              <a:ext cx="812041" cy="64768"/>
            </a:xfrm>
            <a:custGeom>
              <a:rect b="b" l="l" r="r" t="t"/>
              <a:pathLst>
                <a:path extrusionOk="0" h="331" w="4150">
                  <a:moveTo>
                    <a:pt x="4106" y="44"/>
                  </a:moveTo>
                  <a:lnTo>
                    <a:pt x="4106" y="287"/>
                  </a:lnTo>
                  <a:lnTo>
                    <a:pt x="44" y="287"/>
                  </a:lnTo>
                  <a:lnTo>
                    <a:pt x="44" y="44"/>
                  </a:lnTo>
                  <a:close/>
                  <a:moveTo>
                    <a:pt x="0" y="0"/>
                  </a:moveTo>
                  <a:lnTo>
                    <a:pt x="0" y="330"/>
                  </a:lnTo>
                  <a:lnTo>
                    <a:pt x="4149" y="330"/>
                  </a:lnTo>
                  <a:lnTo>
                    <a:pt x="414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0"/>
            <p:cNvSpPr/>
            <p:nvPr/>
          </p:nvSpPr>
          <p:spPr>
            <a:xfrm>
              <a:off x="9637658" y="2943912"/>
              <a:ext cx="106446" cy="44613"/>
            </a:xfrm>
            <a:custGeom>
              <a:rect b="b" l="l" r="r" t="t"/>
              <a:pathLst>
                <a:path extrusionOk="0" h="228" w="544">
                  <a:moveTo>
                    <a:pt x="0" y="0"/>
                  </a:moveTo>
                  <a:lnTo>
                    <a:pt x="0" y="227"/>
                  </a:lnTo>
                  <a:lnTo>
                    <a:pt x="544" y="227"/>
                  </a:lnTo>
                  <a:lnTo>
                    <a:pt x="544"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0"/>
            <p:cNvSpPr/>
            <p:nvPr/>
          </p:nvSpPr>
          <p:spPr>
            <a:xfrm>
              <a:off x="9633745" y="2939999"/>
              <a:ext cx="114273" cy="52440"/>
            </a:xfrm>
            <a:custGeom>
              <a:rect b="b" l="l" r="r" t="t"/>
              <a:pathLst>
                <a:path extrusionOk="0" h="268" w="584">
                  <a:moveTo>
                    <a:pt x="544" y="40"/>
                  </a:moveTo>
                  <a:lnTo>
                    <a:pt x="544" y="227"/>
                  </a:lnTo>
                  <a:lnTo>
                    <a:pt x="44" y="227"/>
                  </a:lnTo>
                  <a:lnTo>
                    <a:pt x="44" y="40"/>
                  </a:lnTo>
                  <a:close/>
                  <a:moveTo>
                    <a:pt x="0" y="0"/>
                  </a:moveTo>
                  <a:lnTo>
                    <a:pt x="0" y="267"/>
                  </a:lnTo>
                  <a:lnTo>
                    <a:pt x="584" y="267"/>
                  </a:lnTo>
                  <a:lnTo>
                    <a:pt x="58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0"/>
            <p:cNvSpPr/>
            <p:nvPr/>
          </p:nvSpPr>
          <p:spPr>
            <a:xfrm>
              <a:off x="9929404" y="2943912"/>
              <a:ext cx="106446" cy="44613"/>
            </a:xfrm>
            <a:custGeom>
              <a:rect b="b" l="l" r="r" t="t"/>
              <a:pathLst>
                <a:path extrusionOk="0" h="228" w="544">
                  <a:moveTo>
                    <a:pt x="0" y="0"/>
                  </a:moveTo>
                  <a:lnTo>
                    <a:pt x="0" y="227"/>
                  </a:lnTo>
                  <a:lnTo>
                    <a:pt x="544" y="227"/>
                  </a:lnTo>
                  <a:lnTo>
                    <a:pt x="544"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0"/>
            <p:cNvSpPr/>
            <p:nvPr/>
          </p:nvSpPr>
          <p:spPr>
            <a:xfrm>
              <a:off x="9925491" y="2939999"/>
              <a:ext cx="114273" cy="52440"/>
            </a:xfrm>
            <a:custGeom>
              <a:rect b="b" l="l" r="r" t="t"/>
              <a:pathLst>
                <a:path extrusionOk="0" h="268" w="584">
                  <a:moveTo>
                    <a:pt x="540" y="40"/>
                  </a:moveTo>
                  <a:lnTo>
                    <a:pt x="540" y="227"/>
                  </a:lnTo>
                  <a:lnTo>
                    <a:pt x="40" y="227"/>
                  </a:lnTo>
                  <a:lnTo>
                    <a:pt x="40" y="40"/>
                  </a:lnTo>
                  <a:close/>
                  <a:moveTo>
                    <a:pt x="0" y="0"/>
                  </a:moveTo>
                  <a:lnTo>
                    <a:pt x="0" y="267"/>
                  </a:lnTo>
                  <a:lnTo>
                    <a:pt x="584" y="267"/>
                  </a:lnTo>
                  <a:lnTo>
                    <a:pt x="58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0"/>
            <p:cNvSpPr/>
            <p:nvPr/>
          </p:nvSpPr>
          <p:spPr>
            <a:xfrm>
              <a:off x="9807305" y="1954595"/>
              <a:ext cx="51658" cy="75334"/>
            </a:xfrm>
            <a:custGeom>
              <a:rect b="b" l="l" r="r" t="t"/>
              <a:pathLst>
                <a:path extrusionOk="0" h="385" w="264">
                  <a:moveTo>
                    <a:pt x="130" y="1"/>
                  </a:moveTo>
                  <a:cubicBezTo>
                    <a:pt x="60" y="1"/>
                    <a:pt x="0" y="107"/>
                    <a:pt x="0" y="177"/>
                  </a:cubicBezTo>
                  <a:lnTo>
                    <a:pt x="0" y="384"/>
                  </a:lnTo>
                  <a:lnTo>
                    <a:pt x="264" y="384"/>
                  </a:lnTo>
                  <a:lnTo>
                    <a:pt x="264" y="177"/>
                  </a:lnTo>
                  <a:cubicBezTo>
                    <a:pt x="264" y="107"/>
                    <a:pt x="204" y="1"/>
                    <a:pt x="13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0"/>
            <p:cNvSpPr/>
            <p:nvPr/>
          </p:nvSpPr>
          <p:spPr>
            <a:xfrm>
              <a:off x="9803392" y="1950681"/>
              <a:ext cx="59484" cy="83161"/>
            </a:xfrm>
            <a:custGeom>
              <a:rect b="b" l="l" r="r" t="t"/>
              <a:pathLst>
                <a:path extrusionOk="0" h="425" w="304">
                  <a:moveTo>
                    <a:pt x="150" y="41"/>
                  </a:moveTo>
                  <a:cubicBezTo>
                    <a:pt x="207" y="41"/>
                    <a:pt x="264" y="131"/>
                    <a:pt x="264" y="197"/>
                  </a:cubicBezTo>
                  <a:lnTo>
                    <a:pt x="264" y="384"/>
                  </a:lnTo>
                  <a:lnTo>
                    <a:pt x="40" y="384"/>
                  </a:lnTo>
                  <a:lnTo>
                    <a:pt x="40" y="197"/>
                  </a:lnTo>
                  <a:cubicBezTo>
                    <a:pt x="40" y="131"/>
                    <a:pt x="97" y="41"/>
                    <a:pt x="150" y="41"/>
                  </a:cubicBezTo>
                  <a:close/>
                  <a:moveTo>
                    <a:pt x="150" y="1"/>
                  </a:moveTo>
                  <a:cubicBezTo>
                    <a:pt x="64" y="1"/>
                    <a:pt x="0" y="117"/>
                    <a:pt x="0" y="197"/>
                  </a:cubicBezTo>
                  <a:lnTo>
                    <a:pt x="0" y="424"/>
                  </a:lnTo>
                  <a:lnTo>
                    <a:pt x="304" y="424"/>
                  </a:lnTo>
                  <a:lnTo>
                    <a:pt x="304" y="197"/>
                  </a:lnTo>
                  <a:cubicBezTo>
                    <a:pt x="304" y="117"/>
                    <a:pt x="241" y="1"/>
                    <a:pt x="1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0"/>
            <p:cNvSpPr/>
            <p:nvPr/>
          </p:nvSpPr>
          <p:spPr>
            <a:xfrm>
              <a:off x="9832743" y="1746400"/>
              <a:ext cx="196" cy="208391"/>
            </a:xfrm>
            <a:custGeom>
              <a:rect b="b" l="l" r="r" t="t"/>
              <a:pathLst>
                <a:path extrusionOk="0" h="1065" w="1">
                  <a:moveTo>
                    <a:pt x="0" y="1"/>
                  </a:moveTo>
                  <a:lnTo>
                    <a:pt x="0" y="1065"/>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0"/>
            <p:cNvSpPr/>
            <p:nvPr/>
          </p:nvSpPr>
          <p:spPr>
            <a:xfrm>
              <a:off x="9828829" y="1742486"/>
              <a:ext cx="8610" cy="216218"/>
            </a:xfrm>
            <a:custGeom>
              <a:rect b="b" l="l" r="r" t="t"/>
              <a:pathLst>
                <a:path extrusionOk="0" h="1105" w="44">
                  <a:moveTo>
                    <a:pt x="22" y="1"/>
                  </a:moveTo>
                  <a:cubicBezTo>
                    <a:pt x="11" y="1"/>
                    <a:pt x="0" y="7"/>
                    <a:pt x="0" y="21"/>
                  </a:cubicBezTo>
                  <a:lnTo>
                    <a:pt x="0" y="1085"/>
                  </a:lnTo>
                  <a:cubicBezTo>
                    <a:pt x="0" y="1095"/>
                    <a:pt x="10" y="1105"/>
                    <a:pt x="20" y="1105"/>
                  </a:cubicBezTo>
                  <a:cubicBezTo>
                    <a:pt x="34" y="1105"/>
                    <a:pt x="40" y="1098"/>
                    <a:pt x="44" y="1088"/>
                  </a:cubicBezTo>
                  <a:lnTo>
                    <a:pt x="44" y="21"/>
                  </a:lnTo>
                  <a:cubicBezTo>
                    <a:pt x="44" y="7"/>
                    <a:pt x="33" y="1"/>
                    <a:pt x="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0"/>
            <p:cNvSpPr/>
            <p:nvPr/>
          </p:nvSpPr>
          <p:spPr>
            <a:xfrm>
              <a:off x="9756431" y="2016623"/>
              <a:ext cx="153407" cy="987559"/>
            </a:xfrm>
            <a:custGeom>
              <a:rect b="b" l="l" r="r" t="t"/>
              <a:pathLst>
                <a:path extrusionOk="0" h="5047" w="784">
                  <a:moveTo>
                    <a:pt x="390" y="0"/>
                  </a:moveTo>
                  <a:cubicBezTo>
                    <a:pt x="174" y="0"/>
                    <a:pt x="0" y="344"/>
                    <a:pt x="0" y="547"/>
                  </a:cubicBezTo>
                  <a:lnTo>
                    <a:pt x="0" y="4676"/>
                  </a:lnTo>
                  <a:cubicBezTo>
                    <a:pt x="4" y="4882"/>
                    <a:pt x="174" y="5046"/>
                    <a:pt x="378" y="5046"/>
                  </a:cubicBezTo>
                  <a:cubicBezTo>
                    <a:pt x="382" y="5046"/>
                    <a:pt x="386" y="5046"/>
                    <a:pt x="390" y="5046"/>
                  </a:cubicBezTo>
                  <a:cubicBezTo>
                    <a:pt x="395" y="5046"/>
                    <a:pt x="399" y="5046"/>
                    <a:pt x="403" y="5046"/>
                  </a:cubicBezTo>
                  <a:cubicBezTo>
                    <a:pt x="611" y="5046"/>
                    <a:pt x="777" y="4882"/>
                    <a:pt x="784" y="4676"/>
                  </a:cubicBezTo>
                  <a:lnTo>
                    <a:pt x="784" y="547"/>
                  </a:lnTo>
                  <a:cubicBezTo>
                    <a:pt x="784" y="344"/>
                    <a:pt x="607" y="0"/>
                    <a:pt x="390"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0"/>
            <p:cNvSpPr/>
            <p:nvPr/>
          </p:nvSpPr>
          <p:spPr>
            <a:xfrm>
              <a:off x="9752517" y="2012709"/>
              <a:ext cx="161234" cy="995973"/>
            </a:xfrm>
            <a:custGeom>
              <a:rect b="b" l="l" r="r" t="t"/>
              <a:pathLst>
                <a:path extrusionOk="0" h="5090" w="824">
                  <a:moveTo>
                    <a:pt x="410" y="40"/>
                  </a:moveTo>
                  <a:cubicBezTo>
                    <a:pt x="611" y="40"/>
                    <a:pt x="784" y="371"/>
                    <a:pt x="784" y="567"/>
                  </a:cubicBezTo>
                  <a:lnTo>
                    <a:pt x="784" y="4696"/>
                  </a:lnTo>
                  <a:cubicBezTo>
                    <a:pt x="771" y="4893"/>
                    <a:pt x="611" y="5046"/>
                    <a:pt x="410" y="5046"/>
                  </a:cubicBezTo>
                  <a:cubicBezTo>
                    <a:pt x="214" y="5046"/>
                    <a:pt x="50" y="4893"/>
                    <a:pt x="40" y="4696"/>
                  </a:cubicBezTo>
                  <a:lnTo>
                    <a:pt x="40" y="567"/>
                  </a:lnTo>
                  <a:cubicBezTo>
                    <a:pt x="40" y="371"/>
                    <a:pt x="214" y="40"/>
                    <a:pt x="410" y="40"/>
                  </a:cubicBezTo>
                  <a:close/>
                  <a:moveTo>
                    <a:pt x="410" y="0"/>
                  </a:moveTo>
                  <a:cubicBezTo>
                    <a:pt x="184" y="0"/>
                    <a:pt x="0" y="344"/>
                    <a:pt x="0" y="567"/>
                  </a:cubicBezTo>
                  <a:lnTo>
                    <a:pt x="0" y="4696"/>
                  </a:lnTo>
                  <a:cubicBezTo>
                    <a:pt x="4" y="4917"/>
                    <a:pt x="187" y="5090"/>
                    <a:pt x="404" y="5090"/>
                  </a:cubicBezTo>
                  <a:cubicBezTo>
                    <a:pt x="406" y="5090"/>
                    <a:pt x="408" y="5090"/>
                    <a:pt x="410" y="5090"/>
                  </a:cubicBezTo>
                  <a:cubicBezTo>
                    <a:pt x="413" y="5090"/>
                    <a:pt x="415" y="5090"/>
                    <a:pt x="417" y="5090"/>
                  </a:cubicBezTo>
                  <a:cubicBezTo>
                    <a:pt x="637" y="5090"/>
                    <a:pt x="821" y="4917"/>
                    <a:pt x="824" y="4696"/>
                  </a:cubicBezTo>
                  <a:lnTo>
                    <a:pt x="824" y="567"/>
                  </a:lnTo>
                  <a:cubicBezTo>
                    <a:pt x="824" y="344"/>
                    <a:pt x="641" y="0"/>
                    <a:pt x="4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0"/>
            <p:cNvSpPr/>
            <p:nvPr/>
          </p:nvSpPr>
          <p:spPr>
            <a:xfrm>
              <a:off x="9712013" y="2166703"/>
              <a:ext cx="242243" cy="316598"/>
            </a:xfrm>
            <a:custGeom>
              <a:rect b="b" l="l" r="r" t="t"/>
              <a:pathLst>
                <a:path extrusionOk="0" h="1618" w="1238">
                  <a:moveTo>
                    <a:pt x="0" y="0"/>
                  </a:moveTo>
                  <a:lnTo>
                    <a:pt x="0" y="1618"/>
                  </a:lnTo>
                  <a:lnTo>
                    <a:pt x="1238" y="1618"/>
                  </a:lnTo>
                  <a:lnTo>
                    <a:pt x="123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0"/>
            <p:cNvSpPr/>
            <p:nvPr/>
          </p:nvSpPr>
          <p:spPr>
            <a:xfrm>
              <a:off x="9708100" y="2162790"/>
              <a:ext cx="250069" cy="325208"/>
            </a:xfrm>
            <a:custGeom>
              <a:rect b="b" l="l" r="r" t="t"/>
              <a:pathLst>
                <a:path extrusionOk="0" h="1662" w="1278">
                  <a:moveTo>
                    <a:pt x="1238" y="40"/>
                  </a:moveTo>
                  <a:lnTo>
                    <a:pt x="1238" y="1618"/>
                  </a:lnTo>
                  <a:lnTo>
                    <a:pt x="40" y="1618"/>
                  </a:lnTo>
                  <a:lnTo>
                    <a:pt x="40" y="40"/>
                  </a:lnTo>
                  <a:close/>
                  <a:moveTo>
                    <a:pt x="0" y="0"/>
                  </a:moveTo>
                  <a:lnTo>
                    <a:pt x="0" y="1661"/>
                  </a:lnTo>
                  <a:lnTo>
                    <a:pt x="1278" y="1661"/>
                  </a:lnTo>
                  <a:lnTo>
                    <a:pt x="1278"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0"/>
            <p:cNvSpPr/>
            <p:nvPr/>
          </p:nvSpPr>
          <p:spPr>
            <a:xfrm>
              <a:off x="9731580" y="2167290"/>
              <a:ext cx="203108" cy="376865"/>
            </a:xfrm>
            <a:custGeom>
              <a:rect b="b" l="l" r="r" t="t"/>
              <a:pathLst>
                <a:path extrusionOk="0" h="1926" w="1038">
                  <a:moveTo>
                    <a:pt x="461" y="1"/>
                  </a:moveTo>
                  <a:cubicBezTo>
                    <a:pt x="207" y="1"/>
                    <a:pt x="1" y="210"/>
                    <a:pt x="1" y="468"/>
                  </a:cubicBezTo>
                  <a:lnTo>
                    <a:pt x="1" y="1718"/>
                  </a:lnTo>
                  <a:cubicBezTo>
                    <a:pt x="1" y="1832"/>
                    <a:pt x="91" y="1925"/>
                    <a:pt x="204" y="1925"/>
                  </a:cubicBezTo>
                  <a:lnTo>
                    <a:pt x="834" y="1925"/>
                  </a:lnTo>
                  <a:cubicBezTo>
                    <a:pt x="948" y="1925"/>
                    <a:pt x="1038" y="1832"/>
                    <a:pt x="1038" y="1718"/>
                  </a:cubicBezTo>
                  <a:lnTo>
                    <a:pt x="1038" y="468"/>
                  </a:lnTo>
                  <a:cubicBezTo>
                    <a:pt x="1038" y="208"/>
                    <a:pt x="828" y="1"/>
                    <a:pt x="571" y="1"/>
                  </a:cubicBezTo>
                  <a:lnTo>
                    <a:pt x="467" y="1"/>
                  </a:lnTo>
                  <a:cubicBezTo>
                    <a:pt x="465" y="1"/>
                    <a:pt x="463" y="1"/>
                    <a:pt x="461"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0"/>
            <p:cNvSpPr/>
            <p:nvPr/>
          </p:nvSpPr>
          <p:spPr>
            <a:xfrm>
              <a:off x="9727667" y="2163377"/>
              <a:ext cx="210935" cy="384692"/>
            </a:xfrm>
            <a:custGeom>
              <a:rect b="b" l="l" r="r" t="t"/>
              <a:pathLst>
                <a:path extrusionOk="0" h="1966" w="1078">
                  <a:moveTo>
                    <a:pt x="591" y="37"/>
                  </a:moveTo>
                  <a:cubicBezTo>
                    <a:pt x="838" y="37"/>
                    <a:pt x="1038" y="238"/>
                    <a:pt x="1038" y="484"/>
                  </a:cubicBezTo>
                  <a:lnTo>
                    <a:pt x="1038" y="1735"/>
                  </a:lnTo>
                  <a:cubicBezTo>
                    <a:pt x="1038" y="1838"/>
                    <a:pt x="954" y="1918"/>
                    <a:pt x="854" y="1918"/>
                  </a:cubicBezTo>
                  <a:lnTo>
                    <a:pt x="224" y="1918"/>
                  </a:lnTo>
                  <a:cubicBezTo>
                    <a:pt x="124" y="1918"/>
                    <a:pt x="41" y="1838"/>
                    <a:pt x="41" y="1735"/>
                  </a:cubicBezTo>
                  <a:lnTo>
                    <a:pt x="41" y="484"/>
                  </a:lnTo>
                  <a:cubicBezTo>
                    <a:pt x="41" y="238"/>
                    <a:pt x="241" y="41"/>
                    <a:pt x="487" y="37"/>
                  </a:cubicBezTo>
                  <a:close/>
                  <a:moveTo>
                    <a:pt x="487" y="1"/>
                  </a:moveTo>
                  <a:cubicBezTo>
                    <a:pt x="217" y="1"/>
                    <a:pt x="1" y="218"/>
                    <a:pt x="1" y="488"/>
                  </a:cubicBezTo>
                  <a:lnTo>
                    <a:pt x="1" y="1738"/>
                  </a:lnTo>
                  <a:cubicBezTo>
                    <a:pt x="1" y="1862"/>
                    <a:pt x="101" y="1962"/>
                    <a:pt x="224" y="1965"/>
                  </a:cubicBezTo>
                  <a:lnTo>
                    <a:pt x="854" y="1965"/>
                  </a:lnTo>
                  <a:cubicBezTo>
                    <a:pt x="978" y="1962"/>
                    <a:pt x="1078" y="1862"/>
                    <a:pt x="1078" y="1738"/>
                  </a:cubicBezTo>
                  <a:lnTo>
                    <a:pt x="1078" y="488"/>
                  </a:lnTo>
                  <a:cubicBezTo>
                    <a:pt x="1078" y="218"/>
                    <a:pt x="861" y="1"/>
                    <a:pt x="5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0"/>
            <p:cNvSpPr/>
            <p:nvPr/>
          </p:nvSpPr>
          <p:spPr>
            <a:xfrm>
              <a:off x="9684619" y="2312870"/>
              <a:ext cx="297031" cy="389193"/>
            </a:xfrm>
            <a:custGeom>
              <a:rect b="b" l="l" r="r" t="t"/>
              <a:pathLst>
                <a:path extrusionOk="0" h="1989" w="1518">
                  <a:moveTo>
                    <a:pt x="0" y="0"/>
                  </a:moveTo>
                  <a:lnTo>
                    <a:pt x="0" y="1988"/>
                  </a:lnTo>
                  <a:lnTo>
                    <a:pt x="1518" y="1988"/>
                  </a:lnTo>
                  <a:lnTo>
                    <a:pt x="151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0"/>
            <p:cNvSpPr/>
            <p:nvPr/>
          </p:nvSpPr>
          <p:spPr>
            <a:xfrm>
              <a:off x="9680706" y="2308957"/>
              <a:ext cx="305640" cy="397020"/>
            </a:xfrm>
            <a:custGeom>
              <a:rect b="b" l="l" r="r" t="t"/>
              <a:pathLst>
                <a:path extrusionOk="0" h="2029" w="1562">
                  <a:moveTo>
                    <a:pt x="1521" y="40"/>
                  </a:moveTo>
                  <a:lnTo>
                    <a:pt x="1521" y="1988"/>
                  </a:lnTo>
                  <a:lnTo>
                    <a:pt x="44" y="1988"/>
                  </a:lnTo>
                  <a:lnTo>
                    <a:pt x="44" y="40"/>
                  </a:lnTo>
                  <a:close/>
                  <a:moveTo>
                    <a:pt x="0" y="0"/>
                  </a:moveTo>
                  <a:lnTo>
                    <a:pt x="0" y="2028"/>
                  </a:lnTo>
                  <a:lnTo>
                    <a:pt x="1561" y="2028"/>
                  </a:lnTo>
                  <a:lnTo>
                    <a:pt x="156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0"/>
            <p:cNvSpPr/>
            <p:nvPr/>
          </p:nvSpPr>
          <p:spPr>
            <a:xfrm>
              <a:off x="9615352" y="2472734"/>
              <a:ext cx="435567" cy="416587"/>
            </a:xfrm>
            <a:custGeom>
              <a:rect b="b" l="l" r="r" t="t"/>
              <a:pathLst>
                <a:path extrusionOk="0" h="2129" w="2226">
                  <a:moveTo>
                    <a:pt x="1" y="1"/>
                  </a:moveTo>
                  <a:lnTo>
                    <a:pt x="1" y="2128"/>
                  </a:lnTo>
                  <a:lnTo>
                    <a:pt x="2225" y="2128"/>
                  </a:lnTo>
                  <a:lnTo>
                    <a:pt x="222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0"/>
            <p:cNvSpPr/>
            <p:nvPr/>
          </p:nvSpPr>
          <p:spPr>
            <a:xfrm>
              <a:off x="9610851" y="2468821"/>
              <a:ext cx="443981" cy="424414"/>
            </a:xfrm>
            <a:custGeom>
              <a:rect b="b" l="l" r="r" t="t"/>
              <a:pathLst>
                <a:path extrusionOk="0" h="2169" w="2269">
                  <a:moveTo>
                    <a:pt x="2228" y="44"/>
                  </a:moveTo>
                  <a:lnTo>
                    <a:pt x="2228" y="2128"/>
                  </a:lnTo>
                  <a:lnTo>
                    <a:pt x="44" y="2128"/>
                  </a:lnTo>
                  <a:lnTo>
                    <a:pt x="44" y="44"/>
                  </a:lnTo>
                  <a:close/>
                  <a:moveTo>
                    <a:pt x="1" y="1"/>
                  </a:moveTo>
                  <a:lnTo>
                    <a:pt x="1" y="2168"/>
                  </a:lnTo>
                  <a:lnTo>
                    <a:pt x="2268" y="2168"/>
                  </a:lnTo>
                  <a:lnTo>
                    <a:pt x="226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0"/>
            <p:cNvSpPr/>
            <p:nvPr/>
          </p:nvSpPr>
          <p:spPr>
            <a:xfrm>
              <a:off x="9708100" y="2305630"/>
              <a:ext cx="249482" cy="469418"/>
            </a:xfrm>
            <a:custGeom>
              <a:rect b="b" l="l" r="r" t="t"/>
              <a:pathLst>
                <a:path extrusionOk="0" h="2399" w="1275">
                  <a:moveTo>
                    <a:pt x="574" y="1"/>
                  </a:moveTo>
                  <a:cubicBezTo>
                    <a:pt x="257" y="1"/>
                    <a:pt x="0" y="258"/>
                    <a:pt x="0" y="574"/>
                  </a:cubicBezTo>
                  <a:lnTo>
                    <a:pt x="0" y="2088"/>
                  </a:lnTo>
                  <a:cubicBezTo>
                    <a:pt x="0" y="2259"/>
                    <a:pt x="141" y="2399"/>
                    <a:pt x="314" y="2399"/>
                  </a:cubicBezTo>
                  <a:lnTo>
                    <a:pt x="964" y="2399"/>
                  </a:lnTo>
                  <a:cubicBezTo>
                    <a:pt x="1138" y="2399"/>
                    <a:pt x="1274" y="2259"/>
                    <a:pt x="1274" y="2088"/>
                  </a:cubicBezTo>
                  <a:lnTo>
                    <a:pt x="1274" y="574"/>
                  </a:lnTo>
                  <a:cubicBezTo>
                    <a:pt x="1274" y="258"/>
                    <a:pt x="1018" y="1"/>
                    <a:pt x="704"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0"/>
            <p:cNvSpPr/>
            <p:nvPr/>
          </p:nvSpPr>
          <p:spPr>
            <a:xfrm>
              <a:off x="9703599" y="2301717"/>
              <a:ext cx="257896" cy="477832"/>
            </a:xfrm>
            <a:custGeom>
              <a:rect b="b" l="l" r="r" t="t"/>
              <a:pathLst>
                <a:path extrusionOk="0" h="2442" w="1318">
                  <a:moveTo>
                    <a:pt x="724" y="44"/>
                  </a:moveTo>
                  <a:cubicBezTo>
                    <a:pt x="1031" y="44"/>
                    <a:pt x="1277" y="291"/>
                    <a:pt x="1277" y="594"/>
                  </a:cubicBezTo>
                  <a:lnTo>
                    <a:pt x="1277" y="2108"/>
                  </a:lnTo>
                  <a:cubicBezTo>
                    <a:pt x="1277" y="2272"/>
                    <a:pt x="1147" y="2402"/>
                    <a:pt x="987" y="2402"/>
                  </a:cubicBezTo>
                  <a:lnTo>
                    <a:pt x="337" y="2402"/>
                  </a:lnTo>
                  <a:cubicBezTo>
                    <a:pt x="174" y="2402"/>
                    <a:pt x="43" y="2272"/>
                    <a:pt x="43" y="2108"/>
                  </a:cubicBezTo>
                  <a:lnTo>
                    <a:pt x="43" y="594"/>
                  </a:lnTo>
                  <a:cubicBezTo>
                    <a:pt x="43" y="291"/>
                    <a:pt x="290" y="44"/>
                    <a:pt x="597" y="44"/>
                  </a:cubicBezTo>
                  <a:close/>
                  <a:moveTo>
                    <a:pt x="594" y="1"/>
                  </a:moveTo>
                  <a:cubicBezTo>
                    <a:pt x="267" y="1"/>
                    <a:pt x="0" y="268"/>
                    <a:pt x="0" y="594"/>
                  </a:cubicBezTo>
                  <a:lnTo>
                    <a:pt x="0" y="2108"/>
                  </a:lnTo>
                  <a:cubicBezTo>
                    <a:pt x="0" y="2292"/>
                    <a:pt x="150" y="2442"/>
                    <a:pt x="334" y="2442"/>
                  </a:cubicBezTo>
                  <a:lnTo>
                    <a:pt x="987" y="2442"/>
                  </a:lnTo>
                  <a:cubicBezTo>
                    <a:pt x="1167" y="2439"/>
                    <a:pt x="1317" y="2292"/>
                    <a:pt x="1317" y="2108"/>
                  </a:cubicBezTo>
                  <a:lnTo>
                    <a:pt x="1317" y="594"/>
                  </a:lnTo>
                  <a:cubicBezTo>
                    <a:pt x="1317" y="268"/>
                    <a:pt x="1051" y="1"/>
                    <a:pt x="7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0"/>
            <p:cNvSpPr/>
            <p:nvPr/>
          </p:nvSpPr>
          <p:spPr>
            <a:xfrm>
              <a:off x="9653312" y="2417359"/>
              <a:ext cx="359059" cy="618716"/>
            </a:xfrm>
            <a:custGeom>
              <a:rect b="b" l="l" r="r" t="t"/>
              <a:pathLst>
                <a:path extrusionOk="0" h="3162" w="1835">
                  <a:moveTo>
                    <a:pt x="827" y="0"/>
                  </a:moveTo>
                  <a:cubicBezTo>
                    <a:pt x="371" y="0"/>
                    <a:pt x="0" y="370"/>
                    <a:pt x="0" y="824"/>
                  </a:cubicBezTo>
                  <a:lnTo>
                    <a:pt x="0" y="3162"/>
                  </a:lnTo>
                  <a:lnTo>
                    <a:pt x="1835" y="3162"/>
                  </a:lnTo>
                  <a:lnTo>
                    <a:pt x="1835" y="824"/>
                  </a:lnTo>
                  <a:cubicBezTo>
                    <a:pt x="1835" y="370"/>
                    <a:pt x="1464" y="0"/>
                    <a:pt x="1011"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0"/>
            <p:cNvSpPr/>
            <p:nvPr/>
          </p:nvSpPr>
          <p:spPr>
            <a:xfrm>
              <a:off x="9649985" y="2413445"/>
              <a:ext cx="366299" cy="627130"/>
            </a:xfrm>
            <a:custGeom>
              <a:rect b="b" l="l" r="r" t="t"/>
              <a:pathLst>
                <a:path extrusionOk="0" h="3205" w="1872">
                  <a:moveTo>
                    <a:pt x="1028" y="43"/>
                  </a:moveTo>
                  <a:cubicBezTo>
                    <a:pt x="1471" y="43"/>
                    <a:pt x="1832" y="400"/>
                    <a:pt x="1832" y="844"/>
                  </a:cubicBezTo>
                  <a:lnTo>
                    <a:pt x="1832" y="3162"/>
                  </a:lnTo>
                  <a:lnTo>
                    <a:pt x="41" y="3162"/>
                  </a:lnTo>
                  <a:lnTo>
                    <a:pt x="41" y="844"/>
                  </a:lnTo>
                  <a:cubicBezTo>
                    <a:pt x="41" y="400"/>
                    <a:pt x="401" y="43"/>
                    <a:pt x="844" y="43"/>
                  </a:cubicBezTo>
                  <a:close/>
                  <a:moveTo>
                    <a:pt x="844" y="0"/>
                  </a:moveTo>
                  <a:cubicBezTo>
                    <a:pt x="378" y="0"/>
                    <a:pt x="1" y="380"/>
                    <a:pt x="1" y="844"/>
                  </a:cubicBezTo>
                  <a:lnTo>
                    <a:pt x="1" y="3205"/>
                  </a:lnTo>
                  <a:lnTo>
                    <a:pt x="1872" y="3205"/>
                  </a:lnTo>
                  <a:lnTo>
                    <a:pt x="1872" y="844"/>
                  </a:lnTo>
                  <a:cubicBezTo>
                    <a:pt x="1872" y="377"/>
                    <a:pt x="1491" y="0"/>
                    <a:pt x="10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0"/>
            <p:cNvSpPr/>
            <p:nvPr/>
          </p:nvSpPr>
          <p:spPr>
            <a:xfrm>
              <a:off x="9743908" y="2528892"/>
              <a:ext cx="178453" cy="475876"/>
            </a:xfrm>
            <a:custGeom>
              <a:rect b="b" l="l" r="r" t="t"/>
              <a:pathLst>
                <a:path extrusionOk="0" h="2432" w="912">
                  <a:moveTo>
                    <a:pt x="411" y="0"/>
                  </a:moveTo>
                  <a:cubicBezTo>
                    <a:pt x="184" y="0"/>
                    <a:pt x="1" y="184"/>
                    <a:pt x="1" y="411"/>
                  </a:cubicBezTo>
                  <a:lnTo>
                    <a:pt x="1" y="2021"/>
                  </a:lnTo>
                  <a:cubicBezTo>
                    <a:pt x="1" y="2248"/>
                    <a:pt x="184" y="2432"/>
                    <a:pt x="411" y="2432"/>
                  </a:cubicBezTo>
                  <a:lnTo>
                    <a:pt x="501" y="2432"/>
                  </a:lnTo>
                  <a:cubicBezTo>
                    <a:pt x="728" y="2432"/>
                    <a:pt x="911" y="2248"/>
                    <a:pt x="911" y="2021"/>
                  </a:cubicBezTo>
                  <a:lnTo>
                    <a:pt x="911" y="411"/>
                  </a:lnTo>
                  <a:cubicBezTo>
                    <a:pt x="911" y="184"/>
                    <a:pt x="728" y="0"/>
                    <a:pt x="50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0"/>
            <p:cNvSpPr/>
            <p:nvPr/>
          </p:nvSpPr>
          <p:spPr>
            <a:xfrm>
              <a:off x="9739994" y="2524978"/>
              <a:ext cx="186280" cy="483702"/>
            </a:xfrm>
            <a:custGeom>
              <a:rect b="b" l="l" r="r" t="t"/>
              <a:pathLst>
                <a:path extrusionOk="0" h="2472" w="952">
                  <a:moveTo>
                    <a:pt x="521" y="40"/>
                  </a:moveTo>
                  <a:cubicBezTo>
                    <a:pt x="735" y="40"/>
                    <a:pt x="911" y="217"/>
                    <a:pt x="911" y="431"/>
                  </a:cubicBezTo>
                  <a:lnTo>
                    <a:pt x="911" y="2041"/>
                  </a:lnTo>
                  <a:cubicBezTo>
                    <a:pt x="911" y="2255"/>
                    <a:pt x="735" y="2428"/>
                    <a:pt x="521" y="2428"/>
                  </a:cubicBezTo>
                  <a:lnTo>
                    <a:pt x="431" y="2428"/>
                  </a:lnTo>
                  <a:cubicBezTo>
                    <a:pt x="214" y="2428"/>
                    <a:pt x="41" y="2255"/>
                    <a:pt x="41" y="2041"/>
                  </a:cubicBezTo>
                  <a:lnTo>
                    <a:pt x="41" y="431"/>
                  </a:lnTo>
                  <a:cubicBezTo>
                    <a:pt x="41" y="214"/>
                    <a:pt x="214" y="40"/>
                    <a:pt x="431" y="40"/>
                  </a:cubicBezTo>
                  <a:close/>
                  <a:moveTo>
                    <a:pt x="431" y="0"/>
                  </a:moveTo>
                  <a:cubicBezTo>
                    <a:pt x="191" y="0"/>
                    <a:pt x="1" y="194"/>
                    <a:pt x="1" y="431"/>
                  </a:cubicBezTo>
                  <a:lnTo>
                    <a:pt x="1" y="2041"/>
                  </a:lnTo>
                  <a:cubicBezTo>
                    <a:pt x="1" y="2278"/>
                    <a:pt x="191" y="2472"/>
                    <a:pt x="431" y="2472"/>
                  </a:cubicBezTo>
                  <a:lnTo>
                    <a:pt x="521" y="2472"/>
                  </a:lnTo>
                  <a:cubicBezTo>
                    <a:pt x="758" y="2472"/>
                    <a:pt x="951" y="2278"/>
                    <a:pt x="951" y="2041"/>
                  </a:cubicBezTo>
                  <a:lnTo>
                    <a:pt x="951" y="431"/>
                  </a:lnTo>
                  <a:cubicBezTo>
                    <a:pt x="951" y="194"/>
                    <a:pt x="758" y="0"/>
                    <a:pt x="5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0"/>
            <p:cNvSpPr/>
            <p:nvPr/>
          </p:nvSpPr>
          <p:spPr>
            <a:xfrm>
              <a:off x="9571130" y="2898125"/>
              <a:ext cx="523424" cy="152429"/>
            </a:xfrm>
            <a:custGeom>
              <a:rect b="b" l="l" r="r" t="t"/>
              <a:pathLst>
                <a:path extrusionOk="0" h="779" w="2675">
                  <a:moveTo>
                    <a:pt x="0" y="1"/>
                  </a:moveTo>
                  <a:lnTo>
                    <a:pt x="0" y="778"/>
                  </a:lnTo>
                  <a:lnTo>
                    <a:pt x="2675" y="778"/>
                  </a:lnTo>
                  <a:lnTo>
                    <a:pt x="2675"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0"/>
            <p:cNvSpPr/>
            <p:nvPr/>
          </p:nvSpPr>
          <p:spPr>
            <a:xfrm>
              <a:off x="9567216" y="2894212"/>
              <a:ext cx="532034" cy="160843"/>
            </a:xfrm>
            <a:custGeom>
              <a:rect b="b" l="l" r="r" t="t"/>
              <a:pathLst>
                <a:path extrusionOk="0" h="822" w="2719">
                  <a:moveTo>
                    <a:pt x="2675" y="44"/>
                  </a:moveTo>
                  <a:lnTo>
                    <a:pt x="2675" y="778"/>
                  </a:lnTo>
                  <a:lnTo>
                    <a:pt x="43" y="778"/>
                  </a:lnTo>
                  <a:lnTo>
                    <a:pt x="43" y="44"/>
                  </a:lnTo>
                  <a:close/>
                  <a:moveTo>
                    <a:pt x="0" y="1"/>
                  </a:moveTo>
                  <a:lnTo>
                    <a:pt x="0" y="821"/>
                  </a:lnTo>
                  <a:lnTo>
                    <a:pt x="2718" y="821"/>
                  </a:lnTo>
                  <a:lnTo>
                    <a:pt x="271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0"/>
            <p:cNvSpPr/>
            <p:nvPr/>
          </p:nvSpPr>
          <p:spPr>
            <a:xfrm>
              <a:off x="9533169" y="2876014"/>
              <a:ext cx="599932" cy="30916"/>
            </a:xfrm>
            <a:custGeom>
              <a:rect b="b" l="l" r="r" t="t"/>
              <a:pathLst>
                <a:path extrusionOk="0" h="158" w="3066">
                  <a:moveTo>
                    <a:pt x="1" y="1"/>
                  </a:moveTo>
                  <a:lnTo>
                    <a:pt x="1" y="157"/>
                  </a:lnTo>
                  <a:lnTo>
                    <a:pt x="3066" y="157"/>
                  </a:lnTo>
                  <a:lnTo>
                    <a:pt x="3066"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0"/>
            <p:cNvSpPr/>
            <p:nvPr/>
          </p:nvSpPr>
          <p:spPr>
            <a:xfrm>
              <a:off x="9529256" y="2872101"/>
              <a:ext cx="608346" cy="38743"/>
            </a:xfrm>
            <a:custGeom>
              <a:rect b="b" l="l" r="r" t="t"/>
              <a:pathLst>
                <a:path extrusionOk="0" h="198" w="3109">
                  <a:moveTo>
                    <a:pt x="3066" y="41"/>
                  </a:moveTo>
                  <a:lnTo>
                    <a:pt x="3066" y="154"/>
                  </a:lnTo>
                  <a:lnTo>
                    <a:pt x="41" y="154"/>
                  </a:lnTo>
                  <a:lnTo>
                    <a:pt x="44" y="41"/>
                  </a:lnTo>
                  <a:close/>
                  <a:moveTo>
                    <a:pt x="1" y="1"/>
                  </a:moveTo>
                  <a:lnTo>
                    <a:pt x="1" y="197"/>
                  </a:lnTo>
                  <a:lnTo>
                    <a:pt x="3106" y="197"/>
                  </a:lnTo>
                  <a:lnTo>
                    <a:pt x="3109"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0"/>
            <p:cNvSpPr/>
            <p:nvPr/>
          </p:nvSpPr>
          <p:spPr>
            <a:xfrm>
              <a:off x="9799478" y="2599334"/>
              <a:ext cx="67311" cy="451221"/>
            </a:xfrm>
            <a:custGeom>
              <a:rect b="b" l="l" r="r" t="t"/>
              <a:pathLst>
                <a:path extrusionOk="0" h="2306" w="344">
                  <a:moveTo>
                    <a:pt x="154" y="1"/>
                  </a:moveTo>
                  <a:cubicBezTo>
                    <a:pt x="70" y="1"/>
                    <a:pt x="0" y="71"/>
                    <a:pt x="0" y="154"/>
                  </a:cubicBezTo>
                  <a:lnTo>
                    <a:pt x="0" y="2305"/>
                  </a:lnTo>
                  <a:lnTo>
                    <a:pt x="344" y="2305"/>
                  </a:lnTo>
                  <a:lnTo>
                    <a:pt x="344" y="154"/>
                  </a:lnTo>
                  <a:cubicBezTo>
                    <a:pt x="344" y="71"/>
                    <a:pt x="274" y="1"/>
                    <a:pt x="190"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0"/>
            <p:cNvSpPr/>
            <p:nvPr/>
          </p:nvSpPr>
          <p:spPr>
            <a:xfrm>
              <a:off x="9795565" y="2595420"/>
              <a:ext cx="75138" cy="459635"/>
            </a:xfrm>
            <a:custGeom>
              <a:rect b="b" l="l" r="r" t="t"/>
              <a:pathLst>
                <a:path extrusionOk="0" h="2349" w="384">
                  <a:moveTo>
                    <a:pt x="210" y="41"/>
                  </a:moveTo>
                  <a:cubicBezTo>
                    <a:pt x="284" y="41"/>
                    <a:pt x="344" y="101"/>
                    <a:pt x="344" y="174"/>
                  </a:cubicBezTo>
                  <a:lnTo>
                    <a:pt x="344" y="2305"/>
                  </a:lnTo>
                  <a:lnTo>
                    <a:pt x="40" y="2305"/>
                  </a:lnTo>
                  <a:lnTo>
                    <a:pt x="40" y="174"/>
                  </a:lnTo>
                  <a:cubicBezTo>
                    <a:pt x="40" y="101"/>
                    <a:pt x="100" y="41"/>
                    <a:pt x="174" y="41"/>
                  </a:cubicBezTo>
                  <a:close/>
                  <a:moveTo>
                    <a:pt x="174" y="1"/>
                  </a:moveTo>
                  <a:cubicBezTo>
                    <a:pt x="77" y="1"/>
                    <a:pt x="0" y="77"/>
                    <a:pt x="0" y="174"/>
                  </a:cubicBezTo>
                  <a:lnTo>
                    <a:pt x="0" y="2348"/>
                  </a:lnTo>
                  <a:lnTo>
                    <a:pt x="384" y="2348"/>
                  </a:lnTo>
                  <a:lnTo>
                    <a:pt x="384" y="174"/>
                  </a:lnTo>
                  <a:cubicBezTo>
                    <a:pt x="384" y="77"/>
                    <a:pt x="307" y="1"/>
                    <a:pt x="21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0"/>
            <p:cNvSpPr/>
            <p:nvPr/>
          </p:nvSpPr>
          <p:spPr>
            <a:xfrm>
              <a:off x="9832743" y="2090391"/>
              <a:ext cx="196" cy="76508"/>
            </a:xfrm>
            <a:custGeom>
              <a:rect b="b" l="l" r="r" t="t"/>
              <a:pathLst>
                <a:path extrusionOk="0" h="391" w="1">
                  <a:moveTo>
                    <a:pt x="0" y="0"/>
                  </a:moveTo>
                  <a:lnTo>
                    <a:pt x="0" y="3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0"/>
            <p:cNvSpPr/>
            <p:nvPr/>
          </p:nvSpPr>
          <p:spPr>
            <a:xfrm>
              <a:off x="9828829" y="2086478"/>
              <a:ext cx="8610" cy="84335"/>
            </a:xfrm>
            <a:custGeom>
              <a:rect b="b" l="l" r="r" t="t"/>
              <a:pathLst>
                <a:path extrusionOk="0" h="431" w="44">
                  <a:moveTo>
                    <a:pt x="22" y="0"/>
                  </a:moveTo>
                  <a:cubicBezTo>
                    <a:pt x="11" y="0"/>
                    <a:pt x="0" y="7"/>
                    <a:pt x="0" y="20"/>
                  </a:cubicBezTo>
                  <a:lnTo>
                    <a:pt x="0" y="410"/>
                  </a:lnTo>
                  <a:cubicBezTo>
                    <a:pt x="0" y="424"/>
                    <a:pt x="10" y="430"/>
                    <a:pt x="20" y="430"/>
                  </a:cubicBezTo>
                  <a:cubicBezTo>
                    <a:pt x="34" y="430"/>
                    <a:pt x="40" y="424"/>
                    <a:pt x="44" y="414"/>
                  </a:cubicBezTo>
                  <a:lnTo>
                    <a:pt x="44" y="20"/>
                  </a:lnTo>
                  <a:cubicBezTo>
                    <a:pt x="44" y="7"/>
                    <a:pt x="33"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0"/>
            <p:cNvSpPr/>
            <p:nvPr/>
          </p:nvSpPr>
          <p:spPr>
            <a:xfrm>
              <a:off x="9832743" y="2341634"/>
              <a:ext cx="196" cy="75921"/>
            </a:xfrm>
            <a:custGeom>
              <a:rect b="b" l="l" r="r" t="t"/>
              <a:pathLst>
                <a:path extrusionOk="0" h="388" w="1">
                  <a:moveTo>
                    <a:pt x="0" y="0"/>
                  </a:moveTo>
                  <a:lnTo>
                    <a:pt x="0" y="38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0"/>
            <p:cNvSpPr/>
            <p:nvPr/>
          </p:nvSpPr>
          <p:spPr>
            <a:xfrm>
              <a:off x="9828829" y="2337720"/>
              <a:ext cx="8610" cy="84335"/>
            </a:xfrm>
            <a:custGeom>
              <a:rect b="b" l="l" r="r" t="t"/>
              <a:pathLst>
                <a:path extrusionOk="0" h="431" w="44">
                  <a:moveTo>
                    <a:pt x="22" y="0"/>
                  </a:moveTo>
                  <a:cubicBezTo>
                    <a:pt x="11" y="0"/>
                    <a:pt x="0" y="7"/>
                    <a:pt x="0" y="20"/>
                  </a:cubicBezTo>
                  <a:lnTo>
                    <a:pt x="0" y="407"/>
                  </a:lnTo>
                  <a:cubicBezTo>
                    <a:pt x="0" y="420"/>
                    <a:pt x="10" y="430"/>
                    <a:pt x="20" y="430"/>
                  </a:cubicBezTo>
                  <a:cubicBezTo>
                    <a:pt x="34" y="430"/>
                    <a:pt x="44" y="420"/>
                    <a:pt x="44" y="407"/>
                  </a:cubicBezTo>
                  <a:lnTo>
                    <a:pt x="44" y="20"/>
                  </a:lnTo>
                  <a:cubicBezTo>
                    <a:pt x="44" y="7"/>
                    <a:pt x="33"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0"/>
            <p:cNvSpPr/>
            <p:nvPr/>
          </p:nvSpPr>
          <p:spPr>
            <a:xfrm>
              <a:off x="9755061" y="2369028"/>
              <a:ext cx="28960" cy="55571"/>
            </a:xfrm>
            <a:custGeom>
              <a:rect b="b" l="l" r="r" t="t"/>
              <a:pathLst>
                <a:path extrusionOk="0" h="284" w="148">
                  <a:moveTo>
                    <a:pt x="1" y="0"/>
                  </a:moveTo>
                  <a:lnTo>
                    <a:pt x="147"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0"/>
            <p:cNvSpPr/>
            <p:nvPr/>
          </p:nvSpPr>
          <p:spPr>
            <a:xfrm>
              <a:off x="9750561" y="2364919"/>
              <a:ext cx="37960" cy="64376"/>
            </a:xfrm>
            <a:custGeom>
              <a:rect b="b" l="l" r="r" t="t"/>
              <a:pathLst>
                <a:path extrusionOk="0" h="329" w="194">
                  <a:moveTo>
                    <a:pt x="22" y="0"/>
                  </a:moveTo>
                  <a:cubicBezTo>
                    <a:pt x="19" y="0"/>
                    <a:pt x="16" y="0"/>
                    <a:pt x="14" y="1"/>
                  </a:cubicBezTo>
                  <a:cubicBezTo>
                    <a:pt x="4" y="8"/>
                    <a:pt x="0" y="21"/>
                    <a:pt x="4" y="31"/>
                  </a:cubicBezTo>
                  <a:lnTo>
                    <a:pt x="150" y="315"/>
                  </a:lnTo>
                  <a:cubicBezTo>
                    <a:pt x="154" y="321"/>
                    <a:pt x="164" y="328"/>
                    <a:pt x="170" y="328"/>
                  </a:cubicBezTo>
                  <a:cubicBezTo>
                    <a:pt x="174" y="325"/>
                    <a:pt x="177" y="325"/>
                    <a:pt x="180" y="325"/>
                  </a:cubicBezTo>
                  <a:cubicBezTo>
                    <a:pt x="190" y="318"/>
                    <a:pt x="194" y="305"/>
                    <a:pt x="190" y="295"/>
                  </a:cubicBezTo>
                  <a:lnTo>
                    <a:pt x="40" y="11"/>
                  </a:lnTo>
                  <a:cubicBezTo>
                    <a:pt x="38" y="4"/>
                    <a:pt x="30"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0"/>
            <p:cNvSpPr/>
            <p:nvPr/>
          </p:nvSpPr>
          <p:spPr>
            <a:xfrm>
              <a:off x="9778542" y="2473321"/>
              <a:ext cx="28960" cy="55767"/>
            </a:xfrm>
            <a:custGeom>
              <a:rect b="b" l="l" r="r" t="t"/>
              <a:pathLst>
                <a:path extrusionOk="0" h="285" w="148">
                  <a:moveTo>
                    <a:pt x="1" y="1"/>
                  </a:moveTo>
                  <a:lnTo>
                    <a:pt x="147"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0"/>
            <p:cNvSpPr/>
            <p:nvPr/>
          </p:nvSpPr>
          <p:spPr>
            <a:xfrm>
              <a:off x="9774041" y="2469212"/>
              <a:ext cx="37960" cy="63789"/>
            </a:xfrm>
            <a:custGeom>
              <a:rect b="b" l="l" r="r" t="t"/>
              <a:pathLst>
                <a:path extrusionOk="0" h="326" w="194">
                  <a:moveTo>
                    <a:pt x="22" y="1"/>
                  </a:moveTo>
                  <a:cubicBezTo>
                    <a:pt x="19" y="1"/>
                    <a:pt x="16" y="1"/>
                    <a:pt x="14" y="2"/>
                  </a:cubicBezTo>
                  <a:cubicBezTo>
                    <a:pt x="4" y="9"/>
                    <a:pt x="0" y="22"/>
                    <a:pt x="7" y="32"/>
                  </a:cubicBezTo>
                  <a:lnTo>
                    <a:pt x="154" y="315"/>
                  </a:lnTo>
                  <a:cubicBezTo>
                    <a:pt x="157" y="322"/>
                    <a:pt x="164" y="325"/>
                    <a:pt x="170" y="325"/>
                  </a:cubicBezTo>
                  <a:lnTo>
                    <a:pt x="180" y="325"/>
                  </a:lnTo>
                  <a:cubicBezTo>
                    <a:pt x="190" y="319"/>
                    <a:pt x="194" y="305"/>
                    <a:pt x="190" y="295"/>
                  </a:cubicBezTo>
                  <a:lnTo>
                    <a:pt x="44" y="12"/>
                  </a:lnTo>
                  <a:cubicBezTo>
                    <a:pt x="39" y="4"/>
                    <a:pt x="30" y="1"/>
                    <a:pt x="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0"/>
            <p:cNvSpPr/>
            <p:nvPr/>
          </p:nvSpPr>
          <p:spPr>
            <a:xfrm>
              <a:off x="9723167" y="2509912"/>
              <a:ext cx="41874" cy="46570"/>
            </a:xfrm>
            <a:custGeom>
              <a:rect b="b" l="l" r="r" t="t"/>
              <a:pathLst>
                <a:path extrusionOk="0" h="238" w="214">
                  <a:moveTo>
                    <a:pt x="0" y="1"/>
                  </a:moveTo>
                  <a:lnTo>
                    <a:pt x="214" y="23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0"/>
            <p:cNvSpPr/>
            <p:nvPr/>
          </p:nvSpPr>
          <p:spPr>
            <a:xfrm>
              <a:off x="9716905" y="2505020"/>
              <a:ext cx="52636" cy="55375"/>
            </a:xfrm>
            <a:custGeom>
              <a:rect b="b" l="l" r="r" t="t"/>
              <a:pathLst>
                <a:path extrusionOk="0" h="283" w="269">
                  <a:moveTo>
                    <a:pt x="31" y="1"/>
                  </a:moveTo>
                  <a:cubicBezTo>
                    <a:pt x="16" y="1"/>
                    <a:pt x="0" y="24"/>
                    <a:pt x="16" y="39"/>
                  </a:cubicBezTo>
                  <a:lnTo>
                    <a:pt x="232" y="276"/>
                  </a:lnTo>
                  <a:cubicBezTo>
                    <a:pt x="236" y="279"/>
                    <a:pt x="242" y="282"/>
                    <a:pt x="246" y="282"/>
                  </a:cubicBezTo>
                  <a:cubicBezTo>
                    <a:pt x="252" y="282"/>
                    <a:pt x="259" y="279"/>
                    <a:pt x="262" y="276"/>
                  </a:cubicBezTo>
                  <a:cubicBezTo>
                    <a:pt x="269" y="269"/>
                    <a:pt x="269" y="256"/>
                    <a:pt x="262" y="246"/>
                  </a:cubicBezTo>
                  <a:lnTo>
                    <a:pt x="46" y="9"/>
                  </a:lnTo>
                  <a:cubicBezTo>
                    <a:pt x="41" y="3"/>
                    <a:pt x="36"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0"/>
            <p:cNvSpPr/>
            <p:nvPr/>
          </p:nvSpPr>
          <p:spPr>
            <a:xfrm>
              <a:off x="9864050" y="2477235"/>
              <a:ext cx="28960" cy="55767"/>
            </a:xfrm>
            <a:custGeom>
              <a:rect b="b" l="l" r="r" t="t"/>
              <a:pathLst>
                <a:path extrusionOk="0" h="285" w="148">
                  <a:moveTo>
                    <a:pt x="147" y="1"/>
                  </a:moveTo>
                  <a:lnTo>
                    <a:pt x="1" y="28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0"/>
            <p:cNvSpPr/>
            <p:nvPr/>
          </p:nvSpPr>
          <p:spPr>
            <a:xfrm>
              <a:off x="9858767" y="2473125"/>
              <a:ext cx="38743" cy="64376"/>
            </a:xfrm>
            <a:custGeom>
              <a:rect b="b" l="l" r="r" t="t"/>
              <a:pathLst>
                <a:path extrusionOk="0" h="329" w="198">
                  <a:moveTo>
                    <a:pt x="175" y="1"/>
                  </a:moveTo>
                  <a:cubicBezTo>
                    <a:pt x="166" y="1"/>
                    <a:pt x="159" y="4"/>
                    <a:pt x="154" y="12"/>
                  </a:cubicBezTo>
                  <a:lnTo>
                    <a:pt x="8" y="295"/>
                  </a:lnTo>
                  <a:cubicBezTo>
                    <a:pt x="1" y="305"/>
                    <a:pt x="8" y="319"/>
                    <a:pt x="18" y="325"/>
                  </a:cubicBezTo>
                  <a:cubicBezTo>
                    <a:pt x="21" y="325"/>
                    <a:pt x="24" y="329"/>
                    <a:pt x="28" y="329"/>
                  </a:cubicBezTo>
                  <a:cubicBezTo>
                    <a:pt x="34" y="329"/>
                    <a:pt x="41" y="322"/>
                    <a:pt x="44" y="315"/>
                  </a:cubicBezTo>
                  <a:lnTo>
                    <a:pt x="191" y="32"/>
                  </a:lnTo>
                  <a:cubicBezTo>
                    <a:pt x="198" y="22"/>
                    <a:pt x="194" y="9"/>
                    <a:pt x="184" y="2"/>
                  </a:cubicBezTo>
                  <a:cubicBezTo>
                    <a:pt x="181" y="1"/>
                    <a:pt x="178" y="1"/>
                    <a:pt x="17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0"/>
            <p:cNvSpPr/>
            <p:nvPr/>
          </p:nvSpPr>
          <p:spPr>
            <a:xfrm>
              <a:off x="9906511" y="2513825"/>
              <a:ext cx="42657" cy="46570"/>
            </a:xfrm>
            <a:custGeom>
              <a:rect b="b" l="l" r="r" t="t"/>
              <a:pathLst>
                <a:path extrusionOk="0" h="238" w="218">
                  <a:moveTo>
                    <a:pt x="217" y="1"/>
                  </a:moveTo>
                  <a:lnTo>
                    <a:pt x="0" y="237"/>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0"/>
            <p:cNvSpPr/>
            <p:nvPr/>
          </p:nvSpPr>
          <p:spPr>
            <a:xfrm>
              <a:off x="9902597" y="2509520"/>
              <a:ext cx="52636" cy="54788"/>
            </a:xfrm>
            <a:custGeom>
              <a:rect b="b" l="l" r="r" t="t"/>
              <a:pathLst>
                <a:path extrusionOk="0" h="280" w="269">
                  <a:moveTo>
                    <a:pt x="239" y="1"/>
                  </a:moveTo>
                  <a:cubicBezTo>
                    <a:pt x="233" y="1"/>
                    <a:pt x="228" y="3"/>
                    <a:pt x="224" y="9"/>
                  </a:cubicBezTo>
                  <a:lnTo>
                    <a:pt x="7" y="246"/>
                  </a:lnTo>
                  <a:cubicBezTo>
                    <a:pt x="0" y="253"/>
                    <a:pt x="0" y="266"/>
                    <a:pt x="7" y="276"/>
                  </a:cubicBezTo>
                  <a:cubicBezTo>
                    <a:pt x="10" y="279"/>
                    <a:pt x="17" y="279"/>
                    <a:pt x="20" y="279"/>
                  </a:cubicBezTo>
                  <a:cubicBezTo>
                    <a:pt x="27" y="279"/>
                    <a:pt x="34" y="279"/>
                    <a:pt x="37" y="273"/>
                  </a:cubicBezTo>
                  <a:lnTo>
                    <a:pt x="254" y="36"/>
                  </a:lnTo>
                  <a:cubicBezTo>
                    <a:pt x="269" y="21"/>
                    <a:pt x="254" y="1"/>
                    <a:pt x="2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0"/>
            <p:cNvSpPr/>
            <p:nvPr/>
          </p:nvSpPr>
          <p:spPr>
            <a:xfrm>
              <a:off x="9887531" y="2369028"/>
              <a:ext cx="21133" cy="56941"/>
            </a:xfrm>
            <a:custGeom>
              <a:rect b="b" l="l" r="r" t="t"/>
              <a:pathLst>
                <a:path extrusionOk="0" h="291" w="108">
                  <a:moveTo>
                    <a:pt x="107" y="0"/>
                  </a:moveTo>
                  <a:lnTo>
                    <a:pt x="1" y="29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0"/>
            <p:cNvSpPr/>
            <p:nvPr/>
          </p:nvSpPr>
          <p:spPr>
            <a:xfrm>
              <a:off x="9883617" y="2364919"/>
              <a:ext cx="30134" cy="65550"/>
            </a:xfrm>
            <a:custGeom>
              <a:rect b="b" l="l" r="r" t="t"/>
              <a:pathLst>
                <a:path extrusionOk="0" h="335" w="154">
                  <a:moveTo>
                    <a:pt x="132" y="0"/>
                  </a:moveTo>
                  <a:cubicBezTo>
                    <a:pt x="123" y="0"/>
                    <a:pt x="113" y="6"/>
                    <a:pt x="111" y="15"/>
                  </a:cubicBezTo>
                  <a:lnTo>
                    <a:pt x="4" y="308"/>
                  </a:lnTo>
                  <a:cubicBezTo>
                    <a:pt x="1" y="318"/>
                    <a:pt x="7" y="331"/>
                    <a:pt x="17" y="335"/>
                  </a:cubicBezTo>
                  <a:lnTo>
                    <a:pt x="24" y="335"/>
                  </a:lnTo>
                  <a:cubicBezTo>
                    <a:pt x="34" y="335"/>
                    <a:pt x="41" y="328"/>
                    <a:pt x="44" y="321"/>
                  </a:cubicBezTo>
                  <a:lnTo>
                    <a:pt x="147" y="28"/>
                  </a:lnTo>
                  <a:cubicBezTo>
                    <a:pt x="154" y="18"/>
                    <a:pt x="147" y="8"/>
                    <a:pt x="137" y="1"/>
                  </a:cubicBezTo>
                  <a:cubicBezTo>
                    <a:pt x="136" y="1"/>
                    <a:pt x="134" y="0"/>
                    <a:pt x="1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0"/>
            <p:cNvSpPr/>
            <p:nvPr/>
          </p:nvSpPr>
          <p:spPr>
            <a:xfrm>
              <a:off x="9784412" y="2237732"/>
              <a:ext cx="22502" cy="68877"/>
            </a:xfrm>
            <a:custGeom>
              <a:rect b="b" l="l" r="r" t="t"/>
              <a:pathLst>
                <a:path extrusionOk="0" h="352" w="115">
                  <a:moveTo>
                    <a:pt x="1" y="1"/>
                  </a:moveTo>
                  <a:lnTo>
                    <a:pt x="114" y="35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0"/>
            <p:cNvSpPr/>
            <p:nvPr/>
          </p:nvSpPr>
          <p:spPr>
            <a:xfrm>
              <a:off x="9779716" y="2234601"/>
              <a:ext cx="31699" cy="75921"/>
            </a:xfrm>
            <a:custGeom>
              <a:rect b="b" l="l" r="r" t="t"/>
              <a:pathLst>
                <a:path extrusionOk="0" h="388" w="162">
                  <a:moveTo>
                    <a:pt x="24" y="1"/>
                  </a:moveTo>
                  <a:cubicBezTo>
                    <a:pt x="12" y="1"/>
                    <a:pt x="1" y="11"/>
                    <a:pt x="5" y="27"/>
                  </a:cubicBezTo>
                  <a:lnTo>
                    <a:pt x="118" y="374"/>
                  </a:lnTo>
                  <a:cubicBezTo>
                    <a:pt x="121" y="384"/>
                    <a:pt x="128" y="387"/>
                    <a:pt x="138" y="387"/>
                  </a:cubicBezTo>
                  <a:lnTo>
                    <a:pt x="145" y="387"/>
                  </a:lnTo>
                  <a:cubicBezTo>
                    <a:pt x="155" y="384"/>
                    <a:pt x="161" y="370"/>
                    <a:pt x="158" y="360"/>
                  </a:cubicBezTo>
                  <a:lnTo>
                    <a:pt x="45" y="14"/>
                  </a:lnTo>
                  <a:cubicBezTo>
                    <a:pt x="40" y="5"/>
                    <a:pt x="31" y="1"/>
                    <a:pt x="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0"/>
            <p:cNvSpPr/>
            <p:nvPr/>
          </p:nvSpPr>
          <p:spPr>
            <a:xfrm>
              <a:off x="9859550" y="2237732"/>
              <a:ext cx="22307" cy="68877"/>
            </a:xfrm>
            <a:custGeom>
              <a:rect b="b" l="l" r="r" t="t"/>
              <a:pathLst>
                <a:path extrusionOk="0" h="352" w="114">
                  <a:moveTo>
                    <a:pt x="114" y="1"/>
                  </a:moveTo>
                  <a:lnTo>
                    <a:pt x="0" y="35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0"/>
            <p:cNvSpPr/>
            <p:nvPr/>
          </p:nvSpPr>
          <p:spPr>
            <a:xfrm>
              <a:off x="9854853" y="2234406"/>
              <a:ext cx="32482" cy="76117"/>
            </a:xfrm>
            <a:custGeom>
              <a:rect b="b" l="l" r="r" t="t"/>
              <a:pathLst>
                <a:path extrusionOk="0" h="389" w="166">
                  <a:moveTo>
                    <a:pt x="138" y="0"/>
                  </a:moveTo>
                  <a:cubicBezTo>
                    <a:pt x="130" y="0"/>
                    <a:pt x="121" y="4"/>
                    <a:pt x="118" y="15"/>
                  </a:cubicBezTo>
                  <a:lnTo>
                    <a:pt x="4" y="365"/>
                  </a:lnTo>
                  <a:cubicBezTo>
                    <a:pt x="1" y="375"/>
                    <a:pt x="8" y="385"/>
                    <a:pt x="18" y="388"/>
                  </a:cubicBezTo>
                  <a:lnTo>
                    <a:pt x="24" y="388"/>
                  </a:lnTo>
                  <a:cubicBezTo>
                    <a:pt x="26" y="389"/>
                    <a:pt x="28" y="389"/>
                    <a:pt x="29" y="389"/>
                  </a:cubicBezTo>
                  <a:cubicBezTo>
                    <a:pt x="36" y="389"/>
                    <a:pt x="41" y="383"/>
                    <a:pt x="44" y="375"/>
                  </a:cubicBezTo>
                  <a:lnTo>
                    <a:pt x="161" y="28"/>
                  </a:lnTo>
                  <a:cubicBezTo>
                    <a:pt x="165" y="11"/>
                    <a:pt x="151" y="0"/>
                    <a:pt x="1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0"/>
            <p:cNvSpPr/>
            <p:nvPr/>
          </p:nvSpPr>
          <p:spPr>
            <a:xfrm>
              <a:off x="9471142" y="3050945"/>
              <a:ext cx="725945" cy="468049"/>
            </a:xfrm>
            <a:custGeom>
              <a:rect b="b" l="l" r="r" t="t"/>
              <a:pathLst>
                <a:path extrusionOk="0" h="2392" w="3710">
                  <a:moveTo>
                    <a:pt x="1" y="0"/>
                  </a:moveTo>
                  <a:lnTo>
                    <a:pt x="1" y="2392"/>
                  </a:lnTo>
                  <a:lnTo>
                    <a:pt x="3709" y="2392"/>
                  </a:lnTo>
                  <a:lnTo>
                    <a:pt x="3709"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0"/>
            <p:cNvSpPr/>
            <p:nvPr/>
          </p:nvSpPr>
          <p:spPr>
            <a:xfrm>
              <a:off x="9467228" y="3047031"/>
              <a:ext cx="733772" cy="476463"/>
            </a:xfrm>
            <a:custGeom>
              <a:rect b="b" l="l" r="r" t="t"/>
              <a:pathLst>
                <a:path extrusionOk="0" h="2435" w="3750">
                  <a:moveTo>
                    <a:pt x="3709" y="44"/>
                  </a:moveTo>
                  <a:lnTo>
                    <a:pt x="3709" y="2392"/>
                  </a:lnTo>
                  <a:lnTo>
                    <a:pt x="44" y="2392"/>
                  </a:lnTo>
                  <a:lnTo>
                    <a:pt x="44" y="44"/>
                  </a:lnTo>
                  <a:close/>
                  <a:moveTo>
                    <a:pt x="1" y="0"/>
                  </a:moveTo>
                  <a:lnTo>
                    <a:pt x="1" y="2435"/>
                  </a:lnTo>
                  <a:lnTo>
                    <a:pt x="3749" y="2435"/>
                  </a:lnTo>
                  <a:lnTo>
                    <a:pt x="374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p:nvPr/>
          </p:nvSpPr>
          <p:spPr>
            <a:xfrm>
              <a:off x="9684619" y="3050945"/>
              <a:ext cx="297031" cy="468049"/>
            </a:xfrm>
            <a:custGeom>
              <a:rect b="b" l="l" r="r" t="t"/>
              <a:pathLst>
                <a:path extrusionOk="0" h="2392" w="1518">
                  <a:moveTo>
                    <a:pt x="0" y="0"/>
                  </a:moveTo>
                  <a:lnTo>
                    <a:pt x="0" y="2392"/>
                  </a:lnTo>
                  <a:lnTo>
                    <a:pt x="1518" y="2392"/>
                  </a:lnTo>
                  <a:lnTo>
                    <a:pt x="151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0"/>
            <p:cNvSpPr/>
            <p:nvPr/>
          </p:nvSpPr>
          <p:spPr>
            <a:xfrm>
              <a:off x="9680706" y="3047031"/>
              <a:ext cx="305640" cy="476463"/>
            </a:xfrm>
            <a:custGeom>
              <a:rect b="b" l="l" r="r" t="t"/>
              <a:pathLst>
                <a:path extrusionOk="0" h="2435" w="1562">
                  <a:moveTo>
                    <a:pt x="1521" y="44"/>
                  </a:moveTo>
                  <a:lnTo>
                    <a:pt x="1521" y="2392"/>
                  </a:lnTo>
                  <a:lnTo>
                    <a:pt x="44" y="2392"/>
                  </a:lnTo>
                  <a:lnTo>
                    <a:pt x="44" y="44"/>
                  </a:lnTo>
                  <a:close/>
                  <a:moveTo>
                    <a:pt x="0" y="0"/>
                  </a:moveTo>
                  <a:lnTo>
                    <a:pt x="0" y="2435"/>
                  </a:lnTo>
                  <a:lnTo>
                    <a:pt x="1561" y="2435"/>
                  </a:lnTo>
                  <a:lnTo>
                    <a:pt x="156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0"/>
            <p:cNvSpPr/>
            <p:nvPr/>
          </p:nvSpPr>
          <p:spPr>
            <a:xfrm>
              <a:off x="9768758" y="3289665"/>
              <a:ext cx="128165" cy="226002"/>
            </a:xfrm>
            <a:custGeom>
              <a:rect b="b" l="l" r="r" t="t"/>
              <a:pathLst>
                <a:path extrusionOk="0" h="1155" w="655">
                  <a:moveTo>
                    <a:pt x="297" y="1"/>
                  </a:moveTo>
                  <a:cubicBezTo>
                    <a:pt x="134" y="1"/>
                    <a:pt x="1" y="134"/>
                    <a:pt x="1" y="294"/>
                  </a:cubicBezTo>
                  <a:lnTo>
                    <a:pt x="1" y="1155"/>
                  </a:lnTo>
                  <a:lnTo>
                    <a:pt x="654" y="1155"/>
                  </a:lnTo>
                  <a:lnTo>
                    <a:pt x="654" y="294"/>
                  </a:lnTo>
                  <a:cubicBezTo>
                    <a:pt x="654" y="134"/>
                    <a:pt x="524" y="1"/>
                    <a:pt x="361"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0"/>
            <p:cNvSpPr/>
            <p:nvPr/>
          </p:nvSpPr>
          <p:spPr>
            <a:xfrm>
              <a:off x="9764845" y="3285751"/>
              <a:ext cx="136579" cy="233829"/>
            </a:xfrm>
            <a:custGeom>
              <a:rect b="b" l="l" r="r" t="t"/>
              <a:pathLst>
                <a:path extrusionOk="0" h="1195" w="698">
                  <a:moveTo>
                    <a:pt x="381" y="41"/>
                  </a:moveTo>
                  <a:cubicBezTo>
                    <a:pt x="534" y="41"/>
                    <a:pt x="654" y="164"/>
                    <a:pt x="654" y="318"/>
                  </a:cubicBezTo>
                  <a:lnTo>
                    <a:pt x="654" y="1155"/>
                  </a:lnTo>
                  <a:lnTo>
                    <a:pt x="44" y="1155"/>
                  </a:lnTo>
                  <a:lnTo>
                    <a:pt x="44" y="318"/>
                  </a:lnTo>
                  <a:cubicBezTo>
                    <a:pt x="41" y="164"/>
                    <a:pt x="164" y="41"/>
                    <a:pt x="317" y="41"/>
                  </a:cubicBezTo>
                  <a:close/>
                  <a:moveTo>
                    <a:pt x="317" y="1"/>
                  </a:moveTo>
                  <a:cubicBezTo>
                    <a:pt x="141" y="1"/>
                    <a:pt x="1" y="141"/>
                    <a:pt x="1" y="318"/>
                  </a:cubicBezTo>
                  <a:lnTo>
                    <a:pt x="1" y="1195"/>
                  </a:lnTo>
                  <a:lnTo>
                    <a:pt x="698" y="1195"/>
                  </a:lnTo>
                  <a:lnTo>
                    <a:pt x="698" y="318"/>
                  </a:lnTo>
                  <a:cubicBezTo>
                    <a:pt x="698" y="141"/>
                    <a:pt x="554" y="1"/>
                    <a:pt x="38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0"/>
            <p:cNvSpPr/>
            <p:nvPr/>
          </p:nvSpPr>
          <p:spPr>
            <a:xfrm>
              <a:off x="9409896" y="3506469"/>
              <a:ext cx="849219" cy="64768"/>
            </a:xfrm>
            <a:custGeom>
              <a:rect b="b" l="l" r="r" t="t"/>
              <a:pathLst>
                <a:path extrusionOk="0" h="331" w="4340">
                  <a:moveTo>
                    <a:pt x="0" y="0"/>
                  </a:moveTo>
                  <a:lnTo>
                    <a:pt x="0" y="330"/>
                  </a:lnTo>
                  <a:lnTo>
                    <a:pt x="4339" y="330"/>
                  </a:lnTo>
                  <a:lnTo>
                    <a:pt x="4339"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0"/>
            <p:cNvSpPr/>
            <p:nvPr/>
          </p:nvSpPr>
          <p:spPr>
            <a:xfrm>
              <a:off x="9405983" y="3502556"/>
              <a:ext cx="857046" cy="72594"/>
            </a:xfrm>
            <a:custGeom>
              <a:rect b="b" l="l" r="r" t="t"/>
              <a:pathLst>
                <a:path extrusionOk="0" h="371" w="4380">
                  <a:moveTo>
                    <a:pt x="4336" y="40"/>
                  </a:moveTo>
                  <a:lnTo>
                    <a:pt x="4336" y="330"/>
                  </a:lnTo>
                  <a:lnTo>
                    <a:pt x="40" y="330"/>
                  </a:lnTo>
                  <a:lnTo>
                    <a:pt x="40" y="40"/>
                  </a:lnTo>
                  <a:close/>
                  <a:moveTo>
                    <a:pt x="0" y="0"/>
                  </a:moveTo>
                  <a:lnTo>
                    <a:pt x="0" y="370"/>
                  </a:lnTo>
                  <a:lnTo>
                    <a:pt x="4379" y="370"/>
                  </a:lnTo>
                  <a:lnTo>
                    <a:pt x="437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0"/>
            <p:cNvSpPr/>
            <p:nvPr/>
          </p:nvSpPr>
          <p:spPr>
            <a:xfrm>
              <a:off x="9513602" y="3127257"/>
              <a:ext cx="32873" cy="40700"/>
            </a:xfrm>
            <a:custGeom>
              <a:rect b="b" l="l" r="r" t="t"/>
              <a:pathLst>
                <a:path extrusionOk="0" h="208" w="168">
                  <a:moveTo>
                    <a:pt x="1" y="1"/>
                  </a:moveTo>
                  <a:lnTo>
                    <a:pt x="1"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0"/>
            <p:cNvSpPr/>
            <p:nvPr/>
          </p:nvSpPr>
          <p:spPr>
            <a:xfrm>
              <a:off x="9509689" y="3123343"/>
              <a:ext cx="41287" cy="48527"/>
            </a:xfrm>
            <a:custGeom>
              <a:rect b="b" l="l" r="r" t="t"/>
              <a:pathLst>
                <a:path extrusionOk="0" h="248" w="211">
                  <a:moveTo>
                    <a:pt x="167" y="44"/>
                  </a:moveTo>
                  <a:lnTo>
                    <a:pt x="167" y="204"/>
                  </a:lnTo>
                  <a:lnTo>
                    <a:pt x="44" y="204"/>
                  </a:lnTo>
                  <a:lnTo>
                    <a:pt x="44" y="44"/>
                  </a:lnTo>
                  <a:close/>
                  <a:moveTo>
                    <a:pt x="1" y="1"/>
                  </a:moveTo>
                  <a:lnTo>
                    <a:pt x="1" y="247"/>
                  </a:lnTo>
                  <a:lnTo>
                    <a:pt x="211" y="247"/>
                  </a:lnTo>
                  <a:lnTo>
                    <a:pt x="21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0"/>
            <p:cNvSpPr/>
            <p:nvPr/>
          </p:nvSpPr>
          <p:spPr>
            <a:xfrm>
              <a:off x="9590697" y="3127257"/>
              <a:ext cx="32677" cy="40700"/>
            </a:xfrm>
            <a:custGeom>
              <a:rect b="b" l="l" r="r" t="t"/>
              <a:pathLst>
                <a:path extrusionOk="0" h="208" w="167">
                  <a:moveTo>
                    <a:pt x="0" y="1"/>
                  </a:moveTo>
                  <a:lnTo>
                    <a:pt x="0"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0"/>
            <p:cNvSpPr/>
            <p:nvPr/>
          </p:nvSpPr>
          <p:spPr>
            <a:xfrm>
              <a:off x="9586783" y="3123343"/>
              <a:ext cx="40504" cy="48527"/>
            </a:xfrm>
            <a:custGeom>
              <a:rect b="b" l="l" r="r" t="t"/>
              <a:pathLst>
                <a:path extrusionOk="0" h="248" w="207">
                  <a:moveTo>
                    <a:pt x="167" y="44"/>
                  </a:moveTo>
                  <a:lnTo>
                    <a:pt x="167" y="204"/>
                  </a:lnTo>
                  <a:lnTo>
                    <a:pt x="40" y="204"/>
                  </a:lnTo>
                  <a:lnTo>
                    <a:pt x="40"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0"/>
            <p:cNvSpPr/>
            <p:nvPr/>
          </p:nvSpPr>
          <p:spPr>
            <a:xfrm>
              <a:off x="9513602" y="3218636"/>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0"/>
            <p:cNvSpPr/>
            <p:nvPr/>
          </p:nvSpPr>
          <p:spPr>
            <a:xfrm>
              <a:off x="9509689" y="3214722"/>
              <a:ext cx="41287" cy="48527"/>
            </a:xfrm>
            <a:custGeom>
              <a:rect b="b" l="l" r="r" t="t"/>
              <a:pathLst>
                <a:path extrusionOk="0" h="248" w="211">
                  <a:moveTo>
                    <a:pt x="167" y="40"/>
                  </a:moveTo>
                  <a:lnTo>
                    <a:pt x="167" y="204"/>
                  </a:lnTo>
                  <a:lnTo>
                    <a:pt x="44" y="204"/>
                  </a:lnTo>
                  <a:lnTo>
                    <a:pt x="44" y="40"/>
                  </a:lnTo>
                  <a:close/>
                  <a:moveTo>
                    <a:pt x="1" y="0"/>
                  </a:moveTo>
                  <a:lnTo>
                    <a:pt x="1" y="247"/>
                  </a:lnTo>
                  <a:lnTo>
                    <a:pt x="211" y="247"/>
                  </a:lnTo>
                  <a:lnTo>
                    <a:pt x="21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0"/>
            <p:cNvSpPr/>
            <p:nvPr/>
          </p:nvSpPr>
          <p:spPr>
            <a:xfrm>
              <a:off x="9590697" y="3218636"/>
              <a:ext cx="32677" cy="39917"/>
            </a:xfrm>
            <a:custGeom>
              <a:rect b="b" l="l" r="r" t="t"/>
              <a:pathLst>
                <a:path extrusionOk="0" h="204" w="167">
                  <a:moveTo>
                    <a:pt x="0" y="0"/>
                  </a:moveTo>
                  <a:lnTo>
                    <a:pt x="0"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0"/>
            <p:cNvSpPr/>
            <p:nvPr/>
          </p:nvSpPr>
          <p:spPr>
            <a:xfrm>
              <a:off x="9586783" y="3214722"/>
              <a:ext cx="40504" cy="48527"/>
            </a:xfrm>
            <a:custGeom>
              <a:rect b="b" l="l" r="r" t="t"/>
              <a:pathLst>
                <a:path extrusionOk="0" h="248" w="207">
                  <a:moveTo>
                    <a:pt x="167" y="40"/>
                  </a:moveTo>
                  <a:lnTo>
                    <a:pt x="167" y="204"/>
                  </a:lnTo>
                  <a:lnTo>
                    <a:pt x="40" y="204"/>
                  </a:lnTo>
                  <a:lnTo>
                    <a:pt x="40"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0"/>
            <p:cNvSpPr/>
            <p:nvPr/>
          </p:nvSpPr>
          <p:spPr>
            <a:xfrm>
              <a:off x="9513602" y="3319798"/>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0"/>
            <p:cNvSpPr/>
            <p:nvPr/>
          </p:nvSpPr>
          <p:spPr>
            <a:xfrm>
              <a:off x="9509689" y="3315298"/>
              <a:ext cx="41287" cy="48331"/>
            </a:xfrm>
            <a:custGeom>
              <a:rect b="b" l="l" r="r" t="t"/>
              <a:pathLst>
                <a:path extrusionOk="0" h="247" w="211">
                  <a:moveTo>
                    <a:pt x="167" y="43"/>
                  </a:moveTo>
                  <a:lnTo>
                    <a:pt x="167" y="207"/>
                  </a:lnTo>
                  <a:lnTo>
                    <a:pt x="44" y="207"/>
                  </a:lnTo>
                  <a:lnTo>
                    <a:pt x="44" y="43"/>
                  </a:lnTo>
                  <a:close/>
                  <a:moveTo>
                    <a:pt x="1" y="0"/>
                  </a:moveTo>
                  <a:lnTo>
                    <a:pt x="1" y="247"/>
                  </a:lnTo>
                  <a:lnTo>
                    <a:pt x="211" y="247"/>
                  </a:lnTo>
                  <a:lnTo>
                    <a:pt x="21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0"/>
            <p:cNvSpPr/>
            <p:nvPr/>
          </p:nvSpPr>
          <p:spPr>
            <a:xfrm>
              <a:off x="9590697" y="3319798"/>
              <a:ext cx="32677" cy="39917"/>
            </a:xfrm>
            <a:custGeom>
              <a:rect b="b" l="l" r="r" t="t"/>
              <a:pathLst>
                <a:path extrusionOk="0" h="204" w="167">
                  <a:moveTo>
                    <a:pt x="0" y="0"/>
                  </a:moveTo>
                  <a:lnTo>
                    <a:pt x="0"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0"/>
            <p:cNvSpPr/>
            <p:nvPr/>
          </p:nvSpPr>
          <p:spPr>
            <a:xfrm>
              <a:off x="9586783" y="3315298"/>
              <a:ext cx="40504" cy="48331"/>
            </a:xfrm>
            <a:custGeom>
              <a:rect b="b" l="l" r="r" t="t"/>
              <a:pathLst>
                <a:path extrusionOk="0" h="247" w="207">
                  <a:moveTo>
                    <a:pt x="167" y="43"/>
                  </a:moveTo>
                  <a:lnTo>
                    <a:pt x="167" y="207"/>
                  </a:lnTo>
                  <a:lnTo>
                    <a:pt x="40" y="207"/>
                  </a:lnTo>
                  <a:lnTo>
                    <a:pt x="40"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0"/>
            <p:cNvSpPr/>
            <p:nvPr/>
          </p:nvSpPr>
          <p:spPr>
            <a:xfrm>
              <a:off x="10030371" y="3127257"/>
              <a:ext cx="32873" cy="40700"/>
            </a:xfrm>
            <a:custGeom>
              <a:rect b="b" l="l" r="r" t="t"/>
              <a:pathLst>
                <a:path extrusionOk="0" h="208" w="168">
                  <a:moveTo>
                    <a:pt x="1" y="1"/>
                  </a:moveTo>
                  <a:lnTo>
                    <a:pt x="1" y="207"/>
                  </a:lnTo>
                  <a:lnTo>
                    <a:pt x="168" y="207"/>
                  </a:lnTo>
                  <a:lnTo>
                    <a:pt x="168"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0"/>
            <p:cNvSpPr/>
            <p:nvPr/>
          </p:nvSpPr>
          <p:spPr>
            <a:xfrm>
              <a:off x="10027240" y="3123343"/>
              <a:ext cx="40700" cy="48527"/>
            </a:xfrm>
            <a:custGeom>
              <a:rect b="b" l="l" r="r" t="t"/>
              <a:pathLst>
                <a:path extrusionOk="0" h="248" w="208">
                  <a:moveTo>
                    <a:pt x="167" y="44"/>
                  </a:moveTo>
                  <a:lnTo>
                    <a:pt x="167" y="204"/>
                  </a:lnTo>
                  <a:lnTo>
                    <a:pt x="40" y="204"/>
                  </a:lnTo>
                  <a:lnTo>
                    <a:pt x="40"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0"/>
            <p:cNvSpPr/>
            <p:nvPr/>
          </p:nvSpPr>
          <p:spPr>
            <a:xfrm>
              <a:off x="10107465" y="3127257"/>
              <a:ext cx="32873" cy="40700"/>
            </a:xfrm>
            <a:custGeom>
              <a:rect b="b" l="l" r="r" t="t"/>
              <a:pathLst>
                <a:path extrusionOk="0" h="208" w="168">
                  <a:moveTo>
                    <a:pt x="1" y="1"/>
                  </a:moveTo>
                  <a:lnTo>
                    <a:pt x="1" y="207"/>
                  </a:lnTo>
                  <a:lnTo>
                    <a:pt x="167" y="207"/>
                  </a:lnTo>
                  <a:lnTo>
                    <a:pt x="167"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0"/>
            <p:cNvSpPr/>
            <p:nvPr/>
          </p:nvSpPr>
          <p:spPr>
            <a:xfrm>
              <a:off x="10103552" y="3123343"/>
              <a:ext cx="40700" cy="48527"/>
            </a:xfrm>
            <a:custGeom>
              <a:rect b="b" l="l" r="r" t="t"/>
              <a:pathLst>
                <a:path extrusionOk="0" h="248" w="208">
                  <a:moveTo>
                    <a:pt x="167" y="44"/>
                  </a:moveTo>
                  <a:lnTo>
                    <a:pt x="167" y="204"/>
                  </a:lnTo>
                  <a:lnTo>
                    <a:pt x="41" y="204"/>
                  </a:lnTo>
                  <a:lnTo>
                    <a:pt x="41" y="44"/>
                  </a:lnTo>
                  <a:close/>
                  <a:moveTo>
                    <a:pt x="0" y="1"/>
                  </a:moveTo>
                  <a:lnTo>
                    <a:pt x="0" y="247"/>
                  </a:lnTo>
                  <a:lnTo>
                    <a:pt x="207" y="247"/>
                  </a:lnTo>
                  <a:lnTo>
                    <a:pt x="207"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0"/>
            <p:cNvSpPr/>
            <p:nvPr/>
          </p:nvSpPr>
          <p:spPr>
            <a:xfrm>
              <a:off x="10030371" y="3218636"/>
              <a:ext cx="32873" cy="39917"/>
            </a:xfrm>
            <a:custGeom>
              <a:rect b="b" l="l" r="r" t="t"/>
              <a:pathLst>
                <a:path extrusionOk="0" h="204" w="168">
                  <a:moveTo>
                    <a:pt x="1" y="0"/>
                  </a:moveTo>
                  <a:lnTo>
                    <a:pt x="1" y="204"/>
                  </a:lnTo>
                  <a:lnTo>
                    <a:pt x="168" y="204"/>
                  </a:lnTo>
                  <a:lnTo>
                    <a:pt x="1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0"/>
            <p:cNvSpPr/>
            <p:nvPr/>
          </p:nvSpPr>
          <p:spPr>
            <a:xfrm>
              <a:off x="10027240" y="3214722"/>
              <a:ext cx="40700" cy="48527"/>
            </a:xfrm>
            <a:custGeom>
              <a:rect b="b" l="l" r="r" t="t"/>
              <a:pathLst>
                <a:path extrusionOk="0" h="248" w="208">
                  <a:moveTo>
                    <a:pt x="167" y="40"/>
                  </a:moveTo>
                  <a:lnTo>
                    <a:pt x="167" y="204"/>
                  </a:lnTo>
                  <a:lnTo>
                    <a:pt x="40" y="204"/>
                  </a:lnTo>
                  <a:lnTo>
                    <a:pt x="40"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0"/>
            <p:cNvSpPr/>
            <p:nvPr/>
          </p:nvSpPr>
          <p:spPr>
            <a:xfrm>
              <a:off x="10107465" y="3218636"/>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0"/>
            <p:cNvSpPr/>
            <p:nvPr/>
          </p:nvSpPr>
          <p:spPr>
            <a:xfrm>
              <a:off x="10103552" y="3214722"/>
              <a:ext cx="40700" cy="48527"/>
            </a:xfrm>
            <a:custGeom>
              <a:rect b="b" l="l" r="r" t="t"/>
              <a:pathLst>
                <a:path extrusionOk="0" h="248" w="208">
                  <a:moveTo>
                    <a:pt x="167" y="40"/>
                  </a:moveTo>
                  <a:lnTo>
                    <a:pt x="167" y="204"/>
                  </a:lnTo>
                  <a:lnTo>
                    <a:pt x="41" y="204"/>
                  </a:lnTo>
                  <a:lnTo>
                    <a:pt x="41" y="40"/>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0"/>
            <p:cNvSpPr/>
            <p:nvPr/>
          </p:nvSpPr>
          <p:spPr>
            <a:xfrm>
              <a:off x="10030371" y="3319798"/>
              <a:ext cx="32873" cy="39917"/>
            </a:xfrm>
            <a:custGeom>
              <a:rect b="b" l="l" r="r" t="t"/>
              <a:pathLst>
                <a:path extrusionOk="0" h="204" w="168">
                  <a:moveTo>
                    <a:pt x="1" y="0"/>
                  </a:moveTo>
                  <a:lnTo>
                    <a:pt x="1" y="204"/>
                  </a:lnTo>
                  <a:lnTo>
                    <a:pt x="168" y="204"/>
                  </a:lnTo>
                  <a:lnTo>
                    <a:pt x="168"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0"/>
            <p:cNvSpPr/>
            <p:nvPr/>
          </p:nvSpPr>
          <p:spPr>
            <a:xfrm>
              <a:off x="10027240" y="3315298"/>
              <a:ext cx="40700" cy="48331"/>
            </a:xfrm>
            <a:custGeom>
              <a:rect b="b" l="l" r="r" t="t"/>
              <a:pathLst>
                <a:path extrusionOk="0" h="247" w="208">
                  <a:moveTo>
                    <a:pt x="167" y="43"/>
                  </a:moveTo>
                  <a:lnTo>
                    <a:pt x="167" y="207"/>
                  </a:lnTo>
                  <a:lnTo>
                    <a:pt x="40" y="207"/>
                  </a:lnTo>
                  <a:lnTo>
                    <a:pt x="40"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0"/>
            <p:cNvSpPr/>
            <p:nvPr/>
          </p:nvSpPr>
          <p:spPr>
            <a:xfrm>
              <a:off x="10107465" y="3319798"/>
              <a:ext cx="32873" cy="39917"/>
            </a:xfrm>
            <a:custGeom>
              <a:rect b="b" l="l" r="r" t="t"/>
              <a:pathLst>
                <a:path extrusionOk="0" h="204" w="168">
                  <a:moveTo>
                    <a:pt x="1" y="0"/>
                  </a:moveTo>
                  <a:lnTo>
                    <a:pt x="1" y="204"/>
                  </a:lnTo>
                  <a:lnTo>
                    <a:pt x="167" y="204"/>
                  </a:lnTo>
                  <a:lnTo>
                    <a:pt x="16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0"/>
            <p:cNvSpPr/>
            <p:nvPr/>
          </p:nvSpPr>
          <p:spPr>
            <a:xfrm>
              <a:off x="10103552" y="3315298"/>
              <a:ext cx="40700" cy="48331"/>
            </a:xfrm>
            <a:custGeom>
              <a:rect b="b" l="l" r="r" t="t"/>
              <a:pathLst>
                <a:path extrusionOk="0" h="247" w="208">
                  <a:moveTo>
                    <a:pt x="167" y="43"/>
                  </a:moveTo>
                  <a:lnTo>
                    <a:pt x="167" y="207"/>
                  </a:lnTo>
                  <a:lnTo>
                    <a:pt x="41" y="207"/>
                  </a:lnTo>
                  <a:lnTo>
                    <a:pt x="41" y="43"/>
                  </a:lnTo>
                  <a:close/>
                  <a:moveTo>
                    <a:pt x="0" y="0"/>
                  </a:moveTo>
                  <a:lnTo>
                    <a:pt x="0" y="247"/>
                  </a:lnTo>
                  <a:lnTo>
                    <a:pt x="207" y="247"/>
                  </a:lnTo>
                  <a:lnTo>
                    <a:pt x="20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0"/>
            <p:cNvSpPr/>
            <p:nvPr/>
          </p:nvSpPr>
          <p:spPr>
            <a:xfrm>
              <a:off x="9437877" y="3026094"/>
              <a:ext cx="802844" cy="56354"/>
            </a:xfrm>
            <a:custGeom>
              <a:rect b="b" l="l" r="r" t="t"/>
              <a:pathLst>
                <a:path extrusionOk="0" h="288" w="4103">
                  <a:moveTo>
                    <a:pt x="1" y="1"/>
                  </a:moveTo>
                  <a:lnTo>
                    <a:pt x="1" y="287"/>
                  </a:lnTo>
                  <a:lnTo>
                    <a:pt x="4103" y="287"/>
                  </a:lnTo>
                  <a:lnTo>
                    <a:pt x="4103"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0"/>
            <p:cNvSpPr/>
            <p:nvPr/>
          </p:nvSpPr>
          <p:spPr>
            <a:xfrm>
              <a:off x="9433377" y="3021594"/>
              <a:ext cx="812041" cy="64768"/>
            </a:xfrm>
            <a:custGeom>
              <a:rect b="b" l="l" r="r" t="t"/>
              <a:pathLst>
                <a:path extrusionOk="0" h="331" w="4150">
                  <a:moveTo>
                    <a:pt x="4106" y="44"/>
                  </a:moveTo>
                  <a:lnTo>
                    <a:pt x="4106" y="287"/>
                  </a:lnTo>
                  <a:lnTo>
                    <a:pt x="44" y="287"/>
                  </a:lnTo>
                  <a:lnTo>
                    <a:pt x="44" y="44"/>
                  </a:lnTo>
                  <a:close/>
                  <a:moveTo>
                    <a:pt x="0" y="0"/>
                  </a:moveTo>
                  <a:lnTo>
                    <a:pt x="0" y="330"/>
                  </a:lnTo>
                  <a:lnTo>
                    <a:pt x="4149" y="330"/>
                  </a:lnTo>
                  <a:lnTo>
                    <a:pt x="4149"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0"/>
            <p:cNvSpPr/>
            <p:nvPr/>
          </p:nvSpPr>
          <p:spPr>
            <a:xfrm>
              <a:off x="9637658" y="2943912"/>
              <a:ext cx="106446" cy="44613"/>
            </a:xfrm>
            <a:custGeom>
              <a:rect b="b" l="l" r="r" t="t"/>
              <a:pathLst>
                <a:path extrusionOk="0" h="228" w="544">
                  <a:moveTo>
                    <a:pt x="0" y="0"/>
                  </a:moveTo>
                  <a:lnTo>
                    <a:pt x="0" y="227"/>
                  </a:lnTo>
                  <a:lnTo>
                    <a:pt x="544" y="227"/>
                  </a:lnTo>
                  <a:lnTo>
                    <a:pt x="544"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0"/>
            <p:cNvSpPr/>
            <p:nvPr/>
          </p:nvSpPr>
          <p:spPr>
            <a:xfrm>
              <a:off x="9633745" y="2939999"/>
              <a:ext cx="114273" cy="52440"/>
            </a:xfrm>
            <a:custGeom>
              <a:rect b="b" l="l" r="r" t="t"/>
              <a:pathLst>
                <a:path extrusionOk="0" h="268" w="584">
                  <a:moveTo>
                    <a:pt x="544" y="40"/>
                  </a:moveTo>
                  <a:lnTo>
                    <a:pt x="544" y="227"/>
                  </a:lnTo>
                  <a:lnTo>
                    <a:pt x="44" y="227"/>
                  </a:lnTo>
                  <a:lnTo>
                    <a:pt x="44" y="40"/>
                  </a:lnTo>
                  <a:close/>
                  <a:moveTo>
                    <a:pt x="0" y="0"/>
                  </a:moveTo>
                  <a:lnTo>
                    <a:pt x="0" y="267"/>
                  </a:lnTo>
                  <a:lnTo>
                    <a:pt x="584" y="267"/>
                  </a:lnTo>
                  <a:lnTo>
                    <a:pt x="58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0"/>
            <p:cNvSpPr/>
            <p:nvPr/>
          </p:nvSpPr>
          <p:spPr>
            <a:xfrm>
              <a:off x="9929404" y="2943912"/>
              <a:ext cx="106446" cy="44613"/>
            </a:xfrm>
            <a:custGeom>
              <a:rect b="b" l="l" r="r" t="t"/>
              <a:pathLst>
                <a:path extrusionOk="0" h="228" w="544">
                  <a:moveTo>
                    <a:pt x="0" y="0"/>
                  </a:moveTo>
                  <a:lnTo>
                    <a:pt x="0" y="227"/>
                  </a:lnTo>
                  <a:lnTo>
                    <a:pt x="544" y="227"/>
                  </a:lnTo>
                  <a:lnTo>
                    <a:pt x="544" y="0"/>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0"/>
            <p:cNvSpPr/>
            <p:nvPr/>
          </p:nvSpPr>
          <p:spPr>
            <a:xfrm>
              <a:off x="9925491" y="2939999"/>
              <a:ext cx="114273" cy="52440"/>
            </a:xfrm>
            <a:custGeom>
              <a:rect b="b" l="l" r="r" t="t"/>
              <a:pathLst>
                <a:path extrusionOk="0" h="268" w="584">
                  <a:moveTo>
                    <a:pt x="540" y="40"/>
                  </a:moveTo>
                  <a:lnTo>
                    <a:pt x="540" y="227"/>
                  </a:lnTo>
                  <a:lnTo>
                    <a:pt x="40" y="227"/>
                  </a:lnTo>
                  <a:lnTo>
                    <a:pt x="40" y="40"/>
                  </a:lnTo>
                  <a:close/>
                  <a:moveTo>
                    <a:pt x="0" y="0"/>
                  </a:moveTo>
                  <a:lnTo>
                    <a:pt x="0" y="267"/>
                  </a:lnTo>
                  <a:lnTo>
                    <a:pt x="584" y="267"/>
                  </a:lnTo>
                  <a:lnTo>
                    <a:pt x="58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30"/>
          <p:cNvGrpSpPr/>
          <p:nvPr/>
        </p:nvGrpSpPr>
        <p:grpSpPr>
          <a:xfrm>
            <a:off x="6372532" y="3398000"/>
            <a:ext cx="283834" cy="809664"/>
            <a:chOff x="8555696" y="-140556"/>
            <a:chExt cx="558839" cy="1594140"/>
          </a:xfrm>
        </p:grpSpPr>
        <p:sp>
          <p:nvSpPr>
            <p:cNvPr id="557" name="Google Shape;557;p30"/>
            <p:cNvSpPr/>
            <p:nvPr/>
          </p:nvSpPr>
          <p:spPr>
            <a:xfrm>
              <a:off x="8800481" y="128688"/>
              <a:ext cx="196" cy="87661"/>
            </a:xfrm>
            <a:custGeom>
              <a:rect b="b" l="l" r="r" t="t"/>
              <a:pathLst>
                <a:path extrusionOk="0" h="448" w="1">
                  <a:moveTo>
                    <a:pt x="0" y="1"/>
                  </a:moveTo>
                  <a:lnTo>
                    <a:pt x="0" y="448"/>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0"/>
            <p:cNvSpPr/>
            <p:nvPr/>
          </p:nvSpPr>
          <p:spPr>
            <a:xfrm>
              <a:off x="8795981" y="124775"/>
              <a:ext cx="8610" cy="95488"/>
            </a:xfrm>
            <a:custGeom>
              <a:rect b="b" l="l" r="r" t="t"/>
              <a:pathLst>
                <a:path extrusionOk="0" h="488" w="44">
                  <a:moveTo>
                    <a:pt x="23" y="1"/>
                  </a:moveTo>
                  <a:cubicBezTo>
                    <a:pt x="10" y="1"/>
                    <a:pt x="0" y="7"/>
                    <a:pt x="0" y="21"/>
                  </a:cubicBezTo>
                  <a:lnTo>
                    <a:pt x="0" y="468"/>
                  </a:lnTo>
                  <a:cubicBezTo>
                    <a:pt x="0" y="478"/>
                    <a:pt x="10" y="488"/>
                    <a:pt x="23" y="488"/>
                  </a:cubicBezTo>
                  <a:cubicBezTo>
                    <a:pt x="33" y="488"/>
                    <a:pt x="43" y="478"/>
                    <a:pt x="43" y="468"/>
                  </a:cubicBezTo>
                  <a:lnTo>
                    <a:pt x="43" y="21"/>
                  </a:lnTo>
                  <a:cubicBezTo>
                    <a:pt x="43" y="7"/>
                    <a:pt x="33" y="1"/>
                    <a:pt x="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0"/>
            <p:cNvSpPr/>
            <p:nvPr/>
          </p:nvSpPr>
          <p:spPr>
            <a:xfrm>
              <a:off x="8831202" y="156082"/>
              <a:ext cx="43244" cy="70638"/>
            </a:xfrm>
            <a:custGeom>
              <a:rect b="b" l="l" r="r" t="t"/>
              <a:pathLst>
                <a:path extrusionOk="0" h="361" w="221">
                  <a:moveTo>
                    <a:pt x="220" y="1"/>
                  </a:moveTo>
                  <a:lnTo>
                    <a:pt x="0" y="36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0"/>
            <p:cNvSpPr/>
            <p:nvPr/>
          </p:nvSpPr>
          <p:spPr>
            <a:xfrm>
              <a:off x="8826506" y="152169"/>
              <a:ext cx="52440" cy="79247"/>
            </a:xfrm>
            <a:custGeom>
              <a:rect b="b" l="l" r="r" t="t"/>
              <a:pathLst>
                <a:path extrusionOk="0" h="405" w="268">
                  <a:moveTo>
                    <a:pt x="243" y="1"/>
                  </a:moveTo>
                  <a:cubicBezTo>
                    <a:pt x="236" y="1"/>
                    <a:pt x="229" y="4"/>
                    <a:pt x="224" y="11"/>
                  </a:cubicBezTo>
                  <a:lnTo>
                    <a:pt x="8" y="371"/>
                  </a:lnTo>
                  <a:cubicBezTo>
                    <a:pt x="1" y="381"/>
                    <a:pt x="4" y="394"/>
                    <a:pt x="14" y="401"/>
                  </a:cubicBezTo>
                  <a:cubicBezTo>
                    <a:pt x="18" y="401"/>
                    <a:pt x="21" y="404"/>
                    <a:pt x="28" y="404"/>
                  </a:cubicBezTo>
                  <a:cubicBezTo>
                    <a:pt x="34" y="404"/>
                    <a:pt x="41" y="398"/>
                    <a:pt x="44" y="394"/>
                  </a:cubicBezTo>
                  <a:lnTo>
                    <a:pt x="261" y="31"/>
                  </a:lnTo>
                  <a:cubicBezTo>
                    <a:pt x="268" y="21"/>
                    <a:pt x="264" y="7"/>
                    <a:pt x="254" y="4"/>
                  </a:cubicBezTo>
                  <a:cubicBezTo>
                    <a:pt x="251" y="2"/>
                    <a:pt x="247" y="1"/>
                    <a:pt x="2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0"/>
            <p:cNvSpPr/>
            <p:nvPr/>
          </p:nvSpPr>
          <p:spPr>
            <a:xfrm>
              <a:off x="8861726" y="205783"/>
              <a:ext cx="64181" cy="47744"/>
            </a:xfrm>
            <a:custGeom>
              <a:rect b="b" l="l" r="r" t="t"/>
              <a:pathLst>
                <a:path extrusionOk="0" h="244" w="328">
                  <a:moveTo>
                    <a:pt x="328" y="0"/>
                  </a:moveTo>
                  <a:lnTo>
                    <a:pt x="1" y="24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0"/>
            <p:cNvSpPr/>
            <p:nvPr/>
          </p:nvSpPr>
          <p:spPr>
            <a:xfrm>
              <a:off x="8855856" y="201869"/>
              <a:ext cx="74747" cy="55571"/>
            </a:xfrm>
            <a:custGeom>
              <a:rect b="b" l="l" r="r" t="t"/>
              <a:pathLst>
                <a:path extrusionOk="0" h="284" w="382">
                  <a:moveTo>
                    <a:pt x="356" y="0"/>
                  </a:moveTo>
                  <a:cubicBezTo>
                    <a:pt x="352" y="0"/>
                    <a:pt x="348" y="1"/>
                    <a:pt x="344" y="4"/>
                  </a:cubicBezTo>
                  <a:lnTo>
                    <a:pt x="18" y="247"/>
                  </a:lnTo>
                  <a:cubicBezTo>
                    <a:pt x="1" y="257"/>
                    <a:pt x="11" y="284"/>
                    <a:pt x="31" y="284"/>
                  </a:cubicBezTo>
                  <a:cubicBezTo>
                    <a:pt x="34" y="284"/>
                    <a:pt x="38" y="284"/>
                    <a:pt x="41" y="280"/>
                  </a:cubicBezTo>
                  <a:lnTo>
                    <a:pt x="368" y="37"/>
                  </a:lnTo>
                  <a:cubicBezTo>
                    <a:pt x="378" y="30"/>
                    <a:pt x="381" y="17"/>
                    <a:pt x="374" y="10"/>
                  </a:cubicBezTo>
                  <a:cubicBezTo>
                    <a:pt x="370" y="4"/>
                    <a:pt x="363" y="0"/>
                    <a:pt x="3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0"/>
            <p:cNvSpPr/>
            <p:nvPr/>
          </p:nvSpPr>
          <p:spPr>
            <a:xfrm>
              <a:off x="8874249" y="283465"/>
              <a:ext cx="69268" cy="4109"/>
            </a:xfrm>
            <a:custGeom>
              <a:rect b="b" l="l" r="r" t="t"/>
              <a:pathLst>
                <a:path extrusionOk="0" h="21" w="354">
                  <a:moveTo>
                    <a:pt x="354" y="0"/>
                  </a:moveTo>
                  <a:lnTo>
                    <a:pt x="0" y="2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0"/>
            <p:cNvSpPr/>
            <p:nvPr/>
          </p:nvSpPr>
          <p:spPr>
            <a:xfrm>
              <a:off x="8868379" y="278769"/>
              <a:ext cx="79834" cy="12719"/>
            </a:xfrm>
            <a:custGeom>
              <a:rect b="b" l="l" r="r" t="t"/>
              <a:pathLst>
                <a:path extrusionOk="0" h="65" w="408">
                  <a:moveTo>
                    <a:pt x="384" y="1"/>
                  </a:moveTo>
                  <a:lnTo>
                    <a:pt x="30" y="24"/>
                  </a:lnTo>
                  <a:cubicBezTo>
                    <a:pt x="0" y="24"/>
                    <a:pt x="0" y="64"/>
                    <a:pt x="30" y="64"/>
                  </a:cubicBezTo>
                  <a:lnTo>
                    <a:pt x="387" y="44"/>
                  </a:lnTo>
                  <a:cubicBezTo>
                    <a:pt x="397" y="44"/>
                    <a:pt x="407" y="34"/>
                    <a:pt x="404" y="21"/>
                  </a:cubicBezTo>
                  <a:cubicBezTo>
                    <a:pt x="404" y="11"/>
                    <a:pt x="394" y="1"/>
                    <a:pt x="3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0"/>
            <p:cNvSpPr/>
            <p:nvPr/>
          </p:nvSpPr>
          <p:spPr>
            <a:xfrm>
              <a:off x="8726713" y="156082"/>
              <a:ext cx="42657" cy="70638"/>
            </a:xfrm>
            <a:custGeom>
              <a:rect b="b" l="l" r="r" t="t"/>
              <a:pathLst>
                <a:path extrusionOk="0" h="361" w="218">
                  <a:moveTo>
                    <a:pt x="1" y="1"/>
                  </a:moveTo>
                  <a:lnTo>
                    <a:pt x="217" y="36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0"/>
            <p:cNvSpPr/>
            <p:nvPr/>
          </p:nvSpPr>
          <p:spPr>
            <a:xfrm>
              <a:off x="8721430" y="152169"/>
              <a:ext cx="52440" cy="79247"/>
            </a:xfrm>
            <a:custGeom>
              <a:rect b="b" l="l" r="r" t="t"/>
              <a:pathLst>
                <a:path extrusionOk="0" h="405" w="268">
                  <a:moveTo>
                    <a:pt x="26" y="1"/>
                  </a:moveTo>
                  <a:cubicBezTo>
                    <a:pt x="22" y="1"/>
                    <a:pt x="18" y="2"/>
                    <a:pt x="14" y="4"/>
                  </a:cubicBezTo>
                  <a:cubicBezTo>
                    <a:pt x="4" y="7"/>
                    <a:pt x="1" y="21"/>
                    <a:pt x="8" y="31"/>
                  </a:cubicBezTo>
                  <a:lnTo>
                    <a:pt x="224" y="394"/>
                  </a:lnTo>
                  <a:cubicBezTo>
                    <a:pt x="228" y="398"/>
                    <a:pt x="234" y="404"/>
                    <a:pt x="244" y="404"/>
                  </a:cubicBezTo>
                  <a:cubicBezTo>
                    <a:pt x="248" y="404"/>
                    <a:pt x="251" y="401"/>
                    <a:pt x="254" y="401"/>
                  </a:cubicBezTo>
                  <a:cubicBezTo>
                    <a:pt x="264" y="394"/>
                    <a:pt x="268" y="381"/>
                    <a:pt x="261" y="371"/>
                  </a:cubicBezTo>
                  <a:lnTo>
                    <a:pt x="44" y="11"/>
                  </a:lnTo>
                  <a:cubicBezTo>
                    <a:pt x="40" y="4"/>
                    <a:pt x="33" y="1"/>
                    <a:pt x="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0"/>
            <p:cNvSpPr/>
            <p:nvPr/>
          </p:nvSpPr>
          <p:spPr>
            <a:xfrm>
              <a:off x="8674469" y="205783"/>
              <a:ext cx="64768" cy="47744"/>
            </a:xfrm>
            <a:custGeom>
              <a:rect b="b" l="l" r="r" t="t"/>
              <a:pathLst>
                <a:path extrusionOk="0" h="244" w="331">
                  <a:moveTo>
                    <a:pt x="1" y="0"/>
                  </a:moveTo>
                  <a:lnTo>
                    <a:pt x="331" y="244"/>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0"/>
            <p:cNvSpPr/>
            <p:nvPr/>
          </p:nvSpPr>
          <p:spPr>
            <a:xfrm>
              <a:off x="8669968" y="201869"/>
              <a:ext cx="74551" cy="55571"/>
            </a:xfrm>
            <a:custGeom>
              <a:rect b="b" l="l" r="r" t="t"/>
              <a:pathLst>
                <a:path extrusionOk="0" h="284" w="381">
                  <a:moveTo>
                    <a:pt x="27" y="0"/>
                  </a:moveTo>
                  <a:cubicBezTo>
                    <a:pt x="20" y="0"/>
                    <a:pt x="15" y="4"/>
                    <a:pt x="10" y="10"/>
                  </a:cubicBezTo>
                  <a:cubicBezTo>
                    <a:pt x="0" y="17"/>
                    <a:pt x="4" y="30"/>
                    <a:pt x="14" y="37"/>
                  </a:cubicBezTo>
                  <a:lnTo>
                    <a:pt x="341" y="280"/>
                  </a:lnTo>
                  <a:cubicBezTo>
                    <a:pt x="344" y="284"/>
                    <a:pt x="347" y="284"/>
                    <a:pt x="354" y="284"/>
                  </a:cubicBezTo>
                  <a:cubicBezTo>
                    <a:pt x="374" y="284"/>
                    <a:pt x="381" y="257"/>
                    <a:pt x="364" y="247"/>
                  </a:cubicBezTo>
                  <a:lnTo>
                    <a:pt x="37" y="4"/>
                  </a:lnTo>
                  <a:cubicBezTo>
                    <a:pt x="34" y="1"/>
                    <a:pt x="30" y="0"/>
                    <a:pt x="2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0"/>
            <p:cNvSpPr/>
            <p:nvPr/>
          </p:nvSpPr>
          <p:spPr>
            <a:xfrm>
              <a:off x="8656858" y="283465"/>
              <a:ext cx="70051" cy="4109"/>
            </a:xfrm>
            <a:custGeom>
              <a:rect b="b" l="l" r="r" t="t"/>
              <a:pathLst>
                <a:path extrusionOk="0" h="21" w="358">
                  <a:moveTo>
                    <a:pt x="1" y="0"/>
                  </a:moveTo>
                  <a:lnTo>
                    <a:pt x="358" y="20"/>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0"/>
            <p:cNvSpPr/>
            <p:nvPr/>
          </p:nvSpPr>
          <p:spPr>
            <a:xfrm>
              <a:off x="8652945" y="278769"/>
              <a:ext cx="79834" cy="12719"/>
            </a:xfrm>
            <a:custGeom>
              <a:rect b="b" l="l" r="r" t="t"/>
              <a:pathLst>
                <a:path extrusionOk="0" h="65" w="408">
                  <a:moveTo>
                    <a:pt x="24" y="1"/>
                  </a:moveTo>
                  <a:cubicBezTo>
                    <a:pt x="14" y="1"/>
                    <a:pt x="4" y="11"/>
                    <a:pt x="4" y="21"/>
                  </a:cubicBezTo>
                  <a:cubicBezTo>
                    <a:pt x="1" y="34"/>
                    <a:pt x="11" y="44"/>
                    <a:pt x="21" y="44"/>
                  </a:cubicBezTo>
                  <a:lnTo>
                    <a:pt x="378" y="64"/>
                  </a:lnTo>
                  <a:cubicBezTo>
                    <a:pt x="408" y="64"/>
                    <a:pt x="408" y="24"/>
                    <a:pt x="378" y="24"/>
                  </a:cubicBezTo>
                  <a:lnTo>
                    <a:pt x="24"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0"/>
            <p:cNvSpPr/>
            <p:nvPr/>
          </p:nvSpPr>
          <p:spPr>
            <a:xfrm>
              <a:off x="8641205" y="936618"/>
              <a:ext cx="302314" cy="478615"/>
            </a:xfrm>
            <a:custGeom>
              <a:rect b="b" l="l" r="r" t="t"/>
              <a:pathLst>
                <a:path extrusionOk="0" h="2446" w="1545">
                  <a:moveTo>
                    <a:pt x="1" y="1"/>
                  </a:moveTo>
                  <a:lnTo>
                    <a:pt x="1" y="2445"/>
                  </a:lnTo>
                  <a:lnTo>
                    <a:pt x="1545" y="2445"/>
                  </a:lnTo>
                  <a:lnTo>
                    <a:pt x="1545" y="1"/>
                  </a:ln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0"/>
            <p:cNvSpPr/>
            <p:nvPr/>
          </p:nvSpPr>
          <p:spPr>
            <a:xfrm>
              <a:off x="8679165" y="1105678"/>
              <a:ext cx="196" cy="309554"/>
            </a:xfrm>
            <a:custGeom>
              <a:rect b="b" l="l" r="r" t="t"/>
              <a:pathLst>
                <a:path extrusionOk="0" h="1582" w="1">
                  <a:moveTo>
                    <a:pt x="0" y="0"/>
                  </a:moveTo>
                  <a:lnTo>
                    <a:pt x="0" y="158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0"/>
            <p:cNvSpPr/>
            <p:nvPr/>
          </p:nvSpPr>
          <p:spPr>
            <a:xfrm>
              <a:off x="8674469" y="1105678"/>
              <a:ext cx="8805" cy="309554"/>
            </a:xfrm>
            <a:custGeom>
              <a:rect b="b" l="l" r="r" t="t"/>
              <a:pathLst>
                <a:path extrusionOk="0" h="1582" w="45">
                  <a:moveTo>
                    <a:pt x="1" y="0"/>
                  </a:moveTo>
                  <a:lnTo>
                    <a:pt x="1" y="1581"/>
                  </a:lnTo>
                  <a:lnTo>
                    <a:pt x="44" y="1581"/>
                  </a:lnTo>
                  <a:lnTo>
                    <a:pt x="4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0"/>
            <p:cNvSpPr/>
            <p:nvPr/>
          </p:nvSpPr>
          <p:spPr>
            <a:xfrm>
              <a:off x="8737084" y="1105678"/>
              <a:ext cx="196" cy="309554"/>
            </a:xfrm>
            <a:custGeom>
              <a:rect b="b" l="l" r="r" t="t"/>
              <a:pathLst>
                <a:path extrusionOk="0" h="1582" w="1">
                  <a:moveTo>
                    <a:pt x="1" y="0"/>
                  </a:moveTo>
                  <a:lnTo>
                    <a:pt x="1" y="158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0"/>
            <p:cNvSpPr/>
            <p:nvPr/>
          </p:nvSpPr>
          <p:spPr>
            <a:xfrm>
              <a:off x="8733170" y="1105678"/>
              <a:ext cx="8023" cy="309554"/>
            </a:xfrm>
            <a:custGeom>
              <a:rect b="b" l="l" r="r" t="t"/>
              <a:pathLst>
                <a:path extrusionOk="0" h="1582" w="41">
                  <a:moveTo>
                    <a:pt x="1" y="0"/>
                  </a:moveTo>
                  <a:lnTo>
                    <a:pt x="1" y="1581"/>
                  </a:lnTo>
                  <a:lnTo>
                    <a:pt x="41" y="1581"/>
                  </a:lnTo>
                  <a:lnTo>
                    <a:pt x="4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0"/>
            <p:cNvSpPr/>
            <p:nvPr/>
          </p:nvSpPr>
          <p:spPr>
            <a:xfrm>
              <a:off x="8792067" y="1115462"/>
              <a:ext cx="196" cy="309554"/>
            </a:xfrm>
            <a:custGeom>
              <a:rect b="b" l="l" r="r" t="t"/>
              <a:pathLst>
                <a:path extrusionOk="0" h="1582" w="1">
                  <a:moveTo>
                    <a:pt x="0" y="0"/>
                  </a:moveTo>
                  <a:lnTo>
                    <a:pt x="0" y="158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0"/>
            <p:cNvSpPr/>
            <p:nvPr/>
          </p:nvSpPr>
          <p:spPr>
            <a:xfrm>
              <a:off x="8788154" y="1115462"/>
              <a:ext cx="8023" cy="309554"/>
            </a:xfrm>
            <a:custGeom>
              <a:rect b="b" l="l" r="r" t="t"/>
              <a:pathLst>
                <a:path extrusionOk="0" h="1582" w="41">
                  <a:moveTo>
                    <a:pt x="0" y="0"/>
                  </a:moveTo>
                  <a:lnTo>
                    <a:pt x="0" y="1581"/>
                  </a:lnTo>
                  <a:lnTo>
                    <a:pt x="40" y="1581"/>
                  </a:lnTo>
                  <a:lnTo>
                    <a:pt x="40"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0"/>
            <p:cNvSpPr/>
            <p:nvPr/>
          </p:nvSpPr>
          <p:spPr>
            <a:xfrm>
              <a:off x="8845486" y="1115462"/>
              <a:ext cx="196" cy="309554"/>
            </a:xfrm>
            <a:custGeom>
              <a:rect b="b" l="l" r="r" t="t"/>
              <a:pathLst>
                <a:path extrusionOk="0" h="1582" w="1">
                  <a:moveTo>
                    <a:pt x="1" y="0"/>
                  </a:moveTo>
                  <a:lnTo>
                    <a:pt x="1" y="158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0"/>
            <p:cNvSpPr/>
            <p:nvPr/>
          </p:nvSpPr>
          <p:spPr>
            <a:xfrm>
              <a:off x="8840985" y="1115462"/>
              <a:ext cx="8610" cy="309554"/>
            </a:xfrm>
            <a:custGeom>
              <a:rect b="b" l="l" r="r" t="t"/>
              <a:pathLst>
                <a:path extrusionOk="0" h="1582" w="44">
                  <a:moveTo>
                    <a:pt x="0" y="0"/>
                  </a:moveTo>
                  <a:lnTo>
                    <a:pt x="0" y="1581"/>
                  </a:lnTo>
                  <a:lnTo>
                    <a:pt x="44" y="1581"/>
                  </a:lnTo>
                  <a:lnTo>
                    <a:pt x="4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0"/>
            <p:cNvSpPr/>
            <p:nvPr/>
          </p:nvSpPr>
          <p:spPr>
            <a:xfrm>
              <a:off x="8910840" y="1059304"/>
              <a:ext cx="196" cy="365712"/>
            </a:xfrm>
            <a:custGeom>
              <a:rect b="b" l="l" r="r" t="t"/>
              <a:pathLst>
                <a:path extrusionOk="0" h="1869" w="1">
                  <a:moveTo>
                    <a:pt x="0" y="0"/>
                  </a:moveTo>
                  <a:lnTo>
                    <a:pt x="0" y="1868"/>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0"/>
            <p:cNvSpPr/>
            <p:nvPr/>
          </p:nvSpPr>
          <p:spPr>
            <a:xfrm>
              <a:off x="8906144" y="1059304"/>
              <a:ext cx="8805" cy="365712"/>
            </a:xfrm>
            <a:custGeom>
              <a:rect b="b" l="l" r="r" t="t"/>
              <a:pathLst>
                <a:path extrusionOk="0" h="1869" w="45">
                  <a:moveTo>
                    <a:pt x="1" y="0"/>
                  </a:moveTo>
                  <a:lnTo>
                    <a:pt x="1" y="1868"/>
                  </a:lnTo>
                  <a:lnTo>
                    <a:pt x="44" y="1868"/>
                  </a:lnTo>
                  <a:lnTo>
                    <a:pt x="4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0"/>
            <p:cNvSpPr/>
            <p:nvPr/>
          </p:nvSpPr>
          <p:spPr>
            <a:xfrm>
              <a:off x="8611267" y="458982"/>
              <a:ext cx="362385" cy="889136"/>
            </a:xfrm>
            <a:custGeom>
              <a:rect b="b" l="l" r="r" t="t"/>
              <a:pathLst>
                <a:path extrusionOk="0" h="4544" w="1852">
                  <a:moveTo>
                    <a:pt x="637" y="0"/>
                  </a:moveTo>
                  <a:cubicBezTo>
                    <a:pt x="287" y="4"/>
                    <a:pt x="0" y="287"/>
                    <a:pt x="4" y="641"/>
                  </a:cubicBezTo>
                  <a:lnTo>
                    <a:pt x="4" y="4466"/>
                  </a:lnTo>
                  <a:cubicBezTo>
                    <a:pt x="4" y="4512"/>
                    <a:pt x="42" y="4544"/>
                    <a:pt x="82" y="4544"/>
                  </a:cubicBezTo>
                  <a:cubicBezTo>
                    <a:pt x="100" y="4544"/>
                    <a:pt x="118" y="4537"/>
                    <a:pt x="134" y="4523"/>
                  </a:cubicBezTo>
                  <a:lnTo>
                    <a:pt x="1825" y="2955"/>
                  </a:lnTo>
                  <a:cubicBezTo>
                    <a:pt x="1841" y="2938"/>
                    <a:pt x="1848" y="2918"/>
                    <a:pt x="1851" y="2898"/>
                  </a:cubicBezTo>
                  <a:lnTo>
                    <a:pt x="1851" y="641"/>
                  </a:lnTo>
                  <a:cubicBezTo>
                    <a:pt x="1851" y="287"/>
                    <a:pt x="1564" y="4"/>
                    <a:pt x="121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0"/>
            <p:cNvSpPr/>
            <p:nvPr/>
          </p:nvSpPr>
          <p:spPr>
            <a:xfrm>
              <a:off x="8607353" y="455069"/>
              <a:ext cx="369430" cy="896767"/>
            </a:xfrm>
            <a:custGeom>
              <a:rect b="b" l="l" r="r" t="t"/>
              <a:pathLst>
                <a:path extrusionOk="0" h="4583" w="1888">
                  <a:moveTo>
                    <a:pt x="1234" y="44"/>
                  </a:moveTo>
                  <a:cubicBezTo>
                    <a:pt x="1571" y="44"/>
                    <a:pt x="1848" y="320"/>
                    <a:pt x="1848" y="661"/>
                  </a:cubicBezTo>
                  <a:lnTo>
                    <a:pt x="1848" y="2918"/>
                  </a:lnTo>
                  <a:cubicBezTo>
                    <a:pt x="1848" y="2935"/>
                    <a:pt x="1841" y="2948"/>
                    <a:pt x="1831" y="2958"/>
                  </a:cubicBezTo>
                  <a:lnTo>
                    <a:pt x="137" y="4526"/>
                  </a:lnTo>
                  <a:cubicBezTo>
                    <a:pt x="125" y="4537"/>
                    <a:pt x="111" y="4541"/>
                    <a:pt x="98" y="4541"/>
                  </a:cubicBezTo>
                  <a:cubicBezTo>
                    <a:pt x="70" y="4541"/>
                    <a:pt x="44" y="4520"/>
                    <a:pt x="44" y="4486"/>
                  </a:cubicBezTo>
                  <a:lnTo>
                    <a:pt x="44" y="661"/>
                  </a:lnTo>
                  <a:cubicBezTo>
                    <a:pt x="44" y="320"/>
                    <a:pt x="317" y="44"/>
                    <a:pt x="657" y="44"/>
                  </a:cubicBezTo>
                  <a:close/>
                  <a:moveTo>
                    <a:pt x="657" y="0"/>
                  </a:moveTo>
                  <a:cubicBezTo>
                    <a:pt x="294" y="0"/>
                    <a:pt x="0" y="297"/>
                    <a:pt x="0" y="661"/>
                  </a:cubicBezTo>
                  <a:lnTo>
                    <a:pt x="0" y="4486"/>
                  </a:lnTo>
                  <a:cubicBezTo>
                    <a:pt x="0" y="4526"/>
                    <a:pt x="24" y="4559"/>
                    <a:pt x="57" y="4576"/>
                  </a:cubicBezTo>
                  <a:cubicBezTo>
                    <a:pt x="70" y="4583"/>
                    <a:pt x="87" y="4583"/>
                    <a:pt x="100" y="4583"/>
                  </a:cubicBezTo>
                  <a:cubicBezTo>
                    <a:pt x="124" y="4583"/>
                    <a:pt x="147" y="4573"/>
                    <a:pt x="164" y="4556"/>
                  </a:cubicBezTo>
                  <a:lnTo>
                    <a:pt x="1858" y="2988"/>
                  </a:lnTo>
                  <a:cubicBezTo>
                    <a:pt x="1878" y="2972"/>
                    <a:pt x="1888" y="2945"/>
                    <a:pt x="1888" y="2918"/>
                  </a:cubicBezTo>
                  <a:lnTo>
                    <a:pt x="1888" y="661"/>
                  </a:lnTo>
                  <a:cubicBezTo>
                    <a:pt x="1888" y="297"/>
                    <a:pt x="1594" y="0"/>
                    <a:pt x="123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0"/>
            <p:cNvSpPr/>
            <p:nvPr/>
          </p:nvSpPr>
          <p:spPr>
            <a:xfrm>
              <a:off x="8600701" y="565232"/>
              <a:ext cx="401324" cy="449264"/>
            </a:xfrm>
            <a:custGeom>
              <a:rect b="b" l="l" r="r" t="t"/>
              <a:pathLst>
                <a:path extrusionOk="0" h="2296" w="2051">
                  <a:moveTo>
                    <a:pt x="1643" y="0"/>
                  </a:moveTo>
                  <a:cubicBezTo>
                    <a:pt x="1614" y="0"/>
                    <a:pt x="1582" y="2"/>
                    <a:pt x="1548" y="8"/>
                  </a:cubicBezTo>
                  <a:lnTo>
                    <a:pt x="1" y="1412"/>
                  </a:lnTo>
                  <a:lnTo>
                    <a:pt x="1" y="2295"/>
                  </a:lnTo>
                  <a:lnTo>
                    <a:pt x="2022" y="468"/>
                  </a:lnTo>
                  <a:cubicBezTo>
                    <a:pt x="2022" y="468"/>
                    <a:pt x="2051" y="0"/>
                    <a:pt x="1643"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0"/>
            <p:cNvSpPr/>
            <p:nvPr/>
          </p:nvSpPr>
          <p:spPr>
            <a:xfrm>
              <a:off x="8596787" y="561906"/>
              <a:ext cx="406216" cy="462374"/>
            </a:xfrm>
            <a:custGeom>
              <a:rect b="b" l="l" r="r" t="t"/>
              <a:pathLst>
                <a:path extrusionOk="0" h="2363" w="2076">
                  <a:moveTo>
                    <a:pt x="1662" y="38"/>
                  </a:moveTo>
                  <a:cubicBezTo>
                    <a:pt x="1757" y="38"/>
                    <a:pt x="1835" y="66"/>
                    <a:pt x="1895" y="118"/>
                  </a:cubicBezTo>
                  <a:cubicBezTo>
                    <a:pt x="2019" y="231"/>
                    <a:pt x="2019" y="431"/>
                    <a:pt x="2019" y="475"/>
                  </a:cubicBezTo>
                  <a:lnTo>
                    <a:pt x="41" y="2266"/>
                  </a:lnTo>
                  <a:lnTo>
                    <a:pt x="41" y="1435"/>
                  </a:lnTo>
                  <a:lnTo>
                    <a:pt x="1578" y="45"/>
                  </a:lnTo>
                  <a:cubicBezTo>
                    <a:pt x="1607" y="40"/>
                    <a:pt x="1635" y="38"/>
                    <a:pt x="1662" y="38"/>
                  </a:cubicBezTo>
                  <a:close/>
                  <a:moveTo>
                    <a:pt x="1662" y="0"/>
                  </a:moveTo>
                  <a:cubicBezTo>
                    <a:pt x="1631" y="0"/>
                    <a:pt x="1599" y="3"/>
                    <a:pt x="1565" y="8"/>
                  </a:cubicBezTo>
                  <a:lnTo>
                    <a:pt x="1558" y="8"/>
                  </a:lnTo>
                  <a:lnTo>
                    <a:pt x="1" y="1422"/>
                  </a:lnTo>
                  <a:lnTo>
                    <a:pt x="1" y="2362"/>
                  </a:lnTo>
                  <a:lnTo>
                    <a:pt x="2062" y="495"/>
                  </a:lnTo>
                  <a:lnTo>
                    <a:pt x="2062" y="488"/>
                  </a:lnTo>
                  <a:cubicBezTo>
                    <a:pt x="2062" y="478"/>
                    <a:pt x="2075" y="231"/>
                    <a:pt x="1925" y="91"/>
                  </a:cubicBezTo>
                  <a:cubicBezTo>
                    <a:pt x="1858" y="32"/>
                    <a:pt x="1770" y="0"/>
                    <a:pt x="16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0"/>
            <p:cNvSpPr/>
            <p:nvPr/>
          </p:nvSpPr>
          <p:spPr>
            <a:xfrm>
              <a:off x="8600701" y="471701"/>
              <a:ext cx="375300" cy="463157"/>
            </a:xfrm>
            <a:custGeom>
              <a:rect b="b" l="l" r="r" t="t"/>
              <a:pathLst>
                <a:path extrusionOk="0" h="2367" w="1918">
                  <a:moveTo>
                    <a:pt x="1538" y="1"/>
                  </a:moveTo>
                  <a:cubicBezTo>
                    <a:pt x="1510" y="1"/>
                    <a:pt x="1480" y="3"/>
                    <a:pt x="1448" y="9"/>
                  </a:cubicBezTo>
                  <a:lnTo>
                    <a:pt x="1" y="1453"/>
                  </a:lnTo>
                  <a:lnTo>
                    <a:pt x="1" y="2367"/>
                  </a:lnTo>
                  <a:lnTo>
                    <a:pt x="1889" y="479"/>
                  </a:lnTo>
                  <a:cubicBezTo>
                    <a:pt x="1889" y="479"/>
                    <a:pt x="1918" y="1"/>
                    <a:pt x="1538"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0"/>
            <p:cNvSpPr/>
            <p:nvPr/>
          </p:nvSpPr>
          <p:spPr>
            <a:xfrm>
              <a:off x="8596787" y="467201"/>
              <a:ext cx="380779" cy="477441"/>
            </a:xfrm>
            <a:custGeom>
              <a:rect b="b" l="l" r="r" t="t"/>
              <a:pathLst>
                <a:path extrusionOk="0" h="2440" w="1946">
                  <a:moveTo>
                    <a:pt x="1549" y="43"/>
                  </a:moveTo>
                  <a:cubicBezTo>
                    <a:pt x="1634" y="43"/>
                    <a:pt x="1706" y="68"/>
                    <a:pt x="1758" y="115"/>
                  </a:cubicBezTo>
                  <a:cubicBezTo>
                    <a:pt x="1889" y="228"/>
                    <a:pt x="1889" y="452"/>
                    <a:pt x="1889" y="495"/>
                  </a:cubicBezTo>
                  <a:lnTo>
                    <a:pt x="41" y="2339"/>
                  </a:lnTo>
                  <a:lnTo>
                    <a:pt x="41" y="1486"/>
                  </a:lnTo>
                  <a:lnTo>
                    <a:pt x="1478" y="48"/>
                  </a:lnTo>
                  <a:cubicBezTo>
                    <a:pt x="1503" y="45"/>
                    <a:pt x="1527" y="43"/>
                    <a:pt x="1549" y="43"/>
                  </a:cubicBezTo>
                  <a:close/>
                  <a:moveTo>
                    <a:pt x="1556" y="0"/>
                  </a:moveTo>
                  <a:cubicBezTo>
                    <a:pt x="1527" y="0"/>
                    <a:pt x="1497" y="3"/>
                    <a:pt x="1465" y="8"/>
                  </a:cubicBezTo>
                  <a:lnTo>
                    <a:pt x="1458" y="8"/>
                  </a:lnTo>
                  <a:lnTo>
                    <a:pt x="1" y="1469"/>
                  </a:lnTo>
                  <a:lnTo>
                    <a:pt x="1" y="2440"/>
                  </a:lnTo>
                  <a:lnTo>
                    <a:pt x="1929" y="512"/>
                  </a:lnTo>
                  <a:lnTo>
                    <a:pt x="1929" y="505"/>
                  </a:lnTo>
                  <a:cubicBezTo>
                    <a:pt x="1929" y="492"/>
                    <a:pt x="1945" y="225"/>
                    <a:pt x="1788" y="82"/>
                  </a:cubicBezTo>
                  <a:cubicBezTo>
                    <a:pt x="1727" y="28"/>
                    <a:pt x="1649" y="0"/>
                    <a:pt x="15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p:nvPr/>
          </p:nvSpPr>
          <p:spPr>
            <a:xfrm>
              <a:off x="8827288" y="465244"/>
              <a:ext cx="101945" cy="629087"/>
            </a:xfrm>
            <a:custGeom>
              <a:rect b="b" l="l" r="r" t="t"/>
              <a:pathLst>
                <a:path extrusionOk="0" h="3215" w="521">
                  <a:moveTo>
                    <a:pt x="262" y="0"/>
                  </a:moveTo>
                  <a:cubicBezTo>
                    <a:pt x="253" y="0"/>
                    <a:pt x="243" y="1"/>
                    <a:pt x="234" y="2"/>
                  </a:cubicBezTo>
                  <a:cubicBezTo>
                    <a:pt x="100" y="15"/>
                    <a:pt x="0" y="128"/>
                    <a:pt x="0" y="262"/>
                  </a:cubicBezTo>
                  <a:lnTo>
                    <a:pt x="0" y="3183"/>
                  </a:lnTo>
                  <a:cubicBezTo>
                    <a:pt x="0" y="3202"/>
                    <a:pt x="15" y="3214"/>
                    <a:pt x="29" y="3214"/>
                  </a:cubicBezTo>
                  <a:cubicBezTo>
                    <a:pt x="38" y="3214"/>
                    <a:pt x="47" y="3210"/>
                    <a:pt x="54" y="3200"/>
                  </a:cubicBezTo>
                  <a:lnTo>
                    <a:pt x="520" y="2616"/>
                  </a:lnTo>
                  <a:lnTo>
                    <a:pt x="520" y="262"/>
                  </a:lnTo>
                  <a:cubicBezTo>
                    <a:pt x="520" y="115"/>
                    <a:pt x="403" y="0"/>
                    <a:pt x="262"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0"/>
            <p:cNvSpPr/>
            <p:nvPr/>
          </p:nvSpPr>
          <p:spPr>
            <a:xfrm>
              <a:off x="8822005" y="458982"/>
              <a:ext cx="112512" cy="639066"/>
            </a:xfrm>
            <a:custGeom>
              <a:rect b="b" l="l" r="r" t="t"/>
              <a:pathLst>
                <a:path extrusionOk="0" h="3266" w="575">
                  <a:moveTo>
                    <a:pt x="287" y="50"/>
                  </a:moveTo>
                  <a:cubicBezTo>
                    <a:pt x="421" y="50"/>
                    <a:pt x="527" y="157"/>
                    <a:pt x="527" y="290"/>
                  </a:cubicBezTo>
                  <a:lnTo>
                    <a:pt x="527" y="2642"/>
                  </a:lnTo>
                  <a:lnTo>
                    <a:pt x="67" y="3219"/>
                  </a:lnTo>
                  <a:cubicBezTo>
                    <a:pt x="65" y="3221"/>
                    <a:pt x="61" y="3223"/>
                    <a:pt x="57" y="3223"/>
                  </a:cubicBezTo>
                  <a:cubicBezTo>
                    <a:pt x="56" y="3223"/>
                    <a:pt x="55" y="3223"/>
                    <a:pt x="54" y="3222"/>
                  </a:cubicBezTo>
                  <a:cubicBezTo>
                    <a:pt x="51" y="3222"/>
                    <a:pt x="47" y="3219"/>
                    <a:pt x="47" y="3212"/>
                  </a:cubicBezTo>
                  <a:lnTo>
                    <a:pt x="47" y="290"/>
                  </a:lnTo>
                  <a:cubicBezTo>
                    <a:pt x="47" y="167"/>
                    <a:pt x="141" y="64"/>
                    <a:pt x="261" y="54"/>
                  </a:cubicBezTo>
                  <a:lnTo>
                    <a:pt x="287" y="54"/>
                  </a:lnTo>
                  <a:lnTo>
                    <a:pt x="287" y="50"/>
                  </a:lnTo>
                  <a:close/>
                  <a:moveTo>
                    <a:pt x="287" y="0"/>
                  </a:moveTo>
                  <a:cubicBezTo>
                    <a:pt x="127" y="0"/>
                    <a:pt x="0" y="134"/>
                    <a:pt x="7" y="294"/>
                  </a:cubicBezTo>
                  <a:lnTo>
                    <a:pt x="7" y="3215"/>
                  </a:lnTo>
                  <a:cubicBezTo>
                    <a:pt x="4" y="3235"/>
                    <a:pt x="21" y="3255"/>
                    <a:pt x="41" y="3262"/>
                  </a:cubicBezTo>
                  <a:cubicBezTo>
                    <a:pt x="47" y="3265"/>
                    <a:pt x="51" y="3265"/>
                    <a:pt x="57" y="3265"/>
                  </a:cubicBezTo>
                  <a:cubicBezTo>
                    <a:pt x="74" y="3265"/>
                    <a:pt x="87" y="3259"/>
                    <a:pt x="97" y="3245"/>
                  </a:cubicBezTo>
                  <a:lnTo>
                    <a:pt x="567" y="2655"/>
                  </a:lnTo>
                  <a:lnTo>
                    <a:pt x="567" y="294"/>
                  </a:lnTo>
                  <a:cubicBezTo>
                    <a:pt x="574" y="134"/>
                    <a:pt x="447" y="0"/>
                    <a:pt x="2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0"/>
            <p:cNvSpPr/>
            <p:nvPr/>
          </p:nvSpPr>
          <p:spPr>
            <a:xfrm>
              <a:off x="8581133" y="236503"/>
              <a:ext cx="116425" cy="437915"/>
            </a:xfrm>
            <a:custGeom>
              <a:rect b="b" l="l" r="r" t="t"/>
              <a:pathLst>
                <a:path extrusionOk="0" h="2238" w="595">
                  <a:moveTo>
                    <a:pt x="251" y="0"/>
                  </a:moveTo>
                  <a:cubicBezTo>
                    <a:pt x="111" y="0"/>
                    <a:pt x="1" y="110"/>
                    <a:pt x="1" y="247"/>
                  </a:cubicBezTo>
                  <a:lnTo>
                    <a:pt x="1" y="1988"/>
                  </a:lnTo>
                  <a:cubicBezTo>
                    <a:pt x="1" y="2128"/>
                    <a:pt x="111" y="2238"/>
                    <a:pt x="251" y="2238"/>
                  </a:cubicBezTo>
                  <a:lnTo>
                    <a:pt x="344" y="2238"/>
                  </a:lnTo>
                  <a:cubicBezTo>
                    <a:pt x="484" y="2238"/>
                    <a:pt x="595" y="2128"/>
                    <a:pt x="595" y="1988"/>
                  </a:cubicBezTo>
                  <a:lnTo>
                    <a:pt x="595" y="247"/>
                  </a:lnTo>
                  <a:cubicBezTo>
                    <a:pt x="595" y="110"/>
                    <a:pt x="484" y="0"/>
                    <a:pt x="344"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0"/>
            <p:cNvSpPr/>
            <p:nvPr/>
          </p:nvSpPr>
          <p:spPr>
            <a:xfrm>
              <a:off x="8577220" y="232590"/>
              <a:ext cx="124252" cy="445742"/>
            </a:xfrm>
            <a:custGeom>
              <a:rect b="b" l="l" r="r" t="t"/>
              <a:pathLst>
                <a:path extrusionOk="0" h="2278" w="635">
                  <a:moveTo>
                    <a:pt x="364" y="40"/>
                  </a:moveTo>
                  <a:cubicBezTo>
                    <a:pt x="491" y="40"/>
                    <a:pt x="591" y="143"/>
                    <a:pt x="591" y="270"/>
                  </a:cubicBezTo>
                  <a:lnTo>
                    <a:pt x="591" y="2011"/>
                  </a:lnTo>
                  <a:cubicBezTo>
                    <a:pt x="591" y="2134"/>
                    <a:pt x="491" y="2238"/>
                    <a:pt x="364" y="2238"/>
                  </a:cubicBezTo>
                  <a:lnTo>
                    <a:pt x="271" y="2238"/>
                  </a:lnTo>
                  <a:cubicBezTo>
                    <a:pt x="144" y="2234"/>
                    <a:pt x="44" y="2134"/>
                    <a:pt x="44" y="2011"/>
                  </a:cubicBezTo>
                  <a:lnTo>
                    <a:pt x="44" y="270"/>
                  </a:lnTo>
                  <a:cubicBezTo>
                    <a:pt x="41" y="143"/>
                    <a:pt x="144" y="40"/>
                    <a:pt x="271" y="40"/>
                  </a:cubicBezTo>
                  <a:close/>
                  <a:moveTo>
                    <a:pt x="271" y="0"/>
                  </a:moveTo>
                  <a:cubicBezTo>
                    <a:pt x="121" y="0"/>
                    <a:pt x="1" y="120"/>
                    <a:pt x="1" y="270"/>
                  </a:cubicBezTo>
                  <a:lnTo>
                    <a:pt x="1" y="2008"/>
                  </a:lnTo>
                  <a:cubicBezTo>
                    <a:pt x="1" y="2158"/>
                    <a:pt x="121" y="2278"/>
                    <a:pt x="271" y="2278"/>
                  </a:cubicBezTo>
                  <a:lnTo>
                    <a:pt x="364" y="2278"/>
                  </a:lnTo>
                  <a:cubicBezTo>
                    <a:pt x="514" y="2278"/>
                    <a:pt x="635" y="2158"/>
                    <a:pt x="635" y="2011"/>
                  </a:cubicBezTo>
                  <a:lnTo>
                    <a:pt x="635" y="270"/>
                  </a:lnTo>
                  <a:cubicBezTo>
                    <a:pt x="635" y="120"/>
                    <a:pt x="514" y="0"/>
                    <a:pt x="36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0"/>
            <p:cNvSpPr/>
            <p:nvPr/>
          </p:nvSpPr>
          <p:spPr>
            <a:xfrm>
              <a:off x="8581133" y="236503"/>
              <a:ext cx="116425" cy="274920"/>
            </a:xfrm>
            <a:custGeom>
              <a:rect b="b" l="l" r="r" t="t"/>
              <a:pathLst>
                <a:path extrusionOk="0" h="1405" w="595">
                  <a:moveTo>
                    <a:pt x="251" y="0"/>
                  </a:moveTo>
                  <a:cubicBezTo>
                    <a:pt x="111" y="0"/>
                    <a:pt x="1" y="110"/>
                    <a:pt x="1" y="247"/>
                  </a:cubicBezTo>
                  <a:lnTo>
                    <a:pt x="1" y="1157"/>
                  </a:lnTo>
                  <a:cubicBezTo>
                    <a:pt x="1" y="1294"/>
                    <a:pt x="111" y="1404"/>
                    <a:pt x="251" y="1404"/>
                  </a:cubicBezTo>
                  <a:lnTo>
                    <a:pt x="344" y="1404"/>
                  </a:lnTo>
                  <a:cubicBezTo>
                    <a:pt x="484" y="1404"/>
                    <a:pt x="595" y="1294"/>
                    <a:pt x="595" y="1157"/>
                  </a:cubicBezTo>
                  <a:lnTo>
                    <a:pt x="595" y="247"/>
                  </a:lnTo>
                  <a:cubicBezTo>
                    <a:pt x="595" y="110"/>
                    <a:pt x="484" y="0"/>
                    <a:pt x="344"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0"/>
            <p:cNvSpPr/>
            <p:nvPr/>
          </p:nvSpPr>
          <p:spPr>
            <a:xfrm>
              <a:off x="8577220" y="232590"/>
              <a:ext cx="124252" cy="283334"/>
            </a:xfrm>
            <a:custGeom>
              <a:rect b="b" l="l" r="r" t="t"/>
              <a:pathLst>
                <a:path extrusionOk="0" h="1448" w="635">
                  <a:moveTo>
                    <a:pt x="364" y="40"/>
                  </a:moveTo>
                  <a:cubicBezTo>
                    <a:pt x="491" y="40"/>
                    <a:pt x="591" y="143"/>
                    <a:pt x="591" y="270"/>
                  </a:cubicBezTo>
                  <a:lnTo>
                    <a:pt x="591" y="1177"/>
                  </a:lnTo>
                  <a:cubicBezTo>
                    <a:pt x="591" y="1304"/>
                    <a:pt x="491" y="1404"/>
                    <a:pt x="364" y="1404"/>
                  </a:cubicBezTo>
                  <a:lnTo>
                    <a:pt x="271" y="1404"/>
                  </a:lnTo>
                  <a:cubicBezTo>
                    <a:pt x="144" y="1404"/>
                    <a:pt x="41" y="1304"/>
                    <a:pt x="44" y="1177"/>
                  </a:cubicBezTo>
                  <a:lnTo>
                    <a:pt x="44" y="270"/>
                  </a:lnTo>
                  <a:cubicBezTo>
                    <a:pt x="41" y="143"/>
                    <a:pt x="144" y="40"/>
                    <a:pt x="271" y="40"/>
                  </a:cubicBezTo>
                  <a:close/>
                  <a:moveTo>
                    <a:pt x="271" y="0"/>
                  </a:moveTo>
                  <a:cubicBezTo>
                    <a:pt x="121" y="0"/>
                    <a:pt x="1" y="120"/>
                    <a:pt x="1" y="270"/>
                  </a:cubicBezTo>
                  <a:lnTo>
                    <a:pt x="1" y="1177"/>
                  </a:lnTo>
                  <a:cubicBezTo>
                    <a:pt x="1" y="1324"/>
                    <a:pt x="121" y="1447"/>
                    <a:pt x="271" y="1447"/>
                  </a:cubicBezTo>
                  <a:lnTo>
                    <a:pt x="364" y="1447"/>
                  </a:lnTo>
                  <a:cubicBezTo>
                    <a:pt x="514" y="1447"/>
                    <a:pt x="635" y="1327"/>
                    <a:pt x="635" y="1177"/>
                  </a:cubicBezTo>
                  <a:lnTo>
                    <a:pt x="635" y="270"/>
                  </a:lnTo>
                  <a:cubicBezTo>
                    <a:pt x="635" y="120"/>
                    <a:pt x="514" y="0"/>
                    <a:pt x="36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a:off x="8600114" y="-6326"/>
              <a:ext cx="56354" cy="385279"/>
            </a:xfrm>
            <a:custGeom>
              <a:rect b="b" l="l" r="r" t="t"/>
              <a:pathLst>
                <a:path extrusionOk="0" h="1969" w="288">
                  <a:moveTo>
                    <a:pt x="121" y="0"/>
                  </a:moveTo>
                  <a:cubicBezTo>
                    <a:pt x="54" y="0"/>
                    <a:pt x="1" y="54"/>
                    <a:pt x="1" y="120"/>
                  </a:cubicBezTo>
                  <a:lnTo>
                    <a:pt x="1" y="1848"/>
                  </a:lnTo>
                  <a:cubicBezTo>
                    <a:pt x="1" y="1915"/>
                    <a:pt x="54" y="1968"/>
                    <a:pt x="121" y="1968"/>
                  </a:cubicBezTo>
                  <a:lnTo>
                    <a:pt x="167" y="1968"/>
                  </a:lnTo>
                  <a:cubicBezTo>
                    <a:pt x="234" y="1968"/>
                    <a:pt x="287" y="1915"/>
                    <a:pt x="287" y="1848"/>
                  </a:cubicBezTo>
                  <a:lnTo>
                    <a:pt x="287" y="120"/>
                  </a:lnTo>
                  <a:cubicBezTo>
                    <a:pt x="287" y="54"/>
                    <a:pt x="234" y="0"/>
                    <a:pt x="16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a:off x="8595613" y="-10239"/>
              <a:ext cx="64768" cy="393693"/>
            </a:xfrm>
            <a:custGeom>
              <a:rect b="b" l="l" r="r" t="t"/>
              <a:pathLst>
                <a:path extrusionOk="0" h="2012" w="331">
                  <a:moveTo>
                    <a:pt x="190" y="44"/>
                  </a:moveTo>
                  <a:cubicBezTo>
                    <a:pt x="244" y="44"/>
                    <a:pt x="290" y="87"/>
                    <a:pt x="290" y="144"/>
                  </a:cubicBezTo>
                  <a:lnTo>
                    <a:pt x="290" y="1868"/>
                  </a:lnTo>
                  <a:cubicBezTo>
                    <a:pt x="290" y="1925"/>
                    <a:pt x="244" y="1968"/>
                    <a:pt x="190" y="1968"/>
                  </a:cubicBezTo>
                  <a:lnTo>
                    <a:pt x="144" y="1968"/>
                  </a:lnTo>
                  <a:cubicBezTo>
                    <a:pt x="87" y="1968"/>
                    <a:pt x="44" y="1925"/>
                    <a:pt x="44" y="1868"/>
                  </a:cubicBezTo>
                  <a:lnTo>
                    <a:pt x="44" y="144"/>
                  </a:lnTo>
                  <a:cubicBezTo>
                    <a:pt x="44" y="87"/>
                    <a:pt x="87" y="44"/>
                    <a:pt x="144" y="44"/>
                  </a:cubicBezTo>
                  <a:close/>
                  <a:moveTo>
                    <a:pt x="144" y="0"/>
                  </a:moveTo>
                  <a:cubicBezTo>
                    <a:pt x="64" y="0"/>
                    <a:pt x="0" y="64"/>
                    <a:pt x="0" y="144"/>
                  </a:cubicBezTo>
                  <a:lnTo>
                    <a:pt x="0" y="1868"/>
                  </a:lnTo>
                  <a:cubicBezTo>
                    <a:pt x="0" y="1945"/>
                    <a:pt x="64" y="2008"/>
                    <a:pt x="144" y="2011"/>
                  </a:cubicBezTo>
                  <a:lnTo>
                    <a:pt x="190" y="2011"/>
                  </a:lnTo>
                  <a:cubicBezTo>
                    <a:pt x="267" y="2008"/>
                    <a:pt x="330" y="1945"/>
                    <a:pt x="330" y="1868"/>
                  </a:cubicBezTo>
                  <a:lnTo>
                    <a:pt x="330" y="144"/>
                  </a:lnTo>
                  <a:cubicBezTo>
                    <a:pt x="330" y="64"/>
                    <a:pt x="267" y="0"/>
                    <a:pt x="19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0"/>
            <p:cNvSpPr/>
            <p:nvPr/>
          </p:nvSpPr>
          <p:spPr>
            <a:xfrm>
              <a:off x="8614398" y="-29806"/>
              <a:ext cx="27785" cy="165343"/>
            </a:xfrm>
            <a:custGeom>
              <a:rect b="b" l="l" r="r" t="t"/>
              <a:pathLst>
                <a:path extrusionOk="0" h="845" w="142">
                  <a:moveTo>
                    <a:pt x="58" y="0"/>
                  </a:moveTo>
                  <a:cubicBezTo>
                    <a:pt x="28" y="0"/>
                    <a:pt x="1" y="27"/>
                    <a:pt x="1" y="60"/>
                  </a:cubicBezTo>
                  <a:lnTo>
                    <a:pt x="1" y="784"/>
                  </a:lnTo>
                  <a:cubicBezTo>
                    <a:pt x="1" y="817"/>
                    <a:pt x="28" y="844"/>
                    <a:pt x="58" y="844"/>
                  </a:cubicBezTo>
                  <a:lnTo>
                    <a:pt x="81" y="844"/>
                  </a:lnTo>
                  <a:cubicBezTo>
                    <a:pt x="114" y="844"/>
                    <a:pt x="141" y="817"/>
                    <a:pt x="141" y="784"/>
                  </a:cubicBezTo>
                  <a:lnTo>
                    <a:pt x="141" y="60"/>
                  </a:lnTo>
                  <a:cubicBezTo>
                    <a:pt x="141" y="27"/>
                    <a:pt x="114" y="0"/>
                    <a:pt x="81"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0"/>
            <p:cNvSpPr/>
            <p:nvPr/>
          </p:nvSpPr>
          <p:spPr>
            <a:xfrm>
              <a:off x="8610484" y="-33720"/>
              <a:ext cx="36199" cy="173170"/>
            </a:xfrm>
            <a:custGeom>
              <a:rect b="b" l="l" r="r" t="t"/>
              <a:pathLst>
                <a:path extrusionOk="0" h="885" w="185">
                  <a:moveTo>
                    <a:pt x="101" y="44"/>
                  </a:moveTo>
                  <a:cubicBezTo>
                    <a:pt x="124" y="44"/>
                    <a:pt x="141" y="60"/>
                    <a:pt x="141" y="80"/>
                  </a:cubicBezTo>
                  <a:lnTo>
                    <a:pt x="141" y="804"/>
                  </a:lnTo>
                  <a:cubicBezTo>
                    <a:pt x="141" y="824"/>
                    <a:pt x="124" y="844"/>
                    <a:pt x="101" y="844"/>
                  </a:cubicBezTo>
                  <a:lnTo>
                    <a:pt x="78" y="844"/>
                  </a:lnTo>
                  <a:cubicBezTo>
                    <a:pt x="58" y="844"/>
                    <a:pt x="41" y="824"/>
                    <a:pt x="41" y="804"/>
                  </a:cubicBezTo>
                  <a:lnTo>
                    <a:pt x="41" y="80"/>
                  </a:lnTo>
                  <a:cubicBezTo>
                    <a:pt x="41" y="60"/>
                    <a:pt x="58" y="44"/>
                    <a:pt x="78" y="44"/>
                  </a:cubicBezTo>
                  <a:close/>
                  <a:moveTo>
                    <a:pt x="81" y="0"/>
                  </a:moveTo>
                  <a:cubicBezTo>
                    <a:pt x="38" y="0"/>
                    <a:pt x="1" y="37"/>
                    <a:pt x="1" y="80"/>
                  </a:cubicBezTo>
                  <a:lnTo>
                    <a:pt x="1" y="804"/>
                  </a:lnTo>
                  <a:cubicBezTo>
                    <a:pt x="1" y="847"/>
                    <a:pt x="38" y="884"/>
                    <a:pt x="81" y="884"/>
                  </a:cubicBezTo>
                  <a:lnTo>
                    <a:pt x="101" y="884"/>
                  </a:lnTo>
                  <a:cubicBezTo>
                    <a:pt x="103" y="884"/>
                    <a:pt x="105" y="884"/>
                    <a:pt x="107" y="884"/>
                  </a:cubicBezTo>
                  <a:cubicBezTo>
                    <a:pt x="151" y="884"/>
                    <a:pt x="184" y="849"/>
                    <a:pt x="184" y="804"/>
                  </a:cubicBezTo>
                  <a:lnTo>
                    <a:pt x="184" y="80"/>
                  </a:lnTo>
                  <a:cubicBezTo>
                    <a:pt x="184" y="37"/>
                    <a:pt x="148" y="0"/>
                    <a:pt x="1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0"/>
            <p:cNvSpPr/>
            <p:nvPr/>
          </p:nvSpPr>
          <p:spPr>
            <a:xfrm>
              <a:off x="8600114" y="-136643"/>
              <a:ext cx="56354" cy="93336"/>
            </a:xfrm>
            <a:custGeom>
              <a:rect b="b" l="l" r="r" t="t"/>
              <a:pathLst>
                <a:path extrusionOk="0" h="477" w="288">
                  <a:moveTo>
                    <a:pt x="235" y="1"/>
                  </a:moveTo>
                  <a:cubicBezTo>
                    <a:pt x="228" y="1"/>
                    <a:pt x="221" y="3"/>
                    <a:pt x="214" y="6"/>
                  </a:cubicBezTo>
                  <a:lnTo>
                    <a:pt x="81" y="76"/>
                  </a:lnTo>
                  <a:cubicBezTo>
                    <a:pt x="31" y="99"/>
                    <a:pt x="1" y="149"/>
                    <a:pt x="1" y="203"/>
                  </a:cubicBezTo>
                  <a:lnTo>
                    <a:pt x="1" y="333"/>
                  </a:lnTo>
                  <a:cubicBezTo>
                    <a:pt x="1" y="413"/>
                    <a:pt x="64" y="476"/>
                    <a:pt x="144" y="476"/>
                  </a:cubicBezTo>
                  <a:cubicBezTo>
                    <a:pt x="224" y="476"/>
                    <a:pt x="287" y="413"/>
                    <a:pt x="287" y="333"/>
                  </a:cubicBezTo>
                  <a:lnTo>
                    <a:pt x="287" y="53"/>
                  </a:lnTo>
                  <a:cubicBezTo>
                    <a:pt x="287" y="24"/>
                    <a:pt x="262" y="1"/>
                    <a:pt x="235"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0"/>
            <p:cNvSpPr/>
            <p:nvPr/>
          </p:nvSpPr>
          <p:spPr>
            <a:xfrm>
              <a:off x="8595613" y="-140556"/>
              <a:ext cx="64768" cy="101750"/>
            </a:xfrm>
            <a:custGeom>
              <a:rect b="b" l="l" r="r" t="t"/>
              <a:pathLst>
                <a:path extrusionOk="0" h="520" w="331">
                  <a:moveTo>
                    <a:pt x="260" y="43"/>
                  </a:moveTo>
                  <a:cubicBezTo>
                    <a:pt x="267" y="43"/>
                    <a:pt x="270" y="46"/>
                    <a:pt x="277" y="46"/>
                  </a:cubicBezTo>
                  <a:cubicBezTo>
                    <a:pt x="284" y="53"/>
                    <a:pt x="290" y="63"/>
                    <a:pt x="290" y="73"/>
                  </a:cubicBezTo>
                  <a:lnTo>
                    <a:pt x="290" y="353"/>
                  </a:lnTo>
                  <a:cubicBezTo>
                    <a:pt x="279" y="423"/>
                    <a:pt x="223" y="458"/>
                    <a:pt x="167" y="458"/>
                  </a:cubicBezTo>
                  <a:cubicBezTo>
                    <a:pt x="111" y="458"/>
                    <a:pt x="55" y="423"/>
                    <a:pt x="44" y="353"/>
                  </a:cubicBezTo>
                  <a:lnTo>
                    <a:pt x="44" y="223"/>
                  </a:lnTo>
                  <a:cubicBezTo>
                    <a:pt x="44" y="176"/>
                    <a:pt x="70" y="136"/>
                    <a:pt x="110" y="113"/>
                  </a:cubicBezTo>
                  <a:lnTo>
                    <a:pt x="247" y="46"/>
                  </a:lnTo>
                  <a:cubicBezTo>
                    <a:pt x="250" y="43"/>
                    <a:pt x="257" y="43"/>
                    <a:pt x="260" y="43"/>
                  </a:cubicBezTo>
                  <a:close/>
                  <a:moveTo>
                    <a:pt x="259" y="1"/>
                  </a:moveTo>
                  <a:cubicBezTo>
                    <a:pt x="249" y="1"/>
                    <a:pt x="239" y="4"/>
                    <a:pt x="230" y="9"/>
                  </a:cubicBezTo>
                  <a:lnTo>
                    <a:pt x="94" y="76"/>
                  </a:lnTo>
                  <a:cubicBezTo>
                    <a:pt x="37" y="103"/>
                    <a:pt x="0" y="163"/>
                    <a:pt x="0" y="223"/>
                  </a:cubicBezTo>
                  <a:lnTo>
                    <a:pt x="0" y="353"/>
                  </a:lnTo>
                  <a:cubicBezTo>
                    <a:pt x="4" y="443"/>
                    <a:pt x="77" y="516"/>
                    <a:pt x="167" y="520"/>
                  </a:cubicBezTo>
                  <a:cubicBezTo>
                    <a:pt x="257" y="516"/>
                    <a:pt x="330" y="443"/>
                    <a:pt x="330" y="353"/>
                  </a:cubicBezTo>
                  <a:lnTo>
                    <a:pt x="330" y="73"/>
                  </a:lnTo>
                  <a:cubicBezTo>
                    <a:pt x="330" y="46"/>
                    <a:pt x="317" y="26"/>
                    <a:pt x="297" y="13"/>
                  </a:cubicBezTo>
                  <a:cubicBezTo>
                    <a:pt x="286" y="5"/>
                    <a:pt x="272" y="1"/>
                    <a:pt x="2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0"/>
            <p:cNvSpPr/>
            <p:nvPr/>
          </p:nvSpPr>
          <p:spPr>
            <a:xfrm>
              <a:off x="8950561" y="571885"/>
              <a:ext cx="91575" cy="297031"/>
            </a:xfrm>
            <a:custGeom>
              <a:rect b="b" l="l" r="r" t="t"/>
              <a:pathLst>
                <a:path extrusionOk="0" h="1518" w="468">
                  <a:moveTo>
                    <a:pt x="194" y="0"/>
                  </a:moveTo>
                  <a:cubicBezTo>
                    <a:pt x="87" y="0"/>
                    <a:pt x="0" y="87"/>
                    <a:pt x="0" y="194"/>
                  </a:cubicBezTo>
                  <a:lnTo>
                    <a:pt x="0" y="1324"/>
                  </a:lnTo>
                  <a:cubicBezTo>
                    <a:pt x="0" y="1431"/>
                    <a:pt x="87" y="1518"/>
                    <a:pt x="194" y="1518"/>
                  </a:cubicBezTo>
                  <a:lnTo>
                    <a:pt x="271" y="1518"/>
                  </a:lnTo>
                  <a:cubicBezTo>
                    <a:pt x="377" y="1518"/>
                    <a:pt x="467" y="1431"/>
                    <a:pt x="467" y="1324"/>
                  </a:cubicBezTo>
                  <a:lnTo>
                    <a:pt x="467" y="194"/>
                  </a:lnTo>
                  <a:cubicBezTo>
                    <a:pt x="467" y="87"/>
                    <a:pt x="377" y="0"/>
                    <a:pt x="271"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0"/>
            <p:cNvSpPr/>
            <p:nvPr/>
          </p:nvSpPr>
          <p:spPr>
            <a:xfrm>
              <a:off x="8946648" y="567189"/>
              <a:ext cx="99402" cy="306227"/>
            </a:xfrm>
            <a:custGeom>
              <a:rect b="b" l="l" r="r" t="t"/>
              <a:pathLst>
                <a:path extrusionOk="0" h="1565" w="508">
                  <a:moveTo>
                    <a:pt x="291" y="44"/>
                  </a:moveTo>
                  <a:cubicBezTo>
                    <a:pt x="387" y="44"/>
                    <a:pt x="464" y="121"/>
                    <a:pt x="467" y="218"/>
                  </a:cubicBezTo>
                  <a:lnTo>
                    <a:pt x="467" y="1348"/>
                  </a:lnTo>
                  <a:cubicBezTo>
                    <a:pt x="464" y="1445"/>
                    <a:pt x="387" y="1522"/>
                    <a:pt x="291" y="1522"/>
                  </a:cubicBezTo>
                  <a:lnTo>
                    <a:pt x="214" y="1522"/>
                  </a:lnTo>
                  <a:cubicBezTo>
                    <a:pt x="117" y="1522"/>
                    <a:pt x="41" y="1445"/>
                    <a:pt x="41" y="1348"/>
                  </a:cubicBezTo>
                  <a:lnTo>
                    <a:pt x="41" y="218"/>
                  </a:lnTo>
                  <a:cubicBezTo>
                    <a:pt x="41" y="121"/>
                    <a:pt x="117" y="44"/>
                    <a:pt x="214" y="44"/>
                  </a:cubicBezTo>
                  <a:close/>
                  <a:moveTo>
                    <a:pt x="214" y="1"/>
                  </a:moveTo>
                  <a:cubicBezTo>
                    <a:pt x="97" y="1"/>
                    <a:pt x="0" y="98"/>
                    <a:pt x="0" y="218"/>
                  </a:cubicBezTo>
                  <a:lnTo>
                    <a:pt x="0" y="1348"/>
                  </a:lnTo>
                  <a:cubicBezTo>
                    <a:pt x="0" y="1465"/>
                    <a:pt x="97" y="1562"/>
                    <a:pt x="214" y="1565"/>
                  </a:cubicBezTo>
                  <a:lnTo>
                    <a:pt x="291" y="1565"/>
                  </a:lnTo>
                  <a:cubicBezTo>
                    <a:pt x="411" y="1562"/>
                    <a:pt x="507" y="1465"/>
                    <a:pt x="507" y="1348"/>
                  </a:cubicBezTo>
                  <a:lnTo>
                    <a:pt x="507" y="218"/>
                  </a:lnTo>
                  <a:cubicBezTo>
                    <a:pt x="507" y="98"/>
                    <a:pt x="411" y="1"/>
                    <a:pt x="2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0"/>
            <p:cNvSpPr/>
            <p:nvPr/>
          </p:nvSpPr>
          <p:spPr>
            <a:xfrm>
              <a:off x="8560979" y="1399969"/>
              <a:ext cx="443981" cy="49114"/>
            </a:xfrm>
            <a:custGeom>
              <a:rect b="b" l="l" r="r" t="t"/>
              <a:pathLst>
                <a:path extrusionOk="0" h="251" w="2269">
                  <a:moveTo>
                    <a:pt x="61" y="0"/>
                  </a:moveTo>
                  <a:cubicBezTo>
                    <a:pt x="27" y="0"/>
                    <a:pt x="0" y="27"/>
                    <a:pt x="0" y="60"/>
                  </a:cubicBezTo>
                  <a:lnTo>
                    <a:pt x="0" y="190"/>
                  </a:lnTo>
                  <a:cubicBezTo>
                    <a:pt x="0" y="224"/>
                    <a:pt x="27" y="251"/>
                    <a:pt x="61" y="251"/>
                  </a:cubicBezTo>
                  <a:lnTo>
                    <a:pt x="2208" y="251"/>
                  </a:lnTo>
                  <a:cubicBezTo>
                    <a:pt x="2242" y="251"/>
                    <a:pt x="2268" y="224"/>
                    <a:pt x="2268" y="190"/>
                  </a:cubicBezTo>
                  <a:lnTo>
                    <a:pt x="2268" y="60"/>
                  </a:lnTo>
                  <a:cubicBezTo>
                    <a:pt x="2268" y="27"/>
                    <a:pt x="2242" y="0"/>
                    <a:pt x="220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0"/>
            <p:cNvSpPr/>
            <p:nvPr/>
          </p:nvSpPr>
          <p:spPr>
            <a:xfrm>
              <a:off x="8556479" y="1396056"/>
              <a:ext cx="452982" cy="57528"/>
            </a:xfrm>
            <a:custGeom>
              <a:rect b="b" l="l" r="r" t="t"/>
              <a:pathLst>
                <a:path extrusionOk="0" h="294" w="2315">
                  <a:moveTo>
                    <a:pt x="2235" y="44"/>
                  </a:moveTo>
                  <a:cubicBezTo>
                    <a:pt x="2255" y="44"/>
                    <a:pt x="2271" y="60"/>
                    <a:pt x="2271" y="80"/>
                  </a:cubicBezTo>
                  <a:lnTo>
                    <a:pt x="2271" y="214"/>
                  </a:lnTo>
                  <a:cubicBezTo>
                    <a:pt x="2271" y="234"/>
                    <a:pt x="2255" y="251"/>
                    <a:pt x="2235" y="251"/>
                  </a:cubicBezTo>
                  <a:lnTo>
                    <a:pt x="84" y="251"/>
                  </a:lnTo>
                  <a:cubicBezTo>
                    <a:pt x="60" y="251"/>
                    <a:pt x="43" y="234"/>
                    <a:pt x="43" y="214"/>
                  </a:cubicBezTo>
                  <a:lnTo>
                    <a:pt x="43" y="80"/>
                  </a:lnTo>
                  <a:cubicBezTo>
                    <a:pt x="43" y="60"/>
                    <a:pt x="60" y="44"/>
                    <a:pt x="84" y="44"/>
                  </a:cubicBezTo>
                  <a:close/>
                  <a:moveTo>
                    <a:pt x="84" y="0"/>
                  </a:moveTo>
                  <a:cubicBezTo>
                    <a:pt x="37" y="0"/>
                    <a:pt x="0" y="37"/>
                    <a:pt x="3" y="80"/>
                  </a:cubicBezTo>
                  <a:lnTo>
                    <a:pt x="3" y="214"/>
                  </a:lnTo>
                  <a:cubicBezTo>
                    <a:pt x="3" y="257"/>
                    <a:pt x="37" y="294"/>
                    <a:pt x="84" y="294"/>
                  </a:cubicBezTo>
                  <a:lnTo>
                    <a:pt x="2235" y="294"/>
                  </a:lnTo>
                  <a:cubicBezTo>
                    <a:pt x="2278" y="294"/>
                    <a:pt x="2315" y="257"/>
                    <a:pt x="2315" y="214"/>
                  </a:cubicBezTo>
                  <a:lnTo>
                    <a:pt x="2315" y="80"/>
                  </a:lnTo>
                  <a:cubicBezTo>
                    <a:pt x="2315" y="37"/>
                    <a:pt x="2278" y="0"/>
                    <a:pt x="223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0"/>
            <p:cNvSpPr/>
            <p:nvPr/>
          </p:nvSpPr>
          <p:spPr>
            <a:xfrm>
              <a:off x="8559610" y="-56613"/>
              <a:ext cx="136579" cy="40700"/>
            </a:xfrm>
            <a:custGeom>
              <a:rect b="b" l="l" r="r" t="t"/>
              <a:pathLst>
                <a:path extrusionOk="0" h="208" w="698">
                  <a:moveTo>
                    <a:pt x="58" y="1"/>
                  </a:moveTo>
                  <a:cubicBezTo>
                    <a:pt x="27" y="1"/>
                    <a:pt x="1" y="24"/>
                    <a:pt x="1" y="57"/>
                  </a:cubicBezTo>
                  <a:lnTo>
                    <a:pt x="1" y="151"/>
                  </a:lnTo>
                  <a:cubicBezTo>
                    <a:pt x="1" y="184"/>
                    <a:pt x="27" y="207"/>
                    <a:pt x="58" y="207"/>
                  </a:cubicBezTo>
                  <a:lnTo>
                    <a:pt x="641" y="207"/>
                  </a:lnTo>
                  <a:cubicBezTo>
                    <a:pt x="674" y="207"/>
                    <a:pt x="698" y="184"/>
                    <a:pt x="698" y="151"/>
                  </a:cubicBezTo>
                  <a:lnTo>
                    <a:pt x="698" y="57"/>
                  </a:lnTo>
                  <a:cubicBezTo>
                    <a:pt x="698" y="24"/>
                    <a:pt x="674" y="1"/>
                    <a:pt x="641"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0"/>
            <p:cNvSpPr/>
            <p:nvPr/>
          </p:nvSpPr>
          <p:spPr>
            <a:xfrm>
              <a:off x="8555696" y="-61114"/>
              <a:ext cx="145189" cy="49701"/>
            </a:xfrm>
            <a:custGeom>
              <a:rect b="b" l="l" r="r" t="t"/>
              <a:pathLst>
                <a:path extrusionOk="0" h="254" w="742">
                  <a:moveTo>
                    <a:pt x="661" y="44"/>
                  </a:moveTo>
                  <a:cubicBezTo>
                    <a:pt x="681" y="44"/>
                    <a:pt x="698" y="60"/>
                    <a:pt x="698" y="80"/>
                  </a:cubicBezTo>
                  <a:lnTo>
                    <a:pt x="698" y="177"/>
                  </a:lnTo>
                  <a:cubicBezTo>
                    <a:pt x="698" y="197"/>
                    <a:pt x="681" y="210"/>
                    <a:pt x="661" y="210"/>
                  </a:cubicBezTo>
                  <a:lnTo>
                    <a:pt x="78" y="210"/>
                  </a:lnTo>
                  <a:cubicBezTo>
                    <a:pt x="58" y="210"/>
                    <a:pt x="41" y="197"/>
                    <a:pt x="41" y="177"/>
                  </a:cubicBezTo>
                  <a:lnTo>
                    <a:pt x="41" y="80"/>
                  </a:lnTo>
                  <a:cubicBezTo>
                    <a:pt x="41" y="60"/>
                    <a:pt x="58" y="44"/>
                    <a:pt x="78" y="44"/>
                  </a:cubicBezTo>
                  <a:close/>
                  <a:moveTo>
                    <a:pt x="78" y="0"/>
                  </a:moveTo>
                  <a:cubicBezTo>
                    <a:pt x="34" y="0"/>
                    <a:pt x="1" y="37"/>
                    <a:pt x="1" y="80"/>
                  </a:cubicBezTo>
                  <a:lnTo>
                    <a:pt x="1" y="174"/>
                  </a:lnTo>
                  <a:cubicBezTo>
                    <a:pt x="1" y="217"/>
                    <a:pt x="34" y="254"/>
                    <a:pt x="78" y="254"/>
                  </a:cubicBezTo>
                  <a:lnTo>
                    <a:pt x="661" y="254"/>
                  </a:lnTo>
                  <a:cubicBezTo>
                    <a:pt x="704" y="254"/>
                    <a:pt x="738" y="217"/>
                    <a:pt x="741" y="174"/>
                  </a:cubicBezTo>
                  <a:lnTo>
                    <a:pt x="741" y="80"/>
                  </a:lnTo>
                  <a:cubicBezTo>
                    <a:pt x="738" y="37"/>
                    <a:pt x="704" y="0"/>
                    <a:pt x="66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0"/>
            <p:cNvSpPr/>
            <p:nvPr/>
          </p:nvSpPr>
          <p:spPr>
            <a:xfrm>
              <a:off x="8722213" y="218697"/>
              <a:ext cx="152233" cy="241069"/>
            </a:xfrm>
            <a:custGeom>
              <a:rect b="b" l="l" r="r" t="t"/>
              <a:pathLst>
                <a:path extrusionOk="0" h="1232" w="778">
                  <a:moveTo>
                    <a:pt x="327" y="1"/>
                  </a:moveTo>
                  <a:cubicBezTo>
                    <a:pt x="147" y="1"/>
                    <a:pt x="0" y="148"/>
                    <a:pt x="0" y="328"/>
                  </a:cubicBezTo>
                  <a:lnTo>
                    <a:pt x="0" y="1232"/>
                  </a:lnTo>
                  <a:lnTo>
                    <a:pt x="777" y="1232"/>
                  </a:lnTo>
                  <a:lnTo>
                    <a:pt x="777" y="328"/>
                  </a:lnTo>
                  <a:cubicBezTo>
                    <a:pt x="777" y="148"/>
                    <a:pt x="631" y="1"/>
                    <a:pt x="450"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0"/>
            <p:cNvSpPr/>
            <p:nvPr/>
          </p:nvSpPr>
          <p:spPr>
            <a:xfrm>
              <a:off x="8718299" y="214784"/>
              <a:ext cx="160060" cy="248895"/>
            </a:xfrm>
            <a:custGeom>
              <a:rect b="b" l="l" r="r" t="t"/>
              <a:pathLst>
                <a:path extrusionOk="0" h="1272" w="818">
                  <a:moveTo>
                    <a:pt x="470" y="44"/>
                  </a:moveTo>
                  <a:cubicBezTo>
                    <a:pt x="641" y="44"/>
                    <a:pt x="774" y="181"/>
                    <a:pt x="774" y="348"/>
                  </a:cubicBezTo>
                  <a:lnTo>
                    <a:pt x="774" y="1228"/>
                  </a:lnTo>
                  <a:lnTo>
                    <a:pt x="40" y="1228"/>
                  </a:lnTo>
                  <a:lnTo>
                    <a:pt x="44" y="348"/>
                  </a:lnTo>
                  <a:cubicBezTo>
                    <a:pt x="44" y="178"/>
                    <a:pt x="177" y="44"/>
                    <a:pt x="347" y="44"/>
                  </a:cubicBezTo>
                  <a:close/>
                  <a:moveTo>
                    <a:pt x="347" y="1"/>
                  </a:moveTo>
                  <a:cubicBezTo>
                    <a:pt x="154" y="1"/>
                    <a:pt x="0" y="158"/>
                    <a:pt x="0" y="348"/>
                  </a:cubicBezTo>
                  <a:lnTo>
                    <a:pt x="0" y="1272"/>
                  </a:lnTo>
                  <a:lnTo>
                    <a:pt x="817" y="1272"/>
                  </a:lnTo>
                  <a:lnTo>
                    <a:pt x="817" y="348"/>
                  </a:lnTo>
                  <a:cubicBezTo>
                    <a:pt x="817" y="158"/>
                    <a:pt x="661" y="1"/>
                    <a:pt x="47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0"/>
            <p:cNvSpPr/>
            <p:nvPr/>
          </p:nvSpPr>
          <p:spPr>
            <a:xfrm>
              <a:off x="8773087" y="378757"/>
              <a:ext cx="54397" cy="81008"/>
            </a:xfrm>
            <a:custGeom>
              <a:rect b="b" l="l" r="r" t="t"/>
              <a:pathLst>
                <a:path extrusionOk="0" h="414" w="278">
                  <a:moveTo>
                    <a:pt x="0" y="0"/>
                  </a:moveTo>
                  <a:lnTo>
                    <a:pt x="0" y="414"/>
                  </a:lnTo>
                  <a:lnTo>
                    <a:pt x="277" y="414"/>
                  </a:lnTo>
                  <a:lnTo>
                    <a:pt x="277"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0"/>
            <p:cNvSpPr/>
            <p:nvPr/>
          </p:nvSpPr>
          <p:spPr>
            <a:xfrm>
              <a:off x="8769174" y="374843"/>
              <a:ext cx="62224" cy="88835"/>
            </a:xfrm>
            <a:custGeom>
              <a:rect b="b" l="l" r="r" t="t"/>
              <a:pathLst>
                <a:path extrusionOk="0" h="454" w="318">
                  <a:moveTo>
                    <a:pt x="277" y="43"/>
                  </a:moveTo>
                  <a:lnTo>
                    <a:pt x="277" y="410"/>
                  </a:lnTo>
                  <a:lnTo>
                    <a:pt x="44" y="410"/>
                  </a:lnTo>
                  <a:lnTo>
                    <a:pt x="44" y="43"/>
                  </a:lnTo>
                  <a:close/>
                  <a:moveTo>
                    <a:pt x="0" y="0"/>
                  </a:moveTo>
                  <a:lnTo>
                    <a:pt x="0" y="454"/>
                  </a:lnTo>
                  <a:lnTo>
                    <a:pt x="317" y="454"/>
                  </a:lnTo>
                  <a:lnTo>
                    <a:pt x="31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0"/>
            <p:cNvSpPr/>
            <p:nvPr/>
          </p:nvSpPr>
          <p:spPr>
            <a:xfrm>
              <a:off x="8756651" y="264485"/>
              <a:ext cx="86487" cy="133253"/>
            </a:xfrm>
            <a:custGeom>
              <a:rect b="b" l="l" r="r" t="t"/>
              <a:pathLst>
                <a:path extrusionOk="0" h="681" w="442">
                  <a:moveTo>
                    <a:pt x="211" y="0"/>
                  </a:moveTo>
                  <a:lnTo>
                    <a:pt x="114" y="184"/>
                  </a:lnTo>
                  <a:lnTo>
                    <a:pt x="1" y="184"/>
                  </a:lnTo>
                  <a:lnTo>
                    <a:pt x="1" y="524"/>
                  </a:lnTo>
                  <a:cubicBezTo>
                    <a:pt x="1" y="611"/>
                    <a:pt x="71" y="681"/>
                    <a:pt x="158" y="681"/>
                  </a:cubicBezTo>
                  <a:lnTo>
                    <a:pt x="288" y="681"/>
                  </a:lnTo>
                  <a:cubicBezTo>
                    <a:pt x="371" y="681"/>
                    <a:pt x="441" y="611"/>
                    <a:pt x="441" y="524"/>
                  </a:cubicBezTo>
                  <a:lnTo>
                    <a:pt x="441" y="184"/>
                  </a:lnTo>
                  <a:lnTo>
                    <a:pt x="348" y="184"/>
                  </a:lnTo>
                  <a:lnTo>
                    <a:pt x="211" y="0"/>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0"/>
            <p:cNvSpPr/>
            <p:nvPr/>
          </p:nvSpPr>
          <p:spPr>
            <a:xfrm>
              <a:off x="8752737" y="256658"/>
              <a:ext cx="94314" cy="144993"/>
            </a:xfrm>
            <a:custGeom>
              <a:rect b="b" l="l" r="r" t="t"/>
              <a:pathLst>
                <a:path extrusionOk="0" h="741" w="482">
                  <a:moveTo>
                    <a:pt x="234" y="77"/>
                  </a:moveTo>
                  <a:lnTo>
                    <a:pt x="358" y="244"/>
                  </a:lnTo>
                  <a:lnTo>
                    <a:pt x="441" y="244"/>
                  </a:lnTo>
                  <a:lnTo>
                    <a:pt x="441" y="564"/>
                  </a:lnTo>
                  <a:cubicBezTo>
                    <a:pt x="441" y="637"/>
                    <a:pt x="381" y="701"/>
                    <a:pt x="308" y="701"/>
                  </a:cubicBezTo>
                  <a:lnTo>
                    <a:pt x="178" y="701"/>
                  </a:lnTo>
                  <a:cubicBezTo>
                    <a:pt x="101" y="701"/>
                    <a:pt x="41" y="637"/>
                    <a:pt x="41" y="564"/>
                  </a:cubicBezTo>
                  <a:lnTo>
                    <a:pt x="41" y="244"/>
                  </a:lnTo>
                  <a:lnTo>
                    <a:pt x="148" y="244"/>
                  </a:lnTo>
                  <a:lnTo>
                    <a:pt x="234" y="77"/>
                  </a:lnTo>
                  <a:close/>
                  <a:moveTo>
                    <a:pt x="231" y="0"/>
                  </a:moveTo>
                  <a:lnTo>
                    <a:pt x="121" y="204"/>
                  </a:lnTo>
                  <a:lnTo>
                    <a:pt x="1" y="204"/>
                  </a:lnTo>
                  <a:lnTo>
                    <a:pt x="1" y="564"/>
                  </a:lnTo>
                  <a:cubicBezTo>
                    <a:pt x="1" y="661"/>
                    <a:pt x="78" y="741"/>
                    <a:pt x="178" y="741"/>
                  </a:cubicBezTo>
                  <a:lnTo>
                    <a:pt x="308" y="741"/>
                  </a:lnTo>
                  <a:cubicBezTo>
                    <a:pt x="405" y="741"/>
                    <a:pt x="481" y="661"/>
                    <a:pt x="481" y="564"/>
                  </a:cubicBezTo>
                  <a:lnTo>
                    <a:pt x="481" y="204"/>
                  </a:lnTo>
                  <a:lnTo>
                    <a:pt x="378" y="204"/>
                  </a:lnTo>
                  <a:lnTo>
                    <a:pt x="231"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0"/>
            <p:cNvSpPr/>
            <p:nvPr/>
          </p:nvSpPr>
          <p:spPr>
            <a:xfrm>
              <a:off x="8600114" y="15785"/>
              <a:ext cx="70638" cy="51853"/>
            </a:xfrm>
            <a:custGeom>
              <a:rect b="b" l="l" r="r" t="t"/>
              <a:pathLst>
                <a:path extrusionOk="0" h="265" w="361">
                  <a:moveTo>
                    <a:pt x="131" y="1"/>
                  </a:moveTo>
                  <a:cubicBezTo>
                    <a:pt x="57" y="1"/>
                    <a:pt x="1" y="61"/>
                    <a:pt x="1" y="134"/>
                  </a:cubicBezTo>
                  <a:cubicBezTo>
                    <a:pt x="1" y="208"/>
                    <a:pt x="57" y="264"/>
                    <a:pt x="131" y="264"/>
                  </a:cubicBezTo>
                  <a:lnTo>
                    <a:pt x="231" y="264"/>
                  </a:lnTo>
                  <a:cubicBezTo>
                    <a:pt x="301" y="264"/>
                    <a:pt x="361" y="208"/>
                    <a:pt x="361" y="134"/>
                  </a:cubicBezTo>
                  <a:cubicBezTo>
                    <a:pt x="361" y="61"/>
                    <a:pt x="301" y="1"/>
                    <a:pt x="23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0"/>
            <p:cNvSpPr/>
            <p:nvPr/>
          </p:nvSpPr>
          <p:spPr>
            <a:xfrm>
              <a:off x="8587786" y="11872"/>
              <a:ext cx="95488" cy="60267"/>
            </a:xfrm>
            <a:custGeom>
              <a:rect b="b" l="l" r="r" t="t"/>
              <a:pathLst>
                <a:path extrusionOk="0" h="308" w="488">
                  <a:moveTo>
                    <a:pt x="294" y="41"/>
                  </a:moveTo>
                  <a:cubicBezTo>
                    <a:pt x="430" y="51"/>
                    <a:pt x="430" y="254"/>
                    <a:pt x="294" y="264"/>
                  </a:cubicBezTo>
                  <a:lnTo>
                    <a:pt x="194" y="264"/>
                  </a:lnTo>
                  <a:cubicBezTo>
                    <a:pt x="54" y="254"/>
                    <a:pt x="54" y="51"/>
                    <a:pt x="194" y="41"/>
                  </a:cubicBezTo>
                  <a:close/>
                  <a:moveTo>
                    <a:pt x="194" y="1"/>
                  </a:moveTo>
                  <a:cubicBezTo>
                    <a:pt x="0" y="11"/>
                    <a:pt x="0" y="294"/>
                    <a:pt x="194" y="308"/>
                  </a:cubicBezTo>
                  <a:lnTo>
                    <a:pt x="294" y="308"/>
                  </a:lnTo>
                  <a:cubicBezTo>
                    <a:pt x="487" y="294"/>
                    <a:pt x="487" y="11"/>
                    <a:pt x="2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0"/>
            <p:cNvSpPr/>
            <p:nvPr/>
          </p:nvSpPr>
          <p:spPr>
            <a:xfrm>
              <a:off x="8922580" y="602410"/>
              <a:ext cx="187454" cy="215044"/>
            </a:xfrm>
            <a:custGeom>
              <a:rect b="b" l="l" r="r" t="t"/>
              <a:pathLst>
                <a:path extrusionOk="0" h="1099" w="958">
                  <a:moveTo>
                    <a:pt x="390" y="1"/>
                  </a:moveTo>
                  <a:lnTo>
                    <a:pt x="0" y="828"/>
                  </a:lnTo>
                  <a:lnTo>
                    <a:pt x="567" y="1098"/>
                  </a:lnTo>
                  <a:lnTo>
                    <a:pt x="957" y="268"/>
                  </a:lnTo>
                  <a:lnTo>
                    <a:pt x="390"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0"/>
            <p:cNvSpPr/>
            <p:nvPr/>
          </p:nvSpPr>
          <p:spPr>
            <a:xfrm>
              <a:off x="8915927" y="594583"/>
              <a:ext cx="198608" cy="225415"/>
            </a:xfrm>
            <a:custGeom>
              <a:rect b="b" l="l" r="r" t="t"/>
              <a:pathLst>
                <a:path extrusionOk="0" h="1152" w="1015">
                  <a:moveTo>
                    <a:pt x="428" y="54"/>
                  </a:moveTo>
                  <a:lnTo>
                    <a:pt x="961" y="304"/>
                  </a:lnTo>
                  <a:lnTo>
                    <a:pt x="588" y="1098"/>
                  </a:lnTo>
                  <a:lnTo>
                    <a:pt x="57" y="848"/>
                  </a:lnTo>
                  <a:lnTo>
                    <a:pt x="428" y="54"/>
                  </a:lnTo>
                  <a:close/>
                  <a:moveTo>
                    <a:pt x="408" y="1"/>
                  </a:moveTo>
                  <a:lnTo>
                    <a:pt x="1" y="868"/>
                  </a:lnTo>
                  <a:lnTo>
                    <a:pt x="608" y="1152"/>
                  </a:lnTo>
                  <a:lnTo>
                    <a:pt x="1015" y="288"/>
                  </a:lnTo>
                  <a:lnTo>
                    <a:pt x="408"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0"/>
            <p:cNvSpPr/>
            <p:nvPr/>
          </p:nvSpPr>
          <p:spPr>
            <a:xfrm>
              <a:off x="9022960" y="702398"/>
              <a:ext cx="71420" cy="51658"/>
            </a:xfrm>
            <a:custGeom>
              <a:rect b="b" l="l" r="r" t="t"/>
              <a:pathLst>
                <a:path extrusionOk="0" h="264" w="365">
                  <a:moveTo>
                    <a:pt x="134" y="0"/>
                  </a:moveTo>
                  <a:cubicBezTo>
                    <a:pt x="61" y="0"/>
                    <a:pt x="1" y="60"/>
                    <a:pt x="1" y="134"/>
                  </a:cubicBezTo>
                  <a:cubicBezTo>
                    <a:pt x="1" y="207"/>
                    <a:pt x="61" y="264"/>
                    <a:pt x="134" y="264"/>
                  </a:cubicBezTo>
                  <a:lnTo>
                    <a:pt x="231" y="264"/>
                  </a:lnTo>
                  <a:cubicBezTo>
                    <a:pt x="304" y="264"/>
                    <a:pt x="364" y="207"/>
                    <a:pt x="364" y="134"/>
                  </a:cubicBezTo>
                  <a:cubicBezTo>
                    <a:pt x="364" y="60"/>
                    <a:pt x="304" y="0"/>
                    <a:pt x="23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0"/>
            <p:cNvSpPr/>
            <p:nvPr/>
          </p:nvSpPr>
          <p:spPr>
            <a:xfrm>
              <a:off x="9009263" y="698485"/>
              <a:ext cx="98815" cy="60267"/>
            </a:xfrm>
            <a:custGeom>
              <a:rect b="b" l="l" r="r" t="t"/>
              <a:pathLst>
                <a:path extrusionOk="0" h="308" w="505">
                  <a:moveTo>
                    <a:pt x="304" y="44"/>
                  </a:moveTo>
                  <a:cubicBezTo>
                    <a:pt x="451" y="44"/>
                    <a:pt x="450" y="264"/>
                    <a:pt x="301" y="264"/>
                  </a:cubicBezTo>
                  <a:lnTo>
                    <a:pt x="204" y="264"/>
                  </a:lnTo>
                  <a:cubicBezTo>
                    <a:pt x="57" y="264"/>
                    <a:pt x="57" y="44"/>
                    <a:pt x="204" y="44"/>
                  </a:cubicBezTo>
                  <a:lnTo>
                    <a:pt x="301" y="44"/>
                  </a:lnTo>
                  <a:cubicBezTo>
                    <a:pt x="302" y="44"/>
                    <a:pt x="303" y="44"/>
                    <a:pt x="304" y="44"/>
                  </a:cubicBezTo>
                  <a:close/>
                  <a:moveTo>
                    <a:pt x="204" y="0"/>
                  </a:moveTo>
                  <a:cubicBezTo>
                    <a:pt x="1" y="0"/>
                    <a:pt x="1" y="307"/>
                    <a:pt x="204" y="307"/>
                  </a:cubicBezTo>
                  <a:lnTo>
                    <a:pt x="301" y="307"/>
                  </a:lnTo>
                  <a:cubicBezTo>
                    <a:pt x="504" y="307"/>
                    <a:pt x="504" y="0"/>
                    <a:pt x="30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0"/>
            <p:cNvSpPr/>
            <p:nvPr/>
          </p:nvSpPr>
          <p:spPr>
            <a:xfrm>
              <a:off x="8612441" y="993950"/>
              <a:ext cx="194107" cy="194107"/>
            </a:xfrm>
            <a:custGeom>
              <a:rect b="b" l="l" r="r" t="t"/>
              <a:pathLst>
                <a:path extrusionOk="0" h="992" w="992">
                  <a:moveTo>
                    <a:pt x="991" y="1"/>
                  </a:moveTo>
                  <a:lnTo>
                    <a:pt x="1" y="99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0"/>
            <p:cNvSpPr/>
            <p:nvPr/>
          </p:nvSpPr>
          <p:spPr>
            <a:xfrm>
              <a:off x="8607940" y="990232"/>
              <a:ext cx="204869" cy="202325"/>
            </a:xfrm>
            <a:custGeom>
              <a:rect b="b" l="l" r="r" t="t"/>
              <a:pathLst>
                <a:path extrusionOk="0" h="1034" w="1047">
                  <a:moveTo>
                    <a:pt x="1016" y="0"/>
                  </a:moveTo>
                  <a:cubicBezTo>
                    <a:pt x="1011" y="0"/>
                    <a:pt x="1006" y="2"/>
                    <a:pt x="1001" y="7"/>
                  </a:cubicBezTo>
                  <a:lnTo>
                    <a:pt x="11" y="997"/>
                  </a:lnTo>
                  <a:cubicBezTo>
                    <a:pt x="1" y="1004"/>
                    <a:pt x="1" y="1017"/>
                    <a:pt x="11" y="1027"/>
                  </a:cubicBezTo>
                  <a:cubicBezTo>
                    <a:pt x="14" y="1031"/>
                    <a:pt x="21" y="1031"/>
                    <a:pt x="24" y="1034"/>
                  </a:cubicBezTo>
                  <a:cubicBezTo>
                    <a:pt x="31" y="1031"/>
                    <a:pt x="34" y="1031"/>
                    <a:pt x="41" y="1027"/>
                  </a:cubicBezTo>
                  <a:lnTo>
                    <a:pt x="1031" y="37"/>
                  </a:lnTo>
                  <a:cubicBezTo>
                    <a:pt x="1046" y="21"/>
                    <a:pt x="1032" y="0"/>
                    <a:pt x="10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0"/>
            <p:cNvSpPr/>
            <p:nvPr/>
          </p:nvSpPr>
          <p:spPr>
            <a:xfrm>
              <a:off x="8612441" y="1032497"/>
              <a:ext cx="67507" cy="66724"/>
            </a:xfrm>
            <a:custGeom>
              <a:rect b="b" l="l" r="r" t="t"/>
              <a:pathLst>
                <a:path extrusionOk="0" h="341" w="345">
                  <a:moveTo>
                    <a:pt x="344" y="1"/>
                  </a:moveTo>
                  <a:lnTo>
                    <a:pt x="1" y="341"/>
                  </a:lnTo>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0"/>
            <p:cNvSpPr/>
            <p:nvPr/>
          </p:nvSpPr>
          <p:spPr>
            <a:xfrm>
              <a:off x="8607940" y="1028388"/>
              <a:ext cx="76508" cy="75530"/>
            </a:xfrm>
            <a:custGeom>
              <a:rect b="b" l="l" r="r" t="t"/>
              <a:pathLst>
                <a:path extrusionOk="0" h="386" w="391">
                  <a:moveTo>
                    <a:pt x="367" y="0"/>
                  </a:moveTo>
                  <a:cubicBezTo>
                    <a:pt x="362" y="0"/>
                    <a:pt x="356" y="2"/>
                    <a:pt x="351" y="5"/>
                  </a:cubicBezTo>
                  <a:lnTo>
                    <a:pt x="11" y="349"/>
                  </a:lnTo>
                  <a:cubicBezTo>
                    <a:pt x="1" y="355"/>
                    <a:pt x="1" y="369"/>
                    <a:pt x="11" y="379"/>
                  </a:cubicBezTo>
                  <a:cubicBezTo>
                    <a:pt x="14" y="382"/>
                    <a:pt x="21" y="382"/>
                    <a:pt x="24" y="385"/>
                  </a:cubicBezTo>
                  <a:cubicBezTo>
                    <a:pt x="31" y="382"/>
                    <a:pt x="34" y="382"/>
                    <a:pt x="41" y="379"/>
                  </a:cubicBezTo>
                  <a:lnTo>
                    <a:pt x="381" y="35"/>
                  </a:lnTo>
                  <a:cubicBezTo>
                    <a:pt x="391" y="28"/>
                    <a:pt x="391" y="15"/>
                    <a:pt x="381" y="5"/>
                  </a:cubicBezTo>
                  <a:cubicBezTo>
                    <a:pt x="377" y="2"/>
                    <a:pt x="372" y="0"/>
                    <a:pt x="3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22" name="Google Shape;622;p30"/>
          <p:cNvPicPr preferRelativeResize="0"/>
          <p:nvPr/>
        </p:nvPicPr>
        <p:blipFill rotWithShape="1">
          <a:blip r:embed="rId4">
            <a:alphaModFix/>
          </a:blip>
          <a:srcRect b="0" l="0" r="0" t="0"/>
          <a:stretch/>
        </p:blipFill>
        <p:spPr>
          <a:xfrm>
            <a:off x="243292" y="2899476"/>
            <a:ext cx="4824662" cy="1416566"/>
          </a:xfrm>
          <a:prstGeom prst="rect">
            <a:avLst/>
          </a:prstGeom>
          <a:noFill/>
          <a:ln>
            <a:noFill/>
          </a:ln>
        </p:spPr>
      </p:pic>
      <p:sp>
        <p:nvSpPr>
          <p:cNvPr id="623" name="Google Shape;623;p30"/>
          <p:cNvSpPr txBox="1"/>
          <p:nvPr/>
        </p:nvSpPr>
        <p:spPr>
          <a:xfrm>
            <a:off x="211592" y="553627"/>
            <a:ext cx="21867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Borough dat</a:t>
            </a:r>
            <a:r>
              <a:rPr lang="zh-CN" sz="1700">
                <a:solidFill>
                  <a:schemeClr val="accent2"/>
                </a:solidFill>
                <a:latin typeface="Fira Sans Extra Condensed Medium"/>
                <a:ea typeface="Fira Sans Extra Condensed Medium"/>
                <a:cs typeface="Fira Sans Extra Condensed Medium"/>
                <a:sym typeface="Fira Sans Extra Condensed Medium"/>
              </a:rPr>
              <a:t>a</a:t>
            </a:r>
            <a:endParaRPr/>
          </a:p>
        </p:txBody>
      </p:sp>
      <p:sp>
        <p:nvSpPr>
          <p:cNvPr id="624" name="Google Shape;624;p30"/>
          <p:cNvSpPr txBox="1"/>
          <p:nvPr/>
        </p:nvSpPr>
        <p:spPr>
          <a:xfrm>
            <a:off x="211592" y="2611226"/>
            <a:ext cx="24816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Offense description</a:t>
            </a:r>
            <a:endParaRPr/>
          </a:p>
          <a:p>
            <a:pPr indent="0" lvl="0" marL="0" marR="0" rtl="0" algn="l">
              <a:lnSpc>
                <a:spcPct val="100000"/>
              </a:lnSpc>
              <a:spcBef>
                <a:spcPts val="0"/>
              </a:spcBef>
              <a:spcAft>
                <a:spcPts val="0"/>
              </a:spcAft>
              <a:buNone/>
            </a:pPr>
            <a:r>
              <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p31"/>
          <p:cNvGrpSpPr/>
          <p:nvPr/>
        </p:nvGrpSpPr>
        <p:grpSpPr>
          <a:xfrm>
            <a:off x="6181399" y="1177375"/>
            <a:ext cx="2000369" cy="3275511"/>
            <a:chOff x="457200" y="1271952"/>
            <a:chExt cx="2127374" cy="3483475"/>
          </a:xfrm>
        </p:grpSpPr>
        <p:sp>
          <p:nvSpPr>
            <p:cNvPr id="630" name="Google Shape;630;p31"/>
            <p:cNvSpPr/>
            <p:nvPr/>
          </p:nvSpPr>
          <p:spPr>
            <a:xfrm>
              <a:off x="457200" y="1271955"/>
              <a:ext cx="2127368" cy="3483472"/>
            </a:xfrm>
            <a:custGeom>
              <a:rect b="b" l="l" r="r" t="t"/>
              <a:pathLst>
                <a:path extrusionOk="0" h="25618" w="15645">
                  <a:moveTo>
                    <a:pt x="484" y="1"/>
                  </a:moveTo>
                  <a:cubicBezTo>
                    <a:pt x="411" y="821"/>
                    <a:pt x="0" y="7048"/>
                    <a:pt x="57" y="8688"/>
                  </a:cubicBezTo>
                  <a:cubicBezTo>
                    <a:pt x="121" y="10439"/>
                    <a:pt x="151" y="14625"/>
                    <a:pt x="494" y="16186"/>
                  </a:cubicBezTo>
                  <a:cubicBezTo>
                    <a:pt x="838" y="17746"/>
                    <a:pt x="1401" y="20214"/>
                    <a:pt x="1871" y="21808"/>
                  </a:cubicBezTo>
                  <a:cubicBezTo>
                    <a:pt x="2240" y="23054"/>
                    <a:pt x="2777" y="24397"/>
                    <a:pt x="3667" y="24397"/>
                  </a:cubicBezTo>
                  <a:cubicBezTo>
                    <a:pt x="3914" y="24397"/>
                    <a:pt x="4188" y="24294"/>
                    <a:pt x="4493" y="24056"/>
                  </a:cubicBezTo>
                  <a:cubicBezTo>
                    <a:pt x="5900" y="22962"/>
                    <a:pt x="6587" y="19871"/>
                    <a:pt x="7741" y="19527"/>
                  </a:cubicBezTo>
                  <a:cubicBezTo>
                    <a:pt x="8898" y="19184"/>
                    <a:pt x="10489" y="19214"/>
                    <a:pt x="10896" y="17776"/>
                  </a:cubicBezTo>
                  <a:cubicBezTo>
                    <a:pt x="11646" y="17653"/>
                    <a:pt x="14144" y="17746"/>
                    <a:pt x="14614" y="17653"/>
                  </a:cubicBezTo>
                  <a:lnTo>
                    <a:pt x="14614" y="17653"/>
                  </a:lnTo>
                  <a:cubicBezTo>
                    <a:pt x="14615" y="17653"/>
                    <a:pt x="15208" y="18807"/>
                    <a:pt x="13864" y="19621"/>
                  </a:cubicBezTo>
                  <a:cubicBezTo>
                    <a:pt x="12520" y="20431"/>
                    <a:pt x="10522" y="20871"/>
                    <a:pt x="10396" y="22992"/>
                  </a:cubicBezTo>
                  <a:cubicBezTo>
                    <a:pt x="10272" y="25117"/>
                    <a:pt x="10272" y="25617"/>
                    <a:pt x="10272" y="25617"/>
                  </a:cubicBezTo>
                  <a:lnTo>
                    <a:pt x="15645" y="25617"/>
                  </a:lnTo>
                  <a:lnTo>
                    <a:pt x="15645" y="10563"/>
                  </a:lnTo>
                  <a:cubicBezTo>
                    <a:pt x="15645" y="10563"/>
                    <a:pt x="13644" y="11407"/>
                    <a:pt x="13894" y="14031"/>
                  </a:cubicBezTo>
                  <a:cubicBezTo>
                    <a:pt x="14139" y="16599"/>
                    <a:pt x="14863" y="17280"/>
                    <a:pt x="14425" y="17280"/>
                  </a:cubicBezTo>
                  <a:cubicBezTo>
                    <a:pt x="14415" y="17280"/>
                    <a:pt x="14405" y="17280"/>
                    <a:pt x="14394" y="17280"/>
                  </a:cubicBezTo>
                  <a:cubicBezTo>
                    <a:pt x="14353" y="17277"/>
                    <a:pt x="14301" y="17276"/>
                    <a:pt x="14240" y="17276"/>
                  </a:cubicBezTo>
                  <a:cubicBezTo>
                    <a:pt x="13656" y="17276"/>
                    <a:pt x="12220" y="17386"/>
                    <a:pt x="11423" y="17386"/>
                  </a:cubicBezTo>
                  <a:cubicBezTo>
                    <a:pt x="11274" y="17386"/>
                    <a:pt x="11147" y="17382"/>
                    <a:pt x="11053" y="17373"/>
                  </a:cubicBezTo>
                  <a:cubicBezTo>
                    <a:pt x="11053" y="16903"/>
                    <a:pt x="11803" y="15779"/>
                    <a:pt x="11269" y="13438"/>
                  </a:cubicBezTo>
                  <a:cubicBezTo>
                    <a:pt x="10739" y="11096"/>
                    <a:pt x="10176" y="7004"/>
                    <a:pt x="10302" y="5504"/>
                  </a:cubicBezTo>
                  <a:cubicBezTo>
                    <a:pt x="10312" y="5370"/>
                    <a:pt x="10322" y="5220"/>
                    <a:pt x="10336" y="5053"/>
                  </a:cubicBezTo>
                  <a:lnTo>
                    <a:pt x="10986" y="5057"/>
                  </a:lnTo>
                  <a:lnTo>
                    <a:pt x="10986" y="8495"/>
                  </a:lnTo>
                  <a:cubicBezTo>
                    <a:pt x="10986" y="9435"/>
                    <a:pt x="11156" y="9752"/>
                    <a:pt x="11372" y="9752"/>
                  </a:cubicBezTo>
                  <a:cubicBezTo>
                    <a:pt x="11558" y="9752"/>
                    <a:pt x="11779" y="9517"/>
                    <a:pt x="11953" y="9242"/>
                  </a:cubicBezTo>
                  <a:cubicBezTo>
                    <a:pt x="12327" y="8648"/>
                    <a:pt x="12357" y="5650"/>
                    <a:pt x="12297" y="4556"/>
                  </a:cubicBezTo>
                  <a:cubicBezTo>
                    <a:pt x="12233" y="3462"/>
                    <a:pt x="12357" y="121"/>
                    <a:pt x="12453" y="34"/>
                  </a:cubicBezTo>
                  <a:lnTo>
                    <a:pt x="12453" y="1"/>
                  </a:lnTo>
                  <a:lnTo>
                    <a:pt x="11563" y="1"/>
                  </a:lnTo>
                  <a:cubicBezTo>
                    <a:pt x="11373" y="101"/>
                    <a:pt x="11239" y="218"/>
                    <a:pt x="11273" y="341"/>
                  </a:cubicBezTo>
                  <a:cubicBezTo>
                    <a:pt x="11373" y="684"/>
                    <a:pt x="10986" y="4463"/>
                    <a:pt x="10986" y="4463"/>
                  </a:cubicBezTo>
                  <a:lnTo>
                    <a:pt x="10376" y="4420"/>
                  </a:lnTo>
                  <a:cubicBezTo>
                    <a:pt x="10469" y="2795"/>
                    <a:pt x="10549" y="488"/>
                    <a:pt x="10506"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1" name="Google Shape;631;p31"/>
            <p:cNvGrpSpPr/>
            <p:nvPr/>
          </p:nvGrpSpPr>
          <p:grpSpPr>
            <a:xfrm>
              <a:off x="479364" y="1271952"/>
              <a:ext cx="2105210" cy="3323180"/>
              <a:chOff x="479364" y="1248015"/>
              <a:chExt cx="2105210" cy="3323180"/>
            </a:xfrm>
          </p:grpSpPr>
          <p:sp>
            <p:nvSpPr>
              <p:cNvPr id="632" name="Google Shape;632;p31"/>
              <p:cNvSpPr/>
              <p:nvPr/>
            </p:nvSpPr>
            <p:spPr>
              <a:xfrm>
                <a:off x="1512928" y="1248015"/>
                <a:ext cx="22838" cy="1834027"/>
              </a:xfrm>
              <a:custGeom>
                <a:rect b="b" l="l" r="r" t="t"/>
                <a:pathLst>
                  <a:path extrusionOk="0" h="13601" w="168">
                    <a:moveTo>
                      <a:pt x="0" y="0"/>
                    </a:moveTo>
                    <a:lnTo>
                      <a:pt x="0" y="13600"/>
                    </a:lnTo>
                    <a:lnTo>
                      <a:pt x="167" y="13600"/>
                    </a:lnTo>
                    <a:lnTo>
                      <a:pt x="16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1"/>
              <p:cNvSpPr/>
              <p:nvPr/>
            </p:nvSpPr>
            <p:spPr>
              <a:xfrm>
                <a:off x="479378" y="1926415"/>
                <a:ext cx="1653200" cy="22838"/>
              </a:xfrm>
              <a:custGeom>
                <a:rect b="b" l="l" r="r" t="t"/>
                <a:pathLst>
                  <a:path extrusionOk="0" h="168" w="9636">
                    <a:moveTo>
                      <a:pt x="1" y="1"/>
                    </a:moveTo>
                    <a:lnTo>
                      <a:pt x="1" y="168"/>
                    </a:lnTo>
                    <a:lnTo>
                      <a:pt x="9636" y="168"/>
                    </a:lnTo>
                    <a:lnTo>
                      <a:pt x="963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1"/>
              <p:cNvSpPr/>
              <p:nvPr/>
            </p:nvSpPr>
            <p:spPr>
              <a:xfrm>
                <a:off x="479364" y="2294627"/>
                <a:ext cx="1310279" cy="22844"/>
              </a:xfrm>
              <a:custGeom>
                <a:rect b="b" l="l" r="r" t="t"/>
                <a:pathLst>
                  <a:path extrusionOk="0" h="168" w="9636">
                    <a:moveTo>
                      <a:pt x="1" y="1"/>
                    </a:moveTo>
                    <a:lnTo>
                      <a:pt x="1" y="168"/>
                    </a:lnTo>
                    <a:lnTo>
                      <a:pt x="9636" y="168"/>
                    </a:lnTo>
                    <a:lnTo>
                      <a:pt x="9636"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1"/>
              <p:cNvSpPr/>
              <p:nvPr/>
            </p:nvSpPr>
            <p:spPr>
              <a:xfrm>
                <a:off x="479364" y="2911007"/>
                <a:ext cx="1370109" cy="22844"/>
              </a:xfrm>
              <a:custGeom>
                <a:rect b="b" l="l" r="r" t="t"/>
                <a:pathLst>
                  <a:path extrusionOk="0" h="168" w="10076">
                    <a:moveTo>
                      <a:pt x="1" y="0"/>
                    </a:moveTo>
                    <a:lnTo>
                      <a:pt x="1" y="167"/>
                    </a:lnTo>
                    <a:lnTo>
                      <a:pt x="10076" y="167"/>
                    </a:lnTo>
                    <a:lnTo>
                      <a:pt x="10076"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1"/>
              <p:cNvSpPr/>
              <p:nvPr/>
            </p:nvSpPr>
            <p:spPr>
              <a:xfrm>
                <a:off x="485995" y="3059219"/>
                <a:ext cx="1327703" cy="22838"/>
              </a:xfrm>
              <a:custGeom>
                <a:rect b="b" l="l" r="r" t="t"/>
                <a:pathLst>
                  <a:path extrusionOk="0" h="168" w="9216">
                    <a:moveTo>
                      <a:pt x="1" y="1"/>
                    </a:moveTo>
                    <a:lnTo>
                      <a:pt x="1" y="168"/>
                    </a:lnTo>
                    <a:lnTo>
                      <a:pt x="9215" y="168"/>
                    </a:lnTo>
                    <a:lnTo>
                      <a:pt x="921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1"/>
              <p:cNvSpPr/>
              <p:nvPr/>
            </p:nvSpPr>
            <p:spPr>
              <a:xfrm>
                <a:off x="644423" y="3623799"/>
                <a:ext cx="1940151" cy="22838"/>
              </a:xfrm>
              <a:custGeom>
                <a:rect b="b" l="l" r="r" t="t"/>
                <a:pathLst>
                  <a:path extrusionOk="0" h="168" w="9159">
                    <a:moveTo>
                      <a:pt x="1" y="1"/>
                    </a:moveTo>
                    <a:lnTo>
                      <a:pt x="1" y="168"/>
                    </a:lnTo>
                    <a:lnTo>
                      <a:pt x="9159" y="168"/>
                    </a:lnTo>
                    <a:lnTo>
                      <a:pt x="9159"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1"/>
              <p:cNvSpPr/>
              <p:nvPr/>
            </p:nvSpPr>
            <p:spPr>
              <a:xfrm>
                <a:off x="519749" y="3475580"/>
                <a:ext cx="1318030" cy="22844"/>
              </a:xfrm>
              <a:custGeom>
                <a:rect b="b" l="l" r="r" t="t"/>
                <a:pathLst>
                  <a:path extrusionOk="0" h="168" w="9693">
                    <a:moveTo>
                      <a:pt x="1" y="0"/>
                    </a:moveTo>
                    <a:lnTo>
                      <a:pt x="1" y="167"/>
                    </a:lnTo>
                    <a:lnTo>
                      <a:pt x="9692" y="167"/>
                    </a:lnTo>
                    <a:lnTo>
                      <a:pt x="9692"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1"/>
              <p:cNvSpPr/>
              <p:nvPr/>
            </p:nvSpPr>
            <p:spPr>
              <a:xfrm>
                <a:off x="1632598" y="1935934"/>
                <a:ext cx="42832" cy="1710708"/>
              </a:xfrm>
              <a:custGeom>
                <a:rect b="b" l="l" r="r" t="t"/>
                <a:pathLst>
                  <a:path extrusionOk="0" h="13191" w="315">
                    <a:moveTo>
                      <a:pt x="148" y="1"/>
                    </a:moveTo>
                    <a:lnTo>
                      <a:pt x="1" y="13191"/>
                    </a:lnTo>
                    <a:lnTo>
                      <a:pt x="168" y="13191"/>
                    </a:lnTo>
                    <a:lnTo>
                      <a:pt x="314" y="4"/>
                    </a:lnTo>
                    <a:lnTo>
                      <a:pt x="148"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1"/>
              <p:cNvSpPr/>
              <p:nvPr/>
            </p:nvSpPr>
            <p:spPr>
              <a:xfrm>
                <a:off x="1213636" y="3059219"/>
                <a:ext cx="22705" cy="1149690"/>
              </a:xfrm>
              <a:custGeom>
                <a:rect b="b" l="l" r="r" t="t"/>
                <a:pathLst>
                  <a:path extrusionOk="0" h="9566" w="167">
                    <a:moveTo>
                      <a:pt x="0" y="1"/>
                    </a:moveTo>
                    <a:lnTo>
                      <a:pt x="0" y="9566"/>
                    </a:lnTo>
                    <a:lnTo>
                      <a:pt x="167" y="9566"/>
                    </a:lnTo>
                    <a:lnTo>
                      <a:pt x="16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1"/>
              <p:cNvSpPr/>
              <p:nvPr/>
            </p:nvSpPr>
            <p:spPr>
              <a:xfrm>
                <a:off x="893419" y="3070653"/>
                <a:ext cx="22838" cy="1500542"/>
              </a:xfrm>
              <a:custGeom>
                <a:rect b="b" l="l" r="r" t="t"/>
                <a:pathLst>
                  <a:path extrusionOk="0" h="9039" w="168">
                    <a:moveTo>
                      <a:pt x="1" y="0"/>
                    </a:moveTo>
                    <a:lnTo>
                      <a:pt x="1" y="9038"/>
                    </a:lnTo>
                    <a:lnTo>
                      <a:pt x="167" y="9038"/>
                    </a:lnTo>
                    <a:lnTo>
                      <a:pt x="16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1"/>
              <p:cNvSpPr/>
              <p:nvPr/>
            </p:nvSpPr>
            <p:spPr>
              <a:xfrm>
                <a:off x="600928" y="1248018"/>
                <a:ext cx="22844" cy="1674427"/>
              </a:xfrm>
              <a:custGeom>
                <a:rect b="b" l="l" r="r" t="t"/>
                <a:pathLst>
                  <a:path extrusionOk="0" h="12314" w="168">
                    <a:moveTo>
                      <a:pt x="1" y="1"/>
                    </a:moveTo>
                    <a:lnTo>
                      <a:pt x="1" y="12314"/>
                    </a:lnTo>
                    <a:lnTo>
                      <a:pt x="167" y="12314"/>
                    </a:lnTo>
                    <a:lnTo>
                      <a:pt x="16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3" name="Google Shape;643;p31"/>
          <p:cNvGrpSpPr/>
          <p:nvPr/>
        </p:nvGrpSpPr>
        <p:grpSpPr>
          <a:xfrm>
            <a:off x="6181420" y="3116238"/>
            <a:ext cx="486111" cy="1374959"/>
            <a:chOff x="1026791" y="2210032"/>
            <a:chExt cx="797035" cy="2254031"/>
          </a:xfrm>
        </p:grpSpPr>
        <p:sp>
          <p:nvSpPr>
            <p:cNvPr id="644" name="Google Shape;644;p31"/>
            <p:cNvSpPr/>
            <p:nvPr/>
          </p:nvSpPr>
          <p:spPr>
            <a:xfrm>
              <a:off x="1701628" y="3088485"/>
              <a:ext cx="49489" cy="61992"/>
            </a:xfrm>
            <a:custGeom>
              <a:rect b="b" l="l" r="r" t="t"/>
              <a:pathLst>
                <a:path extrusionOk="0" h="833" w="665">
                  <a:moveTo>
                    <a:pt x="50" y="1"/>
                  </a:moveTo>
                  <a:cubicBezTo>
                    <a:pt x="39" y="1"/>
                    <a:pt x="28" y="1"/>
                    <a:pt x="17" y="2"/>
                  </a:cubicBezTo>
                  <a:lnTo>
                    <a:pt x="1" y="15"/>
                  </a:lnTo>
                  <a:cubicBezTo>
                    <a:pt x="94" y="92"/>
                    <a:pt x="141" y="232"/>
                    <a:pt x="201" y="322"/>
                  </a:cubicBezTo>
                  <a:cubicBezTo>
                    <a:pt x="258" y="452"/>
                    <a:pt x="324" y="575"/>
                    <a:pt x="401" y="692"/>
                  </a:cubicBezTo>
                  <a:lnTo>
                    <a:pt x="431" y="692"/>
                  </a:lnTo>
                  <a:lnTo>
                    <a:pt x="438" y="695"/>
                  </a:lnTo>
                  <a:cubicBezTo>
                    <a:pt x="514" y="739"/>
                    <a:pt x="601" y="772"/>
                    <a:pt x="661" y="832"/>
                  </a:cubicBezTo>
                  <a:lnTo>
                    <a:pt x="664" y="829"/>
                  </a:lnTo>
                  <a:cubicBezTo>
                    <a:pt x="491" y="582"/>
                    <a:pt x="411" y="225"/>
                    <a:pt x="201" y="15"/>
                  </a:cubicBezTo>
                  <a:cubicBezTo>
                    <a:pt x="152" y="7"/>
                    <a:pt x="100" y="1"/>
                    <a:pt x="50"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1"/>
            <p:cNvSpPr/>
            <p:nvPr/>
          </p:nvSpPr>
          <p:spPr>
            <a:xfrm>
              <a:off x="1376488" y="2868946"/>
              <a:ext cx="121007" cy="115053"/>
            </a:xfrm>
            <a:custGeom>
              <a:rect b="b" l="l" r="r" t="t"/>
              <a:pathLst>
                <a:path extrusionOk="0" h="1546" w="1626">
                  <a:moveTo>
                    <a:pt x="1238" y="0"/>
                  </a:moveTo>
                  <a:cubicBezTo>
                    <a:pt x="1056" y="204"/>
                    <a:pt x="824" y="467"/>
                    <a:pt x="575" y="467"/>
                  </a:cubicBezTo>
                  <a:cubicBezTo>
                    <a:pt x="560" y="467"/>
                    <a:pt x="544" y="466"/>
                    <a:pt x="528" y="464"/>
                  </a:cubicBezTo>
                  <a:lnTo>
                    <a:pt x="495" y="457"/>
                  </a:lnTo>
                  <a:cubicBezTo>
                    <a:pt x="454" y="487"/>
                    <a:pt x="428" y="494"/>
                    <a:pt x="344" y="494"/>
                  </a:cubicBezTo>
                  <a:cubicBezTo>
                    <a:pt x="317" y="494"/>
                    <a:pt x="262" y="499"/>
                    <a:pt x="207" y="499"/>
                  </a:cubicBezTo>
                  <a:cubicBezTo>
                    <a:pt x="168" y="499"/>
                    <a:pt x="130" y="497"/>
                    <a:pt x="101" y="487"/>
                  </a:cubicBezTo>
                  <a:lnTo>
                    <a:pt x="101" y="510"/>
                  </a:lnTo>
                  <a:cubicBezTo>
                    <a:pt x="101" y="617"/>
                    <a:pt x="54" y="724"/>
                    <a:pt x="24" y="831"/>
                  </a:cubicBezTo>
                  <a:lnTo>
                    <a:pt x="1" y="837"/>
                  </a:lnTo>
                  <a:cubicBezTo>
                    <a:pt x="11" y="881"/>
                    <a:pt x="18" y="924"/>
                    <a:pt x="24" y="971"/>
                  </a:cubicBezTo>
                  <a:cubicBezTo>
                    <a:pt x="44" y="1181"/>
                    <a:pt x="138" y="1381"/>
                    <a:pt x="294" y="1528"/>
                  </a:cubicBezTo>
                  <a:cubicBezTo>
                    <a:pt x="357" y="1540"/>
                    <a:pt x="424" y="1545"/>
                    <a:pt x="492" y="1545"/>
                  </a:cubicBezTo>
                  <a:cubicBezTo>
                    <a:pt x="622" y="1545"/>
                    <a:pt x="758" y="1527"/>
                    <a:pt x="885" y="1508"/>
                  </a:cubicBezTo>
                  <a:cubicBezTo>
                    <a:pt x="1075" y="1494"/>
                    <a:pt x="1252" y="1407"/>
                    <a:pt x="1428" y="1387"/>
                  </a:cubicBezTo>
                  <a:cubicBezTo>
                    <a:pt x="1449" y="1320"/>
                    <a:pt x="1512" y="1275"/>
                    <a:pt x="1579" y="1275"/>
                  </a:cubicBezTo>
                  <a:cubicBezTo>
                    <a:pt x="1588" y="1275"/>
                    <a:pt x="1596" y="1276"/>
                    <a:pt x="1605" y="1277"/>
                  </a:cubicBezTo>
                  <a:lnTo>
                    <a:pt x="1625" y="1264"/>
                  </a:lnTo>
                  <a:cubicBezTo>
                    <a:pt x="1505" y="1061"/>
                    <a:pt x="1422" y="834"/>
                    <a:pt x="1375" y="600"/>
                  </a:cubicBezTo>
                  <a:cubicBezTo>
                    <a:pt x="1372" y="570"/>
                    <a:pt x="1365" y="540"/>
                    <a:pt x="1362" y="507"/>
                  </a:cubicBezTo>
                  <a:cubicBezTo>
                    <a:pt x="1342" y="344"/>
                    <a:pt x="1332" y="154"/>
                    <a:pt x="126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1"/>
            <p:cNvSpPr/>
            <p:nvPr/>
          </p:nvSpPr>
          <p:spPr>
            <a:xfrm>
              <a:off x="1481718" y="2963236"/>
              <a:ext cx="60206" cy="35796"/>
            </a:xfrm>
            <a:custGeom>
              <a:rect b="b" l="l" r="r" t="t"/>
              <a:pathLst>
                <a:path extrusionOk="0" h="481" w="809">
                  <a:moveTo>
                    <a:pt x="214" y="0"/>
                  </a:moveTo>
                  <a:lnTo>
                    <a:pt x="194" y="10"/>
                  </a:lnTo>
                  <a:cubicBezTo>
                    <a:pt x="187" y="10"/>
                    <a:pt x="180" y="9"/>
                    <a:pt x="173" y="9"/>
                  </a:cubicBezTo>
                  <a:cubicBezTo>
                    <a:pt x="102" y="9"/>
                    <a:pt x="39" y="54"/>
                    <a:pt x="18" y="120"/>
                  </a:cubicBezTo>
                  <a:cubicBezTo>
                    <a:pt x="1" y="167"/>
                    <a:pt x="4" y="217"/>
                    <a:pt x="21" y="261"/>
                  </a:cubicBezTo>
                  <a:cubicBezTo>
                    <a:pt x="34" y="297"/>
                    <a:pt x="58" y="327"/>
                    <a:pt x="84" y="351"/>
                  </a:cubicBezTo>
                  <a:cubicBezTo>
                    <a:pt x="131" y="387"/>
                    <a:pt x="184" y="421"/>
                    <a:pt x="241" y="441"/>
                  </a:cubicBezTo>
                  <a:cubicBezTo>
                    <a:pt x="302" y="467"/>
                    <a:pt x="367" y="481"/>
                    <a:pt x="432" y="481"/>
                  </a:cubicBezTo>
                  <a:cubicBezTo>
                    <a:pt x="481" y="481"/>
                    <a:pt x="531" y="473"/>
                    <a:pt x="578" y="457"/>
                  </a:cubicBezTo>
                  <a:cubicBezTo>
                    <a:pt x="655" y="441"/>
                    <a:pt x="808" y="304"/>
                    <a:pt x="701" y="211"/>
                  </a:cubicBezTo>
                  <a:lnTo>
                    <a:pt x="661" y="207"/>
                  </a:lnTo>
                  <a:cubicBezTo>
                    <a:pt x="655" y="214"/>
                    <a:pt x="648" y="221"/>
                    <a:pt x="638" y="227"/>
                  </a:cubicBezTo>
                  <a:cubicBezTo>
                    <a:pt x="611" y="243"/>
                    <a:pt x="562" y="251"/>
                    <a:pt x="508" y="251"/>
                  </a:cubicBezTo>
                  <a:cubicBezTo>
                    <a:pt x="411" y="251"/>
                    <a:pt x="299" y="224"/>
                    <a:pt x="271" y="164"/>
                  </a:cubicBezTo>
                  <a:cubicBezTo>
                    <a:pt x="248" y="140"/>
                    <a:pt x="244" y="107"/>
                    <a:pt x="264" y="80"/>
                  </a:cubicBezTo>
                  <a:cubicBezTo>
                    <a:pt x="244" y="54"/>
                    <a:pt x="228" y="27"/>
                    <a:pt x="2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1"/>
            <p:cNvSpPr/>
            <p:nvPr/>
          </p:nvSpPr>
          <p:spPr>
            <a:xfrm>
              <a:off x="1499876" y="2965097"/>
              <a:ext cx="33042" cy="16744"/>
            </a:xfrm>
            <a:custGeom>
              <a:rect b="b" l="l" r="r" t="t"/>
              <a:pathLst>
                <a:path extrusionOk="0" h="225" w="444">
                  <a:moveTo>
                    <a:pt x="186" y="1"/>
                  </a:moveTo>
                  <a:cubicBezTo>
                    <a:pt x="169" y="1"/>
                    <a:pt x="151" y="2"/>
                    <a:pt x="134" y="5"/>
                  </a:cubicBezTo>
                  <a:cubicBezTo>
                    <a:pt x="90" y="5"/>
                    <a:pt x="47" y="22"/>
                    <a:pt x="17" y="55"/>
                  </a:cubicBezTo>
                  <a:cubicBezTo>
                    <a:pt x="0" y="82"/>
                    <a:pt x="4" y="115"/>
                    <a:pt x="24" y="139"/>
                  </a:cubicBezTo>
                  <a:cubicBezTo>
                    <a:pt x="54" y="197"/>
                    <a:pt x="166" y="224"/>
                    <a:pt x="263" y="224"/>
                  </a:cubicBezTo>
                  <a:cubicBezTo>
                    <a:pt x="317" y="224"/>
                    <a:pt x="366" y="216"/>
                    <a:pt x="394" y="199"/>
                  </a:cubicBezTo>
                  <a:cubicBezTo>
                    <a:pt x="401" y="196"/>
                    <a:pt x="411" y="189"/>
                    <a:pt x="417" y="179"/>
                  </a:cubicBezTo>
                  <a:cubicBezTo>
                    <a:pt x="434" y="165"/>
                    <a:pt x="444" y="142"/>
                    <a:pt x="444" y="119"/>
                  </a:cubicBezTo>
                  <a:cubicBezTo>
                    <a:pt x="441" y="72"/>
                    <a:pt x="384" y="35"/>
                    <a:pt x="317" y="15"/>
                  </a:cubicBezTo>
                  <a:lnTo>
                    <a:pt x="311" y="29"/>
                  </a:lnTo>
                  <a:cubicBezTo>
                    <a:pt x="270" y="10"/>
                    <a:pt x="229" y="1"/>
                    <a:pt x="186"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1"/>
            <p:cNvSpPr/>
            <p:nvPr/>
          </p:nvSpPr>
          <p:spPr>
            <a:xfrm>
              <a:off x="1498909" y="2972985"/>
              <a:ext cx="149435" cy="131575"/>
            </a:xfrm>
            <a:custGeom>
              <a:rect b="b" l="l" r="r" t="t"/>
              <a:pathLst>
                <a:path extrusionOk="0" h="1768" w="2008">
                  <a:moveTo>
                    <a:pt x="561" y="1"/>
                  </a:moveTo>
                  <a:cubicBezTo>
                    <a:pt x="524" y="1"/>
                    <a:pt x="489" y="5"/>
                    <a:pt x="457" y="13"/>
                  </a:cubicBezTo>
                  <a:cubicBezTo>
                    <a:pt x="457" y="36"/>
                    <a:pt x="447" y="59"/>
                    <a:pt x="430" y="76"/>
                  </a:cubicBezTo>
                  <a:lnTo>
                    <a:pt x="467" y="80"/>
                  </a:lnTo>
                  <a:cubicBezTo>
                    <a:pt x="574" y="173"/>
                    <a:pt x="420" y="310"/>
                    <a:pt x="344" y="326"/>
                  </a:cubicBezTo>
                  <a:cubicBezTo>
                    <a:pt x="296" y="342"/>
                    <a:pt x="247" y="350"/>
                    <a:pt x="198" y="350"/>
                  </a:cubicBezTo>
                  <a:cubicBezTo>
                    <a:pt x="133" y="350"/>
                    <a:pt x="68" y="336"/>
                    <a:pt x="7" y="310"/>
                  </a:cubicBezTo>
                  <a:lnTo>
                    <a:pt x="0" y="320"/>
                  </a:lnTo>
                  <a:lnTo>
                    <a:pt x="7" y="326"/>
                  </a:lnTo>
                  <a:cubicBezTo>
                    <a:pt x="20" y="380"/>
                    <a:pt x="60" y="423"/>
                    <a:pt x="113" y="440"/>
                  </a:cubicBezTo>
                  <a:cubicBezTo>
                    <a:pt x="207" y="480"/>
                    <a:pt x="340" y="476"/>
                    <a:pt x="440" y="486"/>
                  </a:cubicBezTo>
                  <a:cubicBezTo>
                    <a:pt x="460" y="486"/>
                    <a:pt x="477" y="490"/>
                    <a:pt x="497" y="493"/>
                  </a:cubicBezTo>
                  <a:cubicBezTo>
                    <a:pt x="600" y="506"/>
                    <a:pt x="710" y="516"/>
                    <a:pt x="821" y="536"/>
                  </a:cubicBezTo>
                  <a:lnTo>
                    <a:pt x="821" y="586"/>
                  </a:lnTo>
                  <a:cubicBezTo>
                    <a:pt x="901" y="633"/>
                    <a:pt x="984" y="673"/>
                    <a:pt x="1061" y="713"/>
                  </a:cubicBezTo>
                  <a:cubicBezTo>
                    <a:pt x="1167" y="770"/>
                    <a:pt x="1264" y="847"/>
                    <a:pt x="1344" y="940"/>
                  </a:cubicBezTo>
                  <a:cubicBezTo>
                    <a:pt x="1558" y="1200"/>
                    <a:pt x="1711" y="1507"/>
                    <a:pt x="1941" y="1767"/>
                  </a:cubicBezTo>
                  <a:lnTo>
                    <a:pt x="2008" y="1754"/>
                  </a:lnTo>
                  <a:cubicBezTo>
                    <a:pt x="1981" y="1647"/>
                    <a:pt x="1968" y="1517"/>
                    <a:pt x="1941" y="1447"/>
                  </a:cubicBezTo>
                  <a:cubicBezTo>
                    <a:pt x="1881" y="1293"/>
                    <a:pt x="1808" y="1147"/>
                    <a:pt x="1728" y="1003"/>
                  </a:cubicBezTo>
                  <a:cubicBezTo>
                    <a:pt x="1618" y="850"/>
                    <a:pt x="1541" y="650"/>
                    <a:pt x="1421" y="496"/>
                  </a:cubicBezTo>
                  <a:cubicBezTo>
                    <a:pt x="1374" y="420"/>
                    <a:pt x="1304" y="356"/>
                    <a:pt x="1224" y="320"/>
                  </a:cubicBezTo>
                  <a:lnTo>
                    <a:pt x="1234" y="296"/>
                  </a:lnTo>
                  <a:cubicBezTo>
                    <a:pt x="1121" y="186"/>
                    <a:pt x="984" y="103"/>
                    <a:pt x="837" y="56"/>
                  </a:cubicBezTo>
                  <a:cubicBezTo>
                    <a:pt x="742" y="21"/>
                    <a:pt x="646" y="1"/>
                    <a:pt x="56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1"/>
            <p:cNvSpPr/>
            <p:nvPr/>
          </p:nvSpPr>
          <p:spPr>
            <a:xfrm>
              <a:off x="1468322" y="2857485"/>
              <a:ext cx="92653" cy="119444"/>
            </a:xfrm>
            <a:custGeom>
              <a:rect b="b" l="l" r="r" t="t"/>
              <a:pathLst>
                <a:path extrusionOk="0" h="1605" w="1245">
                  <a:moveTo>
                    <a:pt x="141" y="1"/>
                  </a:moveTo>
                  <a:cubicBezTo>
                    <a:pt x="98" y="44"/>
                    <a:pt x="51" y="94"/>
                    <a:pt x="1" y="154"/>
                  </a:cubicBezTo>
                  <a:lnTo>
                    <a:pt x="31" y="154"/>
                  </a:lnTo>
                  <a:cubicBezTo>
                    <a:pt x="98" y="308"/>
                    <a:pt x="108" y="494"/>
                    <a:pt x="128" y="661"/>
                  </a:cubicBezTo>
                  <a:lnTo>
                    <a:pt x="141" y="661"/>
                  </a:lnTo>
                  <a:cubicBezTo>
                    <a:pt x="188" y="921"/>
                    <a:pt x="401" y="1228"/>
                    <a:pt x="554" y="1445"/>
                  </a:cubicBezTo>
                  <a:lnTo>
                    <a:pt x="554" y="1448"/>
                  </a:lnTo>
                  <a:cubicBezTo>
                    <a:pt x="572" y="1445"/>
                    <a:pt x="589" y="1444"/>
                    <a:pt x="607" y="1444"/>
                  </a:cubicBezTo>
                  <a:cubicBezTo>
                    <a:pt x="649" y="1444"/>
                    <a:pt x="691" y="1453"/>
                    <a:pt x="731" y="1471"/>
                  </a:cubicBezTo>
                  <a:lnTo>
                    <a:pt x="738" y="1458"/>
                  </a:lnTo>
                  <a:cubicBezTo>
                    <a:pt x="808" y="1478"/>
                    <a:pt x="861" y="1518"/>
                    <a:pt x="868" y="1561"/>
                  </a:cubicBezTo>
                  <a:cubicBezTo>
                    <a:pt x="899" y="1553"/>
                    <a:pt x="934" y="1550"/>
                    <a:pt x="970" y="1550"/>
                  </a:cubicBezTo>
                  <a:cubicBezTo>
                    <a:pt x="1055" y="1550"/>
                    <a:pt x="1152" y="1570"/>
                    <a:pt x="1245" y="1605"/>
                  </a:cubicBezTo>
                  <a:cubicBezTo>
                    <a:pt x="1168" y="1558"/>
                    <a:pt x="1061" y="1475"/>
                    <a:pt x="985" y="1428"/>
                  </a:cubicBezTo>
                  <a:cubicBezTo>
                    <a:pt x="921" y="1401"/>
                    <a:pt x="811" y="1408"/>
                    <a:pt x="765" y="1345"/>
                  </a:cubicBezTo>
                  <a:cubicBezTo>
                    <a:pt x="671" y="1211"/>
                    <a:pt x="605" y="1035"/>
                    <a:pt x="538" y="884"/>
                  </a:cubicBezTo>
                  <a:cubicBezTo>
                    <a:pt x="528" y="861"/>
                    <a:pt x="518" y="838"/>
                    <a:pt x="508" y="818"/>
                  </a:cubicBezTo>
                  <a:cubicBezTo>
                    <a:pt x="438" y="651"/>
                    <a:pt x="381" y="481"/>
                    <a:pt x="341" y="311"/>
                  </a:cubicBezTo>
                  <a:cubicBezTo>
                    <a:pt x="324" y="234"/>
                    <a:pt x="324" y="141"/>
                    <a:pt x="281" y="81"/>
                  </a:cubicBezTo>
                  <a:lnTo>
                    <a:pt x="278" y="54"/>
                  </a:lnTo>
                  <a:cubicBezTo>
                    <a:pt x="274" y="54"/>
                    <a:pt x="270" y="54"/>
                    <a:pt x="266" y="54"/>
                  </a:cubicBezTo>
                  <a:cubicBezTo>
                    <a:pt x="218" y="54"/>
                    <a:pt x="175" y="35"/>
                    <a:pt x="1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1"/>
            <p:cNvSpPr/>
            <p:nvPr/>
          </p:nvSpPr>
          <p:spPr>
            <a:xfrm>
              <a:off x="1213733" y="3730357"/>
              <a:ext cx="497944" cy="424492"/>
            </a:xfrm>
            <a:custGeom>
              <a:rect b="b" l="l" r="r" t="t"/>
              <a:pathLst>
                <a:path extrusionOk="0" h="5704" w="6691">
                  <a:moveTo>
                    <a:pt x="3962" y="1"/>
                  </a:moveTo>
                  <a:cubicBezTo>
                    <a:pt x="3855" y="74"/>
                    <a:pt x="3752" y="148"/>
                    <a:pt x="3642" y="224"/>
                  </a:cubicBezTo>
                  <a:cubicBezTo>
                    <a:pt x="3472" y="344"/>
                    <a:pt x="3272" y="391"/>
                    <a:pt x="3088" y="468"/>
                  </a:cubicBezTo>
                  <a:cubicBezTo>
                    <a:pt x="3062" y="531"/>
                    <a:pt x="3052" y="601"/>
                    <a:pt x="3058" y="668"/>
                  </a:cubicBezTo>
                  <a:cubicBezTo>
                    <a:pt x="3058" y="838"/>
                    <a:pt x="3058" y="1008"/>
                    <a:pt x="3072" y="1175"/>
                  </a:cubicBezTo>
                  <a:cubicBezTo>
                    <a:pt x="3085" y="1295"/>
                    <a:pt x="3088" y="1442"/>
                    <a:pt x="3118" y="1565"/>
                  </a:cubicBezTo>
                  <a:cubicBezTo>
                    <a:pt x="3132" y="1582"/>
                    <a:pt x="3142" y="1598"/>
                    <a:pt x="3155" y="1615"/>
                  </a:cubicBezTo>
                  <a:cubicBezTo>
                    <a:pt x="3195" y="1809"/>
                    <a:pt x="2988" y="1855"/>
                    <a:pt x="2842" y="1945"/>
                  </a:cubicBezTo>
                  <a:cubicBezTo>
                    <a:pt x="2611" y="2082"/>
                    <a:pt x="2398" y="2205"/>
                    <a:pt x="2165" y="2329"/>
                  </a:cubicBezTo>
                  <a:cubicBezTo>
                    <a:pt x="1811" y="2522"/>
                    <a:pt x="1498" y="2699"/>
                    <a:pt x="1408" y="3113"/>
                  </a:cubicBezTo>
                  <a:lnTo>
                    <a:pt x="1398" y="3113"/>
                  </a:lnTo>
                  <a:cubicBezTo>
                    <a:pt x="1384" y="3153"/>
                    <a:pt x="1371" y="3209"/>
                    <a:pt x="1321" y="3216"/>
                  </a:cubicBezTo>
                  <a:cubicBezTo>
                    <a:pt x="1304" y="3439"/>
                    <a:pt x="1164" y="3673"/>
                    <a:pt x="1121" y="3896"/>
                  </a:cubicBezTo>
                  <a:cubicBezTo>
                    <a:pt x="1074" y="4093"/>
                    <a:pt x="1044" y="4293"/>
                    <a:pt x="984" y="4493"/>
                  </a:cubicBezTo>
                  <a:cubicBezTo>
                    <a:pt x="907" y="4757"/>
                    <a:pt x="764" y="4990"/>
                    <a:pt x="660" y="5240"/>
                  </a:cubicBezTo>
                  <a:lnTo>
                    <a:pt x="644" y="5234"/>
                  </a:lnTo>
                  <a:cubicBezTo>
                    <a:pt x="610" y="5320"/>
                    <a:pt x="437" y="5390"/>
                    <a:pt x="384" y="5430"/>
                  </a:cubicBezTo>
                  <a:cubicBezTo>
                    <a:pt x="260" y="5494"/>
                    <a:pt x="47" y="5554"/>
                    <a:pt x="0" y="5691"/>
                  </a:cubicBezTo>
                  <a:lnTo>
                    <a:pt x="0" y="5704"/>
                  </a:lnTo>
                  <a:cubicBezTo>
                    <a:pt x="174" y="5687"/>
                    <a:pt x="344" y="5664"/>
                    <a:pt x="520" y="5647"/>
                  </a:cubicBezTo>
                  <a:cubicBezTo>
                    <a:pt x="874" y="5614"/>
                    <a:pt x="1227" y="5600"/>
                    <a:pt x="1568" y="5567"/>
                  </a:cubicBezTo>
                  <a:cubicBezTo>
                    <a:pt x="2275" y="5507"/>
                    <a:pt x="2965" y="5490"/>
                    <a:pt x="3655" y="5490"/>
                  </a:cubicBezTo>
                  <a:cubicBezTo>
                    <a:pt x="3915" y="5490"/>
                    <a:pt x="4179" y="5474"/>
                    <a:pt x="4439" y="5444"/>
                  </a:cubicBezTo>
                  <a:cubicBezTo>
                    <a:pt x="4490" y="5444"/>
                    <a:pt x="4575" y="5423"/>
                    <a:pt x="4644" y="5423"/>
                  </a:cubicBezTo>
                  <a:cubicBezTo>
                    <a:pt x="4679" y="5423"/>
                    <a:pt x="4709" y="5428"/>
                    <a:pt x="4729" y="5444"/>
                  </a:cubicBezTo>
                  <a:lnTo>
                    <a:pt x="4776" y="5444"/>
                  </a:lnTo>
                  <a:cubicBezTo>
                    <a:pt x="5243" y="5444"/>
                    <a:pt x="5710" y="5477"/>
                    <a:pt x="6173" y="5520"/>
                  </a:cubicBezTo>
                  <a:cubicBezTo>
                    <a:pt x="6347" y="5537"/>
                    <a:pt x="6520" y="5554"/>
                    <a:pt x="6690" y="5577"/>
                  </a:cubicBezTo>
                  <a:cubicBezTo>
                    <a:pt x="6667" y="5544"/>
                    <a:pt x="6637" y="5514"/>
                    <a:pt x="6603" y="5490"/>
                  </a:cubicBezTo>
                  <a:lnTo>
                    <a:pt x="6603" y="5474"/>
                  </a:lnTo>
                  <a:cubicBezTo>
                    <a:pt x="6313" y="5244"/>
                    <a:pt x="6283" y="4877"/>
                    <a:pt x="6190" y="4537"/>
                  </a:cubicBezTo>
                  <a:cubicBezTo>
                    <a:pt x="6170" y="4450"/>
                    <a:pt x="6147" y="4363"/>
                    <a:pt x="6120" y="4280"/>
                  </a:cubicBezTo>
                  <a:cubicBezTo>
                    <a:pt x="6063" y="4090"/>
                    <a:pt x="5997" y="3903"/>
                    <a:pt x="5916" y="3723"/>
                  </a:cubicBezTo>
                  <a:lnTo>
                    <a:pt x="5883" y="3740"/>
                  </a:lnTo>
                  <a:cubicBezTo>
                    <a:pt x="5636" y="3539"/>
                    <a:pt x="5193" y="3279"/>
                    <a:pt x="5206" y="2926"/>
                  </a:cubicBezTo>
                  <a:cubicBezTo>
                    <a:pt x="5223" y="2786"/>
                    <a:pt x="5299" y="2682"/>
                    <a:pt x="5313" y="2556"/>
                  </a:cubicBezTo>
                  <a:cubicBezTo>
                    <a:pt x="5330" y="2419"/>
                    <a:pt x="5253" y="2342"/>
                    <a:pt x="5159" y="2249"/>
                  </a:cubicBezTo>
                  <a:cubicBezTo>
                    <a:pt x="5083" y="2172"/>
                    <a:pt x="4976" y="2112"/>
                    <a:pt x="4929" y="2002"/>
                  </a:cubicBezTo>
                  <a:cubicBezTo>
                    <a:pt x="4899" y="1912"/>
                    <a:pt x="4916" y="1789"/>
                    <a:pt x="4916" y="1682"/>
                  </a:cubicBezTo>
                  <a:cubicBezTo>
                    <a:pt x="4926" y="1532"/>
                    <a:pt x="4946" y="1378"/>
                    <a:pt x="4956" y="1222"/>
                  </a:cubicBezTo>
                  <a:lnTo>
                    <a:pt x="4929" y="1222"/>
                  </a:lnTo>
                  <a:cubicBezTo>
                    <a:pt x="4916" y="975"/>
                    <a:pt x="4763" y="625"/>
                    <a:pt x="4546" y="485"/>
                  </a:cubicBezTo>
                  <a:cubicBezTo>
                    <a:pt x="4332" y="348"/>
                    <a:pt x="3885" y="391"/>
                    <a:pt x="3979" y="24"/>
                  </a:cubicBezTo>
                  <a:lnTo>
                    <a:pt x="3962"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p:nvPr/>
          </p:nvSpPr>
          <p:spPr>
            <a:xfrm>
              <a:off x="1530165" y="3008930"/>
              <a:ext cx="60131" cy="111481"/>
            </a:xfrm>
            <a:custGeom>
              <a:rect b="b" l="l" r="r" t="t"/>
              <a:pathLst>
                <a:path extrusionOk="0" h="1498" w="808">
                  <a:moveTo>
                    <a:pt x="20" y="0"/>
                  </a:moveTo>
                  <a:lnTo>
                    <a:pt x="0" y="180"/>
                  </a:lnTo>
                  <a:cubicBezTo>
                    <a:pt x="280" y="594"/>
                    <a:pt x="541" y="994"/>
                    <a:pt x="587" y="1497"/>
                  </a:cubicBezTo>
                  <a:lnTo>
                    <a:pt x="807" y="1491"/>
                  </a:lnTo>
                  <a:cubicBezTo>
                    <a:pt x="794" y="1347"/>
                    <a:pt x="791" y="1197"/>
                    <a:pt x="771" y="1054"/>
                  </a:cubicBezTo>
                  <a:cubicBezTo>
                    <a:pt x="761" y="924"/>
                    <a:pt x="734" y="794"/>
                    <a:pt x="694" y="670"/>
                  </a:cubicBezTo>
                  <a:cubicBezTo>
                    <a:pt x="677" y="560"/>
                    <a:pt x="601" y="470"/>
                    <a:pt x="571" y="377"/>
                  </a:cubicBezTo>
                  <a:lnTo>
                    <a:pt x="641" y="230"/>
                  </a:lnTo>
                  <a:cubicBezTo>
                    <a:pt x="564" y="187"/>
                    <a:pt x="481" y="147"/>
                    <a:pt x="401" y="100"/>
                  </a:cubicBezTo>
                  <a:lnTo>
                    <a:pt x="401" y="53"/>
                  </a:lnTo>
                  <a:cubicBezTo>
                    <a:pt x="294" y="33"/>
                    <a:pt x="184" y="23"/>
                    <a:pt x="77" y="10"/>
                  </a:cubicBezTo>
                  <a:cubicBezTo>
                    <a:pt x="60" y="7"/>
                    <a:pt x="40" y="3"/>
                    <a:pt x="2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1"/>
            <p:cNvSpPr/>
            <p:nvPr/>
          </p:nvSpPr>
          <p:spPr>
            <a:xfrm>
              <a:off x="1066233" y="2438799"/>
              <a:ext cx="77546" cy="168115"/>
            </a:xfrm>
            <a:custGeom>
              <a:rect b="b" l="l" r="r" t="t"/>
              <a:pathLst>
                <a:path extrusionOk="0" h="2259" w="1042">
                  <a:moveTo>
                    <a:pt x="578" y="0"/>
                  </a:moveTo>
                  <a:cubicBezTo>
                    <a:pt x="471" y="0"/>
                    <a:pt x="365" y="27"/>
                    <a:pt x="271" y="84"/>
                  </a:cubicBezTo>
                  <a:cubicBezTo>
                    <a:pt x="271" y="144"/>
                    <a:pt x="288" y="207"/>
                    <a:pt x="288" y="267"/>
                  </a:cubicBezTo>
                  <a:lnTo>
                    <a:pt x="285" y="274"/>
                  </a:lnTo>
                  <a:cubicBezTo>
                    <a:pt x="269" y="268"/>
                    <a:pt x="254" y="266"/>
                    <a:pt x="239" y="266"/>
                  </a:cubicBezTo>
                  <a:cubicBezTo>
                    <a:pt x="90" y="266"/>
                    <a:pt x="0" y="532"/>
                    <a:pt x="225" y="607"/>
                  </a:cubicBezTo>
                  <a:lnTo>
                    <a:pt x="225" y="614"/>
                  </a:lnTo>
                  <a:cubicBezTo>
                    <a:pt x="234" y="614"/>
                    <a:pt x="244" y="613"/>
                    <a:pt x="253" y="613"/>
                  </a:cubicBezTo>
                  <a:cubicBezTo>
                    <a:pt x="317" y="613"/>
                    <a:pt x="380" y="623"/>
                    <a:pt x="441" y="637"/>
                  </a:cubicBezTo>
                  <a:cubicBezTo>
                    <a:pt x="578" y="667"/>
                    <a:pt x="688" y="808"/>
                    <a:pt x="501" y="821"/>
                  </a:cubicBezTo>
                  <a:cubicBezTo>
                    <a:pt x="455" y="821"/>
                    <a:pt x="368" y="841"/>
                    <a:pt x="295" y="841"/>
                  </a:cubicBezTo>
                  <a:lnTo>
                    <a:pt x="295" y="871"/>
                  </a:lnTo>
                  <a:cubicBezTo>
                    <a:pt x="338" y="871"/>
                    <a:pt x="385" y="881"/>
                    <a:pt x="425" y="898"/>
                  </a:cubicBezTo>
                  <a:cubicBezTo>
                    <a:pt x="518" y="928"/>
                    <a:pt x="581" y="1038"/>
                    <a:pt x="458" y="1084"/>
                  </a:cubicBezTo>
                  <a:cubicBezTo>
                    <a:pt x="437" y="1087"/>
                    <a:pt x="414" y="1089"/>
                    <a:pt x="392" y="1089"/>
                  </a:cubicBezTo>
                  <a:cubicBezTo>
                    <a:pt x="383" y="1089"/>
                    <a:pt x="373" y="1089"/>
                    <a:pt x="365" y="1088"/>
                  </a:cubicBezTo>
                  <a:lnTo>
                    <a:pt x="365" y="1098"/>
                  </a:lnTo>
                  <a:cubicBezTo>
                    <a:pt x="368" y="1208"/>
                    <a:pt x="378" y="1314"/>
                    <a:pt x="398" y="1421"/>
                  </a:cubicBezTo>
                  <a:cubicBezTo>
                    <a:pt x="398" y="1481"/>
                    <a:pt x="428" y="1528"/>
                    <a:pt x="411" y="1591"/>
                  </a:cubicBezTo>
                  <a:cubicBezTo>
                    <a:pt x="391" y="1638"/>
                    <a:pt x="378" y="1691"/>
                    <a:pt x="368" y="1745"/>
                  </a:cubicBezTo>
                  <a:cubicBezTo>
                    <a:pt x="331" y="1808"/>
                    <a:pt x="351" y="1888"/>
                    <a:pt x="411" y="1928"/>
                  </a:cubicBezTo>
                  <a:lnTo>
                    <a:pt x="438" y="1948"/>
                  </a:lnTo>
                  <a:cubicBezTo>
                    <a:pt x="388" y="1988"/>
                    <a:pt x="458" y="2192"/>
                    <a:pt x="488" y="2235"/>
                  </a:cubicBezTo>
                  <a:cubicBezTo>
                    <a:pt x="488" y="2238"/>
                    <a:pt x="488" y="2245"/>
                    <a:pt x="488" y="2248"/>
                  </a:cubicBezTo>
                  <a:lnTo>
                    <a:pt x="521" y="2248"/>
                  </a:lnTo>
                  <a:cubicBezTo>
                    <a:pt x="586" y="2248"/>
                    <a:pt x="661" y="2217"/>
                    <a:pt x="732" y="2217"/>
                  </a:cubicBezTo>
                  <a:cubicBezTo>
                    <a:pt x="760" y="2217"/>
                    <a:pt x="786" y="2222"/>
                    <a:pt x="812" y="2235"/>
                  </a:cubicBezTo>
                  <a:lnTo>
                    <a:pt x="858" y="2258"/>
                  </a:lnTo>
                  <a:cubicBezTo>
                    <a:pt x="945" y="2215"/>
                    <a:pt x="975" y="2018"/>
                    <a:pt x="945" y="1918"/>
                  </a:cubicBezTo>
                  <a:lnTo>
                    <a:pt x="965" y="1911"/>
                  </a:lnTo>
                  <a:cubicBezTo>
                    <a:pt x="1042" y="1865"/>
                    <a:pt x="1012" y="1788"/>
                    <a:pt x="965" y="1728"/>
                  </a:cubicBezTo>
                  <a:cubicBezTo>
                    <a:pt x="925" y="1638"/>
                    <a:pt x="935" y="1531"/>
                    <a:pt x="935" y="1435"/>
                  </a:cubicBezTo>
                  <a:lnTo>
                    <a:pt x="962" y="1425"/>
                  </a:lnTo>
                  <a:cubicBezTo>
                    <a:pt x="888" y="1324"/>
                    <a:pt x="852" y="1204"/>
                    <a:pt x="858" y="1081"/>
                  </a:cubicBezTo>
                  <a:cubicBezTo>
                    <a:pt x="875" y="991"/>
                    <a:pt x="935" y="851"/>
                    <a:pt x="892" y="758"/>
                  </a:cubicBezTo>
                  <a:lnTo>
                    <a:pt x="902" y="754"/>
                  </a:lnTo>
                  <a:cubicBezTo>
                    <a:pt x="882" y="711"/>
                    <a:pt x="858" y="671"/>
                    <a:pt x="828" y="637"/>
                  </a:cubicBezTo>
                  <a:lnTo>
                    <a:pt x="815" y="604"/>
                  </a:lnTo>
                  <a:cubicBezTo>
                    <a:pt x="735" y="544"/>
                    <a:pt x="615" y="497"/>
                    <a:pt x="568" y="421"/>
                  </a:cubicBezTo>
                  <a:cubicBezTo>
                    <a:pt x="521" y="361"/>
                    <a:pt x="491" y="191"/>
                    <a:pt x="568" y="161"/>
                  </a:cubicBezTo>
                  <a:lnTo>
                    <a:pt x="568" y="154"/>
                  </a:lnTo>
                  <a:lnTo>
                    <a:pt x="551" y="144"/>
                  </a:lnTo>
                  <a:lnTo>
                    <a:pt x="595" y="84"/>
                  </a:lnTo>
                  <a:cubicBezTo>
                    <a:pt x="595" y="57"/>
                    <a:pt x="591" y="30"/>
                    <a:pt x="578" y="7"/>
                  </a:cubicBezTo>
                  <a:lnTo>
                    <a:pt x="578"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1"/>
            <p:cNvSpPr/>
            <p:nvPr/>
          </p:nvSpPr>
          <p:spPr>
            <a:xfrm>
              <a:off x="1349697" y="2777856"/>
              <a:ext cx="129416" cy="128151"/>
            </a:xfrm>
            <a:custGeom>
              <a:rect b="b" l="l" r="r" t="t"/>
              <a:pathLst>
                <a:path extrusionOk="0" h="1722" w="1739">
                  <a:moveTo>
                    <a:pt x="388" y="0"/>
                  </a:moveTo>
                  <a:cubicBezTo>
                    <a:pt x="364" y="87"/>
                    <a:pt x="214" y="200"/>
                    <a:pt x="71" y="290"/>
                  </a:cubicBezTo>
                  <a:lnTo>
                    <a:pt x="107" y="304"/>
                  </a:lnTo>
                  <a:cubicBezTo>
                    <a:pt x="61" y="380"/>
                    <a:pt x="1" y="457"/>
                    <a:pt x="17" y="564"/>
                  </a:cubicBezTo>
                  <a:cubicBezTo>
                    <a:pt x="17" y="670"/>
                    <a:pt x="61" y="807"/>
                    <a:pt x="91" y="914"/>
                  </a:cubicBezTo>
                  <a:lnTo>
                    <a:pt x="91" y="917"/>
                  </a:lnTo>
                  <a:cubicBezTo>
                    <a:pt x="97" y="937"/>
                    <a:pt x="104" y="954"/>
                    <a:pt x="107" y="974"/>
                  </a:cubicBezTo>
                  <a:cubicBezTo>
                    <a:pt x="137" y="1067"/>
                    <a:pt x="178" y="1171"/>
                    <a:pt x="214" y="1271"/>
                  </a:cubicBezTo>
                  <a:cubicBezTo>
                    <a:pt x="278" y="1394"/>
                    <a:pt x="321" y="1574"/>
                    <a:pt x="414" y="1681"/>
                  </a:cubicBezTo>
                  <a:lnTo>
                    <a:pt x="418" y="1678"/>
                  </a:lnTo>
                  <a:cubicBezTo>
                    <a:pt x="431" y="1691"/>
                    <a:pt x="444" y="1704"/>
                    <a:pt x="464" y="1708"/>
                  </a:cubicBezTo>
                  <a:cubicBezTo>
                    <a:pt x="492" y="1718"/>
                    <a:pt x="529" y="1722"/>
                    <a:pt x="567" y="1722"/>
                  </a:cubicBezTo>
                  <a:cubicBezTo>
                    <a:pt x="623" y="1722"/>
                    <a:pt x="680" y="1714"/>
                    <a:pt x="708" y="1714"/>
                  </a:cubicBezTo>
                  <a:cubicBezTo>
                    <a:pt x="791" y="1714"/>
                    <a:pt x="818" y="1708"/>
                    <a:pt x="858" y="1678"/>
                  </a:cubicBezTo>
                  <a:lnTo>
                    <a:pt x="891" y="1684"/>
                  </a:lnTo>
                  <a:cubicBezTo>
                    <a:pt x="907" y="1687"/>
                    <a:pt x="924" y="1688"/>
                    <a:pt x="940" y="1688"/>
                  </a:cubicBezTo>
                  <a:cubicBezTo>
                    <a:pt x="1191" y="1688"/>
                    <a:pt x="1420" y="1428"/>
                    <a:pt x="1602" y="1221"/>
                  </a:cubicBezTo>
                  <a:cubicBezTo>
                    <a:pt x="1652" y="1164"/>
                    <a:pt x="1695" y="1111"/>
                    <a:pt x="1738" y="1071"/>
                  </a:cubicBezTo>
                  <a:cubicBezTo>
                    <a:pt x="1655" y="977"/>
                    <a:pt x="1608" y="857"/>
                    <a:pt x="1598" y="731"/>
                  </a:cubicBezTo>
                  <a:cubicBezTo>
                    <a:pt x="1455" y="674"/>
                    <a:pt x="1361" y="520"/>
                    <a:pt x="1245" y="397"/>
                  </a:cubicBezTo>
                  <a:lnTo>
                    <a:pt x="1248" y="384"/>
                  </a:lnTo>
                  <a:cubicBezTo>
                    <a:pt x="1101" y="350"/>
                    <a:pt x="961" y="297"/>
                    <a:pt x="831" y="227"/>
                  </a:cubicBezTo>
                  <a:cubicBezTo>
                    <a:pt x="678" y="160"/>
                    <a:pt x="531" y="84"/>
                    <a:pt x="38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1"/>
            <p:cNvSpPr/>
            <p:nvPr/>
          </p:nvSpPr>
          <p:spPr>
            <a:xfrm>
              <a:off x="1471076" y="2768628"/>
              <a:ext cx="25675" cy="30587"/>
            </a:xfrm>
            <a:custGeom>
              <a:rect b="b" l="l" r="r" t="t"/>
              <a:pathLst>
                <a:path extrusionOk="0" h="411" w="345">
                  <a:moveTo>
                    <a:pt x="197" y="1"/>
                  </a:moveTo>
                  <a:cubicBezTo>
                    <a:pt x="134" y="77"/>
                    <a:pt x="87" y="184"/>
                    <a:pt x="14" y="261"/>
                  </a:cubicBezTo>
                  <a:lnTo>
                    <a:pt x="1" y="271"/>
                  </a:lnTo>
                  <a:cubicBezTo>
                    <a:pt x="24" y="298"/>
                    <a:pt x="47" y="324"/>
                    <a:pt x="74" y="351"/>
                  </a:cubicBezTo>
                  <a:cubicBezTo>
                    <a:pt x="94" y="371"/>
                    <a:pt x="117" y="391"/>
                    <a:pt x="137" y="411"/>
                  </a:cubicBezTo>
                  <a:lnTo>
                    <a:pt x="167" y="411"/>
                  </a:lnTo>
                  <a:cubicBezTo>
                    <a:pt x="227" y="351"/>
                    <a:pt x="274" y="274"/>
                    <a:pt x="334" y="214"/>
                  </a:cubicBezTo>
                  <a:lnTo>
                    <a:pt x="344" y="208"/>
                  </a:lnTo>
                  <a:cubicBezTo>
                    <a:pt x="307" y="151"/>
                    <a:pt x="271" y="97"/>
                    <a:pt x="227" y="44"/>
                  </a:cubicBezTo>
                  <a:cubicBezTo>
                    <a:pt x="217" y="27"/>
                    <a:pt x="207" y="14"/>
                    <a:pt x="19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1"/>
            <p:cNvSpPr/>
            <p:nvPr/>
          </p:nvSpPr>
          <p:spPr>
            <a:xfrm>
              <a:off x="1442275" y="2794675"/>
              <a:ext cx="60652" cy="66904"/>
            </a:xfrm>
            <a:custGeom>
              <a:rect b="b" l="l" r="r" t="t"/>
              <a:pathLst>
                <a:path extrusionOk="0" h="899" w="815">
                  <a:moveTo>
                    <a:pt x="461" y="1"/>
                  </a:moveTo>
                  <a:lnTo>
                    <a:pt x="354" y="124"/>
                  </a:lnTo>
                  <a:cubicBezTo>
                    <a:pt x="281" y="156"/>
                    <a:pt x="206" y="172"/>
                    <a:pt x="129" y="172"/>
                  </a:cubicBezTo>
                  <a:cubicBezTo>
                    <a:pt x="87" y="172"/>
                    <a:pt x="44" y="167"/>
                    <a:pt x="1" y="158"/>
                  </a:cubicBezTo>
                  <a:lnTo>
                    <a:pt x="1" y="171"/>
                  </a:lnTo>
                  <a:cubicBezTo>
                    <a:pt x="114" y="294"/>
                    <a:pt x="207" y="451"/>
                    <a:pt x="354" y="508"/>
                  </a:cubicBezTo>
                  <a:cubicBezTo>
                    <a:pt x="361" y="631"/>
                    <a:pt x="411" y="751"/>
                    <a:pt x="494" y="845"/>
                  </a:cubicBezTo>
                  <a:cubicBezTo>
                    <a:pt x="525" y="879"/>
                    <a:pt x="568" y="898"/>
                    <a:pt x="616" y="898"/>
                  </a:cubicBezTo>
                  <a:cubicBezTo>
                    <a:pt x="620" y="898"/>
                    <a:pt x="624" y="898"/>
                    <a:pt x="628" y="898"/>
                  </a:cubicBezTo>
                  <a:cubicBezTo>
                    <a:pt x="638" y="898"/>
                    <a:pt x="648" y="895"/>
                    <a:pt x="661" y="891"/>
                  </a:cubicBezTo>
                  <a:cubicBezTo>
                    <a:pt x="734" y="868"/>
                    <a:pt x="788" y="738"/>
                    <a:pt x="804" y="608"/>
                  </a:cubicBezTo>
                  <a:cubicBezTo>
                    <a:pt x="814" y="551"/>
                    <a:pt x="814" y="491"/>
                    <a:pt x="804" y="434"/>
                  </a:cubicBezTo>
                  <a:cubicBezTo>
                    <a:pt x="798" y="404"/>
                    <a:pt x="788" y="378"/>
                    <a:pt x="768" y="354"/>
                  </a:cubicBezTo>
                  <a:lnTo>
                    <a:pt x="758" y="358"/>
                  </a:lnTo>
                  <a:cubicBezTo>
                    <a:pt x="738" y="308"/>
                    <a:pt x="708" y="258"/>
                    <a:pt x="671" y="218"/>
                  </a:cubicBezTo>
                  <a:cubicBezTo>
                    <a:pt x="624" y="161"/>
                    <a:pt x="578" y="111"/>
                    <a:pt x="524" y="64"/>
                  </a:cubicBezTo>
                  <a:cubicBezTo>
                    <a:pt x="501" y="44"/>
                    <a:pt x="481" y="21"/>
                    <a:pt x="46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1"/>
            <p:cNvSpPr/>
            <p:nvPr/>
          </p:nvSpPr>
          <p:spPr>
            <a:xfrm>
              <a:off x="1331316" y="2730674"/>
              <a:ext cx="26642" cy="42271"/>
            </a:xfrm>
            <a:custGeom>
              <a:rect b="b" l="l" r="r" t="t"/>
              <a:pathLst>
                <a:path extrusionOk="0" h="568" w="358">
                  <a:moveTo>
                    <a:pt x="204" y="0"/>
                  </a:moveTo>
                  <a:cubicBezTo>
                    <a:pt x="108" y="77"/>
                    <a:pt x="54" y="184"/>
                    <a:pt x="1" y="301"/>
                  </a:cubicBezTo>
                  <a:lnTo>
                    <a:pt x="18" y="307"/>
                  </a:lnTo>
                  <a:cubicBezTo>
                    <a:pt x="78" y="384"/>
                    <a:pt x="78" y="477"/>
                    <a:pt x="138" y="554"/>
                  </a:cubicBezTo>
                  <a:lnTo>
                    <a:pt x="151" y="567"/>
                  </a:lnTo>
                  <a:cubicBezTo>
                    <a:pt x="184" y="534"/>
                    <a:pt x="221" y="504"/>
                    <a:pt x="261" y="477"/>
                  </a:cubicBezTo>
                  <a:cubicBezTo>
                    <a:pt x="291" y="461"/>
                    <a:pt x="324" y="451"/>
                    <a:pt x="358" y="444"/>
                  </a:cubicBezTo>
                  <a:lnTo>
                    <a:pt x="354" y="431"/>
                  </a:lnTo>
                  <a:cubicBezTo>
                    <a:pt x="354" y="294"/>
                    <a:pt x="308" y="107"/>
                    <a:pt x="23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1"/>
            <p:cNvSpPr/>
            <p:nvPr/>
          </p:nvSpPr>
          <p:spPr>
            <a:xfrm>
              <a:off x="1075461" y="2484418"/>
              <a:ext cx="42271" cy="16744"/>
            </a:xfrm>
            <a:custGeom>
              <a:rect b="b" l="l" r="r" t="t"/>
              <a:pathLst>
                <a:path extrusionOk="0" h="225" w="568">
                  <a:moveTo>
                    <a:pt x="142" y="0"/>
                  </a:moveTo>
                  <a:cubicBezTo>
                    <a:pt x="130" y="0"/>
                    <a:pt x="119" y="1"/>
                    <a:pt x="107" y="1"/>
                  </a:cubicBezTo>
                  <a:cubicBezTo>
                    <a:pt x="67" y="1"/>
                    <a:pt x="41" y="8"/>
                    <a:pt x="31" y="24"/>
                  </a:cubicBezTo>
                  <a:cubicBezTo>
                    <a:pt x="1" y="68"/>
                    <a:pt x="31" y="115"/>
                    <a:pt x="31" y="161"/>
                  </a:cubicBezTo>
                  <a:cubicBezTo>
                    <a:pt x="44" y="211"/>
                    <a:pt x="104" y="225"/>
                    <a:pt x="174" y="225"/>
                  </a:cubicBezTo>
                  <a:cubicBezTo>
                    <a:pt x="247" y="225"/>
                    <a:pt x="334" y="208"/>
                    <a:pt x="381" y="208"/>
                  </a:cubicBezTo>
                  <a:cubicBezTo>
                    <a:pt x="568" y="191"/>
                    <a:pt x="457" y="54"/>
                    <a:pt x="321" y="24"/>
                  </a:cubicBezTo>
                  <a:cubicBezTo>
                    <a:pt x="262" y="8"/>
                    <a:pt x="201" y="0"/>
                    <a:pt x="142"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1"/>
            <p:cNvSpPr/>
            <p:nvPr/>
          </p:nvSpPr>
          <p:spPr>
            <a:xfrm>
              <a:off x="1420694" y="2723232"/>
              <a:ext cx="25154" cy="44280"/>
            </a:xfrm>
            <a:custGeom>
              <a:rect b="b" l="l" r="r" t="t"/>
              <a:pathLst>
                <a:path extrusionOk="0" h="595" w="338">
                  <a:moveTo>
                    <a:pt x="47" y="0"/>
                  </a:moveTo>
                  <a:lnTo>
                    <a:pt x="44" y="10"/>
                  </a:lnTo>
                  <a:cubicBezTo>
                    <a:pt x="104" y="114"/>
                    <a:pt x="31" y="397"/>
                    <a:pt x="1" y="524"/>
                  </a:cubicBezTo>
                  <a:cubicBezTo>
                    <a:pt x="71" y="541"/>
                    <a:pt x="144" y="564"/>
                    <a:pt x="211" y="594"/>
                  </a:cubicBezTo>
                  <a:cubicBezTo>
                    <a:pt x="227" y="441"/>
                    <a:pt x="334" y="287"/>
                    <a:pt x="334" y="130"/>
                  </a:cubicBezTo>
                  <a:lnTo>
                    <a:pt x="337" y="124"/>
                  </a:lnTo>
                  <a:cubicBezTo>
                    <a:pt x="267" y="84"/>
                    <a:pt x="194" y="50"/>
                    <a:pt x="121" y="24"/>
                  </a:cubicBezTo>
                  <a:cubicBezTo>
                    <a:pt x="94" y="17"/>
                    <a:pt x="71" y="7"/>
                    <a:pt x="4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1"/>
            <p:cNvSpPr/>
            <p:nvPr/>
          </p:nvSpPr>
          <p:spPr>
            <a:xfrm>
              <a:off x="1681535" y="3317400"/>
              <a:ext cx="49936" cy="103593"/>
            </a:xfrm>
            <a:custGeom>
              <a:rect b="b" l="l" r="r" t="t"/>
              <a:pathLst>
                <a:path extrusionOk="0" h="1392" w="671">
                  <a:moveTo>
                    <a:pt x="634" y="0"/>
                  </a:moveTo>
                  <a:lnTo>
                    <a:pt x="608" y="10"/>
                  </a:lnTo>
                  <a:cubicBezTo>
                    <a:pt x="488" y="74"/>
                    <a:pt x="401" y="161"/>
                    <a:pt x="301" y="257"/>
                  </a:cubicBezTo>
                  <a:cubicBezTo>
                    <a:pt x="207" y="314"/>
                    <a:pt x="107" y="357"/>
                    <a:pt x="1" y="391"/>
                  </a:cubicBezTo>
                  <a:cubicBezTo>
                    <a:pt x="71" y="497"/>
                    <a:pt x="74" y="631"/>
                    <a:pt x="87" y="751"/>
                  </a:cubicBezTo>
                  <a:cubicBezTo>
                    <a:pt x="111" y="921"/>
                    <a:pt x="184" y="1264"/>
                    <a:pt x="351" y="1391"/>
                  </a:cubicBezTo>
                  <a:cubicBezTo>
                    <a:pt x="471" y="1341"/>
                    <a:pt x="564" y="894"/>
                    <a:pt x="594" y="794"/>
                  </a:cubicBezTo>
                  <a:cubicBezTo>
                    <a:pt x="624" y="657"/>
                    <a:pt x="624" y="517"/>
                    <a:pt x="641" y="381"/>
                  </a:cubicBezTo>
                  <a:cubicBezTo>
                    <a:pt x="641" y="257"/>
                    <a:pt x="671" y="121"/>
                    <a:pt x="641" y="10"/>
                  </a:cubicBezTo>
                  <a:lnTo>
                    <a:pt x="63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1"/>
            <p:cNvSpPr/>
            <p:nvPr/>
          </p:nvSpPr>
          <p:spPr>
            <a:xfrm>
              <a:off x="1327148" y="2706487"/>
              <a:ext cx="181510" cy="98979"/>
            </a:xfrm>
            <a:custGeom>
              <a:rect b="b" l="l" r="r" t="t"/>
              <a:pathLst>
                <a:path extrusionOk="0" h="1330" w="2439">
                  <a:moveTo>
                    <a:pt x="941" y="0"/>
                  </a:moveTo>
                  <a:cubicBezTo>
                    <a:pt x="918" y="0"/>
                    <a:pt x="894" y="1"/>
                    <a:pt x="871" y="2"/>
                  </a:cubicBezTo>
                  <a:cubicBezTo>
                    <a:pt x="737" y="9"/>
                    <a:pt x="611" y="39"/>
                    <a:pt x="491" y="92"/>
                  </a:cubicBezTo>
                  <a:cubicBezTo>
                    <a:pt x="457" y="105"/>
                    <a:pt x="424" y="122"/>
                    <a:pt x="394" y="142"/>
                  </a:cubicBezTo>
                  <a:cubicBezTo>
                    <a:pt x="367" y="159"/>
                    <a:pt x="337" y="179"/>
                    <a:pt x="310" y="199"/>
                  </a:cubicBezTo>
                  <a:cubicBezTo>
                    <a:pt x="237" y="252"/>
                    <a:pt x="174" y="315"/>
                    <a:pt x="117" y="389"/>
                  </a:cubicBezTo>
                  <a:cubicBezTo>
                    <a:pt x="107" y="402"/>
                    <a:pt x="97" y="419"/>
                    <a:pt x="87" y="432"/>
                  </a:cubicBezTo>
                  <a:cubicBezTo>
                    <a:pt x="57" y="482"/>
                    <a:pt x="34" y="536"/>
                    <a:pt x="20" y="592"/>
                  </a:cubicBezTo>
                  <a:cubicBezTo>
                    <a:pt x="14" y="616"/>
                    <a:pt x="10" y="639"/>
                    <a:pt x="10" y="662"/>
                  </a:cubicBezTo>
                  <a:cubicBezTo>
                    <a:pt x="14" y="696"/>
                    <a:pt x="10" y="729"/>
                    <a:pt x="0" y="759"/>
                  </a:cubicBezTo>
                  <a:cubicBezTo>
                    <a:pt x="20" y="716"/>
                    <a:pt x="40" y="669"/>
                    <a:pt x="57" y="626"/>
                  </a:cubicBezTo>
                  <a:cubicBezTo>
                    <a:pt x="110" y="509"/>
                    <a:pt x="164" y="402"/>
                    <a:pt x="257" y="325"/>
                  </a:cubicBezTo>
                  <a:cubicBezTo>
                    <a:pt x="317" y="279"/>
                    <a:pt x="384" y="242"/>
                    <a:pt x="457" y="222"/>
                  </a:cubicBezTo>
                  <a:cubicBezTo>
                    <a:pt x="474" y="215"/>
                    <a:pt x="497" y="209"/>
                    <a:pt x="517" y="202"/>
                  </a:cubicBezTo>
                  <a:cubicBezTo>
                    <a:pt x="601" y="182"/>
                    <a:pt x="687" y="165"/>
                    <a:pt x="777" y="162"/>
                  </a:cubicBezTo>
                  <a:cubicBezTo>
                    <a:pt x="808" y="160"/>
                    <a:pt x="840" y="159"/>
                    <a:pt x="871" y="159"/>
                  </a:cubicBezTo>
                  <a:cubicBezTo>
                    <a:pt x="933" y="159"/>
                    <a:pt x="995" y="163"/>
                    <a:pt x="1057" y="172"/>
                  </a:cubicBezTo>
                  <a:cubicBezTo>
                    <a:pt x="1141" y="182"/>
                    <a:pt x="1224" y="199"/>
                    <a:pt x="1304" y="225"/>
                  </a:cubicBezTo>
                  <a:cubicBezTo>
                    <a:pt x="1328" y="232"/>
                    <a:pt x="1354" y="242"/>
                    <a:pt x="1378" y="249"/>
                  </a:cubicBezTo>
                  <a:cubicBezTo>
                    <a:pt x="1454" y="279"/>
                    <a:pt x="1528" y="312"/>
                    <a:pt x="1598" y="349"/>
                  </a:cubicBezTo>
                  <a:cubicBezTo>
                    <a:pt x="1671" y="392"/>
                    <a:pt x="1744" y="439"/>
                    <a:pt x="1811" y="492"/>
                  </a:cubicBezTo>
                  <a:cubicBezTo>
                    <a:pt x="1888" y="556"/>
                    <a:pt x="1958" y="622"/>
                    <a:pt x="2021" y="699"/>
                  </a:cubicBezTo>
                  <a:cubicBezTo>
                    <a:pt x="2058" y="742"/>
                    <a:pt x="2095" y="786"/>
                    <a:pt x="2128" y="836"/>
                  </a:cubicBezTo>
                  <a:cubicBezTo>
                    <a:pt x="2138" y="849"/>
                    <a:pt x="2151" y="866"/>
                    <a:pt x="2161" y="879"/>
                  </a:cubicBezTo>
                  <a:cubicBezTo>
                    <a:pt x="2201" y="932"/>
                    <a:pt x="2241" y="986"/>
                    <a:pt x="2278" y="1043"/>
                  </a:cubicBezTo>
                  <a:cubicBezTo>
                    <a:pt x="2315" y="1103"/>
                    <a:pt x="2351" y="1166"/>
                    <a:pt x="2378" y="1229"/>
                  </a:cubicBezTo>
                  <a:cubicBezTo>
                    <a:pt x="2391" y="1263"/>
                    <a:pt x="2405" y="1296"/>
                    <a:pt x="2415" y="1329"/>
                  </a:cubicBezTo>
                  <a:lnTo>
                    <a:pt x="2438" y="1326"/>
                  </a:lnTo>
                  <a:cubicBezTo>
                    <a:pt x="2438" y="1236"/>
                    <a:pt x="2421" y="1146"/>
                    <a:pt x="2391" y="1063"/>
                  </a:cubicBezTo>
                  <a:cubicBezTo>
                    <a:pt x="2358" y="966"/>
                    <a:pt x="2308" y="876"/>
                    <a:pt x="2251" y="792"/>
                  </a:cubicBezTo>
                  <a:cubicBezTo>
                    <a:pt x="2208" y="732"/>
                    <a:pt x="2158" y="666"/>
                    <a:pt x="2108" y="606"/>
                  </a:cubicBezTo>
                  <a:cubicBezTo>
                    <a:pt x="2091" y="582"/>
                    <a:pt x="2071" y="562"/>
                    <a:pt x="2055" y="542"/>
                  </a:cubicBezTo>
                  <a:cubicBezTo>
                    <a:pt x="2005" y="482"/>
                    <a:pt x="1955" y="426"/>
                    <a:pt x="1898" y="376"/>
                  </a:cubicBezTo>
                  <a:cubicBezTo>
                    <a:pt x="1805" y="289"/>
                    <a:pt x="1704" y="215"/>
                    <a:pt x="1591" y="159"/>
                  </a:cubicBezTo>
                  <a:cubicBezTo>
                    <a:pt x="1504" y="112"/>
                    <a:pt x="1411" y="75"/>
                    <a:pt x="1318" y="49"/>
                  </a:cubicBezTo>
                  <a:lnTo>
                    <a:pt x="1294" y="45"/>
                  </a:lnTo>
                  <a:cubicBezTo>
                    <a:pt x="1177" y="15"/>
                    <a:pt x="1060" y="0"/>
                    <a:pt x="94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1"/>
            <p:cNvSpPr/>
            <p:nvPr/>
          </p:nvSpPr>
          <p:spPr>
            <a:xfrm>
              <a:off x="1572361" y="3026047"/>
              <a:ext cx="105007" cy="284210"/>
            </a:xfrm>
            <a:custGeom>
              <a:rect b="b" l="l" r="r" t="t"/>
              <a:pathLst>
                <a:path extrusionOk="0" h="3819" w="1411">
                  <a:moveTo>
                    <a:pt x="70" y="0"/>
                  </a:moveTo>
                  <a:lnTo>
                    <a:pt x="0" y="150"/>
                  </a:lnTo>
                  <a:cubicBezTo>
                    <a:pt x="34" y="240"/>
                    <a:pt x="110" y="334"/>
                    <a:pt x="127" y="440"/>
                  </a:cubicBezTo>
                  <a:cubicBezTo>
                    <a:pt x="164" y="564"/>
                    <a:pt x="190" y="694"/>
                    <a:pt x="200" y="821"/>
                  </a:cubicBezTo>
                  <a:cubicBezTo>
                    <a:pt x="220" y="967"/>
                    <a:pt x="220" y="1117"/>
                    <a:pt x="234" y="1261"/>
                  </a:cubicBezTo>
                  <a:cubicBezTo>
                    <a:pt x="240" y="1324"/>
                    <a:pt x="247" y="1388"/>
                    <a:pt x="260" y="1448"/>
                  </a:cubicBezTo>
                  <a:cubicBezTo>
                    <a:pt x="254" y="1748"/>
                    <a:pt x="370" y="2061"/>
                    <a:pt x="414" y="2358"/>
                  </a:cubicBezTo>
                  <a:cubicBezTo>
                    <a:pt x="460" y="2618"/>
                    <a:pt x="507" y="2895"/>
                    <a:pt x="537" y="3172"/>
                  </a:cubicBezTo>
                  <a:cubicBezTo>
                    <a:pt x="557" y="3362"/>
                    <a:pt x="551" y="3552"/>
                    <a:pt x="524" y="3742"/>
                  </a:cubicBezTo>
                  <a:cubicBezTo>
                    <a:pt x="517" y="3762"/>
                    <a:pt x="514" y="3785"/>
                    <a:pt x="507" y="3809"/>
                  </a:cubicBezTo>
                  <a:lnTo>
                    <a:pt x="537" y="3819"/>
                  </a:lnTo>
                  <a:cubicBezTo>
                    <a:pt x="724" y="3372"/>
                    <a:pt x="831" y="2895"/>
                    <a:pt x="984" y="2451"/>
                  </a:cubicBezTo>
                  <a:cubicBezTo>
                    <a:pt x="1074" y="2221"/>
                    <a:pt x="1154" y="2005"/>
                    <a:pt x="1244" y="1791"/>
                  </a:cubicBezTo>
                  <a:cubicBezTo>
                    <a:pt x="1291" y="1694"/>
                    <a:pt x="1351" y="1594"/>
                    <a:pt x="1411" y="1494"/>
                  </a:cubicBezTo>
                  <a:cubicBezTo>
                    <a:pt x="1321" y="1384"/>
                    <a:pt x="1198" y="1314"/>
                    <a:pt x="1087" y="1234"/>
                  </a:cubicBezTo>
                  <a:lnTo>
                    <a:pt x="1107" y="1207"/>
                  </a:lnTo>
                  <a:cubicBezTo>
                    <a:pt x="1064" y="1177"/>
                    <a:pt x="1037" y="1114"/>
                    <a:pt x="1017" y="1041"/>
                  </a:cubicBezTo>
                  <a:lnTo>
                    <a:pt x="954" y="1054"/>
                  </a:lnTo>
                  <a:cubicBezTo>
                    <a:pt x="724" y="794"/>
                    <a:pt x="571" y="487"/>
                    <a:pt x="354" y="224"/>
                  </a:cubicBezTo>
                  <a:cubicBezTo>
                    <a:pt x="274" y="134"/>
                    <a:pt x="180" y="57"/>
                    <a:pt x="7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1"/>
            <p:cNvSpPr/>
            <p:nvPr/>
          </p:nvSpPr>
          <p:spPr>
            <a:xfrm>
              <a:off x="1202049" y="2845801"/>
              <a:ext cx="281010" cy="320750"/>
            </a:xfrm>
            <a:custGeom>
              <a:rect b="b" l="l" r="r" t="t"/>
              <a:pathLst>
                <a:path extrusionOk="0" h="4310" w="3776">
                  <a:moveTo>
                    <a:pt x="1304" y="1"/>
                  </a:moveTo>
                  <a:lnTo>
                    <a:pt x="1108" y="21"/>
                  </a:lnTo>
                  <a:cubicBezTo>
                    <a:pt x="1101" y="71"/>
                    <a:pt x="1098" y="154"/>
                    <a:pt x="1084" y="238"/>
                  </a:cubicBezTo>
                  <a:lnTo>
                    <a:pt x="938" y="221"/>
                  </a:lnTo>
                  <a:cubicBezTo>
                    <a:pt x="844" y="454"/>
                    <a:pt x="731" y="681"/>
                    <a:pt x="601" y="895"/>
                  </a:cubicBezTo>
                  <a:cubicBezTo>
                    <a:pt x="541" y="1031"/>
                    <a:pt x="471" y="1158"/>
                    <a:pt x="387" y="1278"/>
                  </a:cubicBezTo>
                  <a:lnTo>
                    <a:pt x="524" y="1355"/>
                  </a:lnTo>
                  <a:cubicBezTo>
                    <a:pt x="447" y="1585"/>
                    <a:pt x="287" y="1775"/>
                    <a:pt x="74" y="1889"/>
                  </a:cubicBezTo>
                  <a:lnTo>
                    <a:pt x="77" y="1895"/>
                  </a:lnTo>
                  <a:cubicBezTo>
                    <a:pt x="0" y="2095"/>
                    <a:pt x="140" y="2432"/>
                    <a:pt x="294" y="2569"/>
                  </a:cubicBezTo>
                  <a:lnTo>
                    <a:pt x="331" y="2566"/>
                  </a:lnTo>
                  <a:cubicBezTo>
                    <a:pt x="354" y="2769"/>
                    <a:pt x="427" y="2949"/>
                    <a:pt x="501" y="3149"/>
                  </a:cubicBezTo>
                  <a:cubicBezTo>
                    <a:pt x="517" y="3223"/>
                    <a:pt x="494" y="3316"/>
                    <a:pt x="494" y="3386"/>
                  </a:cubicBezTo>
                  <a:cubicBezTo>
                    <a:pt x="494" y="3509"/>
                    <a:pt x="524" y="3553"/>
                    <a:pt x="571" y="3646"/>
                  </a:cubicBezTo>
                  <a:cubicBezTo>
                    <a:pt x="617" y="3753"/>
                    <a:pt x="587" y="4013"/>
                    <a:pt x="741" y="4063"/>
                  </a:cubicBezTo>
                  <a:lnTo>
                    <a:pt x="771" y="4063"/>
                  </a:lnTo>
                  <a:cubicBezTo>
                    <a:pt x="767" y="4146"/>
                    <a:pt x="747" y="4230"/>
                    <a:pt x="711" y="4303"/>
                  </a:cubicBezTo>
                  <a:lnTo>
                    <a:pt x="871" y="4310"/>
                  </a:lnTo>
                  <a:cubicBezTo>
                    <a:pt x="1054" y="3960"/>
                    <a:pt x="1274" y="3629"/>
                    <a:pt x="1521" y="3326"/>
                  </a:cubicBezTo>
                  <a:cubicBezTo>
                    <a:pt x="1768" y="3026"/>
                    <a:pt x="2045" y="2752"/>
                    <a:pt x="2352" y="2512"/>
                  </a:cubicBezTo>
                  <a:cubicBezTo>
                    <a:pt x="2625" y="2282"/>
                    <a:pt x="2939" y="2099"/>
                    <a:pt x="3272" y="1975"/>
                  </a:cubicBezTo>
                  <a:cubicBezTo>
                    <a:pt x="3412" y="1912"/>
                    <a:pt x="3626" y="1925"/>
                    <a:pt x="3749" y="1849"/>
                  </a:cubicBezTo>
                  <a:lnTo>
                    <a:pt x="3776" y="1839"/>
                  </a:lnTo>
                  <a:cubicBezTo>
                    <a:pt x="3759" y="1792"/>
                    <a:pt x="3759" y="1745"/>
                    <a:pt x="3772" y="1698"/>
                  </a:cubicBezTo>
                  <a:lnTo>
                    <a:pt x="3772" y="1698"/>
                  </a:lnTo>
                  <a:cubicBezTo>
                    <a:pt x="3596" y="1718"/>
                    <a:pt x="3419" y="1805"/>
                    <a:pt x="3229" y="1819"/>
                  </a:cubicBezTo>
                  <a:cubicBezTo>
                    <a:pt x="3102" y="1838"/>
                    <a:pt x="2965" y="1858"/>
                    <a:pt x="2836" y="1858"/>
                  </a:cubicBezTo>
                  <a:cubicBezTo>
                    <a:pt x="2767" y="1858"/>
                    <a:pt x="2701" y="1852"/>
                    <a:pt x="2638" y="1839"/>
                  </a:cubicBezTo>
                  <a:cubicBezTo>
                    <a:pt x="2485" y="1692"/>
                    <a:pt x="2388" y="1495"/>
                    <a:pt x="2368" y="1282"/>
                  </a:cubicBezTo>
                  <a:cubicBezTo>
                    <a:pt x="2362" y="1235"/>
                    <a:pt x="2355" y="1192"/>
                    <a:pt x="2345" y="1148"/>
                  </a:cubicBezTo>
                  <a:cubicBezTo>
                    <a:pt x="2342" y="1135"/>
                    <a:pt x="2332" y="1122"/>
                    <a:pt x="2322" y="1111"/>
                  </a:cubicBezTo>
                  <a:lnTo>
                    <a:pt x="2328" y="1105"/>
                  </a:lnTo>
                  <a:cubicBezTo>
                    <a:pt x="2208" y="1011"/>
                    <a:pt x="2135" y="878"/>
                    <a:pt x="2015" y="788"/>
                  </a:cubicBezTo>
                  <a:cubicBezTo>
                    <a:pt x="1948" y="731"/>
                    <a:pt x="1881" y="678"/>
                    <a:pt x="1808" y="628"/>
                  </a:cubicBezTo>
                  <a:lnTo>
                    <a:pt x="1798" y="635"/>
                  </a:lnTo>
                  <a:lnTo>
                    <a:pt x="1781" y="651"/>
                  </a:lnTo>
                  <a:cubicBezTo>
                    <a:pt x="1731" y="591"/>
                    <a:pt x="1668" y="538"/>
                    <a:pt x="1598" y="498"/>
                  </a:cubicBezTo>
                  <a:lnTo>
                    <a:pt x="1555" y="505"/>
                  </a:lnTo>
                  <a:cubicBezTo>
                    <a:pt x="1528" y="468"/>
                    <a:pt x="1501" y="428"/>
                    <a:pt x="1478" y="391"/>
                  </a:cubicBezTo>
                  <a:cubicBezTo>
                    <a:pt x="1414" y="328"/>
                    <a:pt x="1354" y="238"/>
                    <a:pt x="1354" y="144"/>
                  </a:cubicBezTo>
                  <a:lnTo>
                    <a:pt x="1318" y="144"/>
                  </a:lnTo>
                  <a:cubicBezTo>
                    <a:pt x="1314" y="98"/>
                    <a:pt x="1311" y="48"/>
                    <a:pt x="130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1"/>
            <p:cNvSpPr/>
            <p:nvPr/>
          </p:nvSpPr>
          <p:spPr>
            <a:xfrm>
              <a:off x="1601906" y="3089527"/>
              <a:ext cx="132319" cy="305420"/>
            </a:xfrm>
            <a:custGeom>
              <a:rect b="b" l="l" r="r" t="t"/>
              <a:pathLst>
                <a:path extrusionOk="0" h="4104" w="1778">
                  <a:moveTo>
                    <a:pt x="1341" y="1"/>
                  </a:moveTo>
                  <a:lnTo>
                    <a:pt x="1327" y="18"/>
                  </a:lnTo>
                  <a:cubicBezTo>
                    <a:pt x="1341" y="91"/>
                    <a:pt x="1294" y="154"/>
                    <a:pt x="1281" y="218"/>
                  </a:cubicBezTo>
                  <a:cubicBezTo>
                    <a:pt x="1264" y="231"/>
                    <a:pt x="1234" y="231"/>
                    <a:pt x="1204" y="231"/>
                  </a:cubicBezTo>
                  <a:lnTo>
                    <a:pt x="1187" y="231"/>
                  </a:lnTo>
                  <a:cubicBezTo>
                    <a:pt x="1167" y="368"/>
                    <a:pt x="1094" y="508"/>
                    <a:pt x="1014" y="641"/>
                  </a:cubicBezTo>
                  <a:cubicBezTo>
                    <a:pt x="957" y="741"/>
                    <a:pt x="894" y="841"/>
                    <a:pt x="851" y="938"/>
                  </a:cubicBezTo>
                  <a:cubicBezTo>
                    <a:pt x="757" y="1155"/>
                    <a:pt x="680" y="1368"/>
                    <a:pt x="590" y="1598"/>
                  </a:cubicBezTo>
                  <a:cubicBezTo>
                    <a:pt x="437" y="2045"/>
                    <a:pt x="327" y="2522"/>
                    <a:pt x="144" y="2966"/>
                  </a:cubicBezTo>
                  <a:lnTo>
                    <a:pt x="114" y="2956"/>
                  </a:lnTo>
                  <a:cubicBezTo>
                    <a:pt x="70" y="3146"/>
                    <a:pt x="17" y="3323"/>
                    <a:pt x="47" y="3526"/>
                  </a:cubicBezTo>
                  <a:lnTo>
                    <a:pt x="0" y="3533"/>
                  </a:lnTo>
                  <a:cubicBezTo>
                    <a:pt x="17" y="3636"/>
                    <a:pt x="30" y="3740"/>
                    <a:pt x="47" y="3843"/>
                  </a:cubicBezTo>
                  <a:lnTo>
                    <a:pt x="50" y="3843"/>
                  </a:lnTo>
                  <a:cubicBezTo>
                    <a:pt x="110" y="3913"/>
                    <a:pt x="154" y="4026"/>
                    <a:pt x="220" y="4103"/>
                  </a:cubicBezTo>
                  <a:lnTo>
                    <a:pt x="297" y="4100"/>
                  </a:lnTo>
                  <a:cubicBezTo>
                    <a:pt x="357" y="4023"/>
                    <a:pt x="390" y="3886"/>
                    <a:pt x="434" y="3793"/>
                  </a:cubicBezTo>
                  <a:cubicBezTo>
                    <a:pt x="487" y="3639"/>
                    <a:pt x="550" y="3493"/>
                    <a:pt x="620" y="3349"/>
                  </a:cubicBezTo>
                  <a:cubicBezTo>
                    <a:pt x="680" y="3179"/>
                    <a:pt x="727" y="3026"/>
                    <a:pt x="787" y="2856"/>
                  </a:cubicBezTo>
                  <a:cubicBezTo>
                    <a:pt x="834" y="2749"/>
                    <a:pt x="911" y="2626"/>
                    <a:pt x="927" y="2519"/>
                  </a:cubicBezTo>
                  <a:lnTo>
                    <a:pt x="964" y="2499"/>
                  </a:lnTo>
                  <a:cubicBezTo>
                    <a:pt x="957" y="2486"/>
                    <a:pt x="951" y="2472"/>
                    <a:pt x="941" y="2459"/>
                  </a:cubicBezTo>
                  <a:cubicBezTo>
                    <a:pt x="897" y="2395"/>
                    <a:pt x="804" y="2289"/>
                    <a:pt x="911" y="2242"/>
                  </a:cubicBezTo>
                  <a:lnTo>
                    <a:pt x="927" y="2212"/>
                  </a:lnTo>
                  <a:cubicBezTo>
                    <a:pt x="1094" y="2272"/>
                    <a:pt x="1127" y="2536"/>
                    <a:pt x="1327" y="2596"/>
                  </a:cubicBezTo>
                  <a:cubicBezTo>
                    <a:pt x="1294" y="2382"/>
                    <a:pt x="897" y="2075"/>
                    <a:pt x="1004" y="1875"/>
                  </a:cubicBezTo>
                  <a:cubicBezTo>
                    <a:pt x="1081" y="1875"/>
                    <a:pt x="1141" y="1965"/>
                    <a:pt x="1187" y="2012"/>
                  </a:cubicBezTo>
                  <a:cubicBezTo>
                    <a:pt x="1251" y="2075"/>
                    <a:pt x="1307" y="2145"/>
                    <a:pt x="1357" y="2215"/>
                  </a:cubicBezTo>
                  <a:lnTo>
                    <a:pt x="1387" y="2195"/>
                  </a:lnTo>
                  <a:cubicBezTo>
                    <a:pt x="1357" y="2105"/>
                    <a:pt x="987" y="1752"/>
                    <a:pt x="1141" y="1722"/>
                  </a:cubicBezTo>
                  <a:lnTo>
                    <a:pt x="1144" y="1718"/>
                  </a:lnTo>
                  <a:cubicBezTo>
                    <a:pt x="1341" y="1855"/>
                    <a:pt x="1551" y="1972"/>
                    <a:pt x="1684" y="2172"/>
                  </a:cubicBezTo>
                  <a:lnTo>
                    <a:pt x="1694" y="2165"/>
                  </a:lnTo>
                  <a:cubicBezTo>
                    <a:pt x="1771" y="1965"/>
                    <a:pt x="1111" y="1518"/>
                    <a:pt x="1311" y="1352"/>
                  </a:cubicBezTo>
                  <a:lnTo>
                    <a:pt x="1317" y="1338"/>
                  </a:lnTo>
                  <a:cubicBezTo>
                    <a:pt x="1377" y="1365"/>
                    <a:pt x="1431" y="1402"/>
                    <a:pt x="1481" y="1445"/>
                  </a:cubicBezTo>
                  <a:cubicBezTo>
                    <a:pt x="1524" y="1338"/>
                    <a:pt x="1644" y="1218"/>
                    <a:pt x="1591" y="1098"/>
                  </a:cubicBezTo>
                  <a:lnTo>
                    <a:pt x="1604" y="1091"/>
                  </a:lnTo>
                  <a:cubicBezTo>
                    <a:pt x="1638" y="1051"/>
                    <a:pt x="1661" y="1001"/>
                    <a:pt x="1674" y="951"/>
                  </a:cubicBezTo>
                  <a:cubicBezTo>
                    <a:pt x="1681" y="911"/>
                    <a:pt x="1678" y="871"/>
                    <a:pt x="1664" y="835"/>
                  </a:cubicBezTo>
                  <a:lnTo>
                    <a:pt x="1681" y="831"/>
                  </a:lnTo>
                  <a:cubicBezTo>
                    <a:pt x="1694" y="801"/>
                    <a:pt x="1741" y="738"/>
                    <a:pt x="1771" y="691"/>
                  </a:cubicBezTo>
                  <a:lnTo>
                    <a:pt x="1778" y="681"/>
                  </a:lnTo>
                  <a:lnTo>
                    <a:pt x="1771" y="678"/>
                  </a:lnTo>
                  <a:lnTo>
                    <a:pt x="1741" y="678"/>
                  </a:lnTo>
                  <a:cubicBezTo>
                    <a:pt x="1664" y="558"/>
                    <a:pt x="1598" y="438"/>
                    <a:pt x="1541" y="308"/>
                  </a:cubicBezTo>
                  <a:cubicBezTo>
                    <a:pt x="1481" y="218"/>
                    <a:pt x="1434" y="78"/>
                    <a:pt x="134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1"/>
            <p:cNvSpPr/>
            <p:nvPr/>
          </p:nvSpPr>
          <p:spPr>
            <a:xfrm>
              <a:off x="1205547" y="3166030"/>
              <a:ext cx="61322" cy="198627"/>
            </a:xfrm>
            <a:custGeom>
              <a:rect b="b" l="l" r="r" t="t"/>
              <a:pathLst>
                <a:path extrusionOk="0" h="2669" w="824">
                  <a:moveTo>
                    <a:pt x="664" y="0"/>
                  </a:moveTo>
                  <a:cubicBezTo>
                    <a:pt x="624" y="80"/>
                    <a:pt x="577" y="157"/>
                    <a:pt x="524" y="234"/>
                  </a:cubicBezTo>
                  <a:cubicBezTo>
                    <a:pt x="370" y="474"/>
                    <a:pt x="247" y="730"/>
                    <a:pt x="157" y="1001"/>
                  </a:cubicBezTo>
                  <a:cubicBezTo>
                    <a:pt x="63" y="1311"/>
                    <a:pt x="0" y="1618"/>
                    <a:pt x="30" y="1938"/>
                  </a:cubicBezTo>
                  <a:cubicBezTo>
                    <a:pt x="47" y="2185"/>
                    <a:pt x="93" y="2521"/>
                    <a:pt x="307" y="2661"/>
                  </a:cubicBezTo>
                  <a:lnTo>
                    <a:pt x="344" y="2668"/>
                  </a:lnTo>
                  <a:cubicBezTo>
                    <a:pt x="354" y="2601"/>
                    <a:pt x="367" y="2538"/>
                    <a:pt x="387" y="2478"/>
                  </a:cubicBezTo>
                  <a:cubicBezTo>
                    <a:pt x="414" y="2361"/>
                    <a:pt x="440" y="2241"/>
                    <a:pt x="470" y="2118"/>
                  </a:cubicBezTo>
                  <a:lnTo>
                    <a:pt x="434" y="2108"/>
                  </a:lnTo>
                  <a:cubicBezTo>
                    <a:pt x="330" y="1701"/>
                    <a:pt x="427" y="1291"/>
                    <a:pt x="594" y="904"/>
                  </a:cubicBezTo>
                  <a:lnTo>
                    <a:pt x="540" y="881"/>
                  </a:lnTo>
                  <a:cubicBezTo>
                    <a:pt x="587" y="574"/>
                    <a:pt x="684" y="280"/>
                    <a:pt x="824" y="3"/>
                  </a:cubicBezTo>
                  <a:lnTo>
                    <a:pt x="66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1"/>
            <p:cNvSpPr/>
            <p:nvPr/>
          </p:nvSpPr>
          <p:spPr>
            <a:xfrm>
              <a:off x="1329604" y="2758209"/>
              <a:ext cx="146980" cy="51499"/>
            </a:xfrm>
            <a:custGeom>
              <a:rect b="b" l="l" r="r" t="t"/>
              <a:pathLst>
                <a:path extrusionOk="0" h="692" w="1975">
                  <a:moveTo>
                    <a:pt x="578" y="1"/>
                  </a:moveTo>
                  <a:cubicBezTo>
                    <a:pt x="538" y="41"/>
                    <a:pt x="454" y="54"/>
                    <a:pt x="381" y="74"/>
                  </a:cubicBezTo>
                  <a:cubicBezTo>
                    <a:pt x="347" y="81"/>
                    <a:pt x="314" y="91"/>
                    <a:pt x="284" y="107"/>
                  </a:cubicBezTo>
                  <a:cubicBezTo>
                    <a:pt x="244" y="134"/>
                    <a:pt x="207" y="164"/>
                    <a:pt x="174" y="197"/>
                  </a:cubicBezTo>
                  <a:cubicBezTo>
                    <a:pt x="134" y="237"/>
                    <a:pt x="104" y="284"/>
                    <a:pt x="77" y="334"/>
                  </a:cubicBezTo>
                  <a:cubicBezTo>
                    <a:pt x="74" y="341"/>
                    <a:pt x="71" y="348"/>
                    <a:pt x="67" y="354"/>
                  </a:cubicBezTo>
                  <a:cubicBezTo>
                    <a:pt x="34" y="424"/>
                    <a:pt x="14" y="504"/>
                    <a:pt x="7" y="584"/>
                  </a:cubicBezTo>
                  <a:cubicBezTo>
                    <a:pt x="7" y="594"/>
                    <a:pt x="4" y="604"/>
                    <a:pt x="4" y="614"/>
                  </a:cubicBezTo>
                  <a:cubicBezTo>
                    <a:pt x="1" y="641"/>
                    <a:pt x="1" y="664"/>
                    <a:pt x="1" y="691"/>
                  </a:cubicBezTo>
                  <a:lnTo>
                    <a:pt x="101" y="691"/>
                  </a:lnTo>
                  <a:cubicBezTo>
                    <a:pt x="137" y="674"/>
                    <a:pt x="234" y="621"/>
                    <a:pt x="341" y="554"/>
                  </a:cubicBezTo>
                  <a:cubicBezTo>
                    <a:pt x="481" y="464"/>
                    <a:pt x="634" y="348"/>
                    <a:pt x="658" y="264"/>
                  </a:cubicBezTo>
                  <a:cubicBezTo>
                    <a:pt x="801" y="348"/>
                    <a:pt x="948" y="424"/>
                    <a:pt x="1098" y="491"/>
                  </a:cubicBezTo>
                  <a:cubicBezTo>
                    <a:pt x="1231" y="561"/>
                    <a:pt x="1371" y="614"/>
                    <a:pt x="1515" y="648"/>
                  </a:cubicBezTo>
                  <a:cubicBezTo>
                    <a:pt x="1558" y="657"/>
                    <a:pt x="1601" y="662"/>
                    <a:pt x="1644" y="662"/>
                  </a:cubicBezTo>
                  <a:cubicBezTo>
                    <a:pt x="1721" y="662"/>
                    <a:pt x="1798" y="646"/>
                    <a:pt x="1868" y="614"/>
                  </a:cubicBezTo>
                  <a:lnTo>
                    <a:pt x="1975" y="491"/>
                  </a:lnTo>
                  <a:cubicBezTo>
                    <a:pt x="1952" y="464"/>
                    <a:pt x="1925" y="438"/>
                    <a:pt x="1902" y="411"/>
                  </a:cubicBezTo>
                  <a:cubicBezTo>
                    <a:pt x="1852" y="364"/>
                    <a:pt x="1798" y="317"/>
                    <a:pt x="1745" y="277"/>
                  </a:cubicBezTo>
                  <a:cubicBezTo>
                    <a:pt x="1701" y="247"/>
                    <a:pt x="1655" y="221"/>
                    <a:pt x="1608" y="197"/>
                  </a:cubicBezTo>
                  <a:cubicBezTo>
                    <a:pt x="1588" y="187"/>
                    <a:pt x="1568" y="177"/>
                    <a:pt x="1545" y="167"/>
                  </a:cubicBezTo>
                  <a:cubicBezTo>
                    <a:pt x="1508" y="151"/>
                    <a:pt x="1475" y="137"/>
                    <a:pt x="1438" y="121"/>
                  </a:cubicBezTo>
                  <a:cubicBezTo>
                    <a:pt x="1368" y="94"/>
                    <a:pt x="1298" y="71"/>
                    <a:pt x="1225" y="54"/>
                  </a:cubicBezTo>
                  <a:cubicBezTo>
                    <a:pt x="1158" y="37"/>
                    <a:pt x="1091" y="24"/>
                    <a:pt x="1021" y="21"/>
                  </a:cubicBezTo>
                  <a:cubicBezTo>
                    <a:pt x="988" y="14"/>
                    <a:pt x="951" y="14"/>
                    <a:pt x="914" y="14"/>
                  </a:cubicBezTo>
                  <a:cubicBezTo>
                    <a:pt x="884" y="17"/>
                    <a:pt x="851" y="21"/>
                    <a:pt x="821" y="24"/>
                  </a:cubicBezTo>
                  <a:cubicBezTo>
                    <a:pt x="779" y="29"/>
                    <a:pt x="733" y="35"/>
                    <a:pt x="691" y="35"/>
                  </a:cubicBezTo>
                  <a:cubicBezTo>
                    <a:pt x="652" y="35"/>
                    <a:pt x="617" y="30"/>
                    <a:pt x="591" y="14"/>
                  </a:cubicBezTo>
                  <a:lnTo>
                    <a:pt x="578" y="14"/>
                  </a:lnTo>
                  <a:cubicBezTo>
                    <a:pt x="578" y="11"/>
                    <a:pt x="578" y="4"/>
                    <a:pt x="578"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1"/>
            <p:cNvSpPr/>
            <p:nvPr/>
          </p:nvSpPr>
          <p:spPr>
            <a:xfrm>
              <a:off x="1468322" y="2708348"/>
              <a:ext cx="67871" cy="43238"/>
            </a:xfrm>
            <a:custGeom>
              <a:rect b="b" l="l" r="r" t="t"/>
              <a:pathLst>
                <a:path extrusionOk="0" h="581" w="912">
                  <a:moveTo>
                    <a:pt x="911" y="0"/>
                  </a:moveTo>
                  <a:lnTo>
                    <a:pt x="911" y="0"/>
                  </a:lnTo>
                  <a:cubicBezTo>
                    <a:pt x="755" y="47"/>
                    <a:pt x="595" y="117"/>
                    <a:pt x="448" y="177"/>
                  </a:cubicBezTo>
                  <a:cubicBezTo>
                    <a:pt x="341" y="224"/>
                    <a:pt x="234" y="254"/>
                    <a:pt x="128" y="300"/>
                  </a:cubicBezTo>
                  <a:cubicBezTo>
                    <a:pt x="91" y="317"/>
                    <a:pt x="58" y="327"/>
                    <a:pt x="18" y="330"/>
                  </a:cubicBezTo>
                  <a:lnTo>
                    <a:pt x="1" y="347"/>
                  </a:lnTo>
                  <a:cubicBezTo>
                    <a:pt x="58" y="401"/>
                    <a:pt x="111" y="457"/>
                    <a:pt x="158" y="514"/>
                  </a:cubicBezTo>
                  <a:cubicBezTo>
                    <a:pt x="174" y="537"/>
                    <a:pt x="194" y="557"/>
                    <a:pt x="211" y="581"/>
                  </a:cubicBezTo>
                  <a:lnTo>
                    <a:pt x="234" y="561"/>
                  </a:lnTo>
                  <a:cubicBezTo>
                    <a:pt x="328" y="471"/>
                    <a:pt x="431" y="391"/>
                    <a:pt x="541" y="317"/>
                  </a:cubicBezTo>
                  <a:cubicBezTo>
                    <a:pt x="641" y="244"/>
                    <a:pt x="838" y="130"/>
                    <a:pt x="91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1"/>
            <p:cNvSpPr/>
            <p:nvPr/>
          </p:nvSpPr>
          <p:spPr>
            <a:xfrm>
              <a:off x="1331613" y="2633630"/>
              <a:ext cx="60355" cy="79778"/>
            </a:xfrm>
            <a:custGeom>
              <a:rect b="b" l="l" r="r" t="t"/>
              <a:pathLst>
                <a:path extrusionOk="0" h="1072" w="811">
                  <a:moveTo>
                    <a:pt x="14" y="0"/>
                  </a:moveTo>
                  <a:lnTo>
                    <a:pt x="0" y="7"/>
                  </a:lnTo>
                  <a:cubicBezTo>
                    <a:pt x="60" y="174"/>
                    <a:pt x="137" y="341"/>
                    <a:pt x="210" y="507"/>
                  </a:cubicBezTo>
                  <a:cubicBezTo>
                    <a:pt x="274" y="674"/>
                    <a:pt x="320" y="874"/>
                    <a:pt x="427" y="1031"/>
                  </a:cubicBezTo>
                  <a:lnTo>
                    <a:pt x="431" y="1071"/>
                  </a:lnTo>
                  <a:cubicBezTo>
                    <a:pt x="551" y="1018"/>
                    <a:pt x="681" y="988"/>
                    <a:pt x="811" y="984"/>
                  </a:cubicBezTo>
                  <a:cubicBezTo>
                    <a:pt x="671" y="814"/>
                    <a:pt x="551" y="647"/>
                    <a:pt x="410" y="494"/>
                  </a:cubicBezTo>
                  <a:cubicBezTo>
                    <a:pt x="274" y="324"/>
                    <a:pt x="167" y="141"/>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1"/>
            <p:cNvSpPr/>
            <p:nvPr/>
          </p:nvSpPr>
          <p:spPr>
            <a:xfrm>
              <a:off x="1230105" y="2982362"/>
              <a:ext cx="269326" cy="341067"/>
            </a:xfrm>
            <a:custGeom>
              <a:rect b="b" l="l" r="r" t="t"/>
              <a:pathLst>
                <a:path extrusionOk="0" h="4583" w="3619">
                  <a:moveTo>
                    <a:pt x="3399" y="0"/>
                  </a:moveTo>
                  <a:lnTo>
                    <a:pt x="3372" y="10"/>
                  </a:lnTo>
                  <a:cubicBezTo>
                    <a:pt x="3249" y="90"/>
                    <a:pt x="3035" y="74"/>
                    <a:pt x="2895" y="134"/>
                  </a:cubicBezTo>
                  <a:cubicBezTo>
                    <a:pt x="2562" y="260"/>
                    <a:pt x="2248" y="440"/>
                    <a:pt x="1975" y="674"/>
                  </a:cubicBezTo>
                  <a:cubicBezTo>
                    <a:pt x="1668" y="914"/>
                    <a:pt x="1391" y="1184"/>
                    <a:pt x="1144" y="1488"/>
                  </a:cubicBezTo>
                  <a:cubicBezTo>
                    <a:pt x="894" y="1791"/>
                    <a:pt x="677" y="2121"/>
                    <a:pt x="494" y="2471"/>
                  </a:cubicBezTo>
                  <a:cubicBezTo>
                    <a:pt x="350" y="2745"/>
                    <a:pt x="254" y="3042"/>
                    <a:pt x="207" y="3349"/>
                  </a:cubicBezTo>
                  <a:lnTo>
                    <a:pt x="260" y="3369"/>
                  </a:lnTo>
                  <a:cubicBezTo>
                    <a:pt x="94" y="3759"/>
                    <a:pt x="0" y="4169"/>
                    <a:pt x="100" y="4576"/>
                  </a:cubicBezTo>
                  <a:lnTo>
                    <a:pt x="137" y="4583"/>
                  </a:lnTo>
                  <a:cubicBezTo>
                    <a:pt x="200" y="4312"/>
                    <a:pt x="280" y="4039"/>
                    <a:pt x="440" y="3819"/>
                  </a:cubicBezTo>
                  <a:cubicBezTo>
                    <a:pt x="561" y="3649"/>
                    <a:pt x="671" y="3482"/>
                    <a:pt x="791" y="3329"/>
                  </a:cubicBezTo>
                  <a:cubicBezTo>
                    <a:pt x="874" y="3205"/>
                    <a:pt x="981" y="3118"/>
                    <a:pt x="1067" y="3015"/>
                  </a:cubicBezTo>
                  <a:cubicBezTo>
                    <a:pt x="1314" y="2598"/>
                    <a:pt x="1574" y="2198"/>
                    <a:pt x="1915" y="1821"/>
                  </a:cubicBezTo>
                  <a:cubicBezTo>
                    <a:pt x="2175" y="1531"/>
                    <a:pt x="2452" y="1224"/>
                    <a:pt x="2742" y="961"/>
                  </a:cubicBezTo>
                  <a:lnTo>
                    <a:pt x="2942" y="781"/>
                  </a:lnTo>
                  <a:lnTo>
                    <a:pt x="3249" y="500"/>
                  </a:lnTo>
                  <a:cubicBezTo>
                    <a:pt x="3355" y="397"/>
                    <a:pt x="3519" y="307"/>
                    <a:pt x="3612" y="187"/>
                  </a:cubicBezTo>
                  <a:lnTo>
                    <a:pt x="3619" y="177"/>
                  </a:lnTo>
                  <a:cubicBezTo>
                    <a:pt x="3562" y="157"/>
                    <a:pt x="3509" y="127"/>
                    <a:pt x="3465" y="87"/>
                  </a:cubicBezTo>
                  <a:cubicBezTo>
                    <a:pt x="3435" y="64"/>
                    <a:pt x="3412" y="34"/>
                    <a:pt x="3399"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1"/>
            <p:cNvSpPr/>
            <p:nvPr/>
          </p:nvSpPr>
          <p:spPr>
            <a:xfrm>
              <a:off x="1459169" y="2758507"/>
              <a:ext cx="26345" cy="30289"/>
            </a:xfrm>
            <a:custGeom>
              <a:rect b="b" l="l" r="r" t="t"/>
              <a:pathLst>
                <a:path extrusionOk="0" h="407" w="354">
                  <a:moveTo>
                    <a:pt x="247" y="0"/>
                  </a:moveTo>
                  <a:lnTo>
                    <a:pt x="234" y="13"/>
                  </a:lnTo>
                  <a:cubicBezTo>
                    <a:pt x="141" y="43"/>
                    <a:pt x="111" y="227"/>
                    <a:pt x="0" y="273"/>
                  </a:cubicBezTo>
                  <a:cubicBezTo>
                    <a:pt x="57" y="313"/>
                    <a:pt x="111" y="360"/>
                    <a:pt x="161" y="407"/>
                  </a:cubicBezTo>
                  <a:lnTo>
                    <a:pt x="171" y="397"/>
                  </a:lnTo>
                  <a:cubicBezTo>
                    <a:pt x="247" y="320"/>
                    <a:pt x="294" y="213"/>
                    <a:pt x="354" y="137"/>
                  </a:cubicBezTo>
                  <a:cubicBezTo>
                    <a:pt x="321" y="87"/>
                    <a:pt x="284" y="40"/>
                    <a:pt x="24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1"/>
            <p:cNvSpPr/>
            <p:nvPr/>
          </p:nvSpPr>
          <p:spPr>
            <a:xfrm>
              <a:off x="1661664" y="3189324"/>
              <a:ext cx="90197" cy="157994"/>
            </a:xfrm>
            <a:custGeom>
              <a:rect b="b" l="l" r="r" t="t"/>
              <a:pathLst>
                <a:path extrusionOk="0" h="2123" w="1212">
                  <a:moveTo>
                    <a:pt x="514" y="1"/>
                  </a:moveTo>
                  <a:lnTo>
                    <a:pt x="511" y="14"/>
                  </a:lnTo>
                  <a:cubicBezTo>
                    <a:pt x="311" y="184"/>
                    <a:pt x="971" y="628"/>
                    <a:pt x="895" y="828"/>
                  </a:cubicBezTo>
                  <a:lnTo>
                    <a:pt x="885" y="834"/>
                  </a:lnTo>
                  <a:cubicBezTo>
                    <a:pt x="748" y="634"/>
                    <a:pt x="538" y="518"/>
                    <a:pt x="341" y="381"/>
                  </a:cubicBezTo>
                  <a:lnTo>
                    <a:pt x="341" y="384"/>
                  </a:lnTo>
                  <a:cubicBezTo>
                    <a:pt x="188" y="414"/>
                    <a:pt x="554" y="768"/>
                    <a:pt x="584" y="858"/>
                  </a:cubicBezTo>
                  <a:lnTo>
                    <a:pt x="558" y="878"/>
                  </a:lnTo>
                  <a:cubicBezTo>
                    <a:pt x="504" y="808"/>
                    <a:pt x="448" y="738"/>
                    <a:pt x="384" y="674"/>
                  </a:cubicBezTo>
                  <a:cubicBezTo>
                    <a:pt x="341" y="628"/>
                    <a:pt x="278" y="538"/>
                    <a:pt x="201" y="538"/>
                  </a:cubicBezTo>
                  <a:cubicBezTo>
                    <a:pt x="94" y="738"/>
                    <a:pt x="494" y="1044"/>
                    <a:pt x="524" y="1258"/>
                  </a:cubicBezTo>
                  <a:cubicBezTo>
                    <a:pt x="324" y="1198"/>
                    <a:pt x="294" y="934"/>
                    <a:pt x="124" y="874"/>
                  </a:cubicBezTo>
                  <a:lnTo>
                    <a:pt x="111" y="904"/>
                  </a:lnTo>
                  <a:cubicBezTo>
                    <a:pt x="1" y="951"/>
                    <a:pt x="94" y="1058"/>
                    <a:pt x="141" y="1121"/>
                  </a:cubicBezTo>
                  <a:cubicBezTo>
                    <a:pt x="148" y="1135"/>
                    <a:pt x="154" y="1148"/>
                    <a:pt x="164" y="1161"/>
                  </a:cubicBezTo>
                  <a:cubicBezTo>
                    <a:pt x="208" y="1248"/>
                    <a:pt x="238" y="1335"/>
                    <a:pt x="284" y="1425"/>
                  </a:cubicBezTo>
                  <a:lnTo>
                    <a:pt x="278" y="1425"/>
                  </a:lnTo>
                  <a:cubicBezTo>
                    <a:pt x="288" y="1455"/>
                    <a:pt x="294" y="1485"/>
                    <a:pt x="301" y="1515"/>
                  </a:cubicBezTo>
                  <a:lnTo>
                    <a:pt x="278" y="1518"/>
                  </a:lnTo>
                  <a:cubicBezTo>
                    <a:pt x="294" y="1611"/>
                    <a:pt x="218" y="1718"/>
                    <a:pt x="188" y="1812"/>
                  </a:cubicBezTo>
                  <a:cubicBezTo>
                    <a:pt x="144" y="1895"/>
                    <a:pt x="101" y="1982"/>
                    <a:pt x="61" y="2065"/>
                  </a:cubicBezTo>
                  <a:lnTo>
                    <a:pt x="108" y="2088"/>
                  </a:lnTo>
                  <a:cubicBezTo>
                    <a:pt x="122" y="2113"/>
                    <a:pt x="151" y="2122"/>
                    <a:pt x="188" y="2122"/>
                  </a:cubicBezTo>
                  <a:cubicBezTo>
                    <a:pt x="212" y="2122"/>
                    <a:pt x="239" y="2118"/>
                    <a:pt x="268" y="2112"/>
                  </a:cubicBezTo>
                  <a:cubicBezTo>
                    <a:pt x="374" y="2082"/>
                    <a:pt x="478" y="2038"/>
                    <a:pt x="571" y="1982"/>
                  </a:cubicBezTo>
                  <a:cubicBezTo>
                    <a:pt x="671" y="1885"/>
                    <a:pt x="758" y="1798"/>
                    <a:pt x="878" y="1735"/>
                  </a:cubicBezTo>
                  <a:lnTo>
                    <a:pt x="905" y="1725"/>
                  </a:lnTo>
                  <a:cubicBezTo>
                    <a:pt x="1061" y="1651"/>
                    <a:pt x="1188" y="1558"/>
                    <a:pt x="1201" y="1368"/>
                  </a:cubicBezTo>
                  <a:cubicBezTo>
                    <a:pt x="1211" y="1201"/>
                    <a:pt x="1185" y="1031"/>
                    <a:pt x="1121" y="878"/>
                  </a:cubicBezTo>
                  <a:cubicBezTo>
                    <a:pt x="1115" y="858"/>
                    <a:pt x="1105" y="834"/>
                    <a:pt x="1095" y="814"/>
                  </a:cubicBezTo>
                  <a:cubicBezTo>
                    <a:pt x="1085" y="748"/>
                    <a:pt x="1091" y="688"/>
                    <a:pt x="1078" y="614"/>
                  </a:cubicBezTo>
                  <a:cubicBezTo>
                    <a:pt x="1048" y="524"/>
                    <a:pt x="971" y="448"/>
                    <a:pt x="908" y="371"/>
                  </a:cubicBezTo>
                  <a:cubicBezTo>
                    <a:pt x="895" y="351"/>
                    <a:pt x="881" y="334"/>
                    <a:pt x="868" y="317"/>
                  </a:cubicBezTo>
                  <a:cubicBezTo>
                    <a:pt x="811" y="241"/>
                    <a:pt x="748" y="171"/>
                    <a:pt x="678" y="107"/>
                  </a:cubicBezTo>
                  <a:cubicBezTo>
                    <a:pt x="631" y="64"/>
                    <a:pt x="574" y="27"/>
                    <a:pt x="51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1"/>
            <p:cNvSpPr/>
            <p:nvPr/>
          </p:nvSpPr>
          <p:spPr>
            <a:xfrm>
              <a:off x="1481271" y="2784033"/>
              <a:ext cx="22921" cy="26866"/>
            </a:xfrm>
            <a:custGeom>
              <a:rect b="b" l="l" r="r" t="t"/>
              <a:pathLst>
                <a:path extrusionOk="0" h="361" w="308">
                  <a:moveTo>
                    <a:pt x="207" y="1"/>
                  </a:moveTo>
                  <a:lnTo>
                    <a:pt x="197" y="7"/>
                  </a:lnTo>
                  <a:cubicBezTo>
                    <a:pt x="137" y="67"/>
                    <a:pt x="90" y="144"/>
                    <a:pt x="30" y="207"/>
                  </a:cubicBezTo>
                  <a:lnTo>
                    <a:pt x="0" y="207"/>
                  </a:lnTo>
                  <a:cubicBezTo>
                    <a:pt x="54" y="254"/>
                    <a:pt x="104" y="304"/>
                    <a:pt x="147" y="361"/>
                  </a:cubicBezTo>
                  <a:lnTo>
                    <a:pt x="167" y="344"/>
                  </a:lnTo>
                  <a:cubicBezTo>
                    <a:pt x="214" y="297"/>
                    <a:pt x="244" y="237"/>
                    <a:pt x="290" y="191"/>
                  </a:cubicBezTo>
                  <a:lnTo>
                    <a:pt x="307" y="187"/>
                  </a:lnTo>
                  <a:cubicBezTo>
                    <a:pt x="280" y="121"/>
                    <a:pt x="247" y="61"/>
                    <a:pt x="20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1"/>
            <p:cNvSpPr/>
            <p:nvPr/>
          </p:nvSpPr>
          <p:spPr>
            <a:xfrm>
              <a:off x="1170272" y="2778303"/>
              <a:ext cx="128895" cy="226460"/>
            </a:xfrm>
            <a:custGeom>
              <a:rect b="b" l="l" r="r" t="t"/>
              <a:pathLst>
                <a:path extrusionOk="0" h="3043" w="1732">
                  <a:moveTo>
                    <a:pt x="1244" y="1"/>
                  </a:moveTo>
                  <a:lnTo>
                    <a:pt x="1191" y="21"/>
                  </a:lnTo>
                  <a:cubicBezTo>
                    <a:pt x="1198" y="41"/>
                    <a:pt x="1201" y="61"/>
                    <a:pt x="1204" y="84"/>
                  </a:cubicBezTo>
                  <a:cubicBezTo>
                    <a:pt x="1214" y="244"/>
                    <a:pt x="1108" y="448"/>
                    <a:pt x="1044" y="578"/>
                  </a:cubicBezTo>
                  <a:cubicBezTo>
                    <a:pt x="908" y="885"/>
                    <a:pt x="704" y="1181"/>
                    <a:pt x="551" y="1495"/>
                  </a:cubicBezTo>
                  <a:lnTo>
                    <a:pt x="491" y="1468"/>
                  </a:lnTo>
                  <a:cubicBezTo>
                    <a:pt x="431" y="1328"/>
                    <a:pt x="381" y="1188"/>
                    <a:pt x="334" y="1048"/>
                  </a:cubicBezTo>
                  <a:lnTo>
                    <a:pt x="327" y="1048"/>
                  </a:lnTo>
                  <a:cubicBezTo>
                    <a:pt x="347" y="1091"/>
                    <a:pt x="321" y="1148"/>
                    <a:pt x="307" y="1188"/>
                  </a:cubicBezTo>
                  <a:cubicBezTo>
                    <a:pt x="231" y="1435"/>
                    <a:pt x="121" y="1648"/>
                    <a:pt x="61" y="1898"/>
                  </a:cubicBezTo>
                  <a:cubicBezTo>
                    <a:pt x="24" y="2079"/>
                    <a:pt x="4" y="2265"/>
                    <a:pt x="1" y="2449"/>
                  </a:cubicBezTo>
                  <a:cubicBezTo>
                    <a:pt x="14" y="2619"/>
                    <a:pt x="61" y="2956"/>
                    <a:pt x="244" y="3032"/>
                  </a:cubicBezTo>
                  <a:lnTo>
                    <a:pt x="254" y="3042"/>
                  </a:lnTo>
                  <a:cubicBezTo>
                    <a:pt x="341" y="2952"/>
                    <a:pt x="387" y="2879"/>
                    <a:pt x="491" y="2802"/>
                  </a:cubicBezTo>
                  <a:lnTo>
                    <a:pt x="501" y="2796"/>
                  </a:lnTo>
                  <a:cubicBezTo>
                    <a:pt x="714" y="2686"/>
                    <a:pt x="874" y="2495"/>
                    <a:pt x="951" y="2265"/>
                  </a:cubicBezTo>
                  <a:lnTo>
                    <a:pt x="814" y="2189"/>
                  </a:lnTo>
                  <a:cubicBezTo>
                    <a:pt x="898" y="2069"/>
                    <a:pt x="968" y="1938"/>
                    <a:pt x="1028" y="1805"/>
                  </a:cubicBezTo>
                  <a:cubicBezTo>
                    <a:pt x="1158" y="1588"/>
                    <a:pt x="1271" y="1365"/>
                    <a:pt x="1368" y="1128"/>
                  </a:cubicBezTo>
                  <a:lnTo>
                    <a:pt x="1511" y="1148"/>
                  </a:lnTo>
                  <a:cubicBezTo>
                    <a:pt x="1525" y="1065"/>
                    <a:pt x="1528" y="981"/>
                    <a:pt x="1535" y="928"/>
                  </a:cubicBezTo>
                  <a:lnTo>
                    <a:pt x="1731" y="908"/>
                  </a:lnTo>
                  <a:cubicBezTo>
                    <a:pt x="1701" y="751"/>
                    <a:pt x="1641" y="601"/>
                    <a:pt x="1551" y="468"/>
                  </a:cubicBezTo>
                  <a:cubicBezTo>
                    <a:pt x="1531" y="441"/>
                    <a:pt x="1511" y="411"/>
                    <a:pt x="1491" y="384"/>
                  </a:cubicBezTo>
                  <a:cubicBezTo>
                    <a:pt x="1465" y="344"/>
                    <a:pt x="1435" y="308"/>
                    <a:pt x="1405" y="268"/>
                  </a:cubicBezTo>
                  <a:cubicBezTo>
                    <a:pt x="1338" y="188"/>
                    <a:pt x="1285" y="98"/>
                    <a:pt x="12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1"/>
            <p:cNvSpPr/>
            <p:nvPr/>
          </p:nvSpPr>
          <p:spPr>
            <a:xfrm>
              <a:off x="1451206" y="3005432"/>
              <a:ext cx="212767" cy="670896"/>
            </a:xfrm>
            <a:custGeom>
              <a:rect b="b" l="l" r="r" t="t"/>
              <a:pathLst>
                <a:path extrusionOk="0" h="9015" w="2859">
                  <a:moveTo>
                    <a:pt x="754" y="0"/>
                  </a:moveTo>
                  <a:lnTo>
                    <a:pt x="694" y="147"/>
                  </a:lnTo>
                  <a:cubicBezTo>
                    <a:pt x="708" y="270"/>
                    <a:pt x="631" y="394"/>
                    <a:pt x="618" y="501"/>
                  </a:cubicBezTo>
                  <a:cubicBezTo>
                    <a:pt x="571" y="731"/>
                    <a:pt x="601" y="978"/>
                    <a:pt x="554" y="1208"/>
                  </a:cubicBezTo>
                  <a:cubicBezTo>
                    <a:pt x="518" y="1431"/>
                    <a:pt x="451" y="1648"/>
                    <a:pt x="358" y="1855"/>
                  </a:cubicBezTo>
                  <a:cubicBezTo>
                    <a:pt x="221" y="2155"/>
                    <a:pt x="47" y="2408"/>
                    <a:pt x="1" y="2728"/>
                  </a:cubicBezTo>
                  <a:lnTo>
                    <a:pt x="111" y="2745"/>
                  </a:lnTo>
                  <a:cubicBezTo>
                    <a:pt x="175" y="2711"/>
                    <a:pt x="230" y="2697"/>
                    <a:pt x="279" y="2697"/>
                  </a:cubicBezTo>
                  <a:cubicBezTo>
                    <a:pt x="332" y="2697"/>
                    <a:pt x="378" y="2714"/>
                    <a:pt x="418" y="2742"/>
                  </a:cubicBezTo>
                  <a:cubicBezTo>
                    <a:pt x="548" y="2832"/>
                    <a:pt x="618" y="3042"/>
                    <a:pt x="694" y="3205"/>
                  </a:cubicBezTo>
                  <a:cubicBezTo>
                    <a:pt x="701" y="3225"/>
                    <a:pt x="711" y="3245"/>
                    <a:pt x="718" y="3255"/>
                  </a:cubicBezTo>
                  <a:cubicBezTo>
                    <a:pt x="865" y="3579"/>
                    <a:pt x="1088" y="3862"/>
                    <a:pt x="1368" y="4079"/>
                  </a:cubicBezTo>
                  <a:cubicBezTo>
                    <a:pt x="1452" y="4162"/>
                    <a:pt x="1612" y="4269"/>
                    <a:pt x="1642" y="4403"/>
                  </a:cubicBezTo>
                  <a:lnTo>
                    <a:pt x="1645" y="4403"/>
                  </a:lnTo>
                  <a:cubicBezTo>
                    <a:pt x="1692" y="4496"/>
                    <a:pt x="1615" y="4539"/>
                    <a:pt x="1555" y="4586"/>
                  </a:cubicBezTo>
                  <a:cubicBezTo>
                    <a:pt x="1415" y="4663"/>
                    <a:pt x="1308" y="4726"/>
                    <a:pt x="1261" y="4880"/>
                  </a:cubicBezTo>
                  <a:cubicBezTo>
                    <a:pt x="1185" y="5076"/>
                    <a:pt x="1321" y="5156"/>
                    <a:pt x="1445" y="5276"/>
                  </a:cubicBezTo>
                  <a:cubicBezTo>
                    <a:pt x="1648" y="5496"/>
                    <a:pt x="1648" y="5797"/>
                    <a:pt x="1608" y="6077"/>
                  </a:cubicBezTo>
                  <a:lnTo>
                    <a:pt x="1615" y="6077"/>
                  </a:lnTo>
                  <a:cubicBezTo>
                    <a:pt x="1645" y="6167"/>
                    <a:pt x="1632" y="6307"/>
                    <a:pt x="1632" y="6397"/>
                  </a:cubicBezTo>
                  <a:cubicBezTo>
                    <a:pt x="1635" y="6567"/>
                    <a:pt x="1625" y="6737"/>
                    <a:pt x="1602" y="6904"/>
                  </a:cubicBezTo>
                  <a:cubicBezTo>
                    <a:pt x="1575" y="7211"/>
                    <a:pt x="1502" y="7518"/>
                    <a:pt x="1722" y="7724"/>
                  </a:cubicBezTo>
                  <a:cubicBezTo>
                    <a:pt x="1758" y="7758"/>
                    <a:pt x="1802" y="7788"/>
                    <a:pt x="1845" y="7811"/>
                  </a:cubicBezTo>
                  <a:cubicBezTo>
                    <a:pt x="1985" y="7888"/>
                    <a:pt x="2122" y="7964"/>
                    <a:pt x="2245" y="8101"/>
                  </a:cubicBezTo>
                  <a:cubicBezTo>
                    <a:pt x="2339" y="8211"/>
                    <a:pt x="2339" y="8271"/>
                    <a:pt x="2352" y="8411"/>
                  </a:cubicBezTo>
                  <a:cubicBezTo>
                    <a:pt x="2382" y="8705"/>
                    <a:pt x="2709" y="8775"/>
                    <a:pt x="2846" y="9012"/>
                  </a:cubicBezTo>
                  <a:lnTo>
                    <a:pt x="2849" y="9015"/>
                  </a:lnTo>
                  <a:lnTo>
                    <a:pt x="2859" y="9008"/>
                  </a:lnTo>
                  <a:cubicBezTo>
                    <a:pt x="2846" y="8778"/>
                    <a:pt x="2799" y="8548"/>
                    <a:pt x="2769" y="8318"/>
                  </a:cubicBezTo>
                  <a:cubicBezTo>
                    <a:pt x="2752" y="8134"/>
                    <a:pt x="2735" y="7948"/>
                    <a:pt x="2705" y="7751"/>
                  </a:cubicBezTo>
                  <a:cubicBezTo>
                    <a:pt x="2692" y="7658"/>
                    <a:pt x="2669" y="7568"/>
                    <a:pt x="2642" y="7477"/>
                  </a:cubicBezTo>
                  <a:lnTo>
                    <a:pt x="2659" y="7474"/>
                  </a:lnTo>
                  <a:cubicBezTo>
                    <a:pt x="2569" y="7027"/>
                    <a:pt x="2539" y="6567"/>
                    <a:pt x="2492" y="6107"/>
                  </a:cubicBezTo>
                  <a:cubicBezTo>
                    <a:pt x="2482" y="6013"/>
                    <a:pt x="2472" y="5913"/>
                    <a:pt x="2455" y="5817"/>
                  </a:cubicBezTo>
                  <a:cubicBezTo>
                    <a:pt x="2449" y="5770"/>
                    <a:pt x="2439" y="5723"/>
                    <a:pt x="2429" y="5677"/>
                  </a:cubicBezTo>
                  <a:cubicBezTo>
                    <a:pt x="2415" y="5570"/>
                    <a:pt x="2429" y="5400"/>
                    <a:pt x="2352" y="5306"/>
                  </a:cubicBezTo>
                  <a:lnTo>
                    <a:pt x="2362" y="5290"/>
                  </a:lnTo>
                  <a:cubicBezTo>
                    <a:pt x="2319" y="5270"/>
                    <a:pt x="2279" y="5253"/>
                    <a:pt x="2262" y="5246"/>
                  </a:cubicBezTo>
                  <a:cubicBezTo>
                    <a:pt x="2255" y="5243"/>
                    <a:pt x="2252" y="5236"/>
                    <a:pt x="2245" y="5233"/>
                  </a:cubicBezTo>
                  <a:cubicBezTo>
                    <a:pt x="2179" y="5156"/>
                    <a:pt x="2135" y="5043"/>
                    <a:pt x="2075" y="4970"/>
                  </a:cubicBezTo>
                  <a:lnTo>
                    <a:pt x="2072" y="4970"/>
                  </a:lnTo>
                  <a:cubicBezTo>
                    <a:pt x="2055" y="4866"/>
                    <a:pt x="2042" y="4763"/>
                    <a:pt x="2025" y="4659"/>
                  </a:cubicBezTo>
                  <a:lnTo>
                    <a:pt x="2068" y="4653"/>
                  </a:lnTo>
                  <a:cubicBezTo>
                    <a:pt x="2042" y="4449"/>
                    <a:pt x="2098" y="4276"/>
                    <a:pt x="2139" y="4082"/>
                  </a:cubicBezTo>
                  <a:cubicBezTo>
                    <a:pt x="2145" y="4062"/>
                    <a:pt x="2149" y="4039"/>
                    <a:pt x="2152" y="4016"/>
                  </a:cubicBezTo>
                  <a:cubicBezTo>
                    <a:pt x="2182" y="3829"/>
                    <a:pt x="2185" y="3639"/>
                    <a:pt x="2169" y="3449"/>
                  </a:cubicBezTo>
                  <a:cubicBezTo>
                    <a:pt x="2139" y="3172"/>
                    <a:pt x="2092" y="2895"/>
                    <a:pt x="2045" y="2635"/>
                  </a:cubicBezTo>
                  <a:cubicBezTo>
                    <a:pt x="2002" y="2338"/>
                    <a:pt x="1885" y="2025"/>
                    <a:pt x="1892" y="1725"/>
                  </a:cubicBezTo>
                  <a:cubicBezTo>
                    <a:pt x="1878" y="1665"/>
                    <a:pt x="1868" y="1601"/>
                    <a:pt x="1865" y="1538"/>
                  </a:cubicBezTo>
                  <a:lnTo>
                    <a:pt x="1645" y="1544"/>
                  </a:lnTo>
                  <a:cubicBezTo>
                    <a:pt x="1602" y="1038"/>
                    <a:pt x="1338" y="637"/>
                    <a:pt x="1061" y="224"/>
                  </a:cubicBezTo>
                  <a:lnTo>
                    <a:pt x="1081" y="47"/>
                  </a:lnTo>
                  <a:cubicBezTo>
                    <a:pt x="985" y="37"/>
                    <a:pt x="848" y="40"/>
                    <a:pt x="75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1"/>
            <p:cNvSpPr/>
            <p:nvPr/>
          </p:nvSpPr>
          <p:spPr>
            <a:xfrm>
              <a:off x="1577049" y="4205677"/>
              <a:ext cx="246777" cy="258386"/>
            </a:xfrm>
            <a:custGeom>
              <a:rect b="b" l="l" r="r" t="t"/>
              <a:pathLst>
                <a:path extrusionOk="0" h="3472" w="3316">
                  <a:moveTo>
                    <a:pt x="171" y="1"/>
                  </a:moveTo>
                  <a:lnTo>
                    <a:pt x="171" y="27"/>
                  </a:lnTo>
                  <a:cubicBezTo>
                    <a:pt x="171" y="151"/>
                    <a:pt x="77" y="241"/>
                    <a:pt x="47" y="351"/>
                  </a:cubicBezTo>
                  <a:cubicBezTo>
                    <a:pt x="44" y="364"/>
                    <a:pt x="41" y="381"/>
                    <a:pt x="37" y="394"/>
                  </a:cubicBezTo>
                  <a:cubicBezTo>
                    <a:pt x="4" y="558"/>
                    <a:pt x="17" y="751"/>
                    <a:pt x="17" y="918"/>
                  </a:cubicBezTo>
                  <a:lnTo>
                    <a:pt x="1" y="1054"/>
                  </a:lnTo>
                  <a:cubicBezTo>
                    <a:pt x="74" y="1141"/>
                    <a:pt x="104" y="1281"/>
                    <a:pt x="107" y="1398"/>
                  </a:cubicBezTo>
                  <a:lnTo>
                    <a:pt x="107" y="1405"/>
                  </a:lnTo>
                  <a:lnTo>
                    <a:pt x="91" y="1401"/>
                  </a:lnTo>
                  <a:cubicBezTo>
                    <a:pt x="64" y="1508"/>
                    <a:pt x="77" y="1641"/>
                    <a:pt x="77" y="1761"/>
                  </a:cubicBezTo>
                  <a:lnTo>
                    <a:pt x="77" y="2238"/>
                  </a:lnTo>
                  <a:cubicBezTo>
                    <a:pt x="77" y="2499"/>
                    <a:pt x="47" y="2775"/>
                    <a:pt x="94" y="3035"/>
                  </a:cubicBezTo>
                  <a:lnTo>
                    <a:pt x="67" y="3042"/>
                  </a:lnTo>
                  <a:lnTo>
                    <a:pt x="71" y="3062"/>
                  </a:lnTo>
                  <a:cubicBezTo>
                    <a:pt x="79" y="3060"/>
                    <a:pt x="87" y="3059"/>
                    <a:pt x="95" y="3059"/>
                  </a:cubicBezTo>
                  <a:cubicBezTo>
                    <a:pt x="110" y="3059"/>
                    <a:pt x="124" y="3062"/>
                    <a:pt x="137" y="3069"/>
                  </a:cubicBezTo>
                  <a:cubicBezTo>
                    <a:pt x="291" y="3085"/>
                    <a:pt x="431" y="3132"/>
                    <a:pt x="584" y="3162"/>
                  </a:cubicBezTo>
                  <a:cubicBezTo>
                    <a:pt x="998" y="3239"/>
                    <a:pt x="1415" y="3316"/>
                    <a:pt x="1828" y="3376"/>
                  </a:cubicBezTo>
                  <a:cubicBezTo>
                    <a:pt x="2212" y="3452"/>
                    <a:pt x="2612" y="3469"/>
                    <a:pt x="3009" y="3469"/>
                  </a:cubicBezTo>
                  <a:lnTo>
                    <a:pt x="3009" y="3462"/>
                  </a:lnTo>
                  <a:cubicBezTo>
                    <a:pt x="3035" y="3467"/>
                    <a:pt x="3063" y="3471"/>
                    <a:pt x="3090" y="3471"/>
                  </a:cubicBezTo>
                  <a:cubicBezTo>
                    <a:pt x="3136" y="3471"/>
                    <a:pt x="3180" y="3460"/>
                    <a:pt x="3209" y="3422"/>
                  </a:cubicBezTo>
                  <a:cubicBezTo>
                    <a:pt x="3286" y="3346"/>
                    <a:pt x="3272" y="3145"/>
                    <a:pt x="3272" y="3039"/>
                  </a:cubicBezTo>
                  <a:cubicBezTo>
                    <a:pt x="3286" y="2852"/>
                    <a:pt x="3272" y="2669"/>
                    <a:pt x="3272" y="2468"/>
                  </a:cubicBezTo>
                  <a:cubicBezTo>
                    <a:pt x="3272" y="2345"/>
                    <a:pt x="3302" y="2178"/>
                    <a:pt x="3256" y="2055"/>
                  </a:cubicBezTo>
                  <a:lnTo>
                    <a:pt x="3292" y="2032"/>
                  </a:lnTo>
                  <a:cubicBezTo>
                    <a:pt x="3252" y="1935"/>
                    <a:pt x="3316" y="1788"/>
                    <a:pt x="3286" y="1685"/>
                  </a:cubicBezTo>
                  <a:cubicBezTo>
                    <a:pt x="3259" y="1585"/>
                    <a:pt x="3149" y="1551"/>
                    <a:pt x="3109" y="1458"/>
                  </a:cubicBezTo>
                  <a:lnTo>
                    <a:pt x="3119" y="1455"/>
                  </a:lnTo>
                  <a:cubicBezTo>
                    <a:pt x="3072" y="1225"/>
                    <a:pt x="3089" y="978"/>
                    <a:pt x="3089" y="748"/>
                  </a:cubicBezTo>
                  <a:cubicBezTo>
                    <a:pt x="3132" y="671"/>
                    <a:pt x="3306" y="564"/>
                    <a:pt x="3179" y="471"/>
                  </a:cubicBezTo>
                  <a:lnTo>
                    <a:pt x="3242" y="457"/>
                  </a:lnTo>
                  <a:cubicBezTo>
                    <a:pt x="3249" y="434"/>
                    <a:pt x="3252" y="407"/>
                    <a:pt x="3259" y="384"/>
                  </a:cubicBezTo>
                  <a:lnTo>
                    <a:pt x="3242" y="381"/>
                  </a:lnTo>
                  <a:cubicBezTo>
                    <a:pt x="3226" y="371"/>
                    <a:pt x="3209" y="361"/>
                    <a:pt x="3192" y="357"/>
                  </a:cubicBezTo>
                  <a:cubicBezTo>
                    <a:pt x="3055" y="307"/>
                    <a:pt x="2839" y="314"/>
                    <a:pt x="2705" y="287"/>
                  </a:cubicBezTo>
                  <a:cubicBezTo>
                    <a:pt x="2505" y="257"/>
                    <a:pt x="2318" y="241"/>
                    <a:pt x="2135" y="227"/>
                  </a:cubicBezTo>
                  <a:cubicBezTo>
                    <a:pt x="1842" y="197"/>
                    <a:pt x="1535" y="181"/>
                    <a:pt x="1245" y="134"/>
                  </a:cubicBezTo>
                  <a:cubicBezTo>
                    <a:pt x="951" y="87"/>
                    <a:pt x="661" y="27"/>
                    <a:pt x="354" y="11"/>
                  </a:cubicBezTo>
                  <a:cubicBezTo>
                    <a:pt x="291" y="7"/>
                    <a:pt x="231" y="1"/>
                    <a:pt x="171"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1"/>
            <p:cNvSpPr/>
            <p:nvPr/>
          </p:nvSpPr>
          <p:spPr>
            <a:xfrm>
              <a:off x="1101806" y="4190569"/>
              <a:ext cx="714581" cy="43015"/>
            </a:xfrm>
            <a:custGeom>
              <a:rect b="b" l="l" r="r" t="t"/>
              <a:pathLst>
                <a:path extrusionOk="0" h="578" w="9602">
                  <a:moveTo>
                    <a:pt x="6066" y="0"/>
                  </a:moveTo>
                  <a:cubicBezTo>
                    <a:pt x="5620" y="0"/>
                    <a:pt x="5173" y="0"/>
                    <a:pt x="4729" y="30"/>
                  </a:cubicBezTo>
                  <a:cubicBezTo>
                    <a:pt x="4099" y="77"/>
                    <a:pt x="3455" y="47"/>
                    <a:pt x="2825" y="90"/>
                  </a:cubicBezTo>
                  <a:cubicBezTo>
                    <a:pt x="2348" y="137"/>
                    <a:pt x="1871" y="154"/>
                    <a:pt x="1394" y="200"/>
                  </a:cubicBezTo>
                  <a:cubicBezTo>
                    <a:pt x="1074" y="214"/>
                    <a:pt x="704" y="180"/>
                    <a:pt x="397" y="307"/>
                  </a:cubicBezTo>
                  <a:lnTo>
                    <a:pt x="404" y="337"/>
                  </a:lnTo>
                  <a:cubicBezTo>
                    <a:pt x="284" y="404"/>
                    <a:pt x="100" y="450"/>
                    <a:pt x="17" y="540"/>
                  </a:cubicBezTo>
                  <a:lnTo>
                    <a:pt x="0" y="570"/>
                  </a:lnTo>
                  <a:lnTo>
                    <a:pt x="0" y="577"/>
                  </a:lnTo>
                  <a:lnTo>
                    <a:pt x="13" y="570"/>
                  </a:lnTo>
                  <a:cubicBezTo>
                    <a:pt x="23" y="572"/>
                    <a:pt x="32" y="573"/>
                    <a:pt x="41" y="573"/>
                  </a:cubicBezTo>
                  <a:cubicBezTo>
                    <a:pt x="114" y="573"/>
                    <a:pt x="192" y="522"/>
                    <a:pt x="260" y="510"/>
                  </a:cubicBezTo>
                  <a:cubicBezTo>
                    <a:pt x="537" y="477"/>
                    <a:pt x="827" y="447"/>
                    <a:pt x="1104" y="434"/>
                  </a:cubicBezTo>
                  <a:cubicBezTo>
                    <a:pt x="1411" y="417"/>
                    <a:pt x="1718" y="417"/>
                    <a:pt x="2024" y="400"/>
                  </a:cubicBezTo>
                  <a:cubicBezTo>
                    <a:pt x="2411" y="370"/>
                    <a:pt x="2795" y="324"/>
                    <a:pt x="3178" y="324"/>
                  </a:cubicBezTo>
                  <a:cubicBezTo>
                    <a:pt x="3915" y="324"/>
                    <a:pt x="4652" y="294"/>
                    <a:pt x="5389" y="247"/>
                  </a:cubicBezTo>
                  <a:cubicBezTo>
                    <a:pt x="5715" y="219"/>
                    <a:pt x="6037" y="205"/>
                    <a:pt x="6362" y="205"/>
                  </a:cubicBezTo>
                  <a:cubicBezTo>
                    <a:pt x="6427" y="205"/>
                    <a:pt x="6492" y="206"/>
                    <a:pt x="6557" y="207"/>
                  </a:cubicBezTo>
                  <a:cubicBezTo>
                    <a:pt x="6620" y="207"/>
                    <a:pt x="6680" y="210"/>
                    <a:pt x="6740" y="217"/>
                  </a:cubicBezTo>
                  <a:cubicBezTo>
                    <a:pt x="7047" y="230"/>
                    <a:pt x="7340" y="294"/>
                    <a:pt x="7631" y="337"/>
                  </a:cubicBezTo>
                  <a:cubicBezTo>
                    <a:pt x="7924" y="384"/>
                    <a:pt x="8231" y="400"/>
                    <a:pt x="8521" y="430"/>
                  </a:cubicBezTo>
                  <a:cubicBezTo>
                    <a:pt x="8708" y="447"/>
                    <a:pt x="8891" y="460"/>
                    <a:pt x="9091" y="494"/>
                  </a:cubicBezTo>
                  <a:cubicBezTo>
                    <a:pt x="9225" y="520"/>
                    <a:pt x="9445" y="510"/>
                    <a:pt x="9578" y="560"/>
                  </a:cubicBezTo>
                  <a:lnTo>
                    <a:pt x="9602" y="507"/>
                  </a:lnTo>
                  <a:cubicBezTo>
                    <a:pt x="9485" y="490"/>
                    <a:pt x="9391" y="374"/>
                    <a:pt x="9285" y="340"/>
                  </a:cubicBezTo>
                  <a:lnTo>
                    <a:pt x="9275" y="337"/>
                  </a:lnTo>
                  <a:lnTo>
                    <a:pt x="9245" y="337"/>
                  </a:lnTo>
                  <a:cubicBezTo>
                    <a:pt x="9189" y="316"/>
                    <a:pt x="9131" y="305"/>
                    <a:pt x="9072" y="305"/>
                  </a:cubicBezTo>
                  <a:cubicBezTo>
                    <a:pt x="9057" y="305"/>
                    <a:pt x="9043" y="306"/>
                    <a:pt x="9028" y="307"/>
                  </a:cubicBezTo>
                  <a:cubicBezTo>
                    <a:pt x="8875" y="290"/>
                    <a:pt x="8708" y="277"/>
                    <a:pt x="8538" y="260"/>
                  </a:cubicBezTo>
                  <a:cubicBezTo>
                    <a:pt x="8244" y="230"/>
                    <a:pt x="7954" y="184"/>
                    <a:pt x="7661" y="167"/>
                  </a:cubicBezTo>
                  <a:cubicBezTo>
                    <a:pt x="7387" y="154"/>
                    <a:pt x="7110" y="107"/>
                    <a:pt x="6834" y="77"/>
                  </a:cubicBezTo>
                  <a:cubicBezTo>
                    <a:pt x="6710" y="60"/>
                    <a:pt x="6587" y="47"/>
                    <a:pt x="6450" y="30"/>
                  </a:cubicBezTo>
                  <a:cubicBezTo>
                    <a:pt x="6421" y="30"/>
                    <a:pt x="6376" y="17"/>
                    <a:pt x="6338" y="17"/>
                  </a:cubicBezTo>
                  <a:cubicBezTo>
                    <a:pt x="6328" y="17"/>
                    <a:pt x="6319" y="18"/>
                    <a:pt x="6310" y="20"/>
                  </a:cubicBezTo>
                  <a:cubicBezTo>
                    <a:pt x="6300" y="20"/>
                    <a:pt x="6290" y="23"/>
                    <a:pt x="6280" y="30"/>
                  </a:cubicBezTo>
                  <a:lnTo>
                    <a:pt x="6263" y="13"/>
                  </a:lnTo>
                  <a:cubicBezTo>
                    <a:pt x="6203" y="13"/>
                    <a:pt x="6143" y="0"/>
                    <a:pt x="6066"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1"/>
            <p:cNvSpPr/>
            <p:nvPr/>
          </p:nvSpPr>
          <p:spPr>
            <a:xfrm>
              <a:off x="1568119" y="4135722"/>
              <a:ext cx="225195" cy="80225"/>
            </a:xfrm>
            <a:custGeom>
              <a:rect b="b" l="l" r="r" t="t"/>
              <a:pathLst>
                <a:path extrusionOk="0" h="1078" w="3026">
                  <a:moveTo>
                    <a:pt x="14" y="0"/>
                  </a:moveTo>
                  <a:cubicBezTo>
                    <a:pt x="1" y="240"/>
                    <a:pt x="44" y="497"/>
                    <a:pt x="44" y="757"/>
                  </a:cubicBezTo>
                  <a:cubicBezTo>
                    <a:pt x="53" y="755"/>
                    <a:pt x="63" y="754"/>
                    <a:pt x="73" y="754"/>
                  </a:cubicBezTo>
                  <a:cubicBezTo>
                    <a:pt x="112" y="754"/>
                    <a:pt x="155" y="767"/>
                    <a:pt x="184" y="767"/>
                  </a:cubicBezTo>
                  <a:cubicBezTo>
                    <a:pt x="321" y="784"/>
                    <a:pt x="441" y="797"/>
                    <a:pt x="568" y="814"/>
                  </a:cubicBezTo>
                  <a:cubicBezTo>
                    <a:pt x="844" y="844"/>
                    <a:pt x="1121" y="891"/>
                    <a:pt x="1398" y="904"/>
                  </a:cubicBezTo>
                  <a:cubicBezTo>
                    <a:pt x="1688" y="921"/>
                    <a:pt x="1982" y="967"/>
                    <a:pt x="2272" y="997"/>
                  </a:cubicBezTo>
                  <a:cubicBezTo>
                    <a:pt x="2442" y="1014"/>
                    <a:pt x="2612" y="1027"/>
                    <a:pt x="2765" y="1044"/>
                  </a:cubicBezTo>
                  <a:cubicBezTo>
                    <a:pt x="2779" y="1043"/>
                    <a:pt x="2793" y="1042"/>
                    <a:pt x="2808" y="1042"/>
                  </a:cubicBezTo>
                  <a:cubicBezTo>
                    <a:pt x="2865" y="1042"/>
                    <a:pt x="2923" y="1053"/>
                    <a:pt x="2979" y="1074"/>
                  </a:cubicBezTo>
                  <a:lnTo>
                    <a:pt x="3012" y="1074"/>
                  </a:lnTo>
                  <a:lnTo>
                    <a:pt x="3022" y="1077"/>
                  </a:lnTo>
                  <a:lnTo>
                    <a:pt x="3025" y="1061"/>
                  </a:lnTo>
                  <a:cubicBezTo>
                    <a:pt x="3025" y="911"/>
                    <a:pt x="3009" y="760"/>
                    <a:pt x="2979" y="614"/>
                  </a:cubicBezTo>
                  <a:cubicBezTo>
                    <a:pt x="2965" y="520"/>
                    <a:pt x="2979" y="367"/>
                    <a:pt x="2919" y="290"/>
                  </a:cubicBezTo>
                  <a:lnTo>
                    <a:pt x="2919" y="287"/>
                  </a:lnTo>
                  <a:cubicBezTo>
                    <a:pt x="2842" y="260"/>
                    <a:pt x="2742" y="260"/>
                    <a:pt x="2672" y="244"/>
                  </a:cubicBezTo>
                  <a:cubicBezTo>
                    <a:pt x="2565" y="230"/>
                    <a:pt x="2442" y="200"/>
                    <a:pt x="2332" y="184"/>
                  </a:cubicBezTo>
                  <a:cubicBezTo>
                    <a:pt x="2198" y="164"/>
                    <a:pt x="2065" y="147"/>
                    <a:pt x="1928" y="130"/>
                  </a:cubicBezTo>
                  <a:cubicBezTo>
                    <a:pt x="1758" y="110"/>
                    <a:pt x="1585" y="93"/>
                    <a:pt x="1411" y="77"/>
                  </a:cubicBezTo>
                  <a:cubicBezTo>
                    <a:pt x="948" y="30"/>
                    <a:pt x="481" y="0"/>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1"/>
            <p:cNvSpPr/>
            <p:nvPr/>
          </p:nvSpPr>
          <p:spPr>
            <a:xfrm>
              <a:off x="1626166" y="3254144"/>
              <a:ext cx="132914" cy="221697"/>
            </a:xfrm>
            <a:custGeom>
              <a:rect b="b" l="l" r="r" t="t"/>
              <a:pathLst>
                <a:path extrusionOk="0" h="2979" w="1786">
                  <a:moveTo>
                    <a:pt x="1598" y="0"/>
                  </a:moveTo>
                  <a:cubicBezTo>
                    <a:pt x="1662" y="157"/>
                    <a:pt x="1688" y="324"/>
                    <a:pt x="1675" y="490"/>
                  </a:cubicBezTo>
                  <a:cubicBezTo>
                    <a:pt x="1662" y="680"/>
                    <a:pt x="1535" y="774"/>
                    <a:pt x="1378" y="847"/>
                  </a:cubicBezTo>
                  <a:lnTo>
                    <a:pt x="1385" y="860"/>
                  </a:lnTo>
                  <a:cubicBezTo>
                    <a:pt x="1415" y="967"/>
                    <a:pt x="1385" y="1104"/>
                    <a:pt x="1385" y="1227"/>
                  </a:cubicBezTo>
                  <a:cubicBezTo>
                    <a:pt x="1368" y="1367"/>
                    <a:pt x="1368" y="1504"/>
                    <a:pt x="1338" y="1644"/>
                  </a:cubicBezTo>
                  <a:cubicBezTo>
                    <a:pt x="1308" y="1741"/>
                    <a:pt x="1218" y="2188"/>
                    <a:pt x="1095" y="2238"/>
                  </a:cubicBezTo>
                  <a:cubicBezTo>
                    <a:pt x="928" y="2111"/>
                    <a:pt x="855" y="1768"/>
                    <a:pt x="831" y="1598"/>
                  </a:cubicBezTo>
                  <a:cubicBezTo>
                    <a:pt x="818" y="1477"/>
                    <a:pt x="815" y="1344"/>
                    <a:pt x="745" y="1237"/>
                  </a:cubicBezTo>
                  <a:cubicBezTo>
                    <a:pt x="716" y="1244"/>
                    <a:pt x="689" y="1248"/>
                    <a:pt x="665" y="1248"/>
                  </a:cubicBezTo>
                  <a:cubicBezTo>
                    <a:pt x="628" y="1248"/>
                    <a:pt x="599" y="1238"/>
                    <a:pt x="585" y="1214"/>
                  </a:cubicBezTo>
                  <a:lnTo>
                    <a:pt x="538" y="1191"/>
                  </a:lnTo>
                  <a:cubicBezTo>
                    <a:pt x="505" y="1261"/>
                    <a:pt x="475" y="1331"/>
                    <a:pt x="448" y="1397"/>
                  </a:cubicBezTo>
                  <a:cubicBezTo>
                    <a:pt x="391" y="1558"/>
                    <a:pt x="331" y="1824"/>
                    <a:pt x="224" y="1958"/>
                  </a:cubicBezTo>
                  <a:lnTo>
                    <a:pt x="248" y="1958"/>
                  </a:lnTo>
                  <a:lnTo>
                    <a:pt x="248" y="1998"/>
                  </a:lnTo>
                  <a:lnTo>
                    <a:pt x="154" y="1998"/>
                  </a:lnTo>
                  <a:cubicBezTo>
                    <a:pt x="153" y="1999"/>
                    <a:pt x="151" y="2000"/>
                    <a:pt x="148" y="2000"/>
                  </a:cubicBezTo>
                  <a:cubicBezTo>
                    <a:pt x="128" y="2000"/>
                    <a:pt x="66" y="1974"/>
                    <a:pt x="11" y="1951"/>
                  </a:cubicBezTo>
                  <a:lnTo>
                    <a:pt x="1" y="1968"/>
                  </a:lnTo>
                  <a:cubicBezTo>
                    <a:pt x="78" y="2061"/>
                    <a:pt x="64" y="2231"/>
                    <a:pt x="78" y="2338"/>
                  </a:cubicBezTo>
                  <a:cubicBezTo>
                    <a:pt x="88" y="2385"/>
                    <a:pt x="98" y="2431"/>
                    <a:pt x="104" y="2478"/>
                  </a:cubicBezTo>
                  <a:lnTo>
                    <a:pt x="124" y="2475"/>
                  </a:lnTo>
                  <a:cubicBezTo>
                    <a:pt x="218" y="2658"/>
                    <a:pt x="294" y="2781"/>
                    <a:pt x="478" y="2892"/>
                  </a:cubicBezTo>
                  <a:cubicBezTo>
                    <a:pt x="525" y="2915"/>
                    <a:pt x="595" y="2972"/>
                    <a:pt x="655" y="2978"/>
                  </a:cubicBezTo>
                  <a:cubicBezTo>
                    <a:pt x="671" y="2975"/>
                    <a:pt x="688" y="2972"/>
                    <a:pt x="705" y="2968"/>
                  </a:cubicBezTo>
                  <a:cubicBezTo>
                    <a:pt x="888" y="2932"/>
                    <a:pt x="1061" y="2858"/>
                    <a:pt x="1215" y="2748"/>
                  </a:cubicBezTo>
                  <a:cubicBezTo>
                    <a:pt x="1385" y="2628"/>
                    <a:pt x="1415" y="2428"/>
                    <a:pt x="1462" y="2245"/>
                  </a:cubicBezTo>
                  <a:cubicBezTo>
                    <a:pt x="1552" y="1904"/>
                    <a:pt x="1522" y="1538"/>
                    <a:pt x="1598" y="1197"/>
                  </a:cubicBezTo>
                  <a:cubicBezTo>
                    <a:pt x="1645" y="967"/>
                    <a:pt x="1722" y="767"/>
                    <a:pt x="1752" y="537"/>
                  </a:cubicBezTo>
                  <a:cubicBezTo>
                    <a:pt x="1785" y="354"/>
                    <a:pt x="1708" y="170"/>
                    <a:pt x="159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1"/>
            <p:cNvSpPr/>
            <p:nvPr/>
          </p:nvSpPr>
          <p:spPr>
            <a:xfrm>
              <a:off x="1725740" y="3140207"/>
              <a:ext cx="27610" cy="26121"/>
            </a:xfrm>
            <a:custGeom>
              <a:rect b="b" l="l" r="r" t="t"/>
              <a:pathLst>
                <a:path extrusionOk="0" h="351" w="371">
                  <a:moveTo>
                    <a:pt x="114" y="0"/>
                  </a:moveTo>
                  <a:lnTo>
                    <a:pt x="107" y="10"/>
                  </a:lnTo>
                  <a:cubicBezTo>
                    <a:pt x="77" y="57"/>
                    <a:pt x="30" y="117"/>
                    <a:pt x="17" y="150"/>
                  </a:cubicBezTo>
                  <a:lnTo>
                    <a:pt x="0" y="154"/>
                  </a:lnTo>
                  <a:cubicBezTo>
                    <a:pt x="14" y="190"/>
                    <a:pt x="17" y="230"/>
                    <a:pt x="14" y="270"/>
                  </a:cubicBezTo>
                  <a:lnTo>
                    <a:pt x="30" y="274"/>
                  </a:lnTo>
                  <a:cubicBezTo>
                    <a:pt x="107" y="274"/>
                    <a:pt x="184" y="317"/>
                    <a:pt x="247" y="350"/>
                  </a:cubicBezTo>
                  <a:lnTo>
                    <a:pt x="277" y="350"/>
                  </a:lnTo>
                  <a:cubicBezTo>
                    <a:pt x="317" y="297"/>
                    <a:pt x="347" y="240"/>
                    <a:pt x="370" y="180"/>
                  </a:cubicBezTo>
                  <a:lnTo>
                    <a:pt x="354" y="150"/>
                  </a:lnTo>
                  <a:cubicBezTo>
                    <a:pt x="350" y="144"/>
                    <a:pt x="344" y="140"/>
                    <a:pt x="340" y="130"/>
                  </a:cubicBezTo>
                  <a:lnTo>
                    <a:pt x="337" y="134"/>
                  </a:lnTo>
                  <a:cubicBezTo>
                    <a:pt x="280" y="74"/>
                    <a:pt x="190" y="44"/>
                    <a:pt x="1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1"/>
            <p:cNvSpPr/>
            <p:nvPr/>
          </p:nvSpPr>
          <p:spPr>
            <a:xfrm>
              <a:off x="1711823" y="3160077"/>
              <a:ext cx="34605" cy="52392"/>
            </a:xfrm>
            <a:custGeom>
              <a:rect b="b" l="l" r="r" t="t"/>
              <a:pathLst>
                <a:path extrusionOk="0" h="704" w="465">
                  <a:moveTo>
                    <a:pt x="197" y="0"/>
                  </a:moveTo>
                  <a:cubicBezTo>
                    <a:pt x="184" y="53"/>
                    <a:pt x="161" y="100"/>
                    <a:pt x="124" y="143"/>
                  </a:cubicBezTo>
                  <a:lnTo>
                    <a:pt x="111" y="150"/>
                  </a:lnTo>
                  <a:cubicBezTo>
                    <a:pt x="167" y="270"/>
                    <a:pt x="47" y="390"/>
                    <a:pt x="1" y="497"/>
                  </a:cubicBezTo>
                  <a:cubicBezTo>
                    <a:pt x="71" y="560"/>
                    <a:pt x="134" y="630"/>
                    <a:pt x="191" y="704"/>
                  </a:cubicBezTo>
                  <a:lnTo>
                    <a:pt x="217" y="680"/>
                  </a:lnTo>
                  <a:cubicBezTo>
                    <a:pt x="281" y="590"/>
                    <a:pt x="434" y="404"/>
                    <a:pt x="434" y="297"/>
                  </a:cubicBezTo>
                  <a:lnTo>
                    <a:pt x="417" y="297"/>
                  </a:lnTo>
                  <a:cubicBezTo>
                    <a:pt x="417" y="220"/>
                    <a:pt x="464" y="174"/>
                    <a:pt x="464" y="97"/>
                  </a:cubicBezTo>
                  <a:lnTo>
                    <a:pt x="464" y="83"/>
                  </a:lnTo>
                  <a:lnTo>
                    <a:pt x="431" y="80"/>
                  </a:lnTo>
                  <a:cubicBezTo>
                    <a:pt x="371" y="50"/>
                    <a:pt x="294" y="3"/>
                    <a:pt x="217" y="3"/>
                  </a:cubicBezTo>
                  <a:lnTo>
                    <a:pt x="197"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1"/>
            <p:cNvSpPr/>
            <p:nvPr/>
          </p:nvSpPr>
          <p:spPr>
            <a:xfrm>
              <a:off x="1618501" y="3275949"/>
              <a:ext cx="65564" cy="127333"/>
            </a:xfrm>
            <a:custGeom>
              <a:rect b="b" l="l" r="r" t="t"/>
              <a:pathLst>
                <a:path extrusionOk="0" h="1711" w="881">
                  <a:moveTo>
                    <a:pt x="744" y="1"/>
                  </a:moveTo>
                  <a:lnTo>
                    <a:pt x="704" y="21"/>
                  </a:lnTo>
                  <a:cubicBezTo>
                    <a:pt x="691" y="127"/>
                    <a:pt x="614" y="251"/>
                    <a:pt x="568" y="357"/>
                  </a:cubicBezTo>
                  <a:cubicBezTo>
                    <a:pt x="504" y="527"/>
                    <a:pt x="457" y="681"/>
                    <a:pt x="397" y="848"/>
                  </a:cubicBezTo>
                  <a:cubicBezTo>
                    <a:pt x="327" y="994"/>
                    <a:pt x="264" y="1141"/>
                    <a:pt x="214" y="1295"/>
                  </a:cubicBezTo>
                  <a:cubicBezTo>
                    <a:pt x="167" y="1388"/>
                    <a:pt x="137" y="1525"/>
                    <a:pt x="74" y="1601"/>
                  </a:cubicBezTo>
                  <a:lnTo>
                    <a:pt x="1" y="1601"/>
                  </a:lnTo>
                  <a:cubicBezTo>
                    <a:pt x="4" y="1608"/>
                    <a:pt x="11" y="1611"/>
                    <a:pt x="14" y="1618"/>
                  </a:cubicBezTo>
                  <a:cubicBezTo>
                    <a:pt x="31" y="1621"/>
                    <a:pt x="74" y="1638"/>
                    <a:pt x="114" y="1658"/>
                  </a:cubicBezTo>
                  <a:cubicBezTo>
                    <a:pt x="169" y="1684"/>
                    <a:pt x="231" y="1710"/>
                    <a:pt x="253" y="1710"/>
                  </a:cubicBezTo>
                  <a:cubicBezTo>
                    <a:pt x="257" y="1710"/>
                    <a:pt x="259" y="1709"/>
                    <a:pt x="261" y="1708"/>
                  </a:cubicBezTo>
                  <a:lnTo>
                    <a:pt x="351" y="1708"/>
                  </a:lnTo>
                  <a:lnTo>
                    <a:pt x="351" y="1665"/>
                  </a:lnTo>
                  <a:lnTo>
                    <a:pt x="327" y="1665"/>
                  </a:lnTo>
                  <a:cubicBezTo>
                    <a:pt x="434" y="1531"/>
                    <a:pt x="494" y="1265"/>
                    <a:pt x="551" y="1111"/>
                  </a:cubicBezTo>
                  <a:cubicBezTo>
                    <a:pt x="578" y="1041"/>
                    <a:pt x="608" y="971"/>
                    <a:pt x="641" y="904"/>
                  </a:cubicBezTo>
                  <a:cubicBezTo>
                    <a:pt x="684" y="818"/>
                    <a:pt x="724" y="734"/>
                    <a:pt x="768" y="651"/>
                  </a:cubicBezTo>
                  <a:cubicBezTo>
                    <a:pt x="798" y="557"/>
                    <a:pt x="874" y="451"/>
                    <a:pt x="858" y="357"/>
                  </a:cubicBezTo>
                  <a:lnTo>
                    <a:pt x="881" y="354"/>
                  </a:lnTo>
                  <a:cubicBezTo>
                    <a:pt x="874" y="324"/>
                    <a:pt x="868" y="294"/>
                    <a:pt x="858" y="264"/>
                  </a:cubicBezTo>
                  <a:lnTo>
                    <a:pt x="864" y="261"/>
                  </a:lnTo>
                  <a:cubicBezTo>
                    <a:pt x="818" y="174"/>
                    <a:pt x="788" y="87"/>
                    <a:pt x="7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1"/>
            <p:cNvSpPr/>
            <p:nvPr/>
          </p:nvSpPr>
          <p:spPr>
            <a:xfrm>
              <a:off x="1674837" y="3475022"/>
              <a:ext cx="3795" cy="893"/>
            </a:xfrm>
            <a:custGeom>
              <a:rect b="b" l="l" r="r" t="t"/>
              <a:pathLst>
                <a:path extrusionOk="0" h="12" w="51">
                  <a:moveTo>
                    <a:pt x="51" y="0"/>
                  </a:moveTo>
                  <a:lnTo>
                    <a:pt x="51" y="0"/>
                  </a:lnTo>
                  <a:cubicBezTo>
                    <a:pt x="34" y="4"/>
                    <a:pt x="17" y="7"/>
                    <a:pt x="1" y="10"/>
                  </a:cubicBezTo>
                  <a:cubicBezTo>
                    <a:pt x="5" y="11"/>
                    <a:pt x="9" y="11"/>
                    <a:pt x="14" y="11"/>
                  </a:cubicBezTo>
                  <a:cubicBezTo>
                    <a:pt x="27" y="11"/>
                    <a:pt x="41" y="8"/>
                    <a:pt x="5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a:off x="1578314" y="3734599"/>
              <a:ext cx="93844" cy="314573"/>
            </a:xfrm>
            <a:custGeom>
              <a:rect b="b" l="l" r="r" t="t"/>
              <a:pathLst>
                <a:path extrusionOk="0" h="4227" w="1261">
                  <a:moveTo>
                    <a:pt x="117" y="1"/>
                  </a:moveTo>
                  <a:lnTo>
                    <a:pt x="77" y="44"/>
                  </a:lnTo>
                  <a:cubicBezTo>
                    <a:pt x="60" y="167"/>
                    <a:pt x="94" y="287"/>
                    <a:pt x="94" y="414"/>
                  </a:cubicBezTo>
                  <a:cubicBezTo>
                    <a:pt x="94" y="614"/>
                    <a:pt x="77" y="811"/>
                    <a:pt x="60" y="1011"/>
                  </a:cubicBezTo>
                  <a:cubicBezTo>
                    <a:pt x="60" y="1065"/>
                    <a:pt x="60" y="1118"/>
                    <a:pt x="57" y="1168"/>
                  </a:cubicBezTo>
                  <a:cubicBezTo>
                    <a:pt x="47" y="1325"/>
                    <a:pt x="27" y="1475"/>
                    <a:pt x="14" y="1625"/>
                  </a:cubicBezTo>
                  <a:cubicBezTo>
                    <a:pt x="14" y="1735"/>
                    <a:pt x="0" y="1855"/>
                    <a:pt x="30" y="1948"/>
                  </a:cubicBezTo>
                  <a:cubicBezTo>
                    <a:pt x="77" y="2055"/>
                    <a:pt x="184" y="2118"/>
                    <a:pt x="260" y="2195"/>
                  </a:cubicBezTo>
                  <a:cubicBezTo>
                    <a:pt x="354" y="2285"/>
                    <a:pt x="431" y="2362"/>
                    <a:pt x="414" y="2502"/>
                  </a:cubicBezTo>
                  <a:cubicBezTo>
                    <a:pt x="400" y="2625"/>
                    <a:pt x="320" y="2732"/>
                    <a:pt x="307" y="2869"/>
                  </a:cubicBezTo>
                  <a:cubicBezTo>
                    <a:pt x="290" y="3222"/>
                    <a:pt x="737" y="3482"/>
                    <a:pt x="984" y="3683"/>
                  </a:cubicBezTo>
                  <a:lnTo>
                    <a:pt x="1017" y="3669"/>
                  </a:lnTo>
                  <a:cubicBezTo>
                    <a:pt x="1098" y="3849"/>
                    <a:pt x="1164" y="4036"/>
                    <a:pt x="1221" y="4226"/>
                  </a:cubicBezTo>
                  <a:lnTo>
                    <a:pt x="1231" y="4223"/>
                  </a:lnTo>
                  <a:cubicBezTo>
                    <a:pt x="1231" y="3916"/>
                    <a:pt x="1261" y="3639"/>
                    <a:pt x="1201" y="3346"/>
                  </a:cubicBezTo>
                  <a:cubicBezTo>
                    <a:pt x="1154" y="3162"/>
                    <a:pt x="1108" y="2979"/>
                    <a:pt x="1108" y="2795"/>
                  </a:cubicBezTo>
                  <a:lnTo>
                    <a:pt x="1074" y="2795"/>
                  </a:lnTo>
                  <a:cubicBezTo>
                    <a:pt x="1144" y="2712"/>
                    <a:pt x="1198" y="2632"/>
                    <a:pt x="1184" y="2502"/>
                  </a:cubicBezTo>
                  <a:cubicBezTo>
                    <a:pt x="1154" y="2332"/>
                    <a:pt x="1014" y="2178"/>
                    <a:pt x="1061" y="1995"/>
                  </a:cubicBezTo>
                  <a:cubicBezTo>
                    <a:pt x="1091" y="1872"/>
                    <a:pt x="1214" y="1782"/>
                    <a:pt x="1244" y="1642"/>
                  </a:cubicBezTo>
                  <a:cubicBezTo>
                    <a:pt x="1261" y="1555"/>
                    <a:pt x="1261" y="1468"/>
                    <a:pt x="1244" y="1381"/>
                  </a:cubicBezTo>
                  <a:cubicBezTo>
                    <a:pt x="1201" y="1148"/>
                    <a:pt x="1158" y="924"/>
                    <a:pt x="1154" y="681"/>
                  </a:cubicBezTo>
                  <a:cubicBezTo>
                    <a:pt x="1137" y="685"/>
                    <a:pt x="1119" y="687"/>
                    <a:pt x="1100" y="687"/>
                  </a:cubicBezTo>
                  <a:cubicBezTo>
                    <a:pt x="978" y="687"/>
                    <a:pt x="818" y="614"/>
                    <a:pt x="737" y="568"/>
                  </a:cubicBezTo>
                  <a:cubicBezTo>
                    <a:pt x="584" y="491"/>
                    <a:pt x="521" y="351"/>
                    <a:pt x="414" y="227"/>
                  </a:cubicBezTo>
                  <a:cubicBezTo>
                    <a:pt x="334" y="121"/>
                    <a:pt x="217" y="74"/>
                    <a:pt x="11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1"/>
            <p:cNvSpPr/>
            <p:nvPr/>
          </p:nvSpPr>
          <p:spPr>
            <a:xfrm>
              <a:off x="1578314" y="3713687"/>
              <a:ext cx="92355" cy="71815"/>
            </a:xfrm>
            <a:custGeom>
              <a:rect b="b" l="l" r="r" t="t"/>
              <a:pathLst>
                <a:path extrusionOk="0" h="965" w="1241">
                  <a:moveTo>
                    <a:pt x="444" y="0"/>
                  </a:moveTo>
                  <a:cubicBezTo>
                    <a:pt x="393" y="0"/>
                    <a:pt x="337" y="14"/>
                    <a:pt x="274" y="32"/>
                  </a:cubicBezTo>
                  <a:cubicBezTo>
                    <a:pt x="214" y="48"/>
                    <a:pt x="104" y="65"/>
                    <a:pt x="90" y="142"/>
                  </a:cubicBezTo>
                  <a:lnTo>
                    <a:pt x="0" y="155"/>
                  </a:lnTo>
                  <a:cubicBezTo>
                    <a:pt x="17" y="192"/>
                    <a:pt x="44" y="222"/>
                    <a:pt x="74" y="248"/>
                  </a:cubicBezTo>
                  <a:cubicBezTo>
                    <a:pt x="87" y="258"/>
                    <a:pt x="104" y="272"/>
                    <a:pt x="117" y="282"/>
                  </a:cubicBezTo>
                  <a:cubicBezTo>
                    <a:pt x="217" y="352"/>
                    <a:pt x="334" y="402"/>
                    <a:pt x="414" y="508"/>
                  </a:cubicBezTo>
                  <a:cubicBezTo>
                    <a:pt x="521" y="632"/>
                    <a:pt x="581" y="769"/>
                    <a:pt x="734" y="849"/>
                  </a:cubicBezTo>
                  <a:cubicBezTo>
                    <a:pt x="817" y="894"/>
                    <a:pt x="976" y="965"/>
                    <a:pt x="1096" y="965"/>
                  </a:cubicBezTo>
                  <a:cubicBezTo>
                    <a:pt x="1115" y="965"/>
                    <a:pt x="1134" y="963"/>
                    <a:pt x="1151" y="959"/>
                  </a:cubicBezTo>
                  <a:cubicBezTo>
                    <a:pt x="1168" y="955"/>
                    <a:pt x="1184" y="949"/>
                    <a:pt x="1198" y="939"/>
                  </a:cubicBezTo>
                  <a:lnTo>
                    <a:pt x="1241" y="939"/>
                  </a:lnTo>
                  <a:cubicBezTo>
                    <a:pt x="1238" y="795"/>
                    <a:pt x="1211" y="652"/>
                    <a:pt x="1198" y="525"/>
                  </a:cubicBezTo>
                  <a:cubicBezTo>
                    <a:pt x="1184" y="422"/>
                    <a:pt x="1168" y="322"/>
                    <a:pt x="1141" y="222"/>
                  </a:cubicBezTo>
                  <a:cubicBezTo>
                    <a:pt x="1124" y="218"/>
                    <a:pt x="1107" y="215"/>
                    <a:pt x="1089" y="215"/>
                  </a:cubicBezTo>
                  <a:cubicBezTo>
                    <a:pt x="1078" y="215"/>
                    <a:pt x="1068" y="216"/>
                    <a:pt x="1057" y="218"/>
                  </a:cubicBezTo>
                  <a:lnTo>
                    <a:pt x="1057" y="205"/>
                  </a:lnTo>
                  <a:cubicBezTo>
                    <a:pt x="973" y="218"/>
                    <a:pt x="906" y="236"/>
                    <a:pt x="846" y="236"/>
                  </a:cubicBezTo>
                  <a:cubicBezTo>
                    <a:pt x="772" y="236"/>
                    <a:pt x="711" y="208"/>
                    <a:pt x="644" y="108"/>
                  </a:cubicBezTo>
                  <a:cubicBezTo>
                    <a:pt x="581" y="28"/>
                    <a:pt x="517" y="0"/>
                    <a:pt x="44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1"/>
            <p:cNvSpPr/>
            <p:nvPr/>
          </p:nvSpPr>
          <p:spPr>
            <a:xfrm>
              <a:off x="1573552" y="3580252"/>
              <a:ext cx="98383" cy="151073"/>
            </a:xfrm>
            <a:custGeom>
              <a:rect b="b" l="l" r="r" t="t"/>
              <a:pathLst>
                <a:path extrusionOk="0" h="2030" w="1322">
                  <a:moveTo>
                    <a:pt x="78" y="0"/>
                  </a:moveTo>
                  <a:lnTo>
                    <a:pt x="61" y="27"/>
                  </a:lnTo>
                  <a:cubicBezTo>
                    <a:pt x="154" y="197"/>
                    <a:pt x="78" y="474"/>
                    <a:pt x="61" y="657"/>
                  </a:cubicBezTo>
                  <a:cubicBezTo>
                    <a:pt x="31" y="1027"/>
                    <a:pt x="1" y="1394"/>
                    <a:pt x="31" y="1765"/>
                  </a:cubicBezTo>
                  <a:cubicBezTo>
                    <a:pt x="28" y="1828"/>
                    <a:pt x="41" y="1891"/>
                    <a:pt x="64" y="1948"/>
                  </a:cubicBezTo>
                  <a:lnTo>
                    <a:pt x="154" y="1935"/>
                  </a:lnTo>
                  <a:cubicBezTo>
                    <a:pt x="171" y="1855"/>
                    <a:pt x="278" y="1841"/>
                    <a:pt x="338" y="1825"/>
                  </a:cubicBezTo>
                  <a:cubicBezTo>
                    <a:pt x="402" y="1805"/>
                    <a:pt x="457" y="1792"/>
                    <a:pt x="508" y="1792"/>
                  </a:cubicBezTo>
                  <a:cubicBezTo>
                    <a:pt x="582" y="1792"/>
                    <a:pt x="645" y="1820"/>
                    <a:pt x="708" y="1901"/>
                  </a:cubicBezTo>
                  <a:cubicBezTo>
                    <a:pt x="775" y="2001"/>
                    <a:pt x="836" y="2029"/>
                    <a:pt x="910" y="2029"/>
                  </a:cubicBezTo>
                  <a:cubicBezTo>
                    <a:pt x="970" y="2029"/>
                    <a:pt x="1037" y="2011"/>
                    <a:pt x="1121" y="1998"/>
                  </a:cubicBezTo>
                  <a:lnTo>
                    <a:pt x="1121" y="2011"/>
                  </a:lnTo>
                  <a:cubicBezTo>
                    <a:pt x="1133" y="2009"/>
                    <a:pt x="1144" y="2008"/>
                    <a:pt x="1155" y="2008"/>
                  </a:cubicBezTo>
                  <a:cubicBezTo>
                    <a:pt x="1172" y="2008"/>
                    <a:pt x="1188" y="2011"/>
                    <a:pt x="1205" y="2015"/>
                  </a:cubicBezTo>
                  <a:cubicBezTo>
                    <a:pt x="1210" y="2016"/>
                    <a:pt x="1215" y="2017"/>
                    <a:pt x="1219" y="2017"/>
                  </a:cubicBezTo>
                  <a:cubicBezTo>
                    <a:pt x="1236" y="2017"/>
                    <a:pt x="1251" y="2008"/>
                    <a:pt x="1262" y="1995"/>
                  </a:cubicBezTo>
                  <a:cubicBezTo>
                    <a:pt x="1322" y="1935"/>
                    <a:pt x="1262" y="1748"/>
                    <a:pt x="1245" y="1688"/>
                  </a:cubicBezTo>
                  <a:cubicBezTo>
                    <a:pt x="1225" y="1554"/>
                    <a:pt x="1208" y="1424"/>
                    <a:pt x="1198" y="1291"/>
                  </a:cubicBezTo>
                  <a:cubicBezTo>
                    <a:pt x="1065" y="1051"/>
                    <a:pt x="738" y="984"/>
                    <a:pt x="708" y="687"/>
                  </a:cubicBezTo>
                  <a:cubicBezTo>
                    <a:pt x="691" y="547"/>
                    <a:pt x="691" y="491"/>
                    <a:pt x="601" y="380"/>
                  </a:cubicBezTo>
                  <a:cubicBezTo>
                    <a:pt x="478" y="244"/>
                    <a:pt x="341" y="167"/>
                    <a:pt x="201" y="90"/>
                  </a:cubicBezTo>
                  <a:cubicBezTo>
                    <a:pt x="158" y="67"/>
                    <a:pt x="114" y="37"/>
                    <a:pt x="7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1"/>
            <p:cNvSpPr/>
            <p:nvPr/>
          </p:nvSpPr>
          <p:spPr>
            <a:xfrm>
              <a:off x="1101806" y="4205528"/>
              <a:ext cx="487972" cy="57824"/>
            </a:xfrm>
            <a:custGeom>
              <a:rect b="b" l="l" r="r" t="t"/>
              <a:pathLst>
                <a:path extrusionOk="0" h="777" w="6557">
                  <a:moveTo>
                    <a:pt x="6362" y="1"/>
                  </a:moveTo>
                  <a:cubicBezTo>
                    <a:pt x="6037" y="1"/>
                    <a:pt x="5712" y="15"/>
                    <a:pt x="5389" y="43"/>
                  </a:cubicBezTo>
                  <a:cubicBezTo>
                    <a:pt x="4652" y="89"/>
                    <a:pt x="3915" y="123"/>
                    <a:pt x="3178" y="123"/>
                  </a:cubicBezTo>
                  <a:cubicBezTo>
                    <a:pt x="2795" y="123"/>
                    <a:pt x="2408" y="166"/>
                    <a:pt x="2024" y="199"/>
                  </a:cubicBezTo>
                  <a:cubicBezTo>
                    <a:pt x="1718" y="213"/>
                    <a:pt x="1411" y="213"/>
                    <a:pt x="1104" y="229"/>
                  </a:cubicBezTo>
                  <a:cubicBezTo>
                    <a:pt x="827" y="243"/>
                    <a:pt x="534" y="276"/>
                    <a:pt x="257" y="306"/>
                  </a:cubicBezTo>
                  <a:cubicBezTo>
                    <a:pt x="189" y="318"/>
                    <a:pt x="111" y="369"/>
                    <a:pt x="40" y="369"/>
                  </a:cubicBezTo>
                  <a:cubicBezTo>
                    <a:pt x="31" y="369"/>
                    <a:pt x="22" y="368"/>
                    <a:pt x="13" y="366"/>
                  </a:cubicBezTo>
                  <a:lnTo>
                    <a:pt x="0" y="373"/>
                  </a:lnTo>
                  <a:cubicBezTo>
                    <a:pt x="13" y="416"/>
                    <a:pt x="43" y="446"/>
                    <a:pt x="60" y="489"/>
                  </a:cubicBezTo>
                  <a:lnTo>
                    <a:pt x="73" y="519"/>
                  </a:lnTo>
                  <a:cubicBezTo>
                    <a:pt x="0" y="583"/>
                    <a:pt x="120" y="710"/>
                    <a:pt x="200" y="776"/>
                  </a:cubicBezTo>
                  <a:lnTo>
                    <a:pt x="444" y="736"/>
                  </a:lnTo>
                  <a:cubicBezTo>
                    <a:pt x="491" y="743"/>
                    <a:pt x="541" y="746"/>
                    <a:pt x="593" y="746"/>
                  </a:cubicBezTo>
                  <a:cubicBezTo>
                    <a:pt x="763" y="746"/>
                    <a:pt x="951" y="716"/>
                    <a:pt x="1104" y="706"/>
                  </a:cubicBezTo>
                  <a:lnTo>
                    <a:pt x="2838" y="613"/>
                  </a:lnTo>
                  <a:cubicBezTo>
                    <a:pt x="4039" y="566"/>
                    <a:pt x="5226" y="403"/>
                    <a:pt x="6423" y="396"/>
                  </a:cubicBezTo>
                  <a:cubicBezTo>
                    <a:pt x="6427" y="383"/>
                    <a:pt x="6430" y="366"/>
                    <a:pt x="6433" y="353"/>
                  </a:cubicBezTo>
                  <a:cubicBezTo>
                    <a:pt x="6467" y="243"/>
                    <a:pt x="6557" y="153"/>
                    <a:pt x="6557" y="29"/>
                  </a:cubicBezTo>
                  <a:lnTo>
                    <a:pt x="6557" y="3"/>
                  </a:lnTo>
                  <a:cubicBezTo>
                    <a:pt x="6492" y="1"/>
                    <a:pt x="6427" y="1"/>
                    <a:pt x="6362"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1"/>
            <p:cNvSpPr/>
            <p:nvPr/>
          </p:nvSpPr>
          <p:spPr>
            <a:xfrm>
              <a:off x="1502853" y="3247892"/>
              <a:ext cx="84243" cy="573406"/>
            </a:xfrm>
            <a:custGeom>
              <a:rect b="b" l="l" r="r" t="t"/>
              <a:pathLst>
                <a:path extrusionOk="0" h="7705" w="1132">
                  <a:moveTo>
                    <a:pt x="24" y="1"/>
                  </a:moveTo>
                  <a:lnTo>
                    <a:pt x="24" y="1"/>
                  </a:lnTo>
                  <a:cubicBezTo>
                    <a:pt x="30" y="81"/>
                    <a:pt x="17" y="167"/>
                    <a:pt x="17" y="237"/>
                  </a:cubicBezTo>
                  <a:cubicBezTo>
                    <a:pt x="17" y="438"/>
                    <a:pt x="30" y="624"/>
                    <a:pt x="47" y="821"/>
                  </a:cubicBezTo>
                  <a:cubicBezTo>
                    <a:pt x="77" y="1328"/>
                    <a:pt x="137" y="1822"/>
                    <a:pt x="201" y="2312"/>
                  </a:cubicBezTo>
                  <a:cubicBezTo>
                    <a:pt x="337" y="3629"/>
                    <a:pt x="354" y="4947"/>
                    <a:pt x="597" y="6231"/>
                  </a:cubicBezTo>
                  <a:cubicBezTo>
                    <a:pt x="444" y="6294"/>
                    <a:pt x="291" y="6337"/>
                    <a:pt x="154" y="6431"/>
                  </a:cubicBezTo>
                  <a:lnTo>
                    <a:pt x="77" y="6484"/>
                  </a:lnTo>
                  <a:lnTo>
                    <a:pt x="94" y="6507"/>
                  </a:lnTo>
                  <a:cubicBezTo>
                    <a:pt x="0" y="6874"/>
                    <a:pt x="444" y="6831"/>
                    <a:pt x="661" y="6968"/>
                  </a:cubicBezTo>
                  <a:cubicBezTo>
                    <a:pt x="874" y="7108"/>
                    <a:pt x="1028" y="7458"/>
                    <a:pt x="1044" y="7705"/>
                  </a:cubicBezTo>
                  <a:lnTo>
                    <a:pt x="1071" y="7705"/>
                  </a:lnTo>
                  <a:cubicBezTo>
                    <a:pt x="1074" y="7655"/>
                    <a:pt x="1074" y="7601"/>
                    <a:pt x="1074" y="7551"/>
                  </a:cubicBezTo>
                  <a:cubicBezTo>
                    <a:pt x="1091" y="7351"/>
                    <a:pt x="1108" y="7151"/>
                    <a:pt x="1108" y="6951"/>
                  </a:cubicBezTo>
                  <a:cubicBezTo>
                    <a:pt x="1108" y="6827"/>
                    <a:pt x="1074" y="6704"/>
                    <a:pt x="1091" y="6584"/>
                  </a:cubicBezTo>
                  <a:lnTo>
                    <a:pt x="1131" y="6537"/>
                  </a:lnTo>
                  <a:cubicBezTo>
                    <a:pt x="1118" y="6527"/>
                    <a:pt x="1104" y="6517"/>
                    <a:pt x="1091" y="6507"/>
                  </a:cubicBezTo>
                  <a:cubicBezTo>
                    <a:pt x="1061" y="6481"/>
                    <a:pt x="1034" y="6447"/>
                    <a:pt x="1018" y="6414"/>
                  </a:cubicBezTo>
                  <a:cubicBezTo>
                    <a:pt x="991" y="6354"/>
                    <a:pt x="981" y="6291"/>
                    <a:pt x="984" y="6231"/>
                  </a:cubicBezTo>
                  <a:cubicBezTo>
                    <a:pt x="951" y="5860"/>
                    <a:pt x="984" y="5493"/>
                    <a:pt x="1014" y="5123"/>
                  </a:cubicBezTo>
                  <a:cubicBezTo>
                    <a:pt x="1028" y="4940"/>
                    <a:pt x="1108" y="4663"/>
                    <a:pt x="1014" y="4493"/>
                  </a:cubicBezTo>
                  <a:lnTo>
                    <a:pt x="1028" y="4466"/>
                  </a:lnTo>
                  <a:cubicBezTo>
                    <a:pt x="808" y="4260"/>
                    <a:pt x="881" y="3956"/>
                    <a:pt x="908" y="3649"/>
                  </a:cubicBezTo>
                  <a:cubicBezTo>
                    <a:pt x="931" y="3479"/>
                    <a:pt x="941" y="3312"/>
                    <a:pt x="938" y="3142"/>
                  </a:cubicBezTo>
                  <a:cubicBezTo>
                    <a:pt x="938" y="3049"/>
                    <a:pt x="951" y="2912"/>
                    <a:pt x="921" y="2819"/>
                  </a:cubicBezTo>
                  <a:lnTo>
                    <a:pt x="914" y="2819"/>
                  </a:lnTo>
                  <a:cubicBezTo>
                    <a:pt x="954" y="2542"/>
                    <a:pt x="958" y="2238"/>
                    <a:pt x="754" y="2022"/>
                  </a:cubicBezTo>
                  <a:cubicBezTo>
                    <a:pt x="631" y="1898"/>
                    <a:pt x="491" y="1822"/>
                    <a:pt x="567" y="1622"/>
                  </a:cubicBezTo>
                  <a:cubicBezTo>
                    <a:pt x="614" y="1468"/>
                    <a:pt x="721" y="1408"/>
                    <a:pt x="861" y="1331"/>
                  </a:cubicBezTo>
                  <a:cubicBezTo>
                    <a:pt x="921" y="1285"/>
                    <a:pt x="998" y="1238"/>
                    <a:pt x="951" y="1148"/>
                  </a:cubicBezTo>
                  <a:lnTo>
                    <a:pt x="948" y="1148"/>
                  </a:lnTo>
                  <a:cubicBezTo>
                    <a:pt x="918" y="1015"/>
                    <a:pt x="761" y="904"/>
                    <a:pt x="677" y="821"/>
                  </a:cubicBezTo>
                  <a:cubicBezTo>
                    <a:pt x="397" y="604"/>
                    <a:pt x="174" y="324"/>
                    <a:pt x="2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1"/>
            <p:cNvSpPr/>
            <p:nvPr/>
          </p:nvSpPr>
          <p:spPr>
            <a:xfrm>
              <a:off x="1494667" y="2763940"/>
              <a:ext cx="90420" cy="21433"/>
            </a:xfrm>
            <a:custGeom>
              <a:rect b="b" l="l" r="r" t="t"/>
              <a:pathLst>
                <a:path extrusionOk="0" h="288" w="1215">
                  <a:moveTo>
                    <a:pt x="30" y="0"/>
                  </a:moveTo>
                  <a:lnTo>
                    <a:pt x="0" y="20"/>
                  </a:lnTo>
                  <a:cubicBezTo>
                    <a:pt x="57" y="104"/>
                    <a:pt x="104" y="194"/>
                    <a:pt x="140" y="287"/>
                  </a:cubicBezTo>
                  <a:cubicBezTo>
                    <a:pt x="317" y="257"/>
                    <a:pt x="497" y="184"/>
                    <a:pt x="677" y="154"/>
                  </a:cubicBezTo>
                  <a:cubicBezTo>
                    <a:pt x="844" y="107"/>
                    <a:pt x="1044" y="90"/>
                    <a:pt x="1214" y="30"/>
                  </a:cubicBezTo>
                  <a:lnTo>
                    <a:pt x="1214" y="14"/>
                  </a:lnTo>
                  <a:lnTo>
                    <a:pt x="584" y="14"/>
                  </a:lnTo>
                  <a:cubicBezTo>
                    <a:pt x="491" y="14"/>
                    <a:pt x="358" y="31"/>
                    <a:pt x="236" y="31"/>
                  </a:cubicBezTo>
                  <a:cubicBezTo>
                    <a:pt x="158" y="31"/>
                    <a:pt x="85" y="24"/>
                    <a:pt x="3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1"/>
            <p:cNvSpPr/>
            <p:nvPr/>
          </p:nvSpPr>
          <p:spPr>
            <a:xfrm>
              <a:off x="1583747" y="4309418"/>
              <a:ext cx="1340" cy="819"/>
            </a:xfrm>
            <a:custGeom>
              <a:rect b="b" l="l" r="r" t="t"/>
              <a:pathLst>
                <a:path extrusionOk="0" h="11" w="18">
                  <a:moveTo>
                    <a:pt x="1" y="1"/>
                  </a:moveTo>
                  <a:lnTo>
                    <a:pt x="1" y="7"/>
                  </a:lnTo>
                  <a:lnTo>
                    <a:pt x="17" y="11"/>
                  </a:lnTo>
                  <a:lnTo>
                    <a:pt x="17" y="4"/>
                  </a:lnTo>
                  <a:cubicBezTo>
                    <a:pt x="11" y="4"/>
                    <a:pt x="7" y="1"/>
                    <a:pt x="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1"/>
            <p:cNvSpPr/>
            <p:nvPr/>
          </p:nvSpPr>
          <p:spPr>
            <a:xfrm>
              <a:off x="1104485" y="4234998"/>
              <a:ext cx="480604" cy="100839"/>
            </a:xfrm>
            <a:custGeom>
              <a:rect b="b" l="l" r="r" t="t"/>
              <a:pathLst>
                <a:path extrusionOk="0" h="1355" w="6458">
                  <a:moveTo>
                    <a:pt x="6387" y="0"/>
                  </a:moveTo>
                  <a:lnTo>
                    <a:pt x="6387" y="0"/>
                  </a:lnTo>
                  <a:cubicBezTo>
                    <a:pt x="5187" y="7"/>
                    <a:pt x="4003" y="170"/>
                    <a:pt x="2802" y="217"/>
                  </a:cubicBezTo>
                  <a:lnTo>
                    <a:pt x="1065" y="310"/>
                  </a:lnTo>
                  <a:cubicBezTo>
                    <a:pt x="914" y="320"/>
                    <a:pt x="725" y="350"/>
                    <a:pt x="554" y="350"/>
                  </a:cubicBezTo>
                  <a:cubicBezTo>
                    <a:pt x="502" y="350"/>
                    <a:pt x="451" y="347"/>
                    <a:pt x="404" y="340"/>
                  </a:cubicBezTo>
                  <a:lnTo>
                    <a:pt x="161" y="380"/>
                  </a:lnTo>
                  <a:lnTo>
                    <a:pt x="178" y="394"/>
                  </a:lnTo>
                  <a:lnTo>
                    <a:pt x="178" y="400"/>
                  </a:lnTo>
                  <a:cubicBezTo>
                    <a:pt x="161" y="617"/>
                    <a:pt x="208" y="861"/>
                    <a:pt x="221" y="1091"/>
                  </a:cubicBezTo>
                  <a:lnTo>
                    <a:pt x="208" y="1091"/>
                  </a:lnTo>
                  <a:cubicBezTo>
                    <a:pt x="161" y="1184"/>
                    <a:pt x="37" y="1214"/>
                    <a:pt x="7" y="1307"/>
                  </a:cubicBezTo>
                  <a:cubicBezTo>
                    <a:pt x="4" y="1317"/>
                    <a:pt x="1" y="1327"/>
                    <a:pt x="1" y="1337"/>
                  </a:cubicBezTo>
                  <a:lnTo>
                    <a:pt x="101" y="1354"/>
                  </a:lnTo>
                  <a:cubicBezTo>
                    <a:pt x="134" y="1321"/>
                    <a:pt x="178" y="1307"/>
                    <a:pt x="221" y="1307"/>
                  </a:cubicBezTo>
                  <a:lnTo>
                    <a:pt x="228" y="1294"/>
                  </a:lnTo>
                  <a:cubicBezTo>
                    <a:pt x="274" y="1307"/>
                    <a:pt x="325" y="1312"/>
                    <a:pt x="378" y="1312"/>
                  </a:cubicBezTo>
                  <a:cubicBezTo>
                    <a:pt x="498" y="1312"/>
                    <a:pt x="627" y="1287"/>
                    <a:pt x="731" y="1277"/>
                  </a:cubicBezTo>
                  <a:cubicBezTo>
                    <a:pt x="1008" y="1231"/>
                    <a:pt x="1285" y="1201"/>
                    <a:pt x="1562" y="1167"/>
                  </a:cubicBezTo>
                  <a:lnTo>
                    <a:pt x="3372" y="1031"/>
                  </a:lnTo>
                  <a:cubicBezTo>
                    <a:pt x="3883" y="997"/>
                    <a:pt x="4394" y="972"/>
                    <a:pt x="4898" y="972"/>
                  </a:cubicBezTo>
                  <a:cubicBezTo>
                    <a:pt x="5092" y="972"/>
                    <a:pt x="5285" y="976"/>
                    <a:pt x="5477" y="984"/>
                  </a:cubicBezTo>
                  <a:cubicBezTo>
                    <a:pt x="5677" y="984"/>
                    <a:pt x="5860" y="1001"/>
                    <a:pt x="6047" y="1001"/>
                  </a:cubicBezTo>
                  <a:cubicBezTo>
                    <a:pt x="6117" y="1001"/>
                    <a:pt x="6202" y="991"/>
                    <a:pt x="6287" y="991"/>
                  </a:cubicBezTo>
                  <a:cubicBezTo>
                    <a:pt x="6340" y="991"/>
                    <a:pt x="6394" y="994"/>
                    <a:pt x="6444" y="1007"/>
                  </a:cubicBezTo>
                  <a:lnTo>
                    <a:pt x="6444" y="1001"/>
                  </a:lnTo>
                  <a:cubicBezTo>
                    <a:pt x="6447" y="1001"/>
                    <a:pt x="6454" y="1004"/>
                    <a:pt x="6457" y="1004"/>
                  </a:cubicBezTo>
                  <a:cubicBezTo>
                    <a:pt x="6454" y="887"/>
                    <a:pt x="6424" y="747"/>
                    <a:pt x="6351" y="660"/>
                  </a:cubicBezTo>
                  <a:lnTo>
                    <a:pt x="6367" y="524"/>
                  </a:lnTo>
                  <a:cubicBezTo>
                    <a:pt x="6367" y="357"/>
                    <a:pt x="6354" y="164"/>
                    <a:pt x="6387" y="0"/>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1"/>
            <p:cNvSpPr/>
            <p:nvPr/>
          </p:nvSpPr>
          <p:spPr>
            <a:xfrm>
              <a:off x="1102996" y="4307409"/>
              <a:ext cx="481051" cy="140728"/>
            </a:xfrm>
            <a:custGeom>
              <a:rect b="b" l="l" r="r" t="t"/>
              <a:pathLst>
                <a:path extrusionOk="0" h="1891" w="6464">
                  <a:moveTo>
                    <a:pt x="4908" y="1"/>
                  </a:moveTo>
                  <a:cubicBezTo>
                    <a:pt x="4405" y="1"/>
                    <a:pt x="3898" y="27"/>
                    <a:pt x="3392" y="61"/>
                  </a:cubicBezTo>
                  <a:lnTo>
                    <a:pt x="1578" y="198"/>
                  </a:lnTo>
                  <a:cubicBezTo>
                    <a:pt x="1301" y="228"/>
                    <a:pt x="1025" y="258"/>
                    <a:pt x="748" y="304"/>
                  </a:cubicBezTo>
                  <a:cubicBezTo>
                    <a:pt x="645" y="316"/>
                    <a:pt x="520" y="340"/>
                    <a:pt x="402" y="340"/>
                  </a:cubicBezTo>
                  <a:cubicBezTo>
                    <a:pt x="348" y="340"/>
                    <a:pt x="296" y="335"/>
                    <a:pt x="248" y="321"/>
                  </a:cubicBezTo>
                  <a:lnTo>
                    <a:pt x="241" y="334"/>
                  </a:lnTo>
                  <a:cubicBezTo>
                    <a:pt x="198" y="334"/>
                    <a:pt x="154" y="351"/>
                    <a:pt x="121" y="381"/>
                  </a:cubicBezTo>
                  <a:lnTo>
                    <a:pt x="21" y="368"/>
                  </a:lnTo>
                  <a:lnTo>
                    <a:pt x="21" y="368"/>
                  </a:lnTo>
                  <a:cubicBezTo>
                    <a:pt x="1" y="478"/>
                    <a:pt x="27" y="638"/>
                    <a:pt x="44" y="735"/>
                  </a:cubicBezTo>
                  <a:lnTo>
                    <a:pt x="44" y="751"/>
                  </a:lnTo>
                  <a:cubicBezTo>
                    <a:pt x="44" y="1105"/>
                    <a:pt x="57" y="1472"/>
                    <a:pt x="57" y="1825"/>
                  </a:cubicBezTo>
                  <a:lnTo>
                    <a:pt x="44" y="1832"/>
                  </a:lnTo>
                  <a:cubicBezTo>
                    <a:pt x="53" y="1854"/>
                    <a:pt x="67" y="1859"/>
                    <a:pt x="85" y="1859"/>
                  </a:cubicBezTo>
                  <a:cubicBezTo>
                    <a:pt x="99" y="1859"/>
                    <a:pt x="116" y="1855"/>
                    <a:pt x="134" y="1855"/>
                  </a:cubicBezTo>
                  <a:cubicBezTo>
                    <a:pt x="272" y="1885"/>
                    <a:pt x="415" y="1890"/>
                    <a:pt x="556" y="1890"/>
                  </a:cubicBezTo>
                  <a:cubicBezTo>
                    <a:pt x="637" y="1890"/>
                    <a:pt x="717" y="1889"/>
                    <a:pt x="794" y="1889"/>
                  </a:cubicBezTo>
                  <a:cubicBezTo>
                    <a:pt x="1778" y="1889"/>
                    <a:pt x="2762" y="1842"/>
                    <a:pt x="3746" y="1795"/>
                  </a:cubicBezTo>
                  <a:cubicBezTo>
                    <a:pt x="4450" y="1748"/>
                    <a:pt x="5140" y="1718"/>
                    <a:pt x="5850" y="1702"/>
                  </a:cubicBezTo>
                  <a:cubicBezTo>
                    <a:pt x="5994" y="1698"/>
                    <a:pt x="6137" y="1688"/>
                    <a:pt x="6281" y="1672"/>
                  </a:cubicBezTo>
                  <a:cubicBezTo>
                    <a:pt x="6306" y="1673"/>
                    <a:pt x="6331" y="1674"/>
                    <a:pt x="6358" y="1674"/>
                  </a:cubicBezTo>
                  <a:cubicBezTo>
                    <a:pt x="6384" y="1674"/>
                    <a:pt x="6411" y="1673"/>
                    <a:pt x="6437" y="1672"/>
                  </a:cubicBezTo>
                  <a:lnTo>
                    <a:pt x="6464" y="1668"/>
                  </a:lnTo>
                  <a:cubicBezTo>
                    <a:pt x="6417" y="1408"/>
                    <a:pt x="6447" y="1132"/>
                    <a:pt x="6447" y="875"/>
                  </a:cubicBezTo>
                  <a:lnTo>
                    <a:pt x="6447" y="398"/>
                  </a:lnTo>
                  <a:cubicBezTo>
                    <a:pt x="6447" y="278"/>
                    <a:pt x="6434" y="141"/>
                    <a:pt x="6461" y="34"/>
                  </a:cubicBezTo>
                  <a:cubicBezTo>
                    <a:pt x="6411" y="21"/>
                    <a:pt x="6357" y="18"/>
                    <a:pt x="6304" y="18"/>
                  </a:cubicBezTo>
                  <a:cubicBezTo>
                    <a:pt x="6219" y="18"/>
                    <a:pt x="6134" y="28"/>
                    <a:pt x="6064" y="28"/>
                  </a:cubicBezTo>
                  <a:cubicBezTo>
                    <a:pt x="5880" y="28"/>
                    <a:pt x="5694" y="14"/>
                    <a:pt x="5497" y="14"/>
                  </a:cubicBezTo>
                  <a:cubicBezTo>
                    <a:pt x="5301" y="5"/>
                    <a:pt x="5105" y="1"/>
                    <a:pt x="4908"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1"/>
            <p:cNvSpPr/>
            <p:nvPr/>
          </p:nvSpPr>
          <p:spPr>
            <a:xfrm>
              <a:off x="1130085" y="4134159"/>
              <a:ext cx="441311" cy="79257"/>
            </a:xfrm>
            <a:custGeom>
              <a:rect b="b" l="l" r="r" t="t"/>
              <a:pathLst>
                <a:path extrusionOk="0" h="1065" w="5930">
                  <a:moveTo>
                    <a:pt x="5768" y="0"/>
                  </a:moveTo>
                  <a:cubicBezTo>
                    <a:pt x="5699" y="0"/>
                    <a:pt x="5614" y="21"/>
                    <a:pt x="5563" y="21"/>
                  </a:cubicBezTo>
                  <a:cubicBezTo>
                    <a:pt x="5303" y="51"/>
                    <a:pt x="5039" y="64"/>
                    <a:pt x="4779" y="64"/>
                  </a:cubicBezTo>
                  <a:cubicBezTo>
                    <a:pt x="4089" y="64"/>
                    <a:pt x="3395" y="81"/>
                    <a:pt x="2688" y="141"/>
                  </a:cubicBezTo>
                  <a:cubicBezTo>
                    <a:pt x="2351" y="174"/>
                    <a:pt x="1998" y="188"/>
                    <a:pt x="1644" y="218"/>
                  </a:cubicBezTo>
                  <a:cubicBezTo>
                    <a:pt x="1468" y="238"/>
                    <a:pt x="1298" y="261"/>
                    <a:pt x="1124" y="278"/>
                  </a:cubicBezTo>
                  <a:cubicBezTo>
                    <a:pt x="1011" y="288"/>
                    <a:pt x="901" y="298"/>
                    <a:pt x="784" y="298"/>
                  </a:cubicBezTo>
                  <a:cubicBezTo>
                    <a:pt x="630" y="298"/>
                    <a:pt x="394" y="361"/>
                    <a:pt x="210" y="361"/>
                  </a:cubicBezTo>
                  <a:cubicBezTo>
                    <a:pt x="156" y="361"/>
                    <a:pt x="106" y="356"/>
                    <a:pt x="64" y="341"/>
                  </a:cubicBezTo>
                  <a:cubicBezTo>
                    <a:pt x="0" y="451"/>
                    <a:pt x="17" y="695"/>
                    <a:pt x="17" y="818"/>
                  </a:cubicBezTo>
                  <a:lnTo>
                    <a:pt x="17" y="1065"/>
                  </a:lnTo>
                  <a:cubicBezTo>
                    <a:pt x="324" y="942"/>
                    <a:pt x="694" y="972"/>
                    <a:pt x="1014" y="958"/>
                  </a:cubicBezTo>
                  <a:cubicBezTo>
                    <a:pt x="1491" y="912"/>
                    <a:pt x="1968" y="895"/>
                    <a:pt x="2445" y="848"/>
                  </a:cubicBezTo>
                  <a:cubicBezTo>
                    <a:pt x="3075" y="805"/>
                    <a:pt x="3719" y="835"/>
                    <a:pt x="4349" y="788"/>
                  </a:cubicBezTo>
                  <a:cubicBezTo>
                    <a:pt x="4793" y="758"/>
                    <a:pt x="5240" y="758"/>
                    <a:pt x="5686" y="758"/>
                  </a:cubicBezTo>
                  <a:cubicBezTo>
                    <a:pt x="5763" y="758"/>
                    <a:pt x="5823" y="771"/>
                    <a:pt x="5883" y="771"/>
                  </a:cubicBezTo>
                  <a:lnTo>
                    <a:pt x="5900" y="788"/>
                  </a:lnTo>
                  <a:cubicBezTo>
                    <a:pt x="5910" y="781"/>
                    <a:pt x="5920" y="778"/>
                    <a:pt x="5930" y="778"/>
                  </a:cubicBezTo>
                  <a:cubicBezTo>
                    <a:pt x="5930" y="518"/>
                    <a:pt x="5887" y="261"/>
                    <a:pt x="5900" y="21"/>
                  </a:cubicBezTo>
                  <a:lnTo>
                    <a:pt x="5853" y="21"/>
                  </a:lnTo>
                  <a:cubicBezTo>
                    <a:pt x="5833" y="6"/>
                    <a:pt x="5803" y="0"/>
                    <a:pt x="576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1"/>
            <p:cNvSpPr/>
            <p:nvPr/>
          </p:nvSpPr>
          <p:spPr>
            <a:xfrm>
              <a:off x="1308543" y="3209194"/>
              <a:ext cx="238814" cy="760498"/>
            </a:xfrm>
            <a:custGeom>
              <a:rect b="b" l="l" r="r" t="t"/>
              <a:pathLst>
                <a:path extrusionOk="0" h="10219" w="3209">
                  <a:moveTo>
                    <a:pt x="2335" y="0"/>
                  </a:moveTo>
                  <a:lnTo>
                    <a:pt x="2335" y="0"/>
                  </a:lnTo>
                  <a:cubicBezTo>
                    <a:pt x="2425" y="174"/>
                    <a:pt x="2445" y="371"/>
                    <a:pt x="2398" y="557"/>
                  </a:cubicBezTo>
                  <a:cubicBezTo>
                    <a:pt x="2391" y="581"/>
                    <a:pt x="2385" y="604"/>
                    <a:pt x="2375" y="624"/>
                  </a:cubicBezTo>
                  <a:cubicBezTo>
                    <a:pt x="2335" y="721"/>
                    <a:pt x="2265" y="811"/>
                    <a:pt x="2228" y="911"/>
                  </a:cubicBezTo>
                  <a:cubicBezTo>
                    <a:pt x="2198" y="1018"/>
                    <a:pt x="2211" y="1111"/>
                    <a:pt x="2198" y="1218"/>
                  </a:cubicBezTo>
                  <a:cubicBezTo>
                    <a:pt x="2181" y="1311"/>
                    <a:pt x="2135" y="1341"/>
                    <a:pt x="2058" y="1404"/>
                  </a:cubicBezTo>
                  <a:cubicBezTo>
                    <a:pt x="1904" y="1511"/>
                    <a:pt x="1738" y="1588"/>
                    <a:pt x="1584" y="1695"/>
                  </a:cubicBezTo>
                  <a:cubicBezTo>
                    <a:pt x="1444" y="1788"/>
                    <a:pt x="1091" y="1925"/>
                    <a:pt x="1197" y="2125"/>
                  </a:cubicBezTo>
                  <a:cubicBezTo>
                    <a:pt x="1244" y="2188"/>
                    <a:pt x="1307" y="2232"/>
                    <a:pt x="1337" y="2295"/>
                  </a:cubicBezTo>
                  <a:cubicBezTo>
                    <a:pt x="1367" y="2402"/>
                    <a:pt x="1337" y="2508"/>
                    <a:pt x="1321" y="2618"/>
                  </a:cubicBezTo>
                  <a:cubicBezTo>
                    <a:pt x="1277" y="2969"/>
                    <a:pt x="1214" y="3322"/>
                    <a:pt x="1184" y="3676"/>
                  </a:cubicBezTo>
                  <a:cubicBezTo>
                    <a:pt x="1174" y="3766"/>
                    <a:pt x="1164" y="3852"/>
                    <a:pt x="1154" y="3942"/>
                  </a:cubicBezTo>
                  <a:lnTo>
                    <a:pt x="1141" y="3942"/>
                  </a:lnTo>
                  <a:cubicBezTo>
                    <a:pt x="1131" y="3996"/>
                    <a:pt x="1114" y="4046"/>
                    <a:pt x="1091" y="4092"/>
                  </a:cubicBezTo>
                  <a:cubicBezTo>
                    <a:pt x="1001" y="4309"/>
                    <a:pt x="847" y="4493"/>
                    <a:pt x="754" y="4693"/>
                  </a:cubicBezTo>
                  <a:cubicBezTo>
                    <a:pt x="690" y="4830"/>
                    <a:pt x="617" y="4953"/>
                    <a:pt x="630" y="5106"/>
                  </a:cubicBezTo>
                  <a:cubicBezTo>
                    <a:pt x="630" y="5230"/>
                    <a:pt x="637" y="5270"/>
                    <a:pt x="554" y="5366"/>
                  </a:cubicBezTo>
                  <a:cubicBezTo>
                    <a:pt x="470" y="5463"/>
                    <a:pt x="387" y="5557"/>
                    <a:pt x="304" y="5650"/>
                  </a:cubicBezTo>
                  <a:cubicBezTo>
                    <a:pt x="200" y="5867"/>
                    <a:pt x="184" y="6184"/>
                    <a:pt x="154" y="6427"/>
                  </a:cubicBezTo>
                  <a:cubicBezTo>
                    <a:pt x="60" y="6981"/>
                    <a:pt x="30" y="7548"/>
                    <a:pt x="17" y="8118"/>
                  </a:cubicBezTo>
                  <a:cubicBezTo>
                    <a:pt x="17" y="8468"/>
                    <a:pt x="0" y="8818"/>
                    <a:pt x="0" y="9168"/>
                  </a:cubicBezTo>
                  <a:lnTo>
                    <a:pt x="0" y="9175"/>
                  </a:lnTo>
                  <a:cubicBezTo>
                    <a:pt x="0" y="9499"/>
                    <a:pt x="30" y="9822"/>
                    <a:pt x="30" y="10142"/>
                  </a:cubicBezTo>
                  <a:lnTo>
                    <a:pt x="47" y="10142"/>
                  </a:lnTo>
                  <a:cubicBezTo>
                    <a:pt x="47" y="10169"/>
                    <a:pt x="47" y="10196"/>
                    <a:pt x="47" y="10219"/>
                  </a:cubicBezTo>
                  <a:cubicBezTo>
                    <a:pt x="97" y="10209"/>
                    <a:pt x="110" y="10156"/>
                    <a:pt x="124" y="10112"/>
                  </a:cubicBezTo>
                  <a:lnTo>
                    <a:pt x="134" y="10116"/>
                  </a:lnTo>
                  <a:cubicBezTo>
                    <a:pt x="224" y="9702"/>
                    <a:pt x="537" y="9522"/>
                    <a:pt x="891" y="9328"/>
                  </a:cubicBezTo>
                  <a:cubicBezTo>
                    <a:pt x="1121" y="9208"/>
                    <a:pt x="1337" y="9085"/>
                    <a:pt x="1568" y="8945"/>
                  </a:cubicBezTo>
                  <a:cubicBezTo>
                    <a:pt x="1714" y="8858"/>
                    <a:pt x="1921" y="8812"/>
                    <a:pt x="1881" y="8615"/>
                  </a:cubicBezTo>
                  <a:cubicBezTo>
                    <a:pt x="1868" y="8598"/>
                    <a:pt x="1858" y="8585"/>
                    <a:pt x="1844" y="8568"/>
                  </a:cubicBezTo>
                  <a:cubicBezTo>
                    <a:pt x="1751" y="8461"/>
                    <a:pt x="1628" y="8385"/>
                    <a:pt x="1491" y="8348"/>
                  </a:cubicBezTo>
                  <a:cubicBezTo>
                    <a:pt x="1351" y="8301"/>
                    <a:pt x="1137" y="8285"/>
                    <a:pt x="1061" y="8148"/>
                  </a:cubicBezTo>
                  <a:cubicBezTo>
                    <a:pt x="861" y="7854"/>
                    <a:pt x="1644" y="7548"/>
                    <a:pt x="1814" y="7471"/>
                  </a:cubicBezTo>
                  <a:cubicBezTo>
                    <a:pt x="1998" y="7394"/>
                    <a:pt x="2198" y="7347"/>
                    <a:pt x="2365" y="7224"/>
                  </a:cubicBezTo>
                  <a:cubicBezTo>
                    <a:pt x="2478" y="7151"/>
                    <a:pt x="2581" y="7077"/>
                    <a:pt x="2688" y="7001"/>
                  </a:cubicBezTo>
                  <a:lnTo>
                    <a:pt x="2765" y="6951"/>
                  </a:lnTo>
                  <a:cubicBezTo>
                    <a:pt x="2902" y="6857"/>
                    <a:pt x="3055" y="6811"/>
                    <a:pt x="3208" y="6751"/>
                  </a:cubicBezTo>
                  <a:cubicBezTo>
                    <a:pt x="2965" y="5463"/>
                    <a:pt x="2948" y="4146"/>
                    <a:pt x="2812" y="2832"/>
                  </a:cubicBezTo>
                  <a:cubicBezTo>
                    <a:pt x="2752" y="2338"/>
                    <a:pt x="2688" y="1848"/>
                    <a:pt x="2658" y="1341"/>
                  </a:cubicBezTo>
                  <a:cubicBezTo>
                    <a:pt x="2641" y="1141"/>
                    <a:pt x="2628" y="958"/>
                    <a:pt x="2628" y="757"/>
                  </a:cubicBezTo>
                  <a:cubicBezTo>
                    <a:pt x="2628" y="687"/>
                    <a:pt x="2641" y="601"/>
                    <a:pt x="2635" y="521"/>
                  </a:cubicBezTo>
                  <a:cubicBezTo>
                    <a:pt x="2628" y="501"/>
                    <a:pt x="2621" y="484"/>
                    <a:pt x="2611" y="467"/>
                  </a:cubicBezTo>
                  <a:cubicBezTo>
                    <a:pt x="2535" y="304"/>
                    <a:pt x="2465" y="94"/>
                    <a:pt x="2335"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1"/>
            <p:cNvSpPr/>
            <p:nvPr/>
          </p:nvSpPr>
          <p:spPr>
            <a:xfrm>
              <a:off x="1488937" y="2839848"/>
              <a:ext cx="31108" cy="83499"/>
            </a:xfrm>
            <a:custGeom>
              <a:rect b="b" l="l" r="r" t="t"/>
              <a:pathLst>
                <a:path extrusionOk="0" h="1122" w="418">
                  <a:moveTo>
                    <a:pt x="187" y="0"/>
                  </a:moveTo>
                  <a:cubicBezTo>
                    <a:pt x="185" y="0"/>
                    <a:pt x="183" y="1"/>
                    <a:pt x="181" y="1"/>
                  </a:cubicBezTo>
                  <a:cubicBezTo>
                    <a:pt x="161" y="131"/>
                    <a:pt x="111" y="261"/>
                    <a:pt x="34" y="284"/>
                  </a:cubicBezTo>
                  <a:cubicBezTo>
                    <a:pt x="24" y="288"/>
                    <a:pt x="11" y="291"/>
                    <a:pt x="1" y="291"/>
                  </a:cubicBezTo>
                  <a:lnTo>
                    <a:pt x="4" y="318"/>
                  </a:lnTo>
                  <a:cubicBezTo>
                    <a:pt x="51" y="378"/>
                    <a:pt x="51" y="471"/>
                    <a:pt x="64" y="548"/>
                  </a:cubicBezTo>
                  <a:cubicBezTo>
                    <a:pt x="107" y="718"/>
                    <a:pt x="161" y="888"/>
                    <a:pt x="231" y="1055"/>
                  </a:cubicBezTo>
                  <a:cubicBezTo>
                    <a:pt x="241" y="1075"/>
                    <a:pt x="251" y="1098"/>
                    <a:pt x="261" y="1121"/>
                  </a:cubicBezTo>
                  <a:lnTo>
                    <a:pt x="277" y="1115"/>
                  </a:lnTo>
                  <a:cubicBezTo>
                    <a:pt x="324" y="1115"/>
                    <a:pt x="384" y="1115"/>
                    <a:pt x="418" y="1068"/>
                  </a:cubicBezTo>
                  <a:lnTo>
                    <a:pt x="418" y="1055"/>
                  </a:lnTo>
                  <a:cubicBezTo>
                    <a:pt x="264" y="991"/>
                    <a:pt x="294" y="655"/>
                    <a:pt x="294" y="514"/>
                  </a:cubicBezTo>
                  <a:cubicBezTo>
                    <a:pt x="294" y="459"/>
                    <a:pt x="307" y="0"/>
                    <a:pt x="18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1"/>
            <p:cNvSpPr/>
            <p:nvPr/>
          </p:nvSpPr>
          <p:spPr>
            <a:xfrm>
              <a:off x="1228617" y="2996725"/>
              <a:ext cx="278777" cy="768014"/>
            </a:xfrm>
            <a:custGeom>
              <a:rect b="b" l="l" r="r" t="t"/>
              <a:pathLst>
                <a:path extrusionOk="0" h="10320" w="3746">
                  <a:moveTo>
                    <a:pt x="3629" y="1"/>
                  </a:moveTo>
                  <a:cubicBezTo>
                    <a:pt x="3535" y="117"/>
                    <a:pt x="3375" y="207"/>
                    <a:pt x="3269" y="311"/>
                  </a:cubicBezTo>
                  <a:lnTo>
                    <a:pt x="2962" y="591"/>
                  </a:lnTo>
                  <a:cubicBezTo>
                    <a:pt x="2945" y="701"/>
                    <a:pt x="2808" y="868"/>
                    <a:pt x="2748" y="958"/>
                  </a:cubicBezTo>
                  <a:cubicBezTo>
                    <a:pt x="2485" y="1318"/>
                    <a:pt x="2255" y="1661"/>
                    <a:pt x="2068" y="2048"/>
                  </a:cubicBezTo>
                  <a:lnTo>
                    <a:pt x="1931" y="1962"/>
                  </a:lnTo>
                  <a:cubicBezTo>
                    <a:pt x="1548" y="2559"/>
                    <a:pt x="1228" y="3172"/>
                    <a:pt x="1014" y="3846"/>
                  </a:cubicBezTo>
                  <a:cubicBezTo>
                    <a:pt x="827" y="4460"/>
                    <a:pt x="737" y="5073"/>
                    <a:pt x="507" y="5657"/>
                  </a:cubicBezTo>
                  <a:cubicBezTo>
                    <a:pt x="397" y="5964"/>
                    <a:pt x="244" y="6274"/>
                    <a:pt x="154" y="6581"/>
                  </a:cubicBezTo>
                  <a:cubicBezTo>
                    <a:pt x="147" y="6601"/>
                    <a:pt x="144" y="6621"/>
                    <a:pt x="137" y="6644"/>
                  </a:cubicBezTo>
                  <a:cubicBezTo>
                    <a:pt x="64" y="6958"/>
                    <a:pt x="0" y="7364"/>
                    <a:pt x="230" y="7608"/>
                  </a:cubicBezTo>
                  <a:cubicBezTo>
                    <a:pt x="234" y="7781"/>
                    <a:pt x="277" y="7925"/>
                    <a:pt x="304" y="8088"/>
                  </a:cubicBezTo>
                  <a:cubicBezTo>
                    <a:pt x="380" y="8565"/>
                    <a:pt x="380" y="9059"/>
                    <a:pt x="410" y="9515"/>
                  </a:cubicBezTo>
                  <a:lnTo>
                    <a:pt x="457" y="9932"/>
                  </a:lnTo>
                  <a:cubicBezTo>
                    <a:pt x="467" y="10066"/>
                    <a:pt x="494" y="10192"/>
                    <a:pt x="531" y="10319"/>
                  </a:cubicBezTo>
                  <a:lnTo>
                    <a:pt x="704" y="10303"/>
                  </a:lnTo>
                  <a:cubicBezTo>
                    <a:pt x="611" y="9856"/>
                    <a:pt x="717" y="9442"/>
                    <a:pt x="947" y="9059"/>
                  </a:cubicBezTo>
                  <a:cubicBezTo>
                    <a:pt x="1074" y="8862"/>
                    <a:pt x="1214" y="8678"/>
                    <a:pt x="1374" y="8512"/>
                  </a:cubicBezTo>
                  <a:cubicBezTo>
                    <a:pt x="1458" y="8418"/>
                    <a:pt x="1548" y="8322"/>
                    <a:pt x="1624" y="8228"/>
                  </a:cubicBezTo>
                  <a:cubicBezTo>
                    <a:pt x="1701" y="8138"/>
                    <a:pt x="1701" y="8091"/>
                    <a:pt x="1701" y="7968"/>
                  </a:cubicBezTo>
                  <a:cubicBezTo>
                    <a:pt x="1688" y="7815"/>
                    <a:pt x="1764" y="7691"/>
                    <a:pt x="1825" y="7554"/>
                  </a:cubicBezTo>
                  <a:cubicBezTo>
                    <a:pt x="1918" y="7354"/>
                    <a:pt x="2071" y="7168"/>
                    <a:pt x="2165" y="6954"/>
                  </a:cubicBezTo>
                  <a:cubicBezTo>
                    <a:pt x="2185" y="6907"/>
                    <a:pt x="2201" y="6854"/>
                    <a:pt x="2211" y="6804"/>
                  </a:cubicBezTo>
                  <a:lnTo>
                    <a:pt x="2225" y="6804"/>
                  </a:lnTo>
                  <a:cubicBezTo>
                    <a:pt x="2235" y="6714"/>
                    <a:pt x="2245" y="6624"/>
                    <a:pt x="2255" y="6537"/>
                  </a:cubicBezTo>
                  <a:cubicBezTo>
                    <a:pt x="2285" y="6187"/>
                    <a:pt x="2348" y="5830"/>
                    <a:pt x="2395" y="5477"/>
                  </a:cubicBezTo>
                  <a:cubicBezTo>
                    <a:pt x="2408" y="5370"/>
                    <a:pt x="2438" y="5263"/>
                    <a:pt x="2408" y="5157"/>
                  </a:cubicBezTo>
                  <a:cubicBezTo>
                    <a:pt x="2378" y="5093"/>
                    <a:pt x="2318" y="5047"/>
                    <a:pt x="2271" y="4987"/>
                  </a:cubicBezTo>
                  <a:cubicBezTo>
                    <a:pt x="2165" y="4786"/>
                    <a:pt x="2515" y="4646"/>
                    <a:pt x="2655" y="4556"/>
                  </a:cubicBezTo>
                  <a:cubicBezTo>
                    <a:pt x="2808" y="4450"/>
                    <a:pt x="2978" y="4373"/>
                    <a:pt x="3132" y="4263"/>
                  </a:cubicBezTo>
                  <a:cubicBezTo>
                    <a:pt x="3209" y="4203"/>
                    <a:pt x="3255" y="4173"/>
                    <a:pt x="3269" y="4079"/>
                  </a:cubicBezTo>
                  <a:cubicBezTo>
                    <a:pt x="3285" y="3973"/>
                    <a:pt x="3269" y="3879"/>
                    <a:pt x="3299" y="3773"/>
                  </a:cubicBezTo>
                  <a:cubicBezTo>
                    <a:pt x="3339" y="3672"/>
                    <a:pt x="3405" y="3582"/>
                    <a:pt x="3445" y="3486"/>
                  </a:cubicBezTo>
                  <a:lnTo>
                    <a:pt x="3299" y="3419"/>
                  </a:lnTo>
                  <a:cubicBezTo>
                    <a:pt x="3192" y="3296"/>
                    <a:pt x="3055" y="3142"/>
                    <a:pt x="3008" y="2989"/>
                  </a:cubicBezTo>
                  <a:lnTo>
                    <a:pt x="2978" y="2972"/>
                  </a:lnTo>
                  <a:cubicBezTo>
                    <a:pt x="2978" y="2932"/>
                    <a:pt x="2982" y="2889"/>
                    <a:pt x="2988" y="2849"/>
                  </a:cubicBezTo>
                  <a:cubicBezTo>
                    <a:pt x="3035" y="2525"/>
                    <a:pt x="3209" y="2272"/>
                    <a:pt x="3345" y="1972"/>
                  </a:cubicBezTo>
                  <a:cubicBezTo>
                    <a:pt x="3439" y="1768"/>
                    <a:pt x="3509" y="1551"/>
                    <a:pt x="3545" y="1328"/>
                  </a:cubicBezTo>
                  <a:cubicBezTo>
                    <a:pt x="3592" y="1095"/>
                    <a:pt x="3562" y="851"/>
                    <a:pt x="3605" y="618"/>
                  </a:cubicBezTo>
                  <a:cubicBezTo>
                    <a:pt x="3622" y="511"/>
                    <a:pt x="3699" y="387"/>
                    <a:pt x="3685" y="267"/>
                  </a:cubicBezTo>
                  <a:lnTo>
                    <a:pt x="3745" y="121"/>
                  </a:lnTo>
                  <a:cubicBezTo>
                    <a:pt x="3692" y="101"/>
                    <a:pt x="3652" y="57"/>
                    <a:pt x="3639" y="4"/>
                  </a:cubicBezTo>
                  <a:lnTo>
                    <a:pt x="3629"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1"/>
            <p:cNvSpPr/>
            <p:nvPr/>
          </p:nvSpPr>
          <p:spPr>
            <a:xfrm>
              <a:off x="1492211" y="2797949"/>
              <a:ext cx="16893" cy="29098"/>
            </a:xfrm>
            <a:custGeom>
              <a:rect b="b" l="l" r="r" t="t"/>
              <a:pathLst>
                <a:path extrusionOk="0" h="391" w="227">
                  <a:moveTo>
                    <a:pt x="160" y="0"/>
                  </a:moveTo>
                  <a:lnTo>
                    <a:pt x="143" y="4"/>
                  </a:lnTo>
                  <a:cubicBezTo>
                    <a:pt x="97" y="50"/>
                    <a:pt x="67" y="110"/>
                    <a:pt x="20" y="157"/>
                  </a:cubicBezTo>
                  <a:lnTo>
                    <a:pt x="0" y="174"/>
                  </a:lnTo>
                  <a:cubicBezTo>
                    <a:pt x="37" y="214"/>
                    <a:pt x="67" y="264"/>
                    <a:pt x="87" y="314"/>
                  </a:cubicBezTo>
                  <a:lnTo>
                    <a:pt x="97" y="310"/>
                  </a:lnTo>
                  <a:cubicBezTo>
                    <a:pt x="117" y="334"/>
                    <a:pt x="127" y="360"/>
                    <a:pt x="133" y="390"/>
                  </a:cubicBezTo>
                  <a:lnTo>
                    <a:pt x="143" y="387"/>
                  </a:lnTo>
                  <a:cubicBezTo>
                    <a:pt x="220" y="314"/>
                    <a:pt x="227" y="210"/>
                    <a:pt x="197" y="100"/>
                  </a:cubicBezTo>
                  <a:cubicBezTo>
                    <a:pt x="187" y="64"/>
                    <a:pt x="173" y="34"/>
                    <a:pt x="16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1"/>
            <p:cNvSpPr/>
            <p:nvPr/>
          </p:nvSpPr>
          <p:spPr>
            <a:xfrm>
              <a:off x="1450238" y="3206143"/>
              <a:ext cx="40261" cy="50010"/>
            </a:xfrm>
            <a:custGeom>
              <a:rect b="b" l="l" r="r" t="t"/>
              <a:pathLst>
                <a:path extrusionOk="0" h="672" w="541">
                  <a:moveTo>
                    <a:pt x="291" y="0"/>
                  </a:moveTo>
                  <a:cubicBezTo>
                    <a:pt x="242" y="0"/>
                    <a:pt x="187" y="15"/>
                    <a:pt x="124" y="48"/>
                  </a:cubicBezTo>
                  <a:lnTo>
                    <a:pt x="14" y="31"/>
                  </a:lnTo>
                  <a:cubicBezTo>
                    <a:pt x="7" y="75"/>
                    <a:pt x="0" y="115"/>
                    <a:pt x="0" y="158"/>
                  </a:cubicBezTo>
                  <a:lnTo>
                    <a:pt x="30" y="175"/>
                  </a:lnTo>
                  <a:cubicBezTo>
                    <a:pt x="77" y="325"/>
                    <a:pt x="214" y="482"/>
                    <a:pt x="324" y="602"/>
                  </a:cubicBezTo>
                  <a:lnTo>
                    <a:pt x="471" y="672"/>
                  </a:lnTo>
                  <a:cubicBezTo>
                    <a:pt x="477" y="648"/>
                    <a:pt x="487" y="625"/>
                    <a:pt x="491" y="602"/>
                  </a:cubicBezTo>
                  <a:cubicBezTo>
                    <a:pt x="541" y="415"/>
                    <a:pt x="517" y="218"/>
                    <a:pt x="431" y="48"/>
                  </a:cubicBezTo>
                  <a:cubicBezTo>
                    <a:pt x="390" y="18"/>
                    <a:pt x="344" y="0"/>
                    <a:pt x="29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1"/>
            <p:cNvSpPr/>
            <p:nvPr/>
          </p:nvSpPr>
          <p:spPr>
            <a:xfrm>
              <a:off x="1449271" y="2743102"/>
              <a:ext cx="28354" cy="35796"/>
            </a:xfrm>
            <a:custGeom>
              <a:rect b="b" l="l" r="r" t="t"/>
              <a:pathLst>
                <a:path extrusionOk="0" h="481" w="381">
                  <a:moveTo>
                    <a:pt x="170" y="0"/>
                  </a:moveTo>
                  <a:lnTo>
                    <a:pt x="167" y="4"/>
                  </a:lnTo>
                  <a:cubicBezTo>
                    <a:pt x="167" y="47"/>
                    <a:pt x="123" y="94"/>
                    <a:pt x="107" y="140"/>
                  </a:cubicBezTo>
                  <a:cubicBezTo>
                    <a:pt x="60" y="217"/>
                    <a:pt x="47" y="307"/>
                    <a:pt x="0" y="400"/>
                  </a:cubicBezTo>
                  <a:cubicBezTo>
                    <a:pt x="47" y="420"/>
                    <a:pt x="93" y="447"/>
                    <a:pt x="137" y="480"/>
                  </a:cubicBezTo>
                  <a:cubicBezTo>
                    <a:pt x="244" y="434"/>
                    <a:pt x="274" y="250"/>
                    <a:pt x="367" y="217"/>
                  </a:cubicBezTo>
                  <a:lnTo>
                    <a:pt x="380" y="207"/>
                  </a:lnTo>
                  <a:cubicBezTo>
                    <a:pt x="317" y="130"/>
                    <a:pt x="247" y="60"/>
                    <a:pt x="17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1"/>
            <p:cNvSpPr/>
            <p:nvPr/>
          </p:nvSpPr>
          <p:spPr>
            <a:xfrm>
              <a:off x="1436620" y="2732386"/>
              <a:ext cx="25377" cy="40559"/>
            </a:xfrm>
            <a:custGeom>
              <a:rect b="b" l="l" r="r" t="t"/>
              <a:pathLst>
                <a:path extrusionOk="0" h="545" w="341">
                  <a:moveTo>
                    <a:pt x="127" y="1"/>
                  </a:moveTo>
                  <a:lnTo>
                    <a:pt x="120" y="7"/>
                  </a:lnTo>
                  <a:cubicBezTo>
                    <a:pt x="120" y="164"/>
                    <a:pt x="13" y="318"/>
                    <a:pt x="0" y="471"/>
                  </a:cubicBezTo>
                  <a:cubicBezTo>
                    <a:pt x="33" y="484"/>
                    <a:pt x="70" y="501"/>
                    <a:pt x="107" y="514"/>
                  </a:cubicBezTo>
                  <a:cubicBezTo>
                    <a:pt x="127" y="524"/>
                    <a:pt x="150" y="534"/>
                    <a:pt x="170" y="544"/>
                  </a:cubicBezTo>
                  <a:cubicBezTo>
                    <a:pt x="213" y="451"/>
                    <a:pt x="230" y="361"/>
                    <a:pt x="277" y="284"/>
                  </a:cubicBezTo>
                  <a:cubicBezTo>
                    <a:pt x="290" y="241"/>
                    <a:pt x="337" y="194"/>
                    <a:pt x="337" y="148"/>
                  </a:cubicBezTo>
                  <a:lnTo>
                    <a:pt x="340" y="144"/>
                  </a:lnTo>
                  <a:cubicBezTo>
                    <a:pt x="273" y="91"/>
                    <a:pt x="200" y="41"/>
                    <a:pt x="12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a:off x="1423447" y="2654989"/>
              <a:ext cx="32596" cy="63331"/>
            </a:xfrm>
            <a:custGeom>
              <a:rect b="b" l="l" r="r" t="t"/>
              <a:pathLst>
                <a:path extrusionOk="0" h="851" w="438">
                  <a:moveTo>
                    <a:pt x="414" y="0"/>
                  </a:moveTo>
                  <a:cubicBezTo>
                    <a:pt x="340" y="120"/>
                    <a:pt x="280" y="254"/>
                    <a:pt x="207" y="374"/>
                  </a:cubicBezTo>
                  <a:cubicBezTo>
                    <a:pt x="130" y="481"/>
                    <a:pt x="84" y="617"/>
                    <a:pt x="7" y="711"/>
                  </a:cubicBezTo>
                  <a:lnTo>
                    <a:pt x="0" y="734"/>
                  </a:lnTo>
                  <a:lnTo>
                    <a:pt x="20" y="741"/>
                  </a:lnTo>
                  <a:cubicBezTo>
                    <a:pt x="117" y="767"/>
                    <a:pt x="210" y="804"/>
                    <a:pt x="297" y="851"/>
                  </a:cubicBezTo>
                  <a:cubicBezTo>
                    <a:pt x="344" y="727"/>
                    <a:pt x="344" y="557"/>
                    <a:pt x="360" y="434"/>
                  </a:cubicBezTo>
                  <a:cubicBezTo>
                    <a:pt x="374" y="297"/>
                    <a:pt x="437" y="127"/>
                    <a:pt x="420" y="4"/>
                  </a:cubicBezTo>
                  <a:lnTo>
                    <a:pt x="41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1"/>
            <p:cNvSpPr/>
            <p:nvPr/>
          </p:nvSpPr>
          <p:spPr>
            <a:xfrm>
              <a:off x="1221621" y="3040633"/>
              <a:ext cx="227725" cy="450613"/>
            </a:xfrm>
            <a:custGeom>
              <a:rect b="b" l="l" r="r" t="t"/>
              <a:pathLst>
                <a:path extrusionOk="0" h="6055" w="3060">
                  <a:moveTo>
                    <a:pt x="3059" y="1"/>
                  </a:moveTo>
                  <a:lnTo>
                    <a:pt x="2859" y="184"/>
                  </a:lnTo>
                  <a:cubicBezTo>
                    <a:pt x="2569" y="444"/>
                    <a:pt x="2292" y="751"/>
                    <a:pt x="2032" y="1041"/>
                  </a:cubicBezTo>
                  <a:cubicBezTo>
                    <a:pt x="1692" y="1418"/>
                    <a:pt x="1432" y="1819"/>
                    <a:pt x="1185" y="2235"/>
                  </a:cubicBezTo>
                  <a:cubicBezTo>
                    <a:pt x="1095" y="2339"/>
                    <a:pt x="991" y="2425"/>
                    <a:pt x="908" y="2549"/>
                  </a:cubicBezTo>
                  <a:cubicBezTo>
                    <a:pt x="788" y="2702"/>
                    <a:pt x="678" y="2872"/>
                    <a:pt x="554" y="3039"/>
                  </a:cubicBezTo>
                  <a:cubicBezTo>
                    <a:pt x="398" y="3259"/>
                    <a:pt x="318" y="3533"/>
                    <a:pt x="254" y="3803"/>
                  </a:cubicBezTo>
                  <a:cubicBezTo>
                    <a:pt x="228" y="3926"/>
                    <a:pt x="201" y="4046"/>
                    <a:pt x="171" y="4160"/>
                  </a:cubicBezTo>
                  <a:cubicBezTo>
                    <a:pt x="154" y="4223"/>
                    <a:pt x="141" y="4286"/>
                    <a:pt x="131" y="4350"/>
                  </a:cubicBezTo>
                  <a:cubicBezTo>
                    <a:pt x="114" y="4457"/>
                    <a:pt x="104" y="4563"/>
                    <a:pt x="94" y="4667"/>
                  </a:cubicBezTo>
                  <a:cubicBezTo>
                    <a:pt x="64" y="4853"/>
                    <a:pt x="18" y="5020"/>
                    <a:pt x="18" y="5207"/>
                  </a:cubicBezTo>
                  <a:cubicBezTo>
                    <a:pt x="18" y="5420"/>
                    <a:pt x="1" y="5884"/>
                    <a:pt x="171" y="6051"/>
                  </a:cubicBezTo>
                  <a:lnTo>
                    <a:pt x="234" y="6054"/>
                  </a:lnTo>
                  <a:cubicBezTo>
                    <a:pt x="238" y="6031"/>
                    <a:pt x="244" y="6011"/>
                    <a:pt x="248" y="5991"/>
                  </a:cubicBezTo>
                  <a:cubicBezTo>
                    <a:pt x="341" y="5680"/>
                    <a:pt x="494" y="5374"/>
                    <a:pt x="601" y="5067"/>
                  </a:cubicBezTo>
                  <a:cubicBezTo>
                    <a:pt x="831" y="4483"/>
                    <a:pt x="925" y="3870"/>
                    <a:pt x="1108" y="3256"/>
                  </a:cubicBezTo>
                  <a:cubicBezTo>
                    <a:pt x="1322" y="2579"/>
                    <a:pt x="1642" y="1969"/>
                    <a:pt x="2025" y="1372"/>
                  </a:cubicBezTo>
                  <a:lnTo>
                    <a:pt x="2165" y="1458"/>
                  </a:lnTo>
                  <a:cubicBezTo>
                    <a:pt x="2352" y="1071"/>
                    <a:pt x="2582" y="728"/>
                    <a:pt x="2846" y="368"/>
                  </a:cubicBezTo>
                  <a:cubicBezTo>
                    <a:pt x="2906" y="274"/>
                    <a:pt x="3042" y="111"/>
                    <a:pt x="3059"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1"/>
            <p:cNvSpPr/>
            <p:nvPr/>
          </p:nvSpPr>
          <p:spPr>
            <a:xfrm>
              <a:off x="1372544" y="3765111"/>
              <a:ext cx="73304" cy="81788"/>
            </a:xfrm>
            <a:custGeom>
              <a:rect b="b" l="l" r="r" t="t"/>
              <a:pathLst>
                <a:path extrusionOk="0" h="1099" w="985">
                  <a:moveTo>
                    <a:pt x="954" y="1"/>
                  </a:moveTo>
                  <a:cubicBezTo>
                    <a:pt x="784" y="78"/>
                    <a:pt x="1" y="384"/>
                    <a:pt x="201" y="678"/>
                  </a:cubicBezTo>
                  <a:cubicBezTo>
                    <a:pt x="277" y="818"/>
                    <a:pt x="491" y="831"/>
                    <a:pt x="631" y="878"/>
                  </a:cubicBezTo>
                  <a:cubicBezTo>
                    <a:pt x="768" y="915"/>
                    <a:pt x="891" y="991"/>
                    <a:pt x="984" y="1098"/>
                  </a:cubicBezTo>
                  <a:cubicBezTo>
                    <a:pt x="951" y="975"/>
                    <a:pt x="951" y="828"/>
                    <a:pt x="938" y="708"/>
                  </a:cubicBezTo>
                  <a:cubicBezTo>
                    <a:pt x="921" y="541"/>
                    <a:pt x="921" y="374"/>
                    <a:pt x="921" y="201"/>
                  </a:cubicBezTo>
                  <a:cubicBezTo>
                    <a:pt x="918" y="134"/>
                    <a:pt x="928" y="64"/>
                    <a:pt x="95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1"/>
            <p:cNvSpPr/>
            <p:nvPr/>
          </p:nvSpPr>
          <p:spPr>
            <a:xfrm>
              <a:off x="1405587" y="2718990"/>
              <a:ext cx="22847" cy="43312"/>
            </a:xfrm>
            <a:custGeom>
              <a:rect b="b" l="l" r="r" t="t"/>
              <a:pathLst>
                <a:path extrusionOk="0" h="582" w="307">
                  <a:moveTo>
                    <a:pt x="3" y="1"/>
                  </a:moveTo>
                  <a:lnTo>
                    <a:pt x="0" y="21"/>
                  </a:lnTo>
                  <a:lnTo>
                    <a:pt x="0" y="548"/>
                  </a:lnTo>
                  <a:cubicBezTo>
                    <a:pt x="70" y="551"/>
                    <a:pt x="137" y="564"/>
                    <a:pt x="204" y="581"/>
                  </a:cubicBezTo>
                  <a:cubicBezTo>
                    <a:pt x="234" y="454"/>
                    <a:pt x="307" y="171"/>
                    <a:pt x="247" y="67"/>
                  </a:cubicBezTo>
                  <a:lnTo>
                    <a:pt x="250" y="57"/>
                  </a:lnTo>
                  <a:cubicBezTo>
                    <a:pt x="170" y="31"/>
                    <a:pt x="87" y="14"/>
                    <a:pt x="3"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1"/>
            <p:cNvSpPr/>
            <p:nvPr/>
          </p:nvSpPr>
          <p:spPr>
            <a:xfrm>
              <a:off x="1384972" y="2718246"/>
              <a:ext cx="20912" cy="41824"/>
            </a:xfrm>
            <a:custGeom>
              <a:rect b="b" l="l" r="r" t="t"/>
              <a:pathLst>
                <a:path extrusionOk="0" h="562" w="281">
                  <a:moveTo>
                    <a:pt x="94" y="1"/>
                  </a:moveTo>
                  <a:cubicBezTo>
                    <a:pt x="63" y="1"/>
                    <a:pt x="31" y="2"/>
                    <a:pt x="0" y="4"/>
                  </a:cubicBezTo>
                  <a:lnTo>
                    <a:pt x="0" y="31"/>
                  </a:lnTo>
                  <a:cubicBezTo>
                    <a:pt x="77" y="177"/>
                    <a:pt x="64" y="394"/>
                    <a:pt x="77" y="561"/>
                  </a:cubicBezTo>
                  <a:cubicBezTo>
                    <a:pt x="107" y="558"/>
                    <a:pt x="140" y="554"/>
                    <a:pt x="170" y="554"/>
                  </a:cubicBezTo>
                  <a:cubicBezTo>
                    <a:pt x="207" y="554"/>
                    <a:pt x="244" y="554"/>
                    <a:pt x="277" y="558"/>
                  </a:cubicBezTo>
                  <a:lnTo>
                    <a:pt x="277" y="31"/>
                  </a:lnTo>
                  <a:lnTo>
                    <a:pt x="280" y="14"/>
                  </a:lnTo>
                  <a:cubicBezTo>
                    <a:pt x="218" y="5"/>
                    <a:pt x="156" y="1"/>
                    <a:pt x="9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a:off x="1365623" y="2718543"/>
              <a:ext cx="25154" cy="42345"/>
            </a:xfrm>
            <a:custGeom>
              <a:rect b="b" l="l" r="r" t="t"/>
              <a:pathLst>
                <a:path extrusionOk="0" h="569" w="338">
                  <a:moveTo>
                    <a:pt x="260" y="0"/>
                  </a:moveTo>
                  <a:cubicBezTo>
                    <a:pt x="170" y="3"/>
                    <a:pt x="84" y="20"/>
                    <a:pt x="0" y="40"/>
                  </a:cubicBezTo>
                  <a:cubicBezTo>
                    <a:pt x="64" y="197"/>
                    <a:pt x="94" y="364"/>
                    <a:pt x="94" y="534"/>
                  </a:cubicBezTo>
                  <a:cubicBezTo>
                    <a:pt x="94" y="537"/>
                    <a:pt x="94" y="544"/>
                    <a:pt x="94" y="547"/>
                  </a:cubicBezTo>
                  <a:lnTo>
                    <a:pt x="107" y="547"/>
                  </a:lnTo>
                  <a:cubicBezTo>
                    <a:pt x="133" y="563"/>
                    <a:pt x="168" y="568"/>
                    <a:pt x="207" y="568"/>
                  </a:cubicBezTo>
                  <a:cubicBezTo>
                    <a:pt x="249" y="568"/>
                    <a:pt x="295" y="562"/>
                    <a:pt x="337" y="557"/>
                  </a:cubicBezTo>
                  <a:cubicBezTo>
                    <a:pt x="324" y="390"/>
                    <a:pt x="337" y="173"/>
                    <a:pt x="260" y="27"/>
                  </a:cubicBezTo>
                  <a:lnTo>
                    <a:pt x="260"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a:off x="1336525" y="2850267"/>
              <a:ext cx="47480" cy="81043"/>
            </a:xfrm>
            <a:custGeom>
              <a:rect b="b" l="l" r="r" t="t"/>
              <a:pathLst>
                <a:path extrusionOk="0" h="1089" w="638">
                  <a:moveTo>
                    <a:pt x="284" y="1"/>
                  </a:moveTo>
                  <a:lnTo>
                    <a:pt x="268" y="8"/>
                  </a:lnTo>
                  <a:cubicBezTo>
                    <a:pt x="268" y="114"/>
                    <a:pt x="191" y="221"/>
                    <a:pt x="144" y="314"/>
                  </a:cubicBezTo>
                  <a:cubicBezTo>
                    <a:pt x="118" y="388"/>
                    <a:pt x="71" y="505"/>
                    <a:pt x="1" y="568"/>
                  </a:cubicBezTo>
                  <a:cubicBezTo>
                    <a:pt x="74" y="618"/>
                    <a:pt x="141" y="671"/>
                    <a:pt x="208" y="728"/>
                  </a:cubicBezTo>
                  <a:cubicBezTo>
                    <a:pt x="328" y="818"/>
                    <a:pt x="405" y="951"/>
                    <a:pt x="521" y="1045"/>
                  </a:cubicBezTo>
                  <a:lnTo>
                    <a:pt x="515" y="1051"/>
                  </a:lnTo>
                  <a:cubicBezTo>
                    <a:pt x="528" y="1062"/>
                    <a:pt x="535" y="1075"/>
                    <a:pt x="541" y="1088"/>
                  </a:cubicBezTo>
                  <a:lnTo>
                    <a:pt x="561" y="1082"/>
                  </a:lnTo>
                  <a:cubicBezTo>
                    <a:pt x="591" y="975"/>
                    <a:pt x="638" y="868"/>
                    <a:pt x="638" y="761"/>
                  </a:cubicBezTo>
                  <a:lnTo>
                    <a:pt x="638" y="738"/>
                  </a:lnTo>
                  <a:cubicBezTo>
                    <a:pt x="621" y="731"/>
                    <a:pt x="605" y="721"/>
                    <a:pt x="595" y="705"/>
                  </a:cubicBezTo>
                  <a:lnTo>
                    <a:pt x="588" y="711"/>
                  </a:lnTo>
                  <a:cubicBezTo>
                    <a:pt x="498" y="601"/>
                    <a:pt x="451" y="421"/>
                    <a:pt x="391" y="298"/>
                  </a:cubicBezTo>
                  <a:cubicBezTo>
                    <a:pt x="355" y="198"/>
                    <a:pt x="314" y="94"/>
                    <a:pt x="28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a:off x="1346497" y="2721520"/>
              <a:ext cx="26345" cy="42271"/>
            </a:xfrm>
            <a:custGeom>
              <a:rect b="b" l="l" r="r" t="t"/>
              <a:pathLst>
                <a:path extrusionOk="0" h="568" w="354">
                  <a:moveTo>
                    <a:pt x="257" y="0"/>
                  </a:moveTo>
                  <a:cubicBezTo>
                    <a:pt x="241" y="3"/>
                    <a:pt x="217" y="10"/>
                    <a:pt x="197" y="17"/>
                  </a:cubicBezTo>
                  <a:cubicBezTo>
                    <a:pt x="124" y="37"/>
                    <a:pt x="57" y="73"/>
                    <a:pt x="0" y="123"/>
                  </a:cubicBezTo>
                  <a:lnTo>
                    <a:pt x="27" y="123"/>
                  </a:lnTo>
                  <a:cubicBezTo>
                    <a:pt x="104" y="230"/>
                    <a:pt x="150" y="417"/>
                    <a:pt x="150" y="554"/>
                  </a:cubicBezTo>
                  <a:lnTo>
                    <a:pt x="154" y="567"/>
                  </a:lnTo>
                  <a:cubicBezTo>
                    <a:pt x="227" y="547"/>
                    <a:pt x="311" y="534"/>
                    <a:pt x="351" y="494"/>
                  </a:cubicBezTo>
                  <a:cubicBezTo>
                    <a:pt x="354" y="324"/>
                    <a:pt x="321" y="157"/>
                    <a:pt x="25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a:off x="1329009" y="2799438"/>
              <a:ext cx="28726" cy="50010"/>
            </a:xfrm>
            <a:custGeom>
              <a:rect b="b" l="l" r="r" t="t"/>
              <a:pathLst>
                <a:path extrusionOk="0" h="672" w="386">
                  <a:moveTo>
                    <a:pt x="349" y="0"/>
                  </a:moveTo>
                  <a:cubicBezTo>
                    <a:pt x="242" y="67"/>
                    <a:pt x="145" y="120"/>
                    <a:pt x="109" y="137"/>
                  </a:cubicBezTo>
                  <a:lnTo>
                    <a:pt x="9" y="137"/>
                  </a:lnTo>
                  <a:cubicBezTo>
                    <a:pt x="0" y="334"/>
                    <a:pt x="38" y="671"/>
                    <a:pt x="225" y="671"/>
                  </a:cubicBezTo>
                  <a:cubicBezTo>
                    <a:pt x="262" y="671"/>
                    <a:pt x="306" y="658"/>
                    <a:pt x="355" y="627"/>
                  </a:cubicBezTo>
                  <a:lnTo>
                    <a:pt x="369" y="624"/>
                  </a:lnTo>
                  <a:cubicBezTo>
                    <a:pt x="339" y="517"/>
                    <a:pt x="292" y="380"/>
                    <a:pt x="292" y="274"/>
                  </a:cubicBezTo>
                  <a:cubicBezTo>
                    <a:pt x="279" y="167"/>
                    <a:pt x="339" y="90"/>
                    <a:pt x="385" y="14"/>
                  </a:cubicBezTo>
                  <a:lnTo>
                    <a:pt x="349"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a:off x="1327148" y="2753000"/>
              <a:ext cx="15479" cy="30587"/>
            </a:xfrm>
            <a:custGeom>
              <a:rect b="b" l="l" r="r" t="t"/>
              <a:pathLst>
                <a:path extrusionOk="0" h="411" w="208">
                  <a:moveTo>
                    <a:pt x="57" y="1"/>
                  </a:moveTo>
                  <a:cubicBezTo>
                    <a:pt x="37" y="44"/>
                    <a:pt x="20" y="91"/>
                    <a:pt x="0" y="134"/>
                  </a:cubicBezTo>
                  <a:cubicBezTo>
                    <a:pt x="0" y="137"/>
                    <a:pt x="0" y="137"/>
                    <a:pt x="0" y="137"/>
                  </a:cubicBezTo>
                  <a:cubicBezTo>
                    <a:pt x="4" y="161"/>
                    <a:pt x="10" y="184"/>
                    <a:pt x="17" y="204"/>
                  </a:cubicBezTo>
                  <a:cubicBezTo>
                    <a:pt x="44" y="277"/>
                    <a:pt x="80" y="341"/>
                    <a:pt x="97" y="411"/>
                  </a:cubicBezTo>
                  <a:lnTo>
                    <a:pt x="110" y="404"/>
                  </a:lnTo>
                  <a:cubicBezTo>
                    <a:pt x="137" y="354"/>
                    <a:pt x="167" y="307"/>
                    <a:pt x="207" y="267"/>
                  </a:cubicBezTo>
                  <a:lnTo>
                    <a:pt x="194" y="254"/>
                  </a:lnTo>
                  <a:cubicBezTo>
                    <a:pt x="134" y="177"/>
                    <a:pt x="134" y="84"/>
                    <a:pt x="70" y="7"/>
                  </a:cubicBezTo>
                  <a:lnTo>
                    <a:pt x="5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1"/>
            <p:cNvSpPr/>
            <p:nvPr/>
          </p:nvSpPr>
          <p:spPr>
            <a:xfrm>
              <a:off x="1245510" y="2679324"/>
              <a:ext cx="104783" cy="56113"/>
            </a:xfrm>
            <a:custGeom>
              <a:rect b="b" l="l" r="r" t="t"/>
              <a:pathLst>
                <a:path extrusionOk="0" h="754" w="1408">
                  <a:moveTo>
                    <a:pt x="17" y="0"/>
                  </a:moveTo>
                  <a:lnTo>
                    <a:pt x="0" y="17"/>
                  </a:lnTo>
                  <a:cubicBezTo>
                    <a:pt x="140" y="137"/>
                    <a:pt x="340" y="247"/>
                    <a:pt x="494" y="354"/>
                  </a:cubicBezTo>
                  <a:cubicBezTo>
                    <a:pt x="694" y="490"/>
                    <a:pt x="924" y="644"/>
                    <a:pt x="1154" y="737"/>
                  </a:cubicBezTo>
                  <a:lnTo>
                    <a:pt x="1214" y="754"/>
                  </a:lnTo>
                  <a:cubicBezTo>
                    <a:pt x="1271" y="680"/>
                    <a:pt x="1334" y="617"/>
                    <a:pt x="1407" y="564"/>
                  </a:cubicBezTo>
                  <a:cubicBezTo>
                    <a:pt x="1317" y="504"/>
                    <a:pt x="1181" y="474"/>
                    <a:pt x="1077" y="430"/>
                  </a:cubicBezTo>
                  <a:cubicBezTo>
                    <a:pt x="971" y="384"/>
                    <a:pt x="864" y="337"/>
                    <a:pt x="740" y="290"/>
                  </a:cubicBezTo>
                  <a:cubicBezTo>
                    <a:pt x="507" y="200"/>
                    <a:pt x="233" y="124"/>
                    <a:pt x="1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a:off x="1334293" y="2783065"/>
              <a:ext cx="1116" cy="1563"/>
            </a:xfrm>
            <a:custGeom>
              <a:rect b="b" l="l" r="r" t="t"/>
              <a:pathLst>
                <a:path extrusionOk="0" h="21" w="15">
                  <a:moveTo>
                    <a:pt x="14" y="0"/>
                  </a:moveTo>
                  <a:lnTo>
                    <a:pt x="1" y="7"/>
                  </a:lnTo>
                  <a:cubicBezTo>
                    <a:pt x="1" y="10"/>
                    <a:pt x="4" y="14"/>
                    <a:pt x="4" y="20"/>
                  </a:cubicBezTo>
                  <a:cubicBezTo>
                    <a:pt x="8" y="14"/>
                    <a:pt x="11" y="7"/>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1"/>
            <p:cNvSpPr/>
            <p:nvPr/>
          </p:nvSpPr>
          <p:spPr>
            <a:xfrm>
              <a:off x="1274757" y="2783512"/>
              <a:ext cx="59908" cy="24187"/>
            </a:xfrm>
            <a:custGeom>
              <a:rect b="b" l="l" r="r" t="t"/>
              <a:pathLst>
                <a:path extrusionOk="0" h="325" w="805">
                  <a:moveTo>
                    <a:pt x="801" y="1"/>
                  </a:moveTo>
                  <a:cubicBezTo>
                    <a:pt x="654" y="61"/>
                    <a:pt x="487" y="78"/>
                    <a:pt x="331" y="121"/>
                  </a:cubicBezTo>
                  <a:cubicBezTo>
                    <a:pt x="224" y="151"/>
                    <a:pt x="107" y="198"/>
                    <a:pt x="1" y="198"/>
                  </a:cubicBezTo>
                  <a:cubicBezTo>
                    <a:pt x="31" y="234"/>
                    <a:pt x="61" y="271"/>
                    <a:pt x="87" y="314"/>
                  </a:cubicBezTo>
                  <a:lnTo>
                    <a:pt x="101" y="304"/>
                  </a:lnTo>
                  <a:cubicBezTo>
                    <a:pt x="125" y="319"/>
                    <a:pt x="156" y="325"/>
                    <a:pt x="188" y="325"/>
                  </a:cubicBezTo>
                  <a:cubicBezTo>
                    <a:pt x="258" y="325"/>
                    <a:pt x="339" y="300"/>
                    <a:pt x="391" y="291"/>
                  </a:cubicBezTo>
                  <a:cubicBezTo>
                    <a:pt x="487" y="280"/>
                    <a:pt x="584" y="273"/>
                    <a:pt x="681" y="273"/>
                  </a:cubicBezTo>
                  <a:cubicBezTo>
                    <a:pt x="701" y="273"/>
                    <a:pt x="721" y="274"/>
                    <a:pt x="741" y="274"/>
                  </a:cubicBezTo>
                  <a:cubicBezTo>
                    <a:pt x="741" y="264"/>
                    <a:pt x="744" y="254"/>
                    <a:pt x="744" y="244"/>
                  </a:cubicBezTo>
                  <a:cubicBezTo>
                    <a:pt x="751" y="164"/>
                    <a:pt x="771" y="84"/>
                    <a:pt x="804" y="14"/>
                  </a:cubicBezTo>
                  <a:cubicBezTo>
                    <a:pt x="804" y="8"/>
                    <a:pt x="801" y="4"/>
                    <a:pt x="80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1"/>
            <p:cNvSpPr/>
            <p:nvPr/>
          </p:nvSpPr>
          <p:spPr>
            <a:xfrm>
              <a:off x="1268282" y="3629592"/>
              <a:ext cx="62885" cy="261958"/>
            </a:xfrm>
            <a:custGeom>
              <a:rect b="b" l="l" r="r" t="t"/>
              <a:pathLst>
                <a:path extrusionOk="0" h="3520" w="845">
                  <a:moveTo>
                    <a:pt x="845" y="1"/>
                  </a:moveTo>
                  <a:lnTo>
                    <a:pt x="845" y="1"/>
                  </a:lnTo>
                  <a:cubicBezTo>
                    <a:pt x="685" y="171"/>
                    <a:pt x="541" y="354"/>
                    <a:pt x="418" y="548"/>
                  </a:cubicBezTo>
                  <a:cubicBezTo>
                    <a:pt x="188" y="931"/>
                    <a:pt x="81" y="1348"/>
                    <a:pt x="171" y="1792"/>
                  </a:cubicBezTo>
                  <a:lnTo>
                    <a:pt x="1" y="1809"/>
                  </a:lnTo>
                  <a:cubicBezTo>
                    <a:pt x="34" y="1939"/>
                    <a:pt x="71" y="2069"/>
                    <a:pt x="94" y="2205"/>
                  </a:cubicBezTo>
                  <a:cubicBezTo>
                    <a:pt x="158" y="2439"/>
                    <a:pt x="141" y="2682"/>
                    <a:pt x="204" y="2929"/>
                  </a:cubicBezTo>
                  <a:cubicBezTo>
                    <a:pt x="244" y="3129"/>
                    <a:pt x="354" y="3406"/>
                    <a:pt x="541" y="3519"/>
                  </a:cubicBezTo>
                  <a:cubicBezTo>
                    <a:pt x="541" y="3169"/>
                    <a:pt x="558" y="2819"/>
                    <a:pt x="558" y="2469"/>
                  </a:cubicBezTo>
                  <a:cubicBezTo>
                    <a:pt x="571" y="1899"/>
                    <a:pt x="601" y="1332"/>
                    <a:pt x="695" y="778"/>
                  </a:cubicBezTo>
                  <a:cubicBezTo>
                    <a:pt x="725" y="535"/>
                    <a:pt x="741" y="218"/>
                    <a:pt x="845"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1"/>
            <p:cNvSpPr/>
            <p:nvPr/>
          </p:nvSpPr>
          <p:spPr>
            <a:xfrm>
              <a:off x="1247966" y="2750544"/>
              <a:ext cx="80746" cy="18084"/>
            </a:xfrm>
            <a:custGeom>
              <a:rect b="b" l="l" r="r" t="t"/>
              <a:pathLst>
                <a:path extrusionOk="0" h="243" w="1085">
                  <a:moveTo>
                    <a:pt x="1084" y="0"/>
                  </a:moveTo>
                  <a:cubicBezTo>
                    <a:pt x="921" y="40"/>
                    <a:pt x="747" y="44"/>
                    <a:pt x="584" y="57"/>
                  </a:cubicBezTo>
                  <a:cubicBezTo>
                    <a:pt x="391" y="70"/>
                    <a:pt x="194" y="130"/>
                    <a:pt x="0" y="134"/>
                  </a:cubicBezTo>
                  <a:cubicBezTo>
                    <a:pt x="10" y="160"/>
                    <a:pt x="20" y="190"/>
                    <a:pt x="27" y="217"/>
                  </a:cubicBezTo>
                  <a:lnTo>
                    <a:pt x="47" y="210"/>
                  </a:lnTo>
                  <a:cubicBezTo>
                    <a:pt x="96" y="235"/>
                    <a:pt x="164" y="242"/>
                    <a:pt x="237" y="242"/>
                  </a:cubicBezTo>
                  <a:cubicBezTo>
                    <a:pt x="342" y="242"/>
                    <a:pt x="457" y="227"/>
                    <a:pt x="537" y="227"/>
                  </a:cubicBezTo>
                  <a:cubicBezTo>
                    <a:pt x="627" y="227"/>
                    <a:pt x="720" y="222"/>
                    <a:pt x="815" y="222"/>
                  </a:cubicBezTo>
                  <a:cubicBezTo>
                    <a:pt x="900" y="222"/>
                    <a:pt x="987" y="226"/>
                    <a:pt x="1074" y="240"/>
                  </a:cubicBezTo>
                  <a:lnTo>
                    <a:pt x="1081" y="237"/>
                  </a:lnTo>
                  <a:cubicBezTo>
                    <a:pt x="1074" y="217"/>
                    <a:pt x="1068" y="194"/>
                    <a:pt x="1064" y="170"/>
                  </a:cubicBezTo>
                  <a:cubicBezTo>
                    <a:pt x="1064" y="170"/>
                    <a:pt x="1064" y="170"/>
                    <a:pt x="1064" y="167"/>
                  </a:cubicBezTo>
                  <a:cubicBezTo>
                    <a:pt x="1074" y="137"/>
                    <a:pt x="1078" y="104"/>
                    <a:pt x="1078" y="70"/>
                  </a:cubicBezTo>
                  <a:cubicBezTo>
                    <a:pt x="1078" y="47"/>
                    <a:pt x="1078" y="24"/>
                    <a:pt x="108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1"/>
            <p:cNvSpPr/>
            <p:nvPr/>
          </p:nvSpPr>
          <p:spPr>
            <a:xfrm>
              <a:off x="1102773" y="2438501"/>
              <a:ext cx="157919" cy="450836"/>
            </a:xfrm>
            <a:custGeom>
              <a:rect b="b" l="l" r="r" t="t"/>
              <a:pathLst>
                <a:path extrusionOk="0" h="6058" w="2122">
                  <a:moveTo>
                    <a:pt x="116" y="1"/>
                  </a:moveTo>
                  <a:cubicBezTo>
                    <a:pt x="109" y="1"/>
                    <a:pt x="101" y="1"/>
                    <a:pt x="94" y="1"/>
                  </a:cubicBezTo>
                  <a:lnTo>
                    <a:pt x="94" y="11"/>
                  </a:lnTo>
                  <a:cubicBezTo>
                    <a:pt x="104" y="34"/>
                    <a:pt x="110" y="61"/>
                    <a:pt x="107" y="88"/>
                  </a:cubicBezTo>
                  <a:lnTo>
                    <a:pt x="60" y="148"/>
                  </a:lnTo>
                  <a:lnTo>
                    <a:pt x="80" y="158"/>
                  </a:lnTo>
                  <a:lnTo>
                    <a:pt x="77" y="165"/>
                  </a:lnTo>
                  <a:cubicBezTo>
                    <a:pt x="0" y="195"/>
                    <a:pt x="30" y="365"/>
                    <a:pt x="77" y="425"/>
                  </a:cubicBezTo>
                  <a:cubicBezTo>
                    <a:pt x="124" y="501"/>
                    <a:pt x="244" y="548"/>
                    <a:pt x="324" y="608"/>
                  </a:cubicBezTo>
                  <a:lnTo>
                    <a:pt x="337" y="641"/>
                  </a:lnTo>
                  <a:cubicBezTo>
                    <a:pt x="367" y="675"/>
                    <a:pt x="391" y="715"/>
                    <a:pt x="411" y="758"/>
                  </a:cubicBezTo>
                  <a:lnTo>
                    <a:pt x="401" y="762"/>
                  </a:lnTo>
                  <a:cubicBezTo>
                    <a:pt x="447" y="852"/>
                    <a:pt x="387" y="992"/>
                    <a:pt x="371" y="1082"/>
                  </a:cubicBezTo>
                  <a:cubicBezTo>
                    <a:pt x="364" y="1205"/>
                    <a:pt x="401" y="1325"/>
                    <a:pt x="471" y="1425"/>
                  </a:cubicBezTo>
                  <a:lnTo>
                    <a:pt x="447" y="1435"/>
                  </a:lnTo>
                  <a:cubicBezTo>
                    <a:pt x="447" y="1532"/>
                    <a:pt x="437" y="1639"/>
                    <a:pt x="477" y="1729"/>
                  </a:cubicBezTo>
                  <a:cubicBezTo>
                    <a:pt x="524" y="1789"/>
                    <a:pt x="554" y="1865"/>
                    <a:pt x="477" y="1912"/>
                  </a:cubicBezTo>
                  <a:lnTo>
                    <a:pt x="457" y="1919"/>
                  </a:lnTo>
                  <a:cubicBezTo>
                    <a:pt x="487" y="2019"/>
                    <a:pt x="457" y="2219"/>
                    <a:pt x="367" y="2259"/>
                  </a:cubicBezTo>
                  <a:cubicBezTo>
                    <a:pt x="364" y="2262"/>
                    <a:pt x="361" y="2262"/>
                    <a:pt x="354" y="2266"/>
                  </a:cubicBezTo>
                  <a:lnTo>
                    <a:pt x="354" y="2296"/>
                  </a:lnTo>
                  <a:cubicBezTo>
                    <a:pt x="354" y="2309"/>
                    <a:pt x="354" y="2322"/>
                    <a:pt x="351" y="2339"/>
                  </a:cubicBezTo>
                  <a:lnTo>
                    <a:pt x="371" y="2339"/>
                  </a:lnTo>
                  <a:cubicBezTo>
                    <a:pt x="461" y="2666"/>
                    <a:pt x="431" y="3019"/>
                    <a:pt x="477" y="3340"/>
                  </a:cubicBezTo>
                  <a:cubicBezTo>
                    <a:pt x="537" y="3740"/>
                    <a:pt x="677" y="4123"/>
                    <a:pt x="847" y="4493"/>
                  </a:cubicBezTo>
                  <a:cubicBezTo>
                    <a:pt x="1014" y="4850"/>
                    <a:pt x="1118" y="5234"/>
                    <a:pt x="1241" y="5607"/>
                  </a:cubicBezTo>
                  <a:cubicBezTo>
                    <a:pt x="1291" y="5751"/>
                    <a:pt x="1341" y="5891"/>
                    <a:pt x="1398" y="6028"/>
                  </a:cubicBezTo>
                  <a:lnTo>
                    <a:pt x="1458" y="6058"/>
                  </a:lnTo>
                  <a:cubicBezTo>
                    <a:pt x="1611" y="5744"/>
                    <a:pt x="1815" y="5447"/>
                    <a:pt x="1951" y="5137"/>
                  </a:cubicBezTo>
                  <a:cubicBezTo>
                    <a:pt x="2015" y="5010"/>
                    <a:pt x="2121" y="4807"/>
                    <a:pt x="2111" y="4644"/>
                  </a:cubicBezTo>
                  <a:lnTo>
                    <a:pt x="2091" y="4644"/>
                  </a:lnTo>
                  <a:cubicBezTo>
                    <a:pt x="2045" y="4570"/>
                    <a:pt x="2008" y="4490"/>
                    <a:pt x="1981" y="4407"/>
                  </a:cubicBezTo>
                  <a:cubicBezTo>
                    <a:pt x="1971" y="4377"/>
                    <a:pt x="1961" y="4350"/>
                    <a:pt x="1955" y="4323"/>
                  </a:cubicBezTo>
                  <a:cubicBezTo>
                    <a:pt x="1905" y="4170"/>
                    <a:pt x="1871" y="4013"/>
                    <a:pt x="1828" y="3863"/>
                  </a:cubicBezTo>
                  <a:cubicBezTo>
                    <a:pt x="1721" y="3526"/>
                    <a:pt x="1581" y="3233"/>
                    <a:pt x="1461" y="2913"/>
                  </a:cubicBezTo>
                  <a:cubicBezTo>
                    <a:pt x="1338" y="2602"/>
                    <a:pt x="1198" y="2282"/>
                    <a:pt x="1138" y="1942"/>
                  </a:cubicBezTo>
                  <a:cubicBezTo>
                    <a:pt x="1094" y="1759"/>
                    <a:pt x="1078" y="1559"/>
                    <a:pt x="1028" y="1372"/>
                  </a:cubicBezTo>
                  <a:lnTo>
                    <a:pt x="1014" y="1375"/>
                  </a:lnTo>
                  <a:cubicBezTo>
                    <a:pt x="968" y="1282"/>
                    <a:pt x="998" y="1158"/>
                    <a:pt x="954" y="1068"/>
                  </a:cubicBezTo>
                  <a:cubicBezTo>
                    <a:pt x="904" y="965"/>
                    <a:pt x="847" y="868"/>
                    <a:pt x="784" y="775"/>
                  </a:cubicBezTo>
                  <a:cubicBezTo>
                    <a:pt x="707" y="638"/>
                    <a:pt x="627" y="365"/>
                    <a:pt x="461" y="318"/>
                  </a:cubicBezTo>
                  <a:lnTo>
                    <a:pt x="447" y="318"/>
                  </a:lnTo>
                  <a:lnTo>
                    <a:pt x="447" y="88"/>
                  </a:lnTo>
                  <a:lnTo>
                    <a:pt x="401" y="55"/>
                  </a:lnTo>
                  <a:cubicBezTo>
                    <a:pt x="308" y="20"/>
                    <a:pt x="212" y="1"/>
                    <a:pt x="116"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a:off x="1038698" y="2353439"/>
              <a:ext cx="145268" cy="67573"/>
            </a:xfrm>
            <a:custGeom>
              <a:rect b="b" l="l" r="r" t="t"/>
              <a:pathLst>
                <a:path extrusionOk="0" h="908" w="1952">
                  <a:moveTo>
                    <a:pt x="998" y="0"/>
                  </a:moveTo>
                  <a:cubicBezTo>
                    <a:pt x="855" y="4"/>
                    <a:pt x="711" y="14"/>
                    <a:pt x="571" y="37"/>
                  </a:cubicBezTo>
                  <a:cubicBezTo>
                    <a:pt x="421" y="57"/>
                    <a:pt x="274" y="74"/>
                    <a:pt x="124" y="77"/>
                  </a:cubicBezTo>
                  <a:cubicBezTo>
                    <a:pt x="88" y="64"/>
                    <a:pt x="51" y="60"/>
                    <a:pt x="18" y="60"/>
                  </a:cubicBezTo>
                  <a:lnTo>
                    <a:pt x="18" y="94"/>
                  </a:lnTo>
                  <a:cubicBezTo>
                    <a:pt x="78" y="107"/>
                    <a:pt x="108" y="200"/>
                    <a:pt x="108" y="260"/>
                  </a:cubicBezTo>
                  <a:cubicBezTo>
                    <a:pt x="108" y="364"/>
                    <a:pt x="8" y="454"/>
                    <a:pt x="1" y="554"/>
                  </a:cubicBezTo>
                  <a:cubicBezTo>
                    <a:pt x="14" y="594"/>
                    <a:pt x="41" y="627"/>
                    <a:pt x="78" y="644"/>
                  </a:cubicBezTo>
                  <a:cubicBezTo>
                    <a:pt x="78" y="707"/>
                    <a:pt x="61" y="784"/>
                    <a:pt x="154" y="797"/>
                  </a:cubicBezTo>
                  <a:cubicBezTo>
                    <a:pt x="214" y="907"/>
                    <a:pt x="461" y="831"/>
                    <a:pt x="555" y="891"/>
                  </a:cubicBezTo>
                  <a:lnTo>
                    <a:pt x="595" y="894"/>
                  </a:lnTo>
                  <a:cubicBezTo>
                    <a:pt x="598" y="864"/>
                    <a:pt x="588" y="834"/>
                    <a:pt x="568" y="814"/>
                  </a:cubicBezTo>
                  <a:lnTo>
                    <a:pt x="568" y="784"/>
                  </a:lnTo>
                  <a:cubicBezTo>
                    <a:pt x="661" y="784"/>
                    <a:pt x="785" y="737"/>
                    <a:pt x="891" y="721"/>
                  </a:cubicBezTo>
                  <a:cubicBezTo>
                    <a:pt x="948" y="714"/>
                    <a:pt x="1052" y="697"/>
                    <a:pt x="1149" y="697"/>
                  </a:cubicBezTo>
                  <a:cubicBezTo>
                    <a:pt x="1235" y="697"/>
                    <a:pt x="1316" y="710"/>
                    <a:pt x="1352" y="754"/>
                  </a:cubicBezTo>
                  <a:lnTo>
                    <a:pt x="1338" y="784"/>
                  </a:lnTo>
                  <a:cubicBezTo>
                    <a:pt x="1345" y="804"/>
                    <a:pt x="1352" y="824"/>
                    <a:pt x="1355" y="847"/>
                  </a:cubicBezTo>
                  <a:lnTo>
                    <a:pt x="1368" y="844"/>
                  </a:lnTo>
                  <a:cubicBezTo>
                    <a:pt x="1398" y="861"/>
                    <a:pt x="1435" y="868"/>
                    <a:pt x="1477" y="868"/>
                  </a:cubicBezTo>
                  <a:cubicBezTo>
                    <a:pt x="1586" y="868"/>
                    <a:pt x="1723" y="821"/>
                    <a:pt x="1812" y="797"/>
                  </a:cubicBezTo>
                  <a:lnTo>
                    <a:pt x="1829" y="767"/>
                  </a:lnTo>
                  <a:cubicBezTo>
                    <a:pt x="1862" y="747"/>
                    <a:pt x="1879" y="714"/>
                    <a:pt x="1875" y="674"/>
                  </a:cubicBezTo>
                  <a:lnTo>
                    <a:pt x="1889" y="674"/>
                  </a:lnTo>
                  <a:cubicBezTo>
                    <a:pt x="1912" y="647"/>
                    <a:pt x="1929" y="617"/>
                    <a:pt x="1935" y="584"/>
                  </a:cubicBezTo>
                  <a:lnTo>
                    <a:pt x="1952" y="567"/>
                  </a:lnTo>
                  <a:cubicBezTo>
                    <a:pt x="1819" y="420"/>
                    <a:pt x="1759" y="217"/>
                    <a:pt x="1929" y="80"/>
                  </a:cubicBezTo>
                  <a:lnTo>
                    <a:pt x="1929" y="80"/>
                  </a:lnTo>
                  <a:cubicBezTo>
                    <a:pt x="1888" y="92"/>
                    <a:pt x="1848" y="97"/>
                    <a:pt x="1810" y="97"/>
                  </a:cubicBezTo>
                  <a:cubicBezTo>
                    <a:pt x="1719" y="97"/>
                    <a:pt x="1632" y="72"/>
                    <a:pt x="1538" y="60"/>
                  </a:cubicBezTo>
                  <a:lnTo>
                    <a:pt x="1495" y="54"/>
                  </a:lnTo>
                  <a:cubicBezTo>
                    <a:pt x="1408" y="40"/>
                    <a:pt x="1328" y="27"/>
                    <a:pt x="1245" y="14"/>
                  </a:cubicBezTo>
                  <a:cubicBezTo>
                    <a:pt x="1165" y="4"/>
                    <a:pt x="1082" y="0"/>
                    <a:pt x="99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1"/>
            <p:cNvSpPr/>
            <p:nvPr/>
          </p:nvSpPr>
          <p:spPr>
            <a:xfrm>
              <a:off x="1066531" y="2221865"/>
              <a:ext cx="96895" cy="111779"/>
            </a:xfrm>
            <a:custGeom>
              <a:rect b="b" l="l" r="r" t="t"/>
              <a:pathLst>
                <a:path extrusionOk="0" h="1502" w="1302">
                  <a:moveTo>
                    <a:pt x="914" y="1"/>
                  </a:moveTo>
                  <a:lnTo>
                    <a:pt x="914" y="1"/>
                  </a:lnTo>
                  <a:cubicBezTo>
                    <a:pt x="864" y="391"/>
                    <a:pt x="374" y="441"/>
                    <a:pt x="181" y="708"/>
                  </a:cubicBezTo>
                  <a:cubicBezTo>
                    <a:pt x="0" y="964"/>
                    <a:pt x="27" y="1368"/>
                    <a:pt x="331" y="1501"/>
                  </a:cubicBezTo>
                  <a:cubicBezTo>
                    <a:pt x="421" y="1475"/>
                    <a:pt x="517" y="1461"/>
                    <a:pt x="611" y="1461"/>
                  </a:cubicBezTo>
                  <a:cubicBezTo>
                    <a:pt x="674" y="1461"/>
                    <a:pt x="858" y="1461"/>
                    <a:pt x="888" y="1491"/>
                  </a:cubicBezTo>
                  <a:lnTo>
                    <a:pt x="904" y="1491"/>
                  </a:lnTo>
                  <a:lnTo>
                    <a:pt x="904" y="1478"/>
                  </a:lnTo>
                  <a:lnTo>
                    <a:pt x="934" y="1471"/>
                  </a:lnTo>
                  <a:cubicBezTo>
                    <a:pt x="908" y="1288"/>
                    <a:pt x="1181" y="1078"/>
                    <a:pt x="1241" y="908"/>
                  </a:cubicBezTo>
                  <a:cubicBezTo>
                    <a:pt x="1301" y="741"/>
                    <a:pt x="1258" y="601"/>
                    <a:pt x="1271" y="434"/>
                  </a:cubicBezTo>
                  <a:lnTo>
                    <a:pt x="1258" y="434"/>
                  </a:lnTo>
                  <a:cubicBezTo>
                    <a:pt x="1193" y="496"/>
                    <a:pt x="1069" y="567"/>
                    <a:pt x="970" y="567"/>
                  </a:cubicBezTo>
                  <a:cubicBezTo>
                    <a:pt x="946" y="567"/>
                    <a:pt x="924" y="563"/>
                    <a:pt x="904" y="554"/>
                  </a:cubicBezTo>
                  <a:lnTo>
                    <a:pt x="871" y="538"/>
                  </a:lnTo>
                  <a:cubicBezTo>
                    <a:pt x="1018" y="421"/>
                    <a:pt x="971" y="157"/>
                    <a:pt x="914" y="1"/>
                  </a:cubicBezTo>
                  <a:close/>
                </a:path>
              </a:pathLst>
            </a:custGeom>
            <a:solidFill>
              <a:srgbClr val="42B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1"/>
            <p:cNvSpPr/>
            <p:nvPr/>
          </p:nvSpPr>
          <p:spPr>
            <a:xfrm>
              <a:off x="1074196" y="2405384"/>
              <a:ext cx="83499" cy="39666"/>
            </a:xfrm>
            <a:custGeom>
              <a:rect b="b" l="l" r="r" t="t"/>
              <a:pathLst>
                <a:path extrusionOk="0" h="533" w="1122">
                  <a:moveTo>
                    <a:pt x="672" y="1"/>
                  </a:moveTo>
                  <a:cubicBezTo>
                    <a:pt x="575" y="1"/>
                    <a:pt x="471" y="17"/>
                    <a:pt x="414" y="26"/>
                  </a:cubicBezTo>
                  <a:cubicBezTo>
                    <a:pt x="308" y="43"/>
                    <a:pt x="184" y="86"/>
                    <a:pt x="91" y="86"/>
                  </a:cubicBezTo>
                  <a:lnTo>
                    <a:pt x="91" y="119"/>
                  </a:lnTo>
                  <a:cubicBezTo>
                    <a:pt x="111" y="139"/>
                    <a:pt x="121" y="169"/>
                    <a:pt x="118" y="196"/>
                  </a:cubicBezTo>
                  <a:cubicBezTo>
                    <a:pt x="114" y="213"/>
                    <a:pt x="111" y="226"/>
                    <a:pt x="108" y="239"/>
                  </a:cubicBezTo>
                  <a:cubicBezTo>
                    <a:pt x="78" y="286"/>
                    <a:pt x="1" y="299"/>
                    <a:pt x="1" y="376"/>
                  </a:cubicBezTo>
                  <a:cubicBezTo>
                    <a:pt x="1" y="469"/>
                    <a:pt x="108" y="486"/>
                    <a:pt x="168" y="530"/>
                  </a:cubicBezTo>
                  <a:cubicBezTo>
                    <a:pt x="261" y="476"/>
                    <a:pt x="368" y="446"/>
                    <a:pt x="474" y="446"/>
                  </a:cubicBezTo>
                  <a:cubicBezTo>
                    <a:pt x="482" y="446"/>
                    <a:pt x="490" y="446"/>
                    <a:pt x="498" y="446"/>
                  </a:cubicBezTo>
                  <a:cubicBezTo>
                    <a:pt x="596" y="446"/>
                    <a:pt x="692" y="465"/>
                    <a:pt x="785" y="500"/>
                  </a:cubicBezTo>
                  <a:lnTo>
                    <a:pt x="828" y="533"/>
                  </a:lnTo>
                  <a:lnTo>
                    <a:pt x="845" y="516"/>
                  </a:lnTo>
                  <a:cubicBezTo>
                    <a:pt x="1121" y="439"/>
                    <a:pt x="891" y="303"/>
                    <a:pt x="875" y="193"/>
                  </a:cubicBezTo>
                  <a:lnTo>
                    <a:pt x="888" y="189"/>
                  </a:lnTo>
                  <a:cubicBezTo>
                    <a:pt x="885" y="176"/>
                    <a:pt x="881" y="163"/>
                    <a:pt x="878" y="153"/>
                  </a:cubicBezTo>
                  <a:cubicBezTo>
                    <a:pt x="875" y="129"/>
                    <a:pt x="868" y="109"/>
                    <a:pt x="861" y="86"/>
                  </a:cubicBezTo>
                  <a:lnTo>
                    <a:pt x="875" y="56"/>
                  </a:lnTo>
                  <a:cubicBezTo>
                    <a:pt x="839" y="14"/>
                    <a:pt x="758" y="1"/>
                    <a:pt x="672"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1"/>
            <p:cNvSpPr/>
            <p:nvPr/>
          </p:nvSpPr>
          <p:spPr>
            <a:xfrm>
              <a:off x="1080447" y="2330592"/>
              <a:ext cx="53136" cy="25600"/>
            </a:xfrm>
            <a:custGeom>
              <a:rect b="b" l="l" r="r" t="t"/>
              <a:pathLst>
                <a:path extrusionOk="0" h="344" w="714">
                  <a:moveTo>
                    <a:pt x="424" y="0"/>
                  </a:moveTo>
                  <a:cubicBezTo>
                    <a:pt x="327" y="0"/>
                    <a:pt x="234" y="14"/>
                    <a:pt x="144" y="40"/>
                  </a:cubicBezTo>
                  <a:cubicBezTo>
                    <a:pt x="124" y="44"/>
                    <a:pt x="104" y="54"/>
                    <a:pt x="84" y="64"/>
                  </a:cubicBezTo>
                  <a:lnTo>
                    <a:pt x="84" y="77"/>
                  </a:lnTo>
                  <a:cubicBezTo>
                    <a:pt x="84" y="154"/>
                    <a:pt x="100" y="217"/>
                    <a:pt x="100" y="291"/>
                  </a:cubicBezTo>
                  <a:lnTo>
                    <a:pt x="0" y="294"/>
                  </a:lnTo>
                  <a:cubicBezTo>
                    <a:pt x="0" y="304"/>
                    <a:pt x="4" y="314"/>
                    <a:pt x="7" y="324"/>
                  </a:cubicBezTo>
                  <a:lnTo>
                    <a:pt x="10" y="344"/>
                  </a:lnTo>
                  <a:cubicBezTo>
                    <a:pt x="150" y="324"/>
                    <a:pt x="294" y="311"/>
                    <a:pt x="437" y="307"/>
                  </a:cubicBezTo>
                  <a:cubicBezTo>
                    <a:pt x="521" y="307"/>
                    <a:pt x="604" y="314"/>
                    <a:pt x="684" y="324"/>
                  </a:cubicBezTo>
                  <a:cubicBezTo>
                    <a:pt x="687" y="314"/>
                    <a:pt x="694" y="304"/>
                    <a:pt x="701" y="294"/>
                  </a:cubicBezTo>
                  <a:cubicBezTo>
                    <a:pt x="701" y="211"/>
                    <a:pt x="714" y="114"/>
                    <a:pt x="714" y="30"/>
                  </a:cubicBezTo>
                  <a:lnTo>
                    <a:pt x="701" y="30"/>
                  </a:lnTo>
                  <a:cubicBezTo>
                    <a:pt x="667" y="0"/>
                    <a:pt x="484" y="0"/>
                    <a:pt x="42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1"/>
            <p:cNvSpPr/>
            <p:nvPr/>
          </p:nvSpPr>
          <p:spPr>
            <a:xfrm>
              <a:off x="1102252" y="2603490"/>
              <a:ext cx="27908" cy="26270"/>
            </a:xfrm>
            <a:custGeom>
              <a:rect b="b" l="l" r="r" t="t"/>
              <a:pathLst>
                <a:path extrusionOk="0" h="353" w="375">
                  <a:moveTo>
                    <a:pt x="250" y="1"/>
                  </a:moveTo>
                  <a:cubicBezTo>
                    <a:pt x="179" y="1"/>
                    <a:pt x="105" y="32"/>
                    <a:pt x="37" y="32"/>
                  </a:cubicBezTo>
                  <a:lnTo>
                    <a:pt x="7" y="32"/>
                  </a:lnTo>
                  <a:cubicBezTo>
                    <a:pt x="1" y="202"/>
                    <a:pt x="157" y="265"/>
                    <a:pt x="261" y="352"/>
                  </a:cubicBezTo>
                  <a:lnTo>
                    <a:pt x="268" y="342"/>
                  </a:lnTo>
                  <a:cubicBezTo>
                    <a:pt x="318" y="279"/>
                    <a:pt x="348" y="202"/>
                    <a:pt x="358" y="125"/>
                  </a:cubicBezTo>
                  <a:cubicBezTo>
                    <a:pt x="358" y="109"/>
                    <a:pt x="361" y="95"/>
                    <a:pt x="361" y="82"/>
                  </a:cubicBezTo>
                  <a:lnTo>
                    <a:pt x="361" y="52"/>
                  </a:lnTo>
                  <a:cubicBezTo>
                    <a:pt x="364" y="49"/>
                    <a:pt x="371" y="49"/>
                    <a:pt x="374" y="45"/>
                  </a:cubicBezTo>
                  <a:lnTo>
                    <a:pt x="331" y="19"/>
                  </a:lnTo>
                  <a:cubicBezTo>
                    <a:pt x="305" y="6"/>
                    <a:pt x="278" y="1"/>
                    <a:pt x="250"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1"/>
            <p:cNvSpPr/>
            <p:nvPr/>
          </p:nvSpPr>
          <p:spPr>
            <a:xfrm>
              <a:off x="1076205" y="2503544"/>
              <a:ext cx="33340" cy="16149"/>
            </a:xfrm>
            <a:custGeom>
              <a:rect b="b" l="l" r="r" t="t"/>
              <a:pathLst>
                <a:path extrusionOk="0" h="217" w="448">
                  <a:moveTo>
                    <a:pt x="164" y="1"/>
                  </a:moveTo>
                  <a:cubicBezTo>
                    <a:pt x="74" y="1"/>
                    <a:pt x="1" y="38"/>
                    <a:pt x="51" y="151"/>
                  </a:cubicBezTo>
                  <a:lnTo>
                    <a:pt x="64" y="151"/>
                  </a:lnTo>
                  <a:cubicBezTo>
                    <a:pt x="94" y="188"/>
                    <a:pt x="171" y="211"/>
                    <a:pt x="234" y="214"/>
                  </a:cubicBezTo>
                  <a:cubicBezTo>
                    <a:pt x="246" y="216"/>
                    <a:pt x="259" y="217"/>
                    <a:pt x="273" y="217"/>
                  </a:cubicBezTo>
                  <a:cubicBezTo>
                    <a:pt x="291" y="217"/>
                    <a:pt x="310" y="215"/>
                    <a:pt x="327" y="211"/>
                  </a:cubicBezTo>
                  <a:cubicBezTo>
                    <a:pt x="447" y="164"/>
                    <a:pt x="387" y="58"/>
                    <a:pt x="294" y="28"/>
                  </a:cubicBezTo>
                  <a:cubicBezTo>
                    <a:pt x="254" y="11"/>
                    <a:pt x="207" y="1"/>
                    <a:pt x="16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1"/>
            <p:cNvSpPr/>
            <p:nvPr/>
          </p:nvSpPr>
          <p:spPr>
            <a:xfrm>
              <a:off x="1324246" y="2765502"/>
              <a:ext cx="48150" cy="40187"/>
            </a:xfrm>
            <a:custGeom>
              <a:rect b="b" l="l" r="r" t="t"/>
              <a:pathLst>
                <a:path extrusionOk="0" h="540" w="647">
                  <a:moveTo>
                    <a:pt x="603" y="0"/>
                  </a:moveTo>
                  <a:cubicBezTo>
                    <a:pt x="582" y="0"/>
                    <a:pt x="559" y="24"/>
                    <a:pt x="573" y="49"/>
                  </a:cubicBezTo>
                  <a:cubicBezTo>
                    <a:pt x="573" y="49"/>
                    <a:pt x="576" y="53"/>
                    <a:pt x="576" y="56"/>
                  </a:cubicBezTo>
                  <a:cubicBezTo>
                    <a:pt x="576" y="63"/>
                    <a:pt x="576" y="69"/>
                    <a:pt x="573" y="76"/>
                  </a:cubicBezTo>
                  <a:cubicBezTo>
                    <a:pt x="570" y="93"/>
                    <a:pt x="560" y="106"/>
                    <a:pt x="550" y="119"/>
                  </a:cubicBezTo>
                  <a:cubicBezTo>
                    <a:pt x="516" y="159"/>
                    <a:pt x="479" y="196"/>
                    <a:pt x="439" y="229"/>
                  </a:cubicBezTo>
                  <a:cubicBezTo>
                    <a:pt x="346" y="300"/>
                    <a:pt x="246" y="366"/>
                    <a:pt x="143" y="423"/>
                  </a:cubicBezTo>
                  <a:cubicBezTo>
                    <a:pt x="106" y="443"/>
                    <a:pt x="69" y="463"/>
                    <a:pt x="33" y="483"/>
                  </a:cubicBezTo>
                  <a:cubicBezTo>
                    <a:pt x="1" y="497"/>
                    <a:pt x="19" y="540"/>
                    <a:pt x="49" y="540"/>
                  </a:cubicBezTo>
                  <a:cubicBezTo>
                    <a:pt x="53" y="540"/>
                    <a:pt x="58" y="539"/>
                    <a:pt x="63" y="536"/>
                  </a:cubicBezTo>
                  <a:cubicBezTo>
                    <a:pt x="153" y="490"/>
                    <a:pt x="239" y="440"/>
                    <a:pt x="323" y="386"/>
                  </a:cubicBezTo>
                  <a:cubicBezTo>
                    <a:pt x="423" y="320"/>
                    <a:pt x="536" y="250"/>
                    <a:pt x="606" y="149"/>
                  </a:cubicBezTo>
                  <a:cubicBezTo>
                    <a:pt x="640" y="113"/>
                    <a:pt x="646" y="59"/>
                    <a:pt x="626" y="16"/>
                  </a:cubicBezTo>
                  <a:cubicBezTo>
                    <a:pt x="621" y="5"/>
                    <a:pt x="612" y="0"/>
                    <a:pt x="6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a:off x="1317474" y="2749651"/>
              <a:ext cx="49192" cy="95853"/>
            </a:xfrm>
            <a:custGeom>
              <a:rect b="b" l="l" r="r" t="t"/>
              <a:pathLst>
                <a:path extrusionOk="0" h="1288" w="661">
                  <a:moveTo>
                    <a:pt x="614" y="1"/>
                  </a:moveTo>
                  <a:cubicBezTo>
                    <a:pt x="607" y="1"/>
                    <a:pt x="600" y="3"/>
                    <a:pt x="594" y="9"/>
                  </a:cubicBezTo>
                  <a:lnTo>
                    <a:pt x="594" y="12"/>
                  </a:lnTo>
                  <a:cubicBezTo>
                    <a:pt x="534" y="62"/>
                    <a:pt x="437" y="66"/>
                    <a:pt x="367" y="89"/>
                  </a:cubicBezTo>
                  <a:cubicBezTo>
                    <a:pt x="290" y="116"/>
                    <a:pt x="224" y="166"/>
                    <a:pt x="174" y="226"/>
                  </a:cubicBezTo>
                  <a:cubicBezTo>
                    <a:pt x="67" y="346"/>
                    <a:pt x="30" y="489"/>
                    <a:pt x="14" y="643"/>
                  </a:cubicBezTo>
                  <a:cubicBezTo>
                    <a:pt x="0" y="743"/>
                    <a:pt x="4" y="839"/>
                    <a:pt x="17" y="939"/>
                  </a:cubicBezTo>
                  <a:cubicBezTo>
                    <a:pt x="30" y="1036"/>
                    <a:pt x="50" y="1143"/>
                    <a:pt x="117" y="1220"/>
                  </a:cubicBezTo>
                  <a:cubicBezTo>
                    <a:pt x="157" y="1268"/>
                    <a:pt x="206" y="1288"/>
                    <a:pt x="257" y="1288"/>
                  </a:cubicBezTo>
                  <a:cubicBezTo>
                    <a:pt x="305" y="1288"/>
                    <a:pt x="355" y="1270"/>
                    <a:pt x="400" y="1243"/>
                  </a:cubicBezTo>
                  <a:cubicBezTo>
                    <a:pt x="431" y="1223"/>
                    <a:pt x="415" y="1182"/>
                    <a:pt x="387" y="1182"/>
                  </a:cubicBezTo>
                  <a:cubicBezTo>
                    <a:pt x="381" y="1182"/>
                    <a:pt x="376" y="1183"/>
                    <a:pt x="370" y="1186"/>
                  </a:cubicBezTo>
                  <a:cubicBezTo>
                    <a:pt x="333" y="1209"/>
                    <a:pt x="294" y="1224"/>
                    <a:pt x="258" y="1224"/>
                  </a:cubicBezTo>
                  <a:cubicBezTo>
                    <a:pt x="220" y="1224"/>
                    <a:pt x="186" y="1208"/>
                    <a:pt x="157" y="1170"/>
                  </a:cubicBezTo>
                  <a:cubicBezTo>
                    <a:pt x="107" y="1093"/>
                    <a:pt x="80" y="1003"/>
                    <a:pt x="77" y="909"/>
                  </a:cubicBezTo>
                  <a:cubicBezTo>
                    <a:pt x="54" y="696"/>
                    <a:pt x="70" y="439"/>
                    <a:pt x="217" y="269"/>
                  </a:cubicBezTo>
                  <a:cubicBezTo>
                    <a:pt x="274" y="202"/>
                    <a:pt x="350" y="156"/>
                    <a:pt x="434" y="132"/>
                  </a:cubicBezTo>
                  <a:cubicBezTo>
                    <a:pt x="504" y="116"/>
                    <a:pt x="584" y="106"/>
                    <a:pt x="637" y="56"/>
                  </a:cubicBezTo>
                  <a:cubicBezTo>
                    <a:pt x="661" y="35"/>
                    <a:pt x="639" y="1"/>
                    <a:pt x="6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1"/>
            <p:cNvSpPr/>
            <p:nvPr/>
          </p:nvSpPr>
          <p:spPr>
            <a:xfrm>
              <a:off x="1360786" y="2750767"/>
              <a:ext cx="132096" cy="68615"/>
            </a:xfrm>
            <a:custGeom>
              <a:rect b="b" l="l" r="r" t="t"/>
              <a:pathLst>
                <a:path extrusionOk="0" h="922" w="1775">
                  <a:moveTo>
                    <a:pt x="51" y="1"/>
                  </a:moveTo>
                  <a:cubicBezTo>
                    <a:pt x="21" y="1"/>
                    <a:pt x="0" y="43"/>
                    <a:pt x="32" y="57"/>
                  </a:cubicBezTo>
                  <a:cubicBezTo>
                    <a:pt x="71" y="79"/>
                    <a:pt x="115" y="86"/>
                    <a:pt x="161" y="86"/>
                  </a:cubicBezTo>
                  <a:cubicBezTo>
                    <a:pt x="243" y="86"/>
                    <a:pt x="330" y="63"/>
                    <a:pt x="409" y="63"/>
                  </a:cubicBezTo>
                  <a:cubicBezTo>
                    <a:pt x="416" y="63"/>
                    <a:pt x="422" y="64"/>
                    <a:pt x="429" y="64"/>
                  </a:cubicBezTo>
                  <a:cubicBezTo>
                    <a:pt x="622" y="77"/>
                    <a:pt x="816" y="131"/>
                    <a:pt x="992" y="217"/>
                  </a:cubicBezTo>
                  <a:cubicBezTo>
                    <a:pt x="1146" y="284"/>
                    <a:pt x="1282" y="387"/>
                    <a:pt x="1393" y="511"/>
                  </a:cubicBezTo>
                  <a:cubicBezTo>
                    <a:pt x="1503" y="634"/>
                    <a:pt x="1653" y="734"/>
                    <a:pt x="1706" y="901"/>
                  </a:cubicBezTo>
                  <a:cubicBezTo>
                    <a:pt x="1711" y="915"/>
                    <a:pt x="1724" y="922"/>
                    <a:pt x="1736" y="922"/>
                  </a:cubicBezTo>
                  <a:cubicBezTo>
                    <a:pt x="1755" y="922"/>
                    <a:pt x="1774" y="907"/>
                    <a:pt x="1766" y="884"/>
                  </a:cubicBezTo>
                  <a:cubicBezTo>
                    <a:pt x="1726" y="758"/>
                    <a:pt x="1636" y="664"/>
                    <a:pt x="1546" y="574"/>
                  </a:cubicBezTo>
                  <a:cubicBezTo>
                    <a:pt x="1456" y="478"/>
                    <a:pt x="1359" y="387"/>
                    <a:pt x="1259" y="301"/>
                  </a:cubicBezTo>
                  <a:cubicBezTo>
                    <a:pt x="1149" y="221"/>
                    <a:pt x="1029" y="154"/>
                    <a:pt x="899" y="107"/>
                  </a:cubicBezTo>
                  <a:cubicBezTo>
                    <a:pt x="762" y="51"/>
                    <a:pt x="615" y="17"/>
                    <a:pt x="465" y="4"/>
                  </a:cubicBezTo>
                  <a:cubicBezTo>
                    <a:pt x="441" y="3"/>
                    <a:pt x="417" y="2"/>
                    <a:pt x="392" y="2"/>
                  </a:cubicBezTo>
                  <a:cubicBezTo>
                    <a:pt x="350" y="2"/>
                    <a:pt x="308" y="4"/>
                    <a:pt x="265" y="11"/>
                  </a:cubicBezTo>
                  <a:cubicBezTo>
                    <a:pt x="231" y="16"/>
                    <a:pt x="192" y="22"/>
                    <a:pt x="154" y="22"/>
                  </a:cubicBezTo>
                  <a:cubicBezTo>
                    <a:pt x="122" y="22"/>
                    <a:pt x="91" y="18"/>
                    <a:pt x="65" y="4"/>
                  </a:cubicBezTo>
                  <a:cubicBezTo>
                    <a:pt x="60" y="2"/>
                    <a:pt x="56" y="1"/>
                    <a:pt x="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1"/>
            <p:cNvSpPr/>
            <p:nvPr/>
          </p:nvSpPr>
          <p:spPr>
            <a:xfrm>
              <a:off x="1363242" y="2767809"/>
              <a:ext cx="99648" cy="35573"/>
            </a:xfrm>
            <a:custGeom>
              <a:rect b="b" l="l" r="r" t="t"/>
              <a:pathLst>
                <a:path extrusionOk="0" h="478" w="1339">
                  <a:moveTo>
                    <a:pt x="46" y="1"/>
                  </a:moveTo>
                  <a:cubicBezTo>
                    <a:pt x="18" y="1"/>
                    <a:pt x="1" y="42"/>
                    <a:pt x="29" y="62"/>
                  </a:cubicBezTo>
                  <a:lnTo>
                    <a:pt x="29" y="58"/>
                  </a:lnTo>
                  <a:cubicBezTo>
                    <a:pt x="236" y="182"/>
                    <a:pt x="452" y="289"/>
                    <a:pt x="673" y="382"/>
                  </a:cubicBezTo>
                  <a:cubicBezTo>
                    <a:pt x="800" y="436"/>
                    <a:pt x="935" y="478"/>
                    <a:pt x="1069" y="478"/>
                  </a:cubicBezTo>
                  <a:cubicBezTo>
                    <a:pt x="1149" y="478"/>
                    <a:pt x="1228" y="463"/>
                    <a:pt x="1306" y="429"/>
                  </a:cubicBezTo>
                  <a:cubicBezTo>
                    <a:pt x="1339" y="414"/>
                    <a:pt x="1316" y="370"/>
                    <a:pt x="1285" y="370"/>
                  </a:cubicBezTo>
                  <a:cubicBezTo>
                    <a:pt x="1281" y="370"/>
                    <a:pt x="1277" y="370"/>
                    <a:pt x="1273" y="372"/>
                  </a:cubicBezTo>
                  <a:cubicBezTo>
                    <a:pt x="1205" y="403"/>
                    <a:pt x="1136" y="416"/>
                    <a:pt x="1066" y="416"/>
                  </a:cubicBezTo>
                  <a:cubicBezTo>
                    <a:pt x="921" y="416"/>
                    <a:pt x="775" y="360"/>
                    <a:pt x="639" y="299"/>
                  </a:cubicBezTo>
                  <a:cubicBezTo>
                    <a:pt x="442" y="212"/>
                    <a:pt x="249" y="115"/>
                    <a:pt x="62" y="5"/>
                  </a:cubicBezTo>
                  <a:cubicBezTo>
                    <a:pt x="57"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1"/>
            <p:cNvSpPr/>
            <p:nvPr/>
          </p:nvSpPr>
          <p:spPr>
            <a:xfrm>
              <a:off x="1429847" y="2798694"/>
              <a:ext cx="50978" cy="31405"/>
            </a:xfrm>
            <a:custGeom>
              <a:rect b="b" l="l" r="r" t="t"/>
              <a:pathLst>
                <a:path extrusionOk="0" h="422" w="685">
                  <a:moveTo>
                    <a:pt x="44" y="1"/>
                  </a:moveTo>
                  <a:cubicBezTo>
                    <a:pt x="21" y="1"/>
                    <a:pt x="0" y="33"/>
                    <a:pt x="21" y="54"/>
                  </a:cubicBezTo>
                  <a:cubicBezTo>
                    <a:pt x="104" y="150"/>
                    <a:pt x="178" y="257"/>
                    <a:pt x="278" y="337"/>
                  </a:cubicBezTo>
                  <a:cubicBezTo>
                    <a:pt x="350" y="391"/>
                    <a:pt x="436" y="421"/>
                    <a:pt x="524" y="421"/>
                  </a:cubicBezTo>
                  <a:cubicBezTo>
                    <a:pt x="565" y="421"/>
                    <a:pt x="607" y="414"/>
                    <a:pt x="648" y="400"/>
                  </a:cubicBezTo>
                  <a:cubicBezTo>
                    <a:pt x="685" y="391"/>
                    <a:pt x="674" y="339"/>
                    <a:pt x="640" y="339"/>
                  </a:cubicBezTo>
                  <a:cubicBezTo>
                    <a:pt x="637" y="339"/>
                    <a:pt x="634" y="340"/>
                    <a:pt x="631" y="340"/>
                  </a:cubicBezTo>
                  <a:cubicBezTo>
                    <a:pt x="595" y="352"/>
                    <a:pt x="557" y="358"/>
                    <a:pt x="518" y="358"/>
                  </a:cubicBezTo>
                  <a:cubicBezTo>
                    <a:pt x="492" y="358"/>
                    <a:pt x="467" y="356"/>
                    <a:pt x="441" y="350"/>
                  </a:cubicBezTo>
                  <a:cubicBezTo>
                    <a:pt x="388" y="337"/>
                    <a:pt x="341" y="310"/>
                    <a:pt x="301" y="274"/>
                  </a:cubicBezTo>
                  <a:cubicBezTo>
                    <a:pt x="211" y="197"/>
                    <a:pt x="144" y="97"/>
                    <a:pt x="64" y="10"/>
                  </a:cubicBezTo>
                  <a:cubicBezTo>
                    <a:pt x="58" y="3"/>
                    <a:pt x="51"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1"/>
            <p:cNvSpPr/>
            <p:nvPr/>
          </p:nvSpPr>
          <p:spPr>
            <a:xfrm>
              <a:off x="1456936" y="2812461"/>
              <a:ext cx="39294" cy="45396"/>
            </a:xfrm>
            <a:custGeom>
              <a:rect b="b" l="l" r="r" t="t"/>
              <a:pathLst>
                <a:path extrusionOk="0" h="610" w="528">
                  <a:moveTo>
                    <a:pt x="448" y="0"/>
                  </a:moveTo>
                  <a:cubicBezTo>
                    <a:pt x="425" y="0"/>
                    <a:pt x="403" y="32"/>
                    <a:pt x="424" y="55"/>
                  </a:cubicBezTo>
                  <a:cubicBezTo>
                    <a:pt x="461" y="92"/>
                    <a:pt x="461" y="172"/>
                    <a:pt x="457" y="222"/>
                  </a:cubicBezTo>
                  <a:cubicBezTo>
                    <a:pt x="454" y="299"/>
                    <a:pt x="437" y="372"/>
                    <a:pt x="411" y="442"/>
                  </a:cubicBezTo>
                  <a:cubicBezTo>
                    <a:pt x="385" y="494"/>
                    <a:pt x="353" y="546"/>
                    <a:pt x="290" y="546"/>
                  </a:cubicBezTo>
                  <a:cubicBezTo>
                    <a:pt x="288" y="546"/>
                    <a:pt x="286" y="546"/>
                    <a:pt x="284" y="546"/>
                  </a:cubicBezTo>
                  <a:cubicBezTo>
                    <a:pt x="217" y="542"/>
                    <a:pt x="164" y="476"/>
                    <a:pt x="134" y="419"/>
                  </a:cubicBezTo>
                  <a:cubicBezTo>
                    <a:pt x="87" y="342"/>
                    <a:pt x="64" y="255"/>
                    <a:pt x="61" y="169"/>
                  </a:cubicBezTo>
                  <a:cubicBezTo>
                    <a:pt x="61" y="149"/>
                    <a:pt x="45" y="139"/>
                    <a:pt x="30" y="139"/>
                  </a:cubicBezTo>
                  <a:cubicBezTo>
                    <a:pt x="15" y="139"/>
                    <a:pt x="0" y="149"/>
                    <a:pt x="0" y="169"/>
                  </a:cubicBezTo>
                  <a:lnTo>
                    <a:pt x="0" y="172"/>
                  </a:lnTo>
                  <a:cubicBezTo>
                    <a:pt x="4" y="262"/>
                    <a:pt x="27" y="352"/>
                    <a:pt x="71" y="432"/>
                  </a:cubicBezTo>
                  <a:cubicBezTo>
                    <a:pt x="107" y="509"/>
                    <a:pt x="171" y="589"/>
                    <a:pt x="257" y="606"/>
                  </a:cubicBezTo>
                  <a:cubicBezTo>
                    <a:pt x="270" y="608"/>
                    <a:pt x="282" y="609"/>
                    <a:pt x="294" y="609"/>
                  </a:cubicBezTo>
                  <a:cubicBezTo>
                    <a:pt x="455" y="609"/>
                    <a:pt x="508" y="383"/>
                    <a:pt x="517" y="252"/>
                  </a:cubicBezTo>
                  <a:cubicBezTo>
                    <a:pt x="524" y="175"/>
                    <a:pt x="527" y="72"/>
                    <a:pt x="467" y="9"/>
                  </a:cubicBezTo>
                  <a:cubicBezTo>
                    <a:pt x="462" y="3"/>
                    <a:pt x="455" y="0"/>
                    <a:pt x="4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1"/>
            <p:cNvSpPr/>
            <p:nvPr/>
          </p:nvSpPr>
          <p:spPr>
            <a:xfrm>
              <a:off x="1343000" y="2806582"/>
              <a:ext cx="36094" cy="49489"/>
            </a:xfrm>
            <a:custGeom>
              <a:rect b="b" l="l" r="r" t="t"/>
              <a:pathLst>
                <a:path extrusionOk="0" h="665" w="485">
                  <a:moveTo>
                    <a:pt x="199" y="1"/>
                  </a:moveTo>
                  <a:cubicBezTo>
                    <a:pt x="148" y="1"/>
                    <a:pt x="95" y="18"/>
                    <a:pt x="44" y="18"/>
                  </a:cubicBezTo>
                  <a:cubicBezTo>
                    <a:pt x="1" y="18"/>
                    <a:pt x="1" y="81"/>
                    <a:pt x="44" y="81"/>
                  </a:cubicBezTo>
                  <a:cubicBezTo>
                    <a:pt x="92" y="81"/>
                    <a:pt x="142" y="62"/>
                    <a:pt x="190" y="62"/>
                  </a:cubicBezTo>
                  <a:cubicBezTo>
                    <a:pt x="199" y="62"/>
                    <a:pt x="209" y="63"/>
                    <a:pt x="217" y="64"/>
                  </a:cubicBezTo>
                  <a:cubicBezTo>
                    <a:pt x="284" y="71"/>
                    <a:pt x="291" y="154"/>
                    <a:pt x="294" y="208"/>
                  </a:cubicBezTo>
                  <a:cubicBezTo>
                    <a:pt x="298" y="351"/>
                    <a:pt x="247" y="498"/>
                    <a:pt x="274" y="641"/>
                  </a:cubicBezTo>
                  <a:cubicBezTo>
                    <a:pt x="278" y="655"/>
                    <a:pt x="291" y="661"/>
                    <a:pt x="304" y="665"/>
                  </a:cubicBezTo>
                  <a:lnTo>
                    <a:pt x="441" y="665"/>
                  </a:lnTo>
                  <a:cubicBezTo>
                    <a:pt x="484" y="665"/>
                    <a:pt x="484" y="601"/>
                    <a:pt x="441" y="601"/>
                  </a:cubicBezTo>
                  <a:lnTo>
                    <a:pt x="332" y="601"/>
                  </a:lnTo>
                  <a:cubicBezTo>
                    <a:pt x="325" y="530"/>
                    <a:pt x="329" y="460"/>
                    <a:pt x="344" y="391"/>
                  </a:cubicBezTo>
                  <a:cubicBezTo>
                    <a:pt x="358" y="311"/>
                    <a:pt x="361" y="231"/>
                    <a:pt x="351" y="151"/>
                  </a:cubicBezTo>
                  <a:cubicBezTo>
                    <a:pt x="341" y="84"/>
                    <a:pt x="308" y="18"/>
                    <a:pt x="237" y="4"/>
                  </a:cubicBezTo>
                  <a:cubicBezTo>
                    <a:pt x="225" y="2"/>
                    <a:pt x="212" y="1"/>
                    <a:pt x="1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1"/>
            <p:cNvSpPr/>
            <p:nvPr/>
          </p:nvSpPr>
          <p:spPr>
            <a:xfrm>
              <a:off x="1387726" y="2808666"/>
              <a:ext cx="28131" cy="8707"/>
            </a:xfrm>
            <a:custGeom>
              <a:rect b="b" l="l" r="r" t="t"/>
              <a:pathLst>
                <a:path extrusionOk="0" h="117" w="378">
                  <a:moveTo>
                    <a:pt x="250" y="0"/>
                  </a:moveTo>
                  <a:cubicBezTo>
                    <a:pt x="226" y="0"/>
                    <a:pt x="202" y="5"/>
                    <a:pt x="180" y="13"/>
                  </a:cubicBezTo>
                  <a:cubicBezTo>
                    <a:pt x="137" y="33"/>
                    <a:pt x="87" y="46"/>
                    <a:pt x="40" y="53"/>
                  </a:cubicBezTo>
                  <a:cubicBezTo>
                    <a:pt x="0" y="53"/>
                    <a:pt x="0" y="116"/>
                    <a:pt x="40" y="116"/>
                  </a:cubicBezTo>
                  <a:lnTo>
                    <a:pt x="40" y="113"/>
                  </a:lnTo>
                  <a:cubicBezTo>
                    <a:pt x="112" y="113"/>
                    <a:pt x="182" y="64"/>
                    <a:pt x="253" y="64"/>
                  </a:cubicBezTo>
                  <a:cubicBezTo>
                    <a:pt x="274" y="64"/>
                    <a:pt x="295" y="68"/>
                    <a:pt x="317" y="80"/>
                  </a:cubicBezTo>
                  <a:cubicBezTo>
                    <a:pt x="322" y="83"/>
                    <a:pt x="327" y="84"/>
                    <a:pt x="332" y="84"/>
                  </a:cubicBezTo>
                  <a:cubicBezTo>
                    <a:pt x="359" y="84"/>
                    <a:pt x="378" y="43"/>
                    <a:pt x="347" y="26"/>
                  </a:cubicBezTo>
                  <a:cubicBezTo>
                    <a:pt x="318" y="9"/>
                    <a:pt x="284" y="0"/>
                    <a:pt x="25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1"/>
            <p:cNvSpPr/>
            <p:nvPr/>
          </p:nvSpPr>
          <p:spPr>
            <a:xfrm>
              <a:off x="1347762" y="2819531"/>
              <a:ext cx="16447" cy="8112"/>
            </a:xfrm>
            <a:custGeom>
              <a:rect b="b" l="l" r="r" t="t"/>
              <a:pathLst>
                <a:path extrusionOk="0" h="109" w="221">
                  <a:moveTo>
                    <a:pt x="190" y="0"/>
                  </a:moveTo>
                  <a:cubicBezTo>
                    <a:pt x="160" y="0"/>
                    <a:pt x="127" y="7"/>
                    <a:pt x="100" y="14"/>
                  </a:cubicBezTo>
                  <a:cubicBezTo>
                    <a:pt x="70" y="24"/>
                    <a:pt x="43" y="37"/>
                    <a:pt x="20" y="50"/>
                  </a:cubicBezTo>
                  <a:cubicBezTo>
                    <a:pt x="7" y="60"/>
                    <a:pt x="0" y="77"/>
                    <a:pt x="10" y="94"/>
                  </a:cubicBezTo>
                  <a:cubicBezTo>
                    <a:pt x="15" y="103"/>
                    <a:pt x="25" y="109"/>
                    <a:pt x="35" y="109"/>
                  </a:cubicBezTo>
                  <a:cubicBezTo>
                    <a:pt x="40" y="109"/>
                    <a:pt x="46" y="107"/>
                    <a:pt x="50" y="104"/>
                  </a:cubicBezTo>
                  <a:lnTo>
                    <a:pt x="53" y="104"/>
                  </a:lnTo>
                  <a:cubicBezTo>
                    <a:pt x="67" y="94"/>
                    <a:pt x="77" y="87"/>
                    <a:pt x="90" y="84"/>
                  </a:cubicBezTo>
                  <a:lnTo>
                    <a:pt x="97" y="80"/>
                  </a:lnTo>
                  <a:lnTo>
                    <a:pt x="113" y="74"/>
                  </a:lnTo>
                  <a:cubicBezTo>
                    <a:pt x="127" y="67"/>
                    <a:pt x="140" y="67"/>
                    <a:pt x="150" y="64"/>
                  </a:cubicBezTo>
                  <a:lnTo>
                    <a:pt x="190" y="64"/>
                  </a:lnTo>
                  <a:cubicBezTo>
                    <a:pt x="207" y="64"/>
                    <a:pt x="220" y="50"/>
                    <a:pt x="220" y="34"/>
                  </a:cubicBezTo>
                  <a:cubicBezTo>
                    <a:pt x="220" y="17"/>
                    <a:pt x="207" y="0"/>
                    <a:pt x="19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1"/>
            <p:cNvSpPr/>
            <p:nvPr/>
          </p:nvSpPr>
          <p:spPr>
            <a:xfrm>
              <a:off x="1395168" y="2812461"/>
              <a:ext cx="9451" cy="8261"/>
            </a:xfrm>
            <a:custGeom>
              <a:rect b="b" l="l" r="r" t="t"/>
              <a:pathLst>
                <a:path extrusionOk="0" h="111" w="127">
                  <a:moveTo>
                    <a:pt x="53" y="45"/>
                  </a:moveTo>
                  <a:lnTo>
                    <a:pt x="53" y="45"/>
                  </a:lnTo>
                  <a:cubicBezTo>
                    <a:pt x="53" y="45"/>
                    <a:pt x="53" y="45"/>
                    <a:pt x="53" y="46"/>
                  </a:cubicBezTo>
                  <a:lnTo>
                    <a:pt x="53" y="46"/>
                  </a:lnTo>
                  <a:cubicBezTo>
                    <a:pt x="53" y="46"/>
                    <a:pt x="53" y="46"/>
                    <a:pt x="53" y="46"/>
                  </a:cubicBezTo>
                  <a:lnTo>
                    <a:pt x="53" y="46"/>
                  </a:lnTo>
                  <a:lnTo>
                    <a:pt x="53" y="45"/>
                  </a:lnTo>
                  <a:close/>
                  <a:moveTo>
                    <a:pt x="53" y="47"/>
                  </a:moveTo>
                  <a:cubicBezTo>
                    <a:pt x="53" y="48"/>
                    <a:pt x="52" y="48"/>
                    <a:pt x="52" y="48"/>
                  </a:cubicBezTo>
                  <a:lnTo>
                    <a:pt x="52" y="48"/>
                  </a:lnTo>
                  <a:lnTo>
                    <a:pt x="52" y="48"/>
                  </a:lnTo>
                  <a:lnTo>
                    <a:pt x="53" y="47"/>
                  </a:lnTo>
                  <a:close/>
                  <a:moveTo>
                    <a:pt x="51" y="48"/>
                  </a:moveTo>
                  <a:cubicBezTo>
                    <a:pt x="51" y="48"/>
                    <a:pt x="51" y="48"/>
                    <a:pt x="51" y="49"/>
                  </a:cubicBezTo>
                  <a:lnTo>
                    <a:pt x="51" y="49"/>
                  </a:lnTo>
                  <a:cubicBezTo>
                    <a:pt x="51" y="49"/>
                    <a:pt x="50" y="49"/>
                    <a:pt x="50" y="49"/>
                  </a:cubicBezTo>
                  <a:lnTo>
                    <a:pt x="51" y="48"/>
                  </a:lnTo>
                  <a:close/>
                  <a:moveTo>
                    <a:pt x="64" y="48"/>
                  </a:moveTo>
                  <a:cubicBezTo>
                    <a:pt x="65" y="48"/>
                    <a:pt x="65" y="48"/>
                    <a:pt x="65" y="49"/>
                  </a:cubicBezTo>
                  <a:lnTo>
                    <a:pt x="65" y="49"/>
                  </a:lnTo>
                  <a:lnTo>
                    <a:pt x="65" y="48"/>
                  </a:lnTo>
                  <a:lnTo>
                    <a:pt x="65" y="48"/>
                  </a:lnTo>
                  <a:lnTo>
                    <a:pt x="64" y="48"/>
                  </a:lnTo>
                  <a:close/>
                  <a:moveTo>
                    <a:pt x="64" y="47"/>
                  </a:moveTo>
                  <a:lnTo>
                    <a:pt x="65" y="48"/>
                  </a:lnTo>
                  <a:lnTo>
                    <a:pt x="65" y="48"/>
                  </a:lnTo>
                  <a:lnTo>
                    <a:pt x="67" y="49"/>
                  </a:lnTo>
                  <a:lnTo>
                    <a:pt x="65" y="49"/>
                  </a:lnTo>
                  <a:lnTo>
                    <a:pt x="67" y="52"/>
                  </a:lnTo>
                  <a:cubicBezTo>
                    <a:pt x="66" y="51"/>
                    <a:pt x="65" y="50"/>
                    <a:pt x="65" y="49"/>
                  </a:cubicBezTo>
                  <a:lnTo>
                    <a:pt x="64" y="49"/>
                  </a:lnTo>
                  <a:cubicBezTo>
                    <a:pt x="64" y="48"/>
                    <a:pt x="64" y="48"/>
                    <a:pt x="64" y="48"/>
                  </a:cubicBezTo>
                  <a:lnTo>
                    <a:pt x="64" y="48"/>
                  </a:lnTo>
                  <a:lnTo>
                    <a:pt x="64" y="48"/>
                  </a:lnTo>
                  <a:lnTo>
                    <a:pt x="64" y="48"/>
                  </a:lnTo>
                  <a:cubicBezTo>
                    <a:pt x="64" y="48"/>
                    <a:pt x="64" y="47"/>
                    <a:pt x="64" y="47"/>
                  </a:cubicBezTo>
                  <a:close/>
                  <a:moveTo>
                    <a:pt x="94" y="1"/>
                  </a:moveTo>
                  <a:cubicBezTo>
                    <a:pt x="88" y="1"/>
                    <a:pt x="81" y="3"/>
                    <a:pt x="77" y="5"/>
                  </a:cubicBezTo>
                  <a:cubicBezTo>
                    <a:pt x="70" y="9"/>
                    <a:pt x="63" y="15"/>
                    <a:pt x="63" y="25"/>
                  </a:cubicBezTo>
                  <a:cubicBezTo>
                    <a:pt x="63" y="26"/>
                    <a:pt x="63" y="26"/>
                    <a:pt x="63" y="26"/>
                  </a:cubicBezTo>
                  <a:lnTo>
                    <a:pt x="63" y="26"/>
                  </a:lnTo>
                  <a:cubicBezTo>
                    <a:pt x="62" y="19"/>
                    <a:pt x="59" y="14"/>
                    <a:pt x="53" y="9"/>
                  </a:cubicBezTo>
                  <a:cubicBezTo>
                    <a:pt x="47" y="2"/>
                    <a:pt x="40" y="2"/>
                    <a:pt x="30" y="2"/>
                  </a:cubicBezTo>
                  <a:cubicBezTo>
                    <a:pt x="13" y="2"/>
                    <a:pt x="0" y="15"/>
                    <a:pt x="0" y="32"/>
                  </a:cubicBezTo>
                  <a:cubicBezTo>
                    <a:pt x="0" y="45"/>
                    <a:pt x="3" y="59"/>
                    <a:pt x="7" y="69"/>
                  </a:cubicBezTo>
                  <a:cubicBezTo>
                    <a:pt x="10" y="79"/>
                    <a:pt x="13" y="85"/>
                    <a:pt x="20" y="92"/>
                  </a:cubicBezTo>
                  <a:cubicBezTo>
                    <a:pt x="23" y="95"/>
                    <a:pt x="27" y="102"/>
                    <a:pt x="33" y="102"/>
                  </a:cubicBezTo>
                  <a:cubicBezTo>
                    <a:pt x="41" y="107"/>
                    <a:pt x="52" y="110"/>
                    <a:pt x="61" y="110"/>
                  </a:cubicBezTo>
                  <a:cubicBezTo>
                    <a:pt x="64" y="110"/>
                    <a:pt x="67" y="110"/>
                    <a:pt x="70" y="109"/>
                  </a:cubicBezTo>
                  <a:cubicBezTo>
                    <a:pt x="80" y="105"/>
                    <a:pt x="87" y="99"/>
                    <a:pt x="93" y="95"/>
                  </a:cubicBezTo>
                  <a:cubicBezTo>
                    <a:pt x="97" y="89"/>
                    <a:pt x="103" y="85"/>
                    <a:pt x="107" y="82"/>
                  </a:cubicBezTo>
                  <a:cubicBezTo>
                    <a:pt x="110" y="75"/>
                    <a:pt x="110" y="72"/>
                    <a:pt x="113" y="65"/>
                  </a:cubicBezTo>
                  <a:cubicBezTo>
                    <a:pt x="117" y="59"/>
                    <a:pt x="120" y="49"/>
                    <a:pt x="123" y="42"/>
                  </a:cubicBezTo>
                  <a:cubicBezTo>
                    <a:pt x="127" y="32"/>
                    <a:pt x="123" y="22"/>
                    <a:pt x="120" y="15"/>
                  </a:cubicBezTo>
                  <a:cubicBezTo>
                    <a:pt x="117" y="9"/>
                    <a:pt x="110" y="5"/>
                    <a:pt x="100" y="2"/>
                  </a:cubicBezTo>
                  <a:cubicBezTo>
                    <a:pt x="98" y="1"/>
                    <a:pt x="96" y="1"/>
                    <a:pt x="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1"/>
            <p:cNvSpPr/>
            <p:nvPr/>
          </p:nvSpPr>
          <p:spPr>
            <a:xfrm>
              <a:off x="1352674" y="2820499"/>
              <a:ext cx="11982" cy="7889"/>
            </a:xfrm>
            <a:custGeom>
              <a:rect b="b" l="l" r="r" t="t"/>
              <a:pathLst>
                <a:path extrusionOk="0" h="106" w="161">
                  <a:moveTo>
                    <a:pt x="84" y="41"/>
                  </a:moveTo>
                  <a:lnTo>
                    <a:pt x="84" y="41"/>
                  </a:lnTo>
                  <a:cubicBezTo>
                    <a:pt x="82" y="42"/>
                    <a:pt x="81" y="43"/>
                    <a:pt x="80" y="44"/>
                  </a:cubicBezTo>
                  <a:lnTo>
                    <a:pt x="80" y="44"/>
                  </a:lnTo>
                  <a:lnTo>
                    <a:pt x="79" y="43"/>
                  </a:lnTo>
                  <a:lnTo>
                    <a:pt x="79" y="43"/>
                  </a:lnTo>
                  <a:lnTo>
                    <a:pt x="84" y="41"/>
                  </a:lnTo>
                  <a:close/>
                  <a:moveTo>
                    <a:pt x="71" y="41"/>
                  </a:moveTo>
                  <a:lnTo>
                    <a:pt x="76" y="43"/>
                  </a:lnTo>
                  <a:lnTo>
                    <a:pt x="76" y="43"/>
                  </a:lnTo>
                  <a:lnTo>
                    <a:pt x="75" y="44"/>
                  </a:lnTo>
                  <a:lnTo>
                    <a:pt x="75" y="44"/>
                  </a:lnTo>
                  <a:cubicBezTo>
                    <a:pt x="74" y="43"/>
                    <a:pt x="73" y="42"/>
                    <a:pt x="71" y="41"/>
                  </a:cubicBezTo>
                  <a:close/>
                  <a:moveTo>
                    <a:pt x="128" y="0"/>
                  </a:moveTo>
                  <a:cubicBezTo>
                    <a:pt x="113" y="0"/>
                    <a:pt x="100" y="10"/>
                    <a:pt x="97" y="24"/>
                  </a:cubicBezTo>
                  <a:lnTo>
                    <a:pt x="94" y="31"/>
                  </a:lnTo>
                  <a:lnTo>
                    <a:pt x="97" y="21"/>
                  </a:lnTo>
                  <a:lnTo>
                    <a:pt x="97" y="21"/>
                  </a:lnTo>
                  <a:cubicBezTo>
                    <a:pt x="95" y="25"/>
                    <a:pt x="93" y="30"/>
                    <a:pt x="91" y="34"/>
                  </a:cubicBezTo>
                  <a:lnTo>
                    <a:pt x="91" y="34"/>
                  </a:lnTo>
                  <a:cubicBezTo>
                    <a:pt x="90" y="35"/>
                    <a:pt x="88" y="36"/>
                    <a:pt x="87" y="38"/>
                  </a:cubicBezTo>
                  <a:lnTo>
                    <a:pt x="87" y="38"/>
                  </a:lnTo>
                  <a:cubicBezTo>
                    <a:pt x="86" y="39"/>
                    <a:pt x="85" y="40"/>
                    <a:pt x="84" y="41"/>
                  </a:cubicBezTo>
                  <a:lnTo>
                    <a:pt x="84" y="41"/>
                  </a:lnTo>
                  <a:lnTo>
                    <a:pt x="77" y="43"/>
                  </a:lnTo>
                  <a:lnTo>
                    <a:pt x="71" y="41"/>
                  </a:lnTo>
                  <a:lnTo>
                    <a:pt x="71" y="41"/>
                  </a:lnTo>
                  <a:cubicBezTo>
                    <a:pt x="70" y="40"/>
                    <a:pt x="69" y="39"/>
                    <a:pt x="68" y="38"/>
                  </a:cubicBezTo>
                  <a:lnTo>
                    <a:pt x="68" y="38"/>
                  </a:lnTo>
                  <a:lnTo>
                    <a:pt x="74" y="44"/>
                  </a:lnTo>
                  <a:cubicBezTo>
                    <a:pt x="67" y="41"/>
                    <a:pt x="64" y="34"/>
                    <a:pt x="61" y="31"/>
                  </a:cubicBezTo>
                  <a:cubicBezTo>
                    <a:pt x="57" y="24"/>
                    <a:pt x="51" y="21"/>
                    <a:pt x="41" y="17"/>
                  </a:cubicBezTo>
                  <a:cubicBezTo>
                    <a:pt x="39" y="16"/>
                    <a:pt x="37" y="16"/>
                    <a:pt x="34" y="16"/>
                  </a:cubicBezTo>
                  <a:cubicBezTo>
                    <a:pt x="29" y="16"/>
                    <a:pt x="22" y="18"/>
                    <a:pt x="17" y="21"/>
                  </a:cubicBezTo>
                  <a:cubicBezTo>
                    <a:pt x="4" y="27"/>
                    <a:pt x="1" y="47"/>
                    <a:pt x="7" y="61"/>
                  </a:cubicBezTo>
                  <a:lnTo>
                    <a:pt x="7" y="64"/>
                  </a:lnTo>
                  <a:cubicBezTo>
                    <a:pt x="17" y="77"/>
                    <a:pt x="27" y="91"/>
                    <a:pt x="44" y="97"/>
                  </a:cubicBezTo>
                  <a:cubicBezTo>
                    <a:pt x="56" y="102"/>
                    <a:pt x="69" y="105"/>
                    <a:pt x="81" y="105"/>
                  </a:cubicBezTo>
                  <a:cubicBezTo>
                    <a:pt x="85" y="105"/>
                    <a:pt x="90" y="105"/>
                    <a:pt x="94" y="104"/>
                  </a:cubicBezTo>
                  <a:cubicBezTo>
                    <a:pt x="124" y="94"/>
                    <a:pt x="148" y="71"/>
                    <a:pt x="158" y="41"/>
                  </a:cubicBezTo>
                  <a:cubicBezTo>
                    <a:pt x="161" y="24"/>
                    <a:pt x="151" y="7"/>
                    <a:pt x="134" y="1"/>
                  </a:cubicBezTo>
                  <a:cubicBezTo>
                    <a:pt x="132" y="0"/>
                    <a:pt x="130" y="0"/>
                    <a:pt x="1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1"/>
            <p:cNvSpPr/>
            <p:nvPr/>
          </p:nvSpPr>
          <p:spPr>
            <a:xfrm>
              <a:off x="1367707" y="2859420"/>
              <a:ext cx="32447" cy="11535"/>
            </a:xfrm>
            <a:custGeom>
              <a:rect b="b" l="l" r="r" t="t"/>
              <a:pathLst>
                <a:path extrusionOk="0" h="155" w="436">
                  <a:moveTo>
                    <a:pt x="399" y="1"/>
                  </a:moveTo>
                  <a:cubicBezTo>
                    <a:pt x="392" y="1"/>
                    <a:pt x="384" y="3"/>
                    <a:pt x="379" y="8"/>
                  </a:cubicBezTo>
                  <a:cubicBezTo>
                    <a:pt x="333" y="39"/>
                    <a:pt x="281" y="58"/>
                    <a:pt x="225" y="58"/>
                  </a:cubicBezTo>
                  <a:cubicBezTo>
                    <a:pt x="221" y="58"/>
                    <a:pt x="217" y="58"/>
                    <a:pt x="212" y="58"/>
                  </a:cubicBezTo>
                  <a:cubicBezTo>
                    <a:pt x="149" y="58"/>
                    <a:pt x="89" y="71"/>
                    <a:pt x="32" y="95"/>
                  </a:cubicBezTo>
                  <a:cubicBezTo>
                    <a:pt x="0" y="112"/>
                    <a:pt x="21" y="155"/>
                    <a:pt x="49" y="155"/>
                  </a:cubicBezTo>
                  <a:cubicBezTo>
                    <a:pt x="53" y="155"/>
                    <a:pt x="58" y="154"/>
                    <a:pt x="62" y="151"/>
                  </a:cubicBezTo>
                  <a:cubicBezTo>
                    <a:pt x="119" y="128"/>
                    <a:pt x="179" y="118"/>
                    <a:pt x="236" y="118"/>
                  </a:cubicBezTo>
                  <a:cubicBezTo>
                    <a:pt x="306" y="118"/>
                    <a:pt x="369" y="95"/>
                    <a:pt x="422" y="55"/>
                  </a:cubicBezTo>
                  <a:cubicBezTo>
                    <a:pt x="436" y="41"/>
                    <a:pt x="436" y="21"/>
                    <a:pt x="422" y="8"/>
                  </a:cubicBezTo>
                  <a:cubicBezTo>
                    <a:pt x="416" y="3"/>
                    <a:pt x="407" y="1"/>
                    <a:pt x="3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1"/>
            <p:cNvSpPr/>
            <p:nvPr/>
          </p:nvSpPr>
          <p:spPr>
            <a:xfrm>
              <a:off x="1338832" y="2791921"/>
              <a:ext cx="35573" cy="107686"/>
            </a:xfrm>
            <a:custGeom>
              <a:rect b="b" l="l" r="r" t="t"/>
              <a:pathLst>
                <a:path extrusionOk="0" h="1447" w="478">
                  <a:moveTo>
                    <a:pt x="128" y="0"/>
                  </a:moveTo>
                  <a:cubicBezTo>
                    <a:pt x="119" y="0"/>
                    <a:pt x="109" y="4"/>
                    <a:pt x="103" y="15"/>
                  </a:cubicBezTo>
                  <a:lnTo>
                    <a:pt x="100" y="15"/>
                  </a:lnTo>
                  <a:cubicBezTo>
                    <a:pt x="67" y="65"/>
                    <a:pt x="40" y="118"/>
                    <a:pt x="17" y="171"/>
                  </a:cubicBezTo>
                  <a:cubicBezTo>
                    <a:pt x="3" y="225"/>
                    <a:pt x="0" y="285"/>
                    <a:pt x="7" y="341"/>
                  </a:cubicBezTo>
                  <a:cubicBezTo>
                    <a:pt x="27" y="475"/>
                    <a:pt x="60" y="605"/>
                    <a:pt x="107" y="735"/>
                  </a:cubicBezTo>
                  <a:cubicBezTo>
                    <a:pt x="150" y="865"/>
                    <a:pt x="203" y="995"/>
                    <a:pt x="257" y="1125"/>
                  </a:cubicBezTo>
                  <a:cubicBezTo>
                    <a:pt x="297" y="1232"/>
                    <a:pt x="340" y="1345"/>
                    <a:pt x="414" y="1435"/>
                  </a:cubicBezTo>
                  <a:cubicBezTo>
                    <a:pt x="420" y="1443"/>
                    <a:pt x="428" y="1447"/>
                    <a:pt x="435" y="1447"/>
                  </a:cubicBezTo>
                  <a:cubicBezTo>
                    <a:pt x="457" y="1447"/>
                    <a:pt x="477" y="1415"/>
                    <a:pt x="457" y="1392"/>
                  </a:cubicBezTo>
                  <a:cubicBezTo>
                    <a:pt x="384" y="1305"/>
                    <a:pt x="350" y="1189"/>
                    <a:pt x="307" y="1085"/>
                  </a:cubicBezTo>
                  <a:cubicBezTo>
                    <a:pt x="260" y="968"/>
                    <a:pt x="213" y="855"/>
                    <a:pt x="173" y="735"/>
                  </a:cubicBezTo>
                  <a:cubicBezTo>
                    <a:pt x="133" y="618"/>
                    <a:pt x="100" y="501"/>
                    <a:pt x="77" y="381"/>
                  </a:cubicBezTo>
                  <a:cubicBezTo>
                    <a:pt x="63" y="325"/>
                    <a:pt x="60" y="261"/>
                    <a:pt x="73" y="201"/>
                  </a:cubicBezTo>
                  <a:cubicBezTo>
                    <a:pt x="93" y="148"/>
                    <a:pt x="123" y="95"/>
                    <a:pt x="157" y="48"/>
                  </a:cubicBezTo>
                  <a:cubicBezTo>
                    <a:pt x="171" y="22"/>
                    <a:pt x="149" y="0"/>
                    <a:pt x="1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1"/>
            <p:cNvSpPr/>
            <p:nvPr/>
          </p:nvSpPr>
          <p:spPr>
            <a:xfrm>
              <a:off x="1368451" y="2890379"/>
              <a:ext cx="43908" cy="11982"/>
            </a:xfrm>
            <a:custGeom>
              <a:rect b="b" l="l" r="r" t="t"/>
              <a:pathLst>
                <a:path extrusionOk="0" h="161" w="590">
                  <a:moveTo>
                    <a:pt x="543" y="1"/>
                  </a:moveTo>
                  <a:cubicBezTo>
                    <a:pt x="536" y="1"/>
                    <a:pt x="529" y="3"/>
                    <a:pt x="522" y="9"/>
                  </a:cubicBezTo>
                  <a:cubicBezTo>
                    <a:pt x="492" y="39"/>
                    <a:pt x="456" y="66"/>
                    <a:pt x="419" y="86"/>
                  </a:cubicBezTo>
                  <a:cubicBezTo>
                    <a:pt x="387" y="90"/>
                    <a:pt x="357" y="94"/>
                    <a:pt x="327" y="94"/>
                  </a:cubicBezTo>
                  <a:cubicBezTo>
                    <a:pt x="315" y="94"/>
                    <a:pt x="304" y="93"/>
                    <a:pt x="292" y="92"/>
                  </a:cubicBezTo>
                  <a:cubicBezTo>
                    <a:pt x="259" y="95"/>
                    <a:pt x="228" y="97"/>
                    <a:pt x="196" y="97"/>
                  </a:cubicBezTo>
                  <a:cubicBezTo>
                    <a:pt x="183" y="97"/>
                    <a:pt x="169" y="97"/>
                    <a:pt x="156" y="96"/>
                  </a:cubicBezTo>
                  <a:cubicBezTo>
                    <a:pt x="126" y="96"/>
                    <a:pt x="79" y="92"/>
                    <a:pt x="66" y="62"/>
                  </a:cubicBezTo>
                  <a:cubicBezTo>
                    <a:pt x="61" y="52"/>
                    <a:pt x="53" y="47"/>
                    <a:pt x="43" y="47"/>
                  </a:cubicBezTo>
                  <a:cubicBezTo>
                    <a:pt x="23" y="47"/>
                    <a:pt x="1" y="67"/>
                    <a:pt x="12" y="92"/>
                  </a:cubicBezTo>
                  <a:lnTo>
                    <a:pt x="9" y="92"/>
                  </a:lnTo>
                  <a:cubicBezTo>
                    <a:pt x="32" y="139"/>
                    <a:pt x="86" y="152"/>
                    <a:pt x="132" y="156"/>
                  </a:cubicBezTo>
                  <a:cubicBezTo>
                    <a:pt x="157" y="159"/>
                    <a:pt x="183" y="161"/>
                    <a:pt x="209" y="161"/>
                  </a:cubicBezTo>
                  <a:cubicBezTo>
                    <a:pt x="235" y="161"/>
                    <a:pt x="261" y="159"/>
                    <a:pt x="286" y="156"/>
                  </a:cubicBezTo>
                  <a:cubicBezTo>
                    <a:pt x="295" y="156"/>
                    <a:pt x="304" y="157"/>
                    <a:pt x="313" y="157"/>
                  </a:cubicBezTo>
                  <a:cubicBezTo>
                    <a:pt x="354" y="157"/>
                    <a:pt x="395" y="151"/>
                    <a:pt x="436" y="146"/>
                  </a:cubicBezTo>
                  <a:cubicBezTo>
                    <a:pt x="486" y="122"/>
                    <a:pt x="529" y="92"/>
                    <a:pt x="566" y="52"/>
                  </a:cubicBezTo>
                  <a:cubicBezTo>
                    <a:pt x="589" y="31"/>
                    <a:pt x="568" y="1"/>
                    <a:pt x="5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1"/>
            <p:cNvSpPr/>
            <p:nvPr/>
          </p:nvSpPr>
          <p:spPr>
            <a:xfrm>
              <a:off x="1403577" y="2848927"/>
              <a:ext cx="69136" cy="50754"/>
            </a:xfrm>
            <a:custGeom>
              <a:rect b="b" l="l" r="r" t="t"/>
              <a:pathLst>
                <a:path extrusionOk="0" h="682" w="929">
                  <a:moveTo>
                    <a:pt x="885" y="1"/>
                  </a:moveTo>
                  <a:cubicBezTo>
                    <a:pt x="878" y="1"/>
                    <a:pt x="871" y="3"/>
                    <a:pt x="864" y="9"/>
                  </a:cubicBezTo>
                  <a:cubicBezTo>
                    <a:pt x="741" y="136"/>
                    <a:pt x="634" y="276"/>
                    <a:pt x="507" y="399"/>
                  </a:cubicBezTo>
                  <a:cubicBezTo>
                    <a:pt x="387" y="510"/>
                    <a:pt x="247" y="618"/>
                    <a:pt x="82" y="618"/>
                  </a:cubicBezTo>
                  <a:cubicBezTo>
                    <a:pt x="68" y="618"/>
                    <a:pt x="54" y="617"/>
                    <a:pt x="40" y="616"/>
                  </a:cubicBezTo>
                  <a:cubicBezTo>
                    <a:pt x="38" y="616"/>
                    <a:pt x="37" y="615"/>
                    <a:pt x="35" y="615"/>
                  </a:cubicBezTo>
                  <a:cubicBezTo>
                    <a:pt x="1" y="615"/>
                    <a:pt x="2" y="673"/>
                    <a:pt x="40" y="679"/>
                  </a:cubicBezTo>
                  <a:cubicBezTo>
                    <a:pt x="55" y="681"/>
                    <a:pt x="69" y="682"/>
                    <a:pt x="84" y="682"/>
                  </a:cubicBezTo>
                  <a:cubicBezTo>
                    <a:pt x="253" y="682"/>
                    <a:pt x="404" y="577"/>
                    <a:pt x="524" y="466"/>
                  </a:cubicBezTo>
                  <a:cubicBezTo>
                    <a:pt x="664" y="339"/>
                    <a:pt x="774" y="186"/>
                    <a:pt x="908" y="56"/>
                  </a:cubicBezTo>
                  <a:cubicBezTo>
                    <a:pt x="928" y="32"/>
                    <a:pt x="909" y="1"/>
                    <a:pt x="8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1"/>
            <p:cNvSpPr/>
            <p:nvPr/>
          </p:nvSpPr>
          <p:spPr>
            <a:xfrm>
              <a:off x="1315241" y="2753000"/>
              <a:ext cx="12949" cy="28801"/>
            </a:xfrm>
            <a:custGeom>
              <a:rect b="b" l="l" r="r" t="t"/>
              <a:pathLst>
                <a:path extrusionOk="0" h="387" w="174">
                  <a:moveTo>
                    <a:pt x="30" y="1"/>
                  </a:moveTo>
                  <a:cubicBezTo>
                    <a:pt x="14" y="1"/>
                    <a:pt x="0" y="14"/>
                    <a:pt x="0" y="34"/>
                  </a:cubicBezTo>
                  <a:cubicBezTo>
                    <a:pt x="10" y="94"/>
                    <a:pt x="27" y="154"/>
                    <a:pt x="54" y="207"/>
                  </a:cubicBezTo>
                  <a:cubicBezTo>
                    <a:pt x="80" y="257"/>
                    <a:pt x="97" y="311"/>
                    <a:pt x="107" y="364"/>
                  </a:cubicBezTo>
                  <a:cubicBezTo>
                    <a:pt x="112" y="377"/>
                    <a:pt x="124" y="386"/>
                    <a:pt x="136" y="386"/>
                  </a:cubicBezTo>
                  <a:cubicBezTo>
                    <a:pt x="140" y="386"/>
                    <a:pt x="143" y="386"/>
                    <a:pt x="147" y="384"/>
                  </a:cubicBezTo>
                  <a:cubicBezTo>
                    <a:pt x="164" y="381"/>
                    <a:pt x="174" y="364"/>
                    <a:pt x="167" y="347"/>
                  </a:cubicBezTo>
                  <a:cubicBezTo>
                    <a:pt x="150" y="237"/>
                    <a:pt x="77" y="144"/>
                    <a:pt x="60" y="34"/>
                  </a:cubicBezTo>
                  <a:cubicBezTo>
                    <a:pt x="60" y="14"/>
                    <a:pt x="47"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1"/>
            <p:cNvSpPr/>
            <p:nvPr/>
          </p:nvSpPr>
          <p:spPr>
            <a:xfrm>
              <a:off x="1314646" y="2709390"/>
              <a:ext cx="192004" cy="113565"/>
            </a:xfrm>
            <a:custGeom>
              <a:rect b="b" l="l" r="r" t="t"/>
              <a:pathLst>
                <a:path extrusionOk="0" h="1526" w="2580">
                  <a:moveTo>
                    <a:pt x="901" y="0"/>
                  </a:moveTo>
                  <a:cubicBezTo>
                    <a:pt x="751" y="0"/>
                    <a:pt x="603" y="25"/>
                    <a:pt x="462" y="76"/>
                  </a:cubicBezTo>
                  <a:cubicBezTo>
                    <a:pt x="345" y="116"/>
                    <a:pt x="245" y="193"/>
                    <a:pt x="178" y="293"/>
                  </a:cubicBezTo>
                  <a:cubicBezTo>
                    <a:pt x="112" y="400"/>
                    <a:pt x="55" y="517"/>
                    <a:pt x="12" y="633"/>
                  </a:cubicBezTo>
                  <a:cubicBezTo>
                    <a:pt x="0" y="658"/>
                    <a:pt x="21" y="680"/>
                    <a:pt x="41" y="680"/>
                  </a:cubicBezTo>
                  <a:cubicBezTo>
                    <a:pt x="50" y="680"/>
                    <a:pt x="60" y="675"/>
                    <a:pt x="65" y="663"/>
                  </a:cubicBezTo>
                  <a:cubicBezTo>
                    <a:pt x="145" y="480"/>
                    <a:pt x="215" y="273"/>
                    <a:pt x="402" y="170"/>
                  </a:cubicBezTo>
                  <a:cubicBezTo>
                    <a:pt x="518" y="113"/>
                    <a:pt x="649" y="80"/>
                    <a:pt x="779" y="73"/>
                  </a:cubicBezTo>
                  <a:cubicBezTo>
                    <a:pt x="824" y="69"/>
                    <a:pt x="869" y="66"/>
                    <a:pt x="915" y="66"/>
                  </a:cubicBezTo>
                  <a:cubicBezTo>
                    <a:pt x="1009" y="66"/>
                    <a:pt x="1103" y="76"/>
                    <a:pt x="1195" y="96"/>
                  </a:cubicBezTo>
                  <a:cubicBezTo>
                    <a:pt x="1442" y="146"/>
                    <a:pt x="1669" y="253"/>
                    <a:pt x="1862" y="417"/>
                  </a:cubicBezTo>
                  <a:cubicBezTo>
                    <a:pt x="2019" y="557"/>
                    <a:pt x="2159" y="720"/>
                    <a:pt x="2273" y="900"/>
                  </a:cubicBezTo>
                  <a:cubicBezTo>
                    <a:pt x="2366" y="1040"/>
                    <a:pt x="2539" y="1317"/>
                    <a:pt x="2383" y="1470"/>
                  </a:cubicBezTo>
                  <a:cubicBezTo>
                    <a:pt x="2359" y="1494"/>
                    <a:pt x="2381" y="1525"/>
                    <a:pt x="2405" y="1525"/>
                  </a:cubicBezTo>
                  <a:cubicBezTo>
                    <a:pt x="2412" y="1525"/>
                    <a:pt x="2419" y="1523"/>
                    <a:pt x="2426" y="1517"/>
                  </a:cubicBezTo>
                  <a:cubicBezTo>
                    <a:pt x="2579" y="1367"/>
                    <a:pt x="2483" y="1134"/>
                    <a:pt x="2393" y="977"/>
                  </a:cubicBezTo>
                  <a:cubicBezTo>
                    <a:pt x="2346" y="897"/>
                    <a:pt x="2293" y="817"/>
                    <a:pt x="2233" y="740"/>
                  </a:cubicBezTo>
                  <a:cubicBezTo>
                    <a:pt x="2159" y="637"/>
                    <a:pt x="2076" y="537"/>
                    <a:pt x="1986" y="443"/>
                  </a:cubicBezTo>
                  <a:cubicBezTo>
                    <a:pt x="1704" y="172"/>
                    <a:pt x="1300" y="0"/>
                    <a:pt x="90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1"/>
            <p:cNvSpPr/>
            <p:nvPr/>
          </p:nvSpPr>
          <p:spPr>
            <a:xfrm>
              <a:off x="1314571" y="2697631"/>
              <a:ext cx="187092" cy="103593"/>
            </a:xfrm>
            <a:custGeom>
              <a:rect b="b" l="l" r="r" t="t"/>
              <a:pathLst>
                <a:path extrusionOk="0" h="1392" w="2514">
                  <a:moveTo>
                    <a:pt x="985" y="1"/>
                  </a:moveTo>
                  <a:cubicBezTo>
                    <a:pt x="789" y="1"/>
                    <a:pt x="596" y="45"/>
                    <a:pt x="429" y="144"/>
                  </a:cubicBezTo>
                  <a:cubicBezTo>
                    <a:pt x="319" y="208"/>
                    <a:pt x="223" y="291"/>
                    <a:pt x="146" y="391"/>
                  </a:cubicBezTo>
                  <a:cubicBezTo>
                    <a:pt x="103" y="448"/>
                    <a:pt x="69" y="508"/>
                    <a:pt x="43" y="575"/>
                  </a:cubicBezTo>
                  <a:cubicBezTo>
                    <a:pt x="33" y="605"/>
                    <a:pt x="26" y="638"/>
                    <a:pt x="23" y="671"/>
                  </a:cubicBezTo>
                  <a:cubicBezTo>
                    <a:pt x="26" y="711"/>
                    <a:pt x="23" y="751"/>
                    <a:pt x="9" y="791"/>
                  </a:cubicBezTo>
                  <a:cubicBezTo>
                    <a:pt x="0" y="816"/>
                    <a:pt x="22" y="838"/>
                    <a:pt x="42" y="838"/>
                  </a:cubicBezTo>
                  <a:cubicBezTo>
                    <a:pt x="51" y="838"/>
                    <a:pt x="61" y="833"/>
                    <a:pt x="66" y="821"/>
                  </a:cubicBezTo>
                  <a:cubicBezTo>
                    <a:pt x="83" y="778"/>
                    <a:pt x="89" y="731"/>
                    <a:pt x="86" y="681"/>
                  </a:cubicBezTo>
                  <a:cubicBezTo>
                    <a:pt x="96" y="611"/>
                    <a:pt x="119" y="545"/>
                    <a:pt x="159" y="484"/>
                  </a:cubicBezTo>
                  <a:cubicBezTo>
                    <a:pt x="219" y="391"/>
                    <a:pt x="296" y="314"/>
                    <a:pt x="386" y="251"/>
                  </a:cubicBezTo>
                  <a:cubicBezTo>
                    <a:pt x="557" y="130"/>
                    <a:pt x="763" y="67"/>
                    <a:pt x="973" y="67"/>
                  </a:cubicBezTo>
                  <a:cubicBezTo>
                    <a:pt x="989" y="67"/>
                    <a:pt x="1004" y="67"/>
                    <a:pt x="1020" y="68"/>
                  </a:cubicBezTo>
                  <a:cubicBezTo>
                    <a:pt x="1243" y="71"/>
                    <a:pt x="1460" y="131"/>
                    <a:pt x="1653" y="238"/>
                  </a:cubicBezTo>
                  <a:cubicBezTo>
                    <a:pt x="1850" y="348"/>
                    <a:pt x="2000" y="505"/>
                    <a:pt x="2144" y="678"/>
                  </a:cubicBezTo>
                  <a:cubicBezTo>
                    <a:pt x="2304" y="875"/>
                    <a:pt x="2447" y="1098"/>
                    <a:pt x="2450" y="1362"/>
                  </a:cubicBezTo>
                  <a:cubicBezTo>
                    <a:pt x="2450" y="1382"/>
                    <a:pt x="2466" y="1392"/>
                    <a:pt x="2482" y="1392"/>
                  </a:cubicBezTo>
                  <a:cubicBezTo>
                    <a:pt x="2498" y="1392"/>
                    <a:pt x="2514" y="1382"/>
                    <a:pt x="2514" y="1362"/>
                  </a:cubicBezTo>
                  <a:cubicBezTo>
                    <a:pt x="2510" y="1118"/>
                    <a:pt x="2400" y="908"/>
                    <a:pt x="2257" y="721"/>
                  </a:cubicBezTo>
                  <a:cubicBezTo>
                    <a:pt x="2114" y="535"/>
                    <a:pt x="1957" y="354"/>
                    <a:pt x="1757" y="228"/>
                  </a:cubicBezTo>
                  <a:cubicBezTo>
                    <a:pt x="1536" y="86"/>
                    <a:pt x="1257" y="1"/>
                    <a:pt x="9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1"/>
            <p:cNvSpPr/>
            <p:nvPr/>
          </p:nvSpPr>
          <p:spPr>
            <a:xfrm>
              <a:off x="1393903" y="2711846"/>
              <a:ext cx="4763" cy="44726"/>
            </a:xfrm>
            <a:custGeom>
              <a:rect b="b" l="l" r="r" t="t"/>
              <a:pathLst>
                <a:path extrusionOk="0" h="601" w="64">
                  <a:moveTo>
                    <a:pt x="32" y="1"/>
                  </a:moveTo>
                  <a:cubicBezTo>
                    <a:pt x="16" y="1"/>
                    <a:pt x="0" y="12"/>
                    <a:pt x="0" y="33"/>
                  </a:cubicBezTo>
                  <a:lnTo>
                    <a:pt x="0" y="570"/>
                  </a:lnTo>
                  <a:cubicBezTo>
                    <a:pt x="0" y="590"/>
                    <a:pt x="16" y="600"/>
                    <a:pt x="32" y="600"/>
                  </a:cubicBezTo>
                  <a:cubicBezTo>
                    <a:pt x="48" y="600"/>
                    <a:pt x="64" y="590"/>
                    <a:pt x="64" y="570"/>
                  </a:cubicBezTo>
                  <a:lnTo>
                    <a:pt x="64" y="33"/>
                  </a:ln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1"/>
            <p:cNvSpPr/>
            <p:nvPr/>
          </p:nvSpPr>
          <p:spPr>
            <a:xfrm>
              <a:off x="1408414" y="2715343"/>
              <a:ext cx="11610" cy="43685"/>
            </a:xfrm>
            <a:custGeom>
              <a:rect b="b" l="l" r="r" t="t"/>
              <a:pathLst>
                <a:path extrusionOk="0" h="587" w="156">
                  <a:moveTo>
                    <a:pt x="87" y="0"/>
                  </a:moveTo>
                  <a:cubicBezTo>
                    <a:pt x="66" y="0"/>
                    <a:pt x="44" y="23"/>
                    <a:pt x="56" y="46"/>
                  </a:cubicBezTo>
                  <a:cubicBezTo>
                    <a:pt x="72" y="80"/>
                    <a:pt x="79" y="113"/>
                    <a:pt x="76" y="150"/>
                  </a:cubicBezTo>
                  <a:cubicBezTo>
                    <a:pt x="76" y="196"/>
                    <a:pt x="72" y="243"/>
                    <a:pt x="62" y="290"/>
                  </a:cubicBezTo>
                  <a:cubicBezTo>
                    <a:pt x="49" y="377"/>
                    <a:pt x="29" y="460"/>
                    <a:pt x="9" y="547"/>
                  </a:cubicBezTo>
                  <a:cubicBezTo>
                    <a:pt x="1" y="571"/>
                    <a:pt x="19" y="586"/>
                    <a:pt x="38" y="586"/>
                  </a:cubicBezTo>
                  <a:cubicBezTo>
                    <a:pt x="51" y="586"/>
                    <a:pt x="64" y="579"/>
                    <a:pt x="69" y="563"/>
                  </a:cubicBezTo>
                  <a:cubicBezTo>
                    <a:pt x="92" y="470"/>
                    <a:pt x="112" y="380"/>
                    <a:pt x="129" y="287"/>
                  </a:cubicBezTo>
                  <a:cubicBezTo>
                    <a:pt x="139" y="200"/>
                    <a:pt x="156" y="96"/>
                    <a:pt x="112" y="16"/>
                  </a:cubicBezTo>
                  <a:cubicBezTo>
                    <a:pt x="106" y="5"/>
                    <a:pt x="97" y="0"/>
                    <a:pt x="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1"/>
            <p:cNvSpPr/>
            <p:nvPr/>
          </p:nvSpPr>
          <p:spPr>
            <a:xfrm>
              <a:off x="1424936" y="2724720"/>
              <a:ext cx="13693" cy="38773"/>
            </a:xfrm>
            <a:custGeom>
              <a:rect b="b" l="l" r="r" t="t"/>
              <a:pathLst>
                <a:path extrusionOk="0" h="521" w="184">
                  <a:moveTo>
                    <a:pt x="154" y="0"/>
                  </a:moveTo>
                  <a:cubicBezTo>
                    <a:pt x="139" y="0"/>
                    <a:pt x="124" y="10"/>
                    <a:pt x="124" y="30"/>
                  </a:cubicBezTo>
                  <a:lnTo>
                    <a:pt x="124" y="27"/>
                  </a:lnTo>
                  <a:cubicBezTo>
                    <a:pt x="117" y="107"/>
                    <a:pt x="97" y="184"/>
                    <a:pt x="67" y="257"/>
                  </a:cubicBezTo>
                  <a:cubicBezTo>
                    <a:pt x="34" y="331"/>
                    <a:pt x="10" y="411"/>
                    <a:pt x="0" y="491"/>
                  </a:cubicBezTo>
                  <a:cubicBezTo>
                    <a:pt x="0" y="511"/>
                    <a:pt x="16" y="521"/>
                    <a:pt x="32" y="521"/>
                  </a:cubicBezTo>
                  <a:cubicBezTo>
                    <a:pt x="48" y="521"/>
                    <a:pt x="64" y="511"/>
                    <a:pt x="64" y="491"/>
                  </a:cubicBezTo>
                  <a:cubicBezTo>
                    <a:pt x="80" y="331"/>
                    <a:pt x="184" y="191"/>
                    <a:pt x="184" y="30"/>
                  </a:cubicBezTo>
                  <a:cubicBezTo>
                    <a:pt x="184" y="10"/>
                    <a:pt x="169"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1"/>
            <p:cNvSpPr/>
            <p:nvPr/>
          </p:nvSpPr>
          <p:spPr>
            <a:xfrm>
              <a:off x="1436992" y="2734693"/>
              <a:ext cx="17786" cy="34531"/>
            </a:xfrm>
            <a:custGeom>
              <a:rect b="b" l="l" r="r" t="t"/>
              <a:pathLst>
                <a:path extrusionOk="0" h="464" w="239">
                  <a:moveTo>
                    <a:pt x="208" y="1"/>
                  </a:moveTo>
                  <a:cubicBezTo>
                    <a:pt x="193" y="1"/>
                    <a:pt x="177" y="12"/>
                    <a:pt x="175" y="33"/>
                  </a:cubicBezTo>
                  <a:cubicBezTo>
                    <a:pt x="168" y="63"/>
                    <a:pt x="155" y="93"/>
                    <a:pt x="135" y="117"/>
                  </a:cubicBezTo>
                  <a:cubicBezTo>
                    <a:pt x="122" y="143"/>
                    <a:pt x="108" y="173"/>
                    <a:pt x="95" y="203"/>
                  </a:cubicBezTo>
                  <a:cubicBezTo>
                    <a:pt x="65" y="273"/>
                    <a:pt x="45" y="347"/>
                    <a:pt x="12" y="417"/>
                  </a:cubicBezTo>
                  <a:cubicBezTo>
                    <a:pt x="0" y="442"/>
                    <a:pt x="21" y="463"/>
                    <a:pt x="41" y="463"/>
                  </a:cubicBezTo>
                  <a:cubicBezTo>
                    <a:pt x="51" y="463"/>
                    <a:pt x="60" y="459"/>
                    <a:pt x="65" y="447"/>
                  </a:cubicBezTo>
                  <a:cubicBezTo>
                    <a:pt x="102" y="377"/>
                    <a:pt x="118" y="297"/>
                    <a:pt x="155" y="223"/>
                  </a:cubicBezTo>
                  <a:cubicBezTo>
                    <a:pt x="168" y="190"/>
                    <a:pt x="185" y="160"/>
                    <a:pt x="202" y="130"/>
                  </a:cubicBezTo>
                  <a:cubicBezTo>
                    <a:pt x="222" y="103"/>
                    <a:pt x="235" y="67"/>
                    <a:pt x="238" y="33"/>
                  </a:cubicBezTo>
                  <a:cubicBezTo>
                    <a:pt x="238" y="12"/>
                    <a:pt x="223" y="1"/>
                    <a:pt x="20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1"/>
            <p:cNvSpPr/>
            <p:nvPr/>
          </p:nvSpPr>
          <p:spPr>
            <a:xfrm>
              <a:off x="1447485" y="2750916"/>
              <a:ext cx="23145" cy="24038"/>
            </a:xfrm>
            <a:custGeom>
              <a:rect b="b" l="l" r="r" t="t"/>
              <a:pathLst>
                <a:path extrusionOk="0" h="323" w="311">
                  <a:moveTo>
                    <a:pt x="268" y="0"/>
                  </a:moveTo>
                  <a:cubicBezTo>
                    <a:pt x="265" y="0"/>
                    <a:pt x="261" y="1"/>
                    <a:pt x="258" y="2"/>
                  </a:cubicBezTo>
                  <a:cubicBezTo>
                    <a:pt x="198" y="22"/>
                    <a:pt x="164" y="82"/>
                    <a:pt x="134" y="135"/>
                  </a:cubicBezTo>
                  <a:cubicBezTo>
                    <a:pt x="124" y="149"/>
                    <a:pt x="117" y="162"/>
                    <a:pt x="107" y="175"/>
                  </a:cubicBezTo>
                  <a:cubicBezTo>
                    <a:pt x="104" y="182"/>
                    <a:pt x="101" y="189"/>
                    <a:pt x="94" y="195"/>
                  </a:cubicBezTo>
                  <a:lnTo>
                    <a:pt x="87" y="205"/>
                  </a:lnTo>
                  <a:cubicBezTo>
                    <a:pt x="87" y="205"/>
                    <a:pt x="85" y="210"/>
                    <a:pt x="84" y="212"/>
                  </a:cubicBezTo>
                  <a:lnTo>
                    <a:pt x="84" y="212"/>
                  </a:lnTo>
                  <a:cubicBezTo>
                    <a:pt x="67" y="235"/>
                    <a:pt x="44" y="255"/>
                    <a:pt x="17" y="265"/>
                  </a:cubicBezTo>
                  <a:cubicBezTo>
                    <a:pt x="4" y="275"/>
                    <a:pt x="1" y="292"/>
                    <a:pt x="7" y="309"/>
                  </a:cubicBezTo>
                  <a:cubicBezTo>
                    <a:pt x="14" y="318"/>
                    <a:pt x="24" y="322"/>
                    <a:pt x="34" y="322"/>
                  </a:cubicBezTo>
                  <a:cubicBezTo>
                    <a:pt x="40" y="322"/>
                    <a:pt x="45" y="321"/>
                    <a:pt x="51" y="319"/>
                  </a:cubicBezTo>
                  <a:cubicBezTo>
                    <a:pt x="107" y="285"/>
                    <a:pt x="151" y="235"/>
                    <a:pt x="181" y="179"/>
                  </a:cubicBezTo>
                  <a:cubicBezTo>
                    <a:pt x="194" y="152"/>
                    <a:pt x="211" y="125"/>
                    <a:pt x="228" y="99"/>
                  </a:cubicBezTo>
                  <a:lnTo>
                    <a:pt x="231" y="95"/>
                  </a:lnTo>
                  <a:cubicBezTo>
                    <a:pt x="234" y="92"/>
                    <a:pt x="234" y="92"/>
                    <a:pt x="238" y="89"/>
                  </a:cubicBezTo>
                  <a:lnTo>
                    <a:pt x="251" y="75"/>
                  </a:lnTo>
                  <a:cubicBezTo>
                    <a:pt x="251" y="75"/>
                    <a:pt x="257" y="71"/>
                    <a:pt x="256" y="71"/>
                  </a:cubicBezTo>
                  <a:lnTo>
                    <a:pt x="256" y="71"/>
                  </a:lnTo>
                  <a:cubicBezTo>
                    <a:pt x="256" y="71"/>
                    <a:pt x="256" y="71"/>
                    <a:pt x="254" y="72"/>
                  </a:cubicBezTo>
                  <a:lnTo>
                    <a:pt x="261" y="65"/>
                  </a:lnTo>
                  <a:lnTo>
                    <a:pt x="271" y="62"/>
                  </a:lnTo>
                  <a:lnTo>
                    <a:pt x="274" y="62"/>
                  </a:lnTo>
                  <a:cubicBezTo>
                    <a:pt x="310" y="53"/>
                    <a:pt x="300" y="0"/>
                    <a:pt x="26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1"/>
            <p:cNvSpPr/>
            <p:nvPr/>
          </p:nvSpPr>
          <p:spPr>
            <a:xfrm>
              <a:off x="1459392" y="2759995"/>
              <a:ext cx="19424" cy="24038"/>
            </a:xfrm>
            <a:custGeom>
              <a:rect b="b" l="l" r="r" t="t"/>
              <a:pathLst>
                <a:path extrusionOk="0" h="323" w="261">
                  <a:moveTo>
                    <a:pt x="228" y="0"/>
                  </a:moveTo>
                  <a:cubicBezTo>
                    <a:pt x="219" y="0"/>
                    <a:pt x="211" y="3"/>
                    <a:pt x="204" y="10"/>
                  </a:cubicBezTo>
                  <a:cubicBezTo>
                    <a:pt x="141" y="93"/>
                    <a:pt x="98" y="193"/>
                    <a:pt x="21" y="270"/>
                  </a:cubicBezTo>
                  <a:cubicBezTo>
                    <a:pt x="0" y="293"/>
                    <a:pt x="21" y="322"/>
                    <a:pt x="46" y="322"/>
                  </a:cubicBezTo>
                  <a:cubicBezTo>
                    <a:pt x="53" y="322"/>
                    <a:pt x="61" y="320"/>
                    <a:pt x="68" y="314"/>
                  </a:cubicBezTo>
                  <a:cubicBezTo>
                    <a:pt x="104" y="273"/>
                    <a:pt x="138" y="230"/>
                    <a:pt x="168" y="180"/>
                  </a:cubicBezTo>
                  <a:cubicBezTo>
                    <a:pt x="191" y="137"/>
                    <a:pt x="221" y="93"/>
                    <a:pt x="251" y="53"/>
                  </a:cubicBezTo>
                  <a:cubicBezTo>
                    <a:pt x="261" y="40"/>
                    <a:pt x="261" y="20"/>
                    <a:pt x="251" y="10"/>
                  </a:cubicBezTo>
                  <a:cubicBezTo>
                    <a:pt x="244" y="3"/>
                    <a:pt x="236" y="0"/>
                    <a:pt x="2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1"/>
            <p:cNvSpPr/>
            <p:nvPr/>
          </p:nvSpPr>
          <p:spPr>
            <a:xfrm>
              <a:off x="1470480" y="2775847"/>
              <a:ext cx="18531" cy="19796"/>
            </a:xfrm>
            <a:custGeom>
              <a:rect b="b" l="l" r="r" t="t"/>
              <a:pathLst>
                <a:path extrusionOk="0" h="266" w="249">
                  <a:moveTo>
                    <a:pt x="215" y="0"/>
                  </a:moveTo>
                  <a:cubicBezTo>
                    <a:pt x="207" y="0"/>
                    <a:pt x="199" y="4"/>
                    <a:pt x="192" y="10"/>
                  </a:cubicBezTo>
                  <a:cubicBezTo>
                    <a:pt x="132" y="74"/>
                    <a:pt x="85" y="147"/>
                    <a:pt x="25" y="211"/>
                  </a:cubicBezTo>
                  <a:cubicBezTo>
                    <a:pt x="0" y="233"/>
                    <a:pt x="21" y="265"/>
                    <a:pt x="45" y="265"/>
                  </a:cubicBezTo>
                  <a:cubicBezTo>
                    <a:pt x="53" y="265"/>
                    <a:pt x="61" y="262"/>
                    <a:pt x="69" y="254"/>
                  </a:cubicBezTo>
                  <a:lnTo>
                    <a:pt x="72" y="254"/>
                  </a:lnTo>
                  <a:cubicBezTo>
                    <a:pt x="132" y="194"/>
                    <a:pt x="179" y="117"/>
                    <a:pt x="239" y="54"/>
                  </a:cubicBezTo>
                  <a:cubicBezTo>
                    <a:pt x="249" y="44"/>
                    <a:pt x="249" y="24"/>
                    <a:pt x="239" y="10"/>
                  </a:cubicBezTo>
                  <a:cubicBezTo>
                    <a:pt x="232" y="4"/>
                    <a:pt x="224" y="0"/>
                    <a:pt x="2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1"/>
            <p:cNvSpPr/>
            <p:nvPr/>
          </p:nvSpPr>
          <p:spPr>
            <a:xfrm>
              <a:off x="1481718" y="2789689"/>
              <a:ext cx="14512" cy="16075"/>
            </a:xfrm>
            <a:custGeom>
              <a:rect b="b" l="l" r="r" t="t"/>
              <a:pathLst>
                <a:path extrusionOk="0" h="216" w="195">
                  <a:moveTo>
                    <a:pt x="158" y="0"/>
                  </a:moveTo>
                  <a:cubicBezTo>
                    <a:pt x="150" y="0"/>
                    <a:pt x="143" y="3"/>
                    <a:pt x="138" y="8"/>
                  </a:cubicBezTo>
                  <a:cubicBezTo>
                    <a:pt x="114" y="35"/>
                    <a:pt x="91" y="61"/>
                    <a:pt x="71" y="91"/>
                  </a:cubicBezTo>
                  <a:lnTo>
                    <a:pt x="58" y="108"/>
                  </a:lnTo>
                  <a:lnTo>
                    <a:pt x="51" y="121"/>
                  </a:lnTo>
                  <a:lnTo>
                    <a:pt x="48" y="125"/>
                  </a:lnTo>
                  <a:lnTo>
                    <a:pt x="44" y="128"/>
                  </a:lnTo>
                  <a:lnTo>
                    <a:pt x="44" y="131"/>
                  </a:lnTo>
                  <a:lnTo>
                    <a:pt x="38" y="135"/>
                  </a:lnTo>
                  <a:cubicBezTo>
                    <a:pt x="34" y="138"/>
                    <a:pt x="34" y="141"/>
                    <a:pt x="31" y="145"/>
                  </a:cubicBezTo>
                  <a:cubicBezTo>
                    <a:pt x="28" y="148"/>
                    <a:pt x="21" y="158"/>
                    <a:pt x="14" y="161"/>
                  </a:cubicBezTo>
                  <a:cubicBezTo>
                    <a:pt x="1" y="175"/>
                    <a:pt x="1" y="195"/>
                    <a:pt x="14" y="208"/>
                  </a:cubicBezTo>
                  <a:cubicBezTo>
                    <a:pt x="21" y="213"/>
                    <a:pt x="28" y="215"/>
                    <a:pt x="36" y="215"/>
                  </a:cubicBezTo>
                  <a:cubicBezTo>
                    <a:pt x="43" y="215"/>
                    <a:pt x="51" y="213"/>
                    <a:pt x="58" y="208"/>
                  </a:cubicBezTo>
                  <a:cubicBezTo>
                    <a:pt x="81" y="181"/>
                    <a:pt x="104" y="155"/>
                    <a:pt x="124" y="125"/>
                  </a:cubicBezTo>
                  <a:lnTo>
                    <a:pt x="138" y="108"/>
                  </a:lnTo>
                  <a:lnTo>
                    <a:pt x="144" y="98"/>
                  </a:lnTo>
                  <a:lnTo>
                    <a:pt x="148" y="91"/>
                  </a:lnTo>
                  <a:cubicBezTo>
                    <a:pt x="148" y="91"/>
                    <a:pt x="150" y="87"/>
                    <a:pt x="151" y="87"/>
                  </a:cubicBezTo>
                  <a:lnTo>
                    <a:pt x="151" y="87"/>
                  </a:lnTo>
                  <a:cubicBezTo>
                    <a:pt x="150" y="88"/>
                    <a:pt x="149" y="89"/>
                    <a:pt x="150" y="89"/>
                  </a:cubicBezTo>
                  <a:cubicBezTo>
                    <a:pt x="150" y="89"/>
                    <a:pt x="150" y="89"/>
                    <a:pt x="151" y="88"/>
                  </a:cubicBezTo>
                  <a:cubicBezTo>
                    <a:pt x="151" y="87"/>
                    <a:pt x="151" y="87"/>
                    <a:pt x="151" y="87"/>
                  </a:cubicBezTo>
                  <a:cubicBezTo>
                    <a:pt x="151" y="87"/>
                    <a:pt x="151" y="87"/>
                    <a:pt x="151" y="87"/>
                  </a:cubicBezTo>
                  <a:lnTo>
                    <a:pt x="151" y="87"/>
                  </a:lnTo>
                  <a:cubicBezTo>
                    <a:pt x="151" y="86"/>
                    <a:pt x="151" y="85"/>
                    <a:pt x="151" y="85"/>
                  </a:cubicBezTo>
                  <a:lnTo>
                    <a:pt x="158" y="81"/>
                  </a:lnTo>
                  <a:lnTo>
                    <a:pt x="164" y="71"/>
                  </a:lnTo>
                  <a:cubicBezTo>
                    <a:pt x="168" y="65"/>
                    <a:pt x="174" y="58"/>
                    <a:pt x="181" y="55"/>
                  </a:cubicBezTo>
                  <a:cubicBezTo>
                    <a:pt x="194" y="41"/>
                    <a:pt x="194" y="21"/>
                    <a:pt x="181" y="8"/>
                  </a:cubicBezTo>
                  <a:cubicBezTo>
                    <a:pt x="174" y="3"/>
                    <a:pt x="166" y="0"/>
                    <a:pt x="1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1"/>
            <p:cNvSpPr/>
            <p:nvPr/>
          </p:nvSpPr>
          <p:spPr>
            <a:xfrm>
              <a:off x="1372767" y="2711846"/>
              <a:ext cx="11535" cy="45917"/>
            </a:xfrm>
            <a:custGeom>
              <a:rect b="b" l="l" r="r" t="t"/>
              <a:pathLst>
                <a:path extrusionOk="0" h="617" w="155">
                  <a:moveTo>
                    <a:pt x="44" y="1"/>
                  </a:moveTo>
                  <a:cubicBezTo>
                    <a:pt x="23" y="1"/>
                    <a:pt x="0" y="25"/>
                    <a:pt x="14" y="50"/>
                  </a:cubicBezTo>
                  <a:cubicBezTo>
                    <a:pt x="94" y="213"/>
                    <a:pt x="71" y="410"/>
                    <a:pt x="84" y="587"/>
                  </a:cubicBezTo>
                  <a:cubicBezTo>
                    <a:pt x="88" y="607"/>
                    <a:pt x="104" y="617"/>
                    <a:pt x="120" y="617"/>
                  </a:cubicBezTo>
                  <a:cubicBezTo>
                    <a:pt x="135" y="617"/>
                    <a:pt x="149" y="607"/>
                    <a:pt x="148" y="587"/>
                  </a:cubicBezTo>
                  <a:cubicBezTo>
                    <a:pt x="131" y="397"/>
                    <a:pt x="154" y="193"/>
                    <a:pt x="68" y="17"/>
                  </a:cubicBezTo>
                  <a:cubicBezTo>
                    <a:pt x="62" y="5"/>
                    <a:pt x="5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a:off x="1353567" y="2712887"/>
              <a:ext cx="12577" cy="42419"/>
            </a:xfrm>
            <a:custGeom>
              <a:rect b="b" l="l" r="r" t="t"/>
              <a:pathLst>
                <a:path extrusionOk="0" h="570" w="169">
                  <a:moveTo>
                    <a:pt x="43" y="0"/>
                  </a:moveTo>
                  <a:cubicBezTo>
                    <a:pt x="22" y="0"/>
                    <a:pt x="1" y="23"/>
                    <a:pt x="12" y="46"/>
                  </a:cubicBezTo>
                  <a:lnTo>
                    <a:pt x="12" y="49"/>
                  </a:lnTo>
                  <a:cubicBezTo>
                    <a:pt x="45" y="129"/>
                    <a:pt x="69" y="213"/>
                    <a:pt x="82" y="300"/>
                  </a:cubicBezTo>
                  <a:cubicBezTo>
                    <a:pt x="99" y="380"/>
                    <a:pt x="105" y="460"/>
                    <a:pt x="99" y="540"/>
                  </a:cubicBezTo>
                  <a:cubicBezTo>
                    <a:pt x="97" y="560"/>
                    <a:pt x="111" y="570"/>
                    <a:pt x="127" y="570"/>
                  </a:cubicBezTo>
                  <a:cubicBezTo>
                    <a:pt x="142" y="570"/>
                    <a:pt x="159" y="560"/>
                    <a:pt x="162" y="540"/>
                  </a:cubicBezTo>
                  <a:cubicBezTo>
                    <a:pt x="169" y="453"/>
                    <a:pt x="162" y="366"/>
                    <a:pt x="142" y="283"/>
                  </a:cubicBezTo>
                  <a:cubicBezTo>
                    <a:pt x="126" y="193"/>
                    <a:pt x="102" y="103"/>
                    <a:pt x="65" y="16"/>
                  </a:cubicBezTo>
                  <a:cubicBezTo>
                    <a:pt x="60" y="5"/>
                    <a:pt x="52"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1"/>
            <p:cNvSpPr/>
            <p:nvPr/>
          </p:nvSpPr>
          <p:spPr>
            <a:xfrm>
              <a:off x="1335855" y="2722190"/>
              <a:ext cx="14958" cy="36615"/>
            </a:xfrm>
            <a:custGeom>
              <a:rect b="b" l="l" r="r" t="t"/>
              <a:pathLst>
                <a:path extrusionOk="0" h="492" w="201">
                  <a:moveTo>
                    <a:pt x="47" y="1"/>
                  </a:moveTo>
                  <a:cubicBezTo>
                    <a:pt x="24" y="1"/>
                    <a:pt x="0" y="24"/>
                    <a:pt x="17" y="48"/>
                  </a:cubicBezTo>
                  <a:cubicBezTo>
                    <a:pt x="57" y="104"/>
                    <a:pt x="87" y="171"/>
                    <a:pt x="107" y="241"/>
                  </a:cubicBezTo>
                  <a:cubicBezTo>
                    <a:pt x="127" y="315"/>
                    <a:pt x="137" y="388"/>
                    <a:pt x="137" y="461"/>
                  </a:cubicBezTo>
                  <a:cubicBezTo>
                    <a:pt x="137" y="481"/>
                    <a:pt x="153" y="491"/>
                    <a:pt x="168" y="491"/>
                  </a:cubicBezTo>
                  <a:cubicBezTo>
                    <a:pt x="184" y="491"/>
                    <a:pt x="200" y="481"/>
                    <a:pt x="200" y="461"/>
                  </a:cubicBezTo>
                  <a:cubicBezTo>
                    <a:pt x="197" y="381"/>
                    <a:pt x="187" y="301"/>
                    <a:pt x="167" y="225"/>
                  </a:cubicBezTo>
                  <a:cubicBezTo>
                    <a:pt x="147" y="151"/>
                    <a:pt x="113" y="78"/>
                    <a:pt x="73" y="14"/>
                  </a:cubicBezTo>
                  <a:cubicBezTo>
                    <a:pt x="67" y="5"/>
                    <a:pt x="57" y="1"/>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1"/>
            <p:cNvSpPr/>
            <p:nvPr/>
          </p:nvSpPr>
          <p:spPr>
            <a:xfrm>
              <a:off x="1326925" y="2731418"/>
              <a:ext cx="15479" cy="28801"/>
            </a:xfrm>
            <a:custGeom>
              <a:rect b="b" l="l" r="r" t="t"/>
              <a:pathLst>
                <a:path extrusionOk="0" h="387" w="208">
                  <a:moveTo>
                    <a:pt x="44" y="0"/>
                  </a:moveTo>
                  <a:cubicBezTo>
                    <a:pt x="22" y="0"/>
                    <a:pt x="0" y="24"/>
                    <a:pt x="17" y="47"/>
                  </a:cubicBezTo>
                  <a:cubicBezTo>
                    <a:pt x="80" y="144"/>
                    <a:pt x="93" y="264"/>
                    <a:pt x="137" y="371"/>
                  </a:cubicBezTo>
                  <a:cubicBezTo>
                    <a:pt x="144" y="382"/>
                    <a:pt x="154" y="387"/>
                    <a:pt x="164" y="387"/>
                  </a:cubicBezTo>
                  <a:cubicBezTo>
                    <a:pt x="186" y="387"/>
                    <a:pt x="207" y="363"/>
                    <a:pt x="193" y="337"/>
                  </a:cubicBezTo>
                  <a:cubicBezTo>
                    <a:pt x="147" y="231"/>
                    <a:pt x="133" y="114"/>
                    <a:pt x="70" y="14"/>
                  </a:cubicBezTo>
                  <a:cubicBezTo>
                    <a:pt x="63" y="4"/>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1"/>
            <p:cNvSpPr/>
            <p:nvPr/>
          </p:nvSpPr>
          <p:spPr>
            <a:xfrm>
              <a:off x="1320674" y="2745037"/>
              <a:ext cx="14214" cy="22996"/>
            </a:xfrm>
            <a:custGeom>
              <a:rect b="b" l="l" r="r" t="t"/>
              <a:pathLst>
                <a:path extrusionOk="0" h="309" w="191">
                  <a:moveTo>
                    <a:pt x="34" y="1"/>
                  </a:moveTo>
                  <a:cubicBezTo>
                    <a:pt x="26" y="1"/>
                    <a:pt x="17" y="4"/>
                    <a:pt x="11" y="11"/>
                  </a:cubicBezTo>
                  <a:cubicBezTo>
                    <a:pt x="1" y="21"/>
                    <a:pt x="1" y="41"/>
                    <a:pt x="11" y="54"/>
                  </a:cubicBezTo>
                  <a:cubicBezTo>
                    <a:pt x="37" y="91"/>
                    <a:pt x="54" y="128"/>
                    <a:pt x="67" y="171"/>
                  </a:cubicBezTo>
                  <a:cubicBezTo>
                    <a:pt x="84" y="218"/>
                    <a:pt x="107" y="261"/>
                    <a:pt x="134" y="301"/>
                  </a:cubicBezTo>
                  <a:cubicBezTo>
                    <a:pt x="141" y="306"/>
                    <a:pt x="149" y="309"/>
                    <a:pt x="157" y="309"/>
                  </a:cubicBezTo>
                  <a:cubicBezTo>
                    <a:pt x="166" y="309"/>
                    <a:pt x="174" y="306"/>
                    <a:pt x="181" y="301"/>
                  </a:cubicBezTo>
                  <a:cubicBezTo>
                    <a:pt x="191" y="288"/>
                    <a:pt x="191" y="268"/>
                    <a:pt x="181" y="254"/>
                  </a:cubicBezTo>
                  <a:cubicBezTo>
                    <a:pt x="154" y="221"/>
                    <a:pt x="134" y="181"/>
                    <a:pt x="124" y="138"/>
                  </a:cubicBezTo>
                  <a:cubicBezTo>
                    <a:pt x="107" y="91"/>
                    <a:pt x="84" y="48"/>
                    <a:pt x="57" y="11"/>
                  </a:cubicBezTo>
                  <a:cubicBezTo>
                    <a:pt x="51" y="4"/>
                    <a:pt x="42"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1"/>
            <p:cNvSpPr/>
            <p:nvPr/>
          </p:nvSpPr>
          <p:spPr>
            <a:xfrm>
              <a:off x="1411540" y="2645686"/>
              <a:ext cx="37061" cy="58345"/>
            </a:xfrm>
            <a:custGeom>
              <a:rect b="b" l="l" r="r" t="t"/>
              <a:pathLst>
                <a:path extrusionOk="0" h="784" w="498">
                  <a:moveTo>
                    <a:pt x="455" y="1"/>
                  </a:moveTo>
                  <a:cubicBezTo>
                    <a:pt x="446" y="1"/>
                    <a:pt x="437" y="5"/>
                    <a:pt x="430" y="15"/>
                  </a:cubicBezTo>
                  <a:cubicBezTo>
                    <a:pt x="354" y="139"/>
                    <a:pt x="297" y="272"/>
                    <a:pt x="217" y="392"/>
                  </a:cubicBezTo>
                  <a:cubicBezTo>
                    <a:pt x="184" y="449"/>
                    <a:pt x="150" y="505"/>
                    <a:pt x="120" y="562"/>
                  </a:cubicBezTo>
                  <a:cubicBezTo>
                    <a:pt x="94" y="622"/>
                    <a:pt x="60" y="679"/>
                    <a:pt x="20" y="729"/>
                  </a:cubicBezTo>
                  <a:cubicBezTo>
                    <a:pt x="0" y="752"/>
                    <a:pt x="20" y="784"/>
                    <a:pt x="42" y="784"/>
                  </a:cubicBezTo>
                  <a:cubicBezTo>
                    <a:pt x="49" y="784"/>
                    <a:pt x="57" y="780"/>
                    <a:pt x="64" y="772"/>
                  </a:cubicBezTo>
                  <a:lnTo>
                    <a:pt x="64" y="776"/>
                  </a:lnTo>
                  <a:cubicBezTo>
                    <a:pt x="147" y="672"/>
                    <a:pt x="194" y="546"/>
                    <a:pt x="264" y="435"/>
                  </a:cubicBezTo>
                  <a:cubicBezTo>
                    <a:pt x="347" y="309"/>
                    <a:pt x="404" y="172"/>
                    <a:pt x="484" y="45"/>
                  </a:cubicBezTo>
                  <a:cubicBezTo>
                    <a:pt x="498" y="22"/>
                    <a:pt x="476" y="1"/>
                    <a:pt x="4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1"/>
            <p:cNvSpPr/>
            <p:nvPr/>
          </p:nvSpPr>
          <p:spPr>
            <a:xfrm>
              <a:off x="1433494" y="2646877"/>
              <a:ext cx="15554" cy="67276"/>
            </a:xfrm>
            <a:custGeom>
              <a:rect b="b" l="l" r="r" t="t"/>
              <a:pathLst>
                <a:path extrusionOk="0" h="904" w="209">
                  <a:moveTo>
                    <a:pt x="157" y="0"/>
                  </a:moveTo>
                  <a:cubicBezTo>
                    <a:pt x="141" y="0"/>
                    <a:pt x="127" y="10"/>
                    <a:pt x="129" y="29"/>
                  </a:cubicBezTo>
                  <a:lnTo>
                    <a:pt x="132" y="29"/>
                  </a:lnTo>
                  <a:cubicBezTo>
                    <a:pt x="145" y="173"/>
                    <a:pt x="89" y="313"/>
                    <a:pt x="69" y="453"/>
                  </a:cubicBezTo>
                  <a:cubicBezTo>
                    <a:pt x="49" y="593"/>
                    <a:pt x="55" y="733"/>
                    <a:pt x="9" y="866"/>
                  </a:cubicBezTo>
                  <a:cubicBezTo>
                    <a:pt x="1" y="889"/>
                    <a:pt x="20" y="904"/>
                    <a:pt x="39" y="904"/>
                  </a:cubicBezTo>
                  <a:cubicBezTo>
                    <a:pt x="51" y="904"/>
                    <a:pt x="63" y="897"/>
                    <a:pt x="69" y="883"/>
                  </a:cubicBezTo>
                  <a:cubicBezTo>
                    <a:pt x="115" y="750"/>
                    <a:pt x="115" y="606"/>
                    <a:pt x="132" y="466"/>
                  </a:cubicBezTo>
                  <a:cubicBezTo>
                    <a:pt x="149" y="326"/>
                    <a:pt x="209" y="176"/>
                    <a:pt x="192" y="29"/>
                  </a:cubicBezTo>
                  <a:cubicBezTo>
                    <a:pt x="190" y="11"/>
                    <a:pt x="173"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1"/>
            <p:cNvSpPr/>
            <p:nvPr/>
          </p:nvSpPr>
          <p:spPr>
            <a:xfrm>
              <a:off x="1319111" y="2625146"/>
              <a:ext cx="38177" cy="81043"/>
            </a:xfrm>
            <a:custGeom>
              <a:rect b="b" l="l" r="r" t="t"/>
              <a:pathLst>
                <a:path extrusionOk="0" h="1089" w="513">
                  <a:moveTo>
                    <a:pt x="38" y="1"/>
                  </a:moveTo>
                  <a:cubicBezTo>
                    <a:pt x="19" y="1"/>
                    <a:pt x="0" y="15"/>
                    <a:pt x="8" y="38"/>
                  </a:cubicBezTo>
                  <a:cubicBezTo>
                    <a:pt x="45" y="131"/>
                    <a:pt x="82" y="225"/>
                    <a:pt x="122" y="318"/>
                  </a:cubicBezTo>
                  <a:cubicBezTo>
                    <a:pt x="162" y="411"/>
                    <a:pt x="212" y="501"/>
                    <a:pt x="245" y="598"/>
                  </a:cubicBezTo>
                  <a:cubicBezTo>
                    <a:pt x="298" y="761"/>
                    <a:pt x="345" y="932"/>
                    <a:pt x="442" y="1075"/>
                  </a:cubicBezTo>
                  <a:cubicBezTo>
                    <a:pt x="449" y="1085"/>
                    <a:pt x="458" y="1089"/>
                    <a:pt x="468" y="1089"/>
                  </a:cubicBezTo>
                  <a:cubicBezTo>
                    <a:pt x="490" y="1089"/>
                    <a:pt x="513" y="1066"/>
                    <a:pt x="498" y="1045"/>
                  </a:cubicBezTo>
                  <a:cubicBezTo>
                    <a:pt x="398" y="898"/>
                    <a:pt x="355" y="731"/>
                    <a:pt x="298" y="568"/>
                  </a:cubicBezTo>
                  <a:cubicBezTo>
                    <a:pt x="268" y="481"/>
                    <a:pt x="225" y="398"/>
                    <a:pt x="188" y="315"/>
                  </a:cubicBezTo>
                  <a:cubicBezTo>
                    <a:pt x="145" y="218"/>
                    <a:pt x="105" y="121"/>
                    <a:pt x="68" y="21"/>
                  </a:cubicBezTo>
                  <a:cubicBezTo>
                    <a:pt x="63" y="7"/>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1"/>
            <p:cNvSpPr/>
            <p:nvPr/>
          </p:nvSpPr>
          <p:spPr>
            <a:xfrm>
              <a:off x="1319706" y="2625072"/>
              <a:ext cx="66085" cy="77992"/>
            </a:xfrm>
            <a:custGeom>
              <a:rect b="b" l="l" r="r" t="t"/>
              <a:pathLst>
                <a:path extrusionOk="0" h="1048" w="888">
                  <a:moveTo>
                    <a:pt x="49" y="0"/>
                  </a:moveTo>
                  <a:cubicBezTo>
                    <a:pt x="23" y="0"/>
                    <a:pt x="0" y="31"/>
                    <a:pt x="24" y="52"/>
                  </a:cubicBezTo>
                  <a:cubicBezTo>
                    <a:pt x="174" y="192"/>
                    <a:pt x="280" y="366"/>
                    <a:pt x="407" y="526"/>
                  </a:cubicBezTo>
                  <a:cubicBezTo>
                    <a:pt x="474" y="609"/>
                    <a:pt x="547" y="686"/>
                    <a:pt x="614" y="769"/>
                  </a:cubicBezTo>
                  <a:cubicBezTo>
                    <a:pt x="681" y="853"/>
                    <a:pt x="754" y="949"/>
                    <a:pt x="824" y="1036"/>
                  </a:cubicBezTo>
                  <a:cubicBezTo>
                    <a:pt x="830" y="1044"/>
                    <a:pt x="838" y="1047"/>
                    <a:pt x="845" y="1047"/>
                  </a:cubicBezTo>
                  <a:cubicBezTo>
                    <a:pt x="868" y="1047"/>
                    <a:pt x="887" y="1015"/>
                    <a:pt x="867" y="993"/>
                  </a:cubicBezTo>
                  <a:cubicBezTo>
                    <a:pt x="797" y="906"/>
                    <a:pt x="731" y="819"/>
                    <a:pt x="664" y="732"/>
                  </a:cubicBezTo>
                  <a:cubicBezTo>
                    <a:pt x="594" y="646"/>
                    <a:pt x="520" y="566"/>
                    <a:pt x="450" y="479"/>
                  </a:cubicBezTo>
                  <a:cubicBezTo>
                    <a:pt x="327" y="322"/>
                    <a:pt x="220" y="145"/>
                    <a:pt x="70" y="9"/>
                  </a:cubicBezTo>
                  <a:cubicBezTo>
                    <a:pt x="64" y="3"/>
                    <a:pt x="56"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1"/>
            <p:cNvSpPr/>
            <p:nvPr/>
          </p:nvSpPr>
          <p:spPr>
            <a:xfrm>
              <a:off x="1232784" y="2672254"/>
              <a:ext cx="92355" cy="58420"/>
            </a:xfrm>
            <a:custGeom>
              <a:rect b="b" l="l" r="r" t="t"/>
              <a:pathLst>
                <a:path extrusionOk="0" h="785" w="1241">
                  <a:moveTo>
                    <a:pt x="47" y="0"/>
                  </a:moveTo>
                  <a:cubicBezTo>
                    <a:pt x="22" y="0"/>
                    <a:pt x="1" y="31"/>
                    <a:pt x="24" y="52"/>
                  </a:cubicBezTo>
                  <a:cubicBezTo>
                    <a:pt x="191" y="195"/>
                    <a:pt x="388" y="302"/>
                    <a:pt x="568" y="425"/>
                  </a:cubicBezTo>
                  <a:cubicBezTo>
                    <a:pt x="761" y="565"/>
                    <a:pt x="971" y="685"/>
                    <a:pt x="1192" y="782"/>
                  </a:cubicBezTo>
                  <a:cubicBezTo>
                    <a:pt x="1195" y="783"/>
                    <a:pt x="1199" y="784"/>
                    <a:pt x="1202" y="784"/>
                  </a:cubicBezTo>
                  <a:cubicBezTo>
                    <a:pt x="1231" y="784"/>
                    <a:pt x="1241" y="734"/>
                    <a:pt x="1205" y="722"/>
                  </a:cubicBezTo>
                  <a:cubicBezTo>
                    <a:pt x="991" y="625"/>
                    <a:pt x="788" y="509"/>
                    <a:pt x="598" y="372"/>
                  </a:cubicBezTo>
                  <a:cubicBezTo>
                    <a:pt x="425" y="252"/>
                    <a:pt x="231" y="148"/>
                    <a:pt x="68" y="8"/>
                  </a:cubicBezTo>
                  <a:cubicBezTo>
                    <a:pt x="61"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1"/>
            <p:cNvSpPr/>
            <p:nvPr/>
          </p:nvSpPr>
          <p:spPr>
            <a:xfrm>
              <a:off x="1234198" y="2670766"/>
              <a:ext cx="110663" cy="47033"/>
            </a:xfrm>
            <a:custGeom>
              <a:rect b="b" l="l" r="r" t="t"/>
              <a:pathLst>
                <a:path extrusionOk="0" h="632" w="1487">
                  <a:moveTo>
                    <a:pt x="46" y="1"/>
                  </a:moveTo>
                  <a:cubicBezTo>
                    <a:pt x="18" y="1"/>
                    <a:pt x="0" y="41"/>
                    <a:pt x="29" y="58"/>
                  </a:cubicBezTo>
                  <a:cubicBezTo>
                    <a:pt x="245" y="182"/>
                    <a:pt x="486" y="249"/>
                    <a:pt x="719" y="339"/>
                  </a:cubicBezTo>
                  <a:cubicBezTo>
                    <a:pt x="842" y="385"/>
                    <a:pt x="969" y="439"/>
                    <a:pt x="1093" y="492"/>
                  </a:cubicBezTo>
                  <a:cubicBezTo>
                    <a:pt x="1203" y="535"/>
                    <a:pt x="1326" y="562"/>
                    <a:pt x="1426" y="625"/>
                  </a:cubicBezTo>
                  <a:cubicBezTo>
                    <a:pt x="1432" y="629"/>
                    <a:pt x="1438" y="631"/>
                    <a:pt x="1443" y="631"/>
                  </a:cubicBezTo>
                  <a:cubicBezTo>
                    <a:pt x="1469" y="631"/>
                    <a:pt x="1487" y="591"/>
                    <a:pt x="1459" y="572"/>
                  </a:cubicBezTo>
                  <a:cubicBezTo>
                    <a:pt x="1363" y="512"/>
                    <a:pt x="1249" y="485"/>
                    <a:pt x="1143" y="445"/>
                  </a:cubicBezTo>
                  <a:cubicBezTo>
                    <a:pt x="1019" y="395"/>
                    <a:pt x="892" y="339"/>
                    <a:pt x="769" y="292"/>
                  </a:cubicBezTo>
                  <a:cubicBezTo>
                    <a:pt x="532" y="199"/>
                    <a:pt x="282" y="128"/>
                    <a:pt x="62" y="5"/>
                  </a:cubicBezTo>
                  <a:cubicBezTo>
                    <a:pt x="56"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1"/>
            <p:cNvSpPr/>
            <p:nvPr/>
          </p:nvSpPr>
          <p:spPr>
            <a:xfrm>
              <a:off x="1457159" y="2699343"/>
              <a:ext cx="75313" cy="29917"/>
            </a:xfrm>
            <a:custGeom>
              <a:rect b="b" l="l" r="r" t="t"/>
              <a:pathLst>
                <a:path extrusionOk="0" h="402" w="1012">
                  <a:moveTo>
                    <a:pt x="967" y="0"/>
                  </a:moveTo>
                  <a:cubicBezTo>
                    <a:pt x="964" y="0"/>
                    <a:pt x="961" y="0"/>
                    <a:pt x="958" y="1"/>
                  </a:cubicBezTo>
                  <a:cubicBezTo>
                    <a:pt x="801" y="51"/>
                    <a:pt x="644" y="108"/>
                    <a:pt x="494" y="175"/>
                  </a:cubicBezTo>
                  <a:cubicBezTo>
                    <a:pt x="421" y="205"/>
                    <a:pt x="348" y="231"/>
                    <a:pt x="271" y="258"/>
                  </a:cubicBezTo>
                  <a:cubicBezTo>
                    <a:pt x="234" y="271"/>
                    <a:pt x="198" y="285"/>
                    <a:pt x="158" y="298"/>
                  </a:cubicBezTo>
                  <a:cubicBezTo>
                    <a:pt x="124" y="318"/>
                    <a:pt x="84" y="328"/>
                    <a:pt x="44" y="335"/>
                  </a:cubicBezTo>
                  <a:cubicBezTo>
                    <a:pt x="1" y="335"/>
                    <a:pt x="1" y="398"/>
                    <a:pt x="44" y="398"/>
                  </a:cubicBezTo>
                  <a:lnTo>
                    <a:pt x="44" y="401"/>
                  </a:lnTo>
                  <a:cubicBezTo>
                    <a:pt x="118" y="398"/>
                    <a:pt x="188" y="355"/>
                    <a:pt x="258" y="331"/>
                  </a:cubicBezTo>
                  <a:cubicBezTo>
                    <a:pt x="338" y="301"/>
                    <a:pt x="418" y="271"/>
                    <a:pt x="498" y="241"/>
                  </a:cubicBezTo>
                  <a:cubicBezTo>
                    <a:pt x="651" y="171"/>
                    <a:pt x="811" y="111"/>
                    <a:pt x="975" y="61"/>
                  </a:cubicBezTo>
                  <a:cubicBezTo>
                    <a:pt x="1012" y="52"/>
                    <a:pt x="1000" y="0"/>
                    <a:pt x="9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1"/>
            <p:cNvSpPr/>
            <p:nvPr/>
          </p:nvSpPr>
          <p:spPr>
            <a:xfrm>
              <a:off x="1473085" y="2698152"/>
              <a:ext cx="57750" cy="48224"/>
            </a:xfrm>
            <a:custGeom>
              <a:rect b="b" l="l" r="r" t="t"/>
              <a:pathLst>
                <a:path extrusionOk="0" h="648" w="776">
                  <a:moveTo>
                    <a:pt x="733" y="1"/>
                  </a:moveTo>
                  <a:cubicBezTo>
                    <a:pt x="724" y="1"/>
                    <a:pt x="714" y="5"/>
                    <a:pt x="707" y="17"/>
                  </a:cubicBezTo>
                  <a:cubicBezTo>
                    <a:pt x="651" y="141"/>
                    <a:pt x="517" y="221"/>
                    <a:pt x="410" y="294"/>
                  </a:cubicBezTo>
                  <a:cubicBezTo>
                    <a:pt x="270" y="381"/>
                    <a:pt x="140" y="481"/>
                    <a:pt x="24" y="594"/>
                  </a:cubicBezTo>
                  <a:cubicBezTo>
                    <a:pt x="0" y="615"/>
                    <a:pt x="21" y="647"/>
                    <a:pt x="45" y="647"/>
                  </a:cubicBezTo>
                  <a:cubicBezTo>
                    <a:pt x="53" y="647"/>
                    <a:pt x="60" y="644"/>
                    <a:pt x="67" y="638"/>
                  </a:cubicBezTo>
                  <a:cubicBezTo>
                    <a:pt x="190" y="524"/>
                    <a:pt x="324" y="421"/>
                    <a:pt x="464" y="331"/>
                  </a:cubicBezTo>
                  <a:cubicBezTo>
                    <a:pt x="574" y="257"/>
                    <a:pt x="704" y="174"/>
                    <a:pt x="764" y="47"/>
                  </a:cubicBezTo>
                  <a:cubicBezTo>
                    <a:pt x="775" y="22"/>
                    <a:pt x="754" y="1"/>
                    <a:pt x="7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1"/>
            <p:cNvSpPr/>
            <p:nvPr/>
          </p:nvSpPr>
          <p:spPr>
            <a:xfrm>
              <a:off x="1484843" y="2755307"/>
              <a:ext cx="93992" cy="7368"/>
            </a:xfrm>
            <a:custGeom>
              <a:rect b="b" l="l" r="r" t="t"/>
              <a:pathLst>
                <a:path extrusionOk="0" h="99" w="1263">
                  <a:moveTo>
                    <a:pt x="37" y="0"/>
                  </a:moveTo>
                  <a:cubicBezTo>
                    <a:pt x="9" y="0"/>
                    <a:pt x="0" y="48"/>
                    <a:pt x="32" y="63"/>
                  </a:cubicBezTo>
                  <a:cubicBezTo>
                    <a:pt x="98" y="90"/>
                    <a:pt x="169" y="98"/>
                    <a:pt x="243" y="98"/>
                  </a:cubicBezTo>
                  <a:cubicBezTo>
                    <a:pt x="341" y="98"/>
                    <a:pt x="442" y="84"/>
                    <a:pt x="536" y="80"/>
                  </a:cubicBezTo>
                  <a:cubicBezTo>
                    <a:pt x="612" y="76"/>
                    <a:pt x="688" y="75"/>
                    <a:pt x="764" y="75"/>
                  </a:cubicBezTo>
                  <a:cubicBezTo>
                    <a:pt x="918" y="75"/>
                    <a:pt x="1072" y="80"/>
                    <a:pt x="1223" y="80"/>
                  </a:cubicBezTo>
                  <a:cubicBezTo>
                    <a:pt x="1263" y="80"/>
                    <a:pt x="1263" y="20"/>
                    <a:pt x="1223" y="20"/>
                  </a:cubicBezTo>
                  <a:cubicBezTo>
                    <a:pt x="1074" y="20"/>
                    <a:pt x="924" y="15"/>
                    <a:pt x="774" y="15"/>
                  </a:cubicBezTo>
                  <a:cubicBezTo>
                    <a:pt x="699" y="15"/>
                    <a:pt x="624" y="16"/>
                    <a:pt x="549" y="20"/>
                  </a:cubicBezTo>
                  <a:cubicBezTo>
                    <a:pt x="458" y="23"/>
                    <a:pt x="357" y="38"/>
                    <a:pt x="259" y="38"/>
                  </a:cubicBezTo>
                  <a:cubicBezTo>
                    <a:pt x="186" y="38"/>
                    <a:pt x="115" y="30"/>
                    <a:pt x="49" y="3"/>
                  </a:cubicBezTo>
                  <a:cubicBezTo>
                    <a:pt x="45" y="1"/>
                    <a:pt x="41"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1"/>
            <p:cNvSpPr/>
            <p:nvPr/>
          </p:nvSpPr>
          <p:spPr>
            <a:xfrm>
              <a:off x="1491318" y="2757614"/>
              <a:ext cx="87741" cy="24038"/>
            </a:xfrm>
            <a:custGeom>
              <a:rect b="b" l="l" r="r" t="t"/>
              <a:pathLst>
                <a:path extrusionOk="0" h="323" w="1179">
                  <a:moveTo>
                    <a:pt x="1137" y="0"/>
                  </a:moveTo>
                  <a:cubicBezTo>
                    <a:pt x="1134" y="0"/>
                    <a:pt x="1130" y="1"/>
                    <a:pt x="1126" y="2"/>
                  </a:cubicBezTo>
                  <a:cubicBezTo>
                    <a:pt x="959" y="62"/>
                    <a:pt x="779" y="79"/>
                    <a:pt x="606" y="119"/>
                  </a:cubicBezTo>
                  <a:cubicBezTo>
                    <a:pt x="512" y="142"/>
                    <a:pt x="416" y="162"/>
                    <a:pt x="322" y="192"/>
                  </a:cubicBezTo>
                  <a:cubicBezTo>
                    <a:pt x="229" y="219"/>
                    <a:pt x="132" y="245"/>
                    <a:pt x="35" y="262"/>
                  </a:cubicBezTo>
                  <a:cubicBezTo>
                    <a:pt x="1" y="268"/>
                    <a:pt x="14" y="323"/>
                    <a:pt x="46" y="323"/>
                  </a:cubicBezTo>
                  <a:cubicBezTo>
                    <a:pt x="48" y="323"/>
                    <a:pt x="50" y="323"/>
                    <a:pt x="52" y="322"/>
                  </a:cubicBezTo>
                  <a:cubicBezTo>
                    <a:pt x="149" y="305"/>
                    <a:pt x="245" y="282"/>
                    <a:pt x="339" y="252"/>
                  </a:cubicBezTo>
                  <a:cubicBezTo>
                    <a:pt x="432" y="225"/>
                    <a:pt x="529" y="202"/>
                    <a:pt x="622" y="182"/>
                  </a:cubicBezTo>
                  <a:cubicBezTo>
                    <a:pt x="796" y="139"/>
                    <a:pt x="976" y="122"/>
                    <a:pt x="1143" y="62"/>
                  </a:cubicBezTo>
                  <a:cubicBezTo>
                    <a:pt x="1179" y="50"/>
                    <a:pt x="1169" y="0"/>
                    <a:pt x="11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1"/>
            <p:cNvSpPr/>
            <p:nvPr/>
          </p:nvSpPr>
          <p:spPr>
            <a:xfrm>
              <a:off x="1487820" y="2831513"/>
              <a:ext cx="26419" cy="82904"/>
            </a:xfrm>
            <a:custGeom>
              <a:rect b="b" l="l" r="r" t="t"/>
              <a:pathLst>
                <a:path extrusionOk="0" h="1114" w="355">
                  <a:moveTo>
                    <a:pt x="74" y="0"/>
                  </a:moveTo>
                  <a:cubicBezTo>
                    <a:pt x="61" y="0"/>
                    <a:pt x="47" y="3"/>
                    <a:pt x="32" y="10"/>
                  </a:cubicBezTo>
                  <a:cubicBezTo>
                    <a:pt x="1" y="24"/>
                    <a:pt x="19" y="66"/>
                    <a:pt x="48" y="66"/>
                  </a:cubicBezTo>
                  <a:cubicBezTo>
                    <a:pt x="53" y="66"/>
                    <a:pt x="58" y="65"/>
                    <a:pt x="62" y="63"/>
                  </a:cubicBezTo>
                  <a:cubicBezTo>
                    <a:pt x="66" y="61"/>
                    <a:pt x="70" y="61"/>
                    <a:pt x="73" y="61"/>
                  </a:cubicBezTo>
                  <a:cubicBezTo>
                    <a:pt x="143" y="61"/>
                    <a:pt x="152" y="378"/>
                    <a:pt x="152" y="416"/>
                  </a:cubicBezTo>
                  <a:cubicBezTo>
                    <a:pt x="156" y="566"/>
                    <a:pt x="139" y="720"/>
                    <a:pt x="159" y="870"/>
                  </a:cubicBezTo>
                  <a:cubicBezTo>
                    <a:pt x="172" y="960"/>
                    <a:pt x="202" y="1070"/>
                    <a:pt x="292" y="1110"/>
                  </a:cubicBezTo>
                  <a:cubicBezTo>
                    <a:pt x="297" y="1112"/>
                    <a:pt x="302" y="1113"/>
                    <a:pt x="306" y="1113"/>
                  </a:cubicBezTo>
                  <a:cubicBezTo>
                    <a:pt x="336" y="1113"/>
                    <a:pt x="355" y="1068"/>
                    <a:pt x="323" y="1053"/>
                  </a:cubicBezTo>
                  <a:cubicBezTo>
                    <a:pt x="232" y="1013"/>
                    <a:pt x="222" y="887"/>
                    <a:pt x="216" y="800"/>
                  </a:cubicBezTo>
                  <a:cubicBezTo>
                    <a:pt x="209" y="713"/>
                    <a:pt x="216" y="623"/>
                    <a:pt x="216" y="533"/>
                  </a:cubicBezTo>
                  <a:cubicBezTo>
                    <a:pt x="216" y="390"/>
                    <a:pt x="226" y="230"/>
                    <a:pt x="176" y="93"/>
                  </a:cubicBezTo>
                  <a:cubicBezTo>
                    <a:pt x="155" y="40"/>
                    <a:pt x="121"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1"/>
            <p:cNvSpPr/>
            <p:nvPr/>
          </p:nvSpPr>
          <p:spPr>
            <a:xfrm>
              <a:off x="1476732" y="2854955"/>
              <a:ext cx="48596" cy="106346"/>
            </a:xfrm>
            <a:custGeom>
              <a:rect b="b" l="l" r="r" t="t"/>
              <a:pathLst>
                <a:path extrusionOk="0" h="1429" w="653">
                  <a:moveTo>
                    <a:pt x="44" y="0"/>
                  </a:moveTo>
                  <a:cubicBezTo>
                    <a:pt x="22" y="0"/>
                    <a:pt x="1" y="22"/>
                    <a:pt x="15" y="45"/>
                  </a:cubicBezTo>
                  <a:cubicBezTo>
                    <a:pt x="45" y="98"/>
                    <a:pt x="61" y="158"/>
                    <a:pt x="65" y="221"/>
                  </a:cubicBezTo>
                  <a:cubicBezTo>
                    <a:pt x="78" y="288"/>
                    <a:pt x="95" y="355"/>
                    <a:pt x="115" y="418"/>
                  </a:cubicBezTo>
                  <a:cubicBezTo>
                    <a:pt x="155" y="555"/>
                    <a:pt x="201" y="688"/>
                    <a:pt x="258" y="815"/>
                  </a:cubicBezTo>
                  <a:cubicBezTo>
                    <a:pt x="351" y="1025"/>
                    <a:pt x="425" y="1252"/>
                    <a:pt x="588" y="1419"/>
                  </a:cubicBezTo>
                  <a:cubicBezTo>
                    <a:pt x="594" y="1426"/>
                    <a:pt x="601" y="1428"/>
                    <a:pt x="608" y="1428"/>
                  </a:cubicBezTo>
                  <a:cubicBezTo>
                    <a:pt x="631" y="1428"/>
                    <a:pt x="652" y="1396"/>
                    <a:pt x="632" y="1375"/>
                  </a:cubicBezTo>
                  <a:cubicBezTo>
                    <a:pt x="472" y="1209"/>
                    <a:pt x="401" y="975"/>
                    <a:pt x="308" y="772"/>
                  </a:cubicBezTo>
                  <a:cubicBezTo>
                    <a:pt x="251" y="638"/>
                    <a:pt x="201" y="505"/>
                    <a:pt x="165" y="365"/>
                  </a:cubicBezTo>
                  <a:cubicBezTo>
                    <a:pt x="145" y="301"/>
                    <a:pt x="131" y="238"/>
                    <a:pt x="121" y="171"/>
                  </a:cubicBezTo>
                  <a:cubicBezTo>
                    <a:pt x="118" y="115"/>
                    <a:pt x="98" y="61"/>
                    <a:pt x="71" y="15"/>
                  </a:cubicBezTo>
                  <a:cubicBezTo>
                    <a:pt x="64" y="4"/>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1"/>
            <p:cNvSpPr/>
            <p:nvPr/>
          </p:nvSpPr>
          <p:spPr>
            <a:xfrm>
              <a:off x="1458648" y="2860685"/>
              <a:ext cx="34605" cy="102848"/>
            </a:xfrm>
            <a:custGeom>
              <a:rect b="b" l="l" r="r" t="t"/>
              <a:pathLst>
                <a:path extrusionOk="0" h="1382" w="465">
                  <a:moveTo>
                    <a:pt x="39" y="0"/>
                  </a:moveTo>
                  <a:cubicBezTo>
                    <a:pt x="19" y="0"/>
                    <a:pt x="1" y="15"/>
                    <a:pt x="11" y="38"/>
                  </a:cubicBezTo>
                  <a:lnTo>
                    <a:pt x="7" y="38"/>
                  </a:lnTo>
                  <a:cubicBezTo>
                    <a:pt x="94" y="254"/>
                    <a:pt x="84" y="495"/>
                    <a:pt x="134" y="718"/>
                  </a:cubicBezTo>
                  <a:cubicBezTo>
                    <a:pt x="181" y="948"/>
                    <a:pt x="271" y="1168"/>
                    <a:pt x="398" y="1365"/>
                  </a:cubicBezTo>
                  <a:cubicBezTo>
                    <a:pt x="404" y="1376"/>
                    <a:pt x="413" y="1381"/>
                    <a:pt x="423" y="1381"/>
                  </a:cubicBezTo>
                  <a:cubicBezTo>
                    <a:pt x="444" y="1381"/>
                    <a:pt x="465" y="1358"/>
                    <a:pt x="451" y="1335"/>
                  </a:cubicBezTo>
                  <a:cubicBezTo>
                    <a:pt x="324" y="1135"/>
                    <a:pt x="238" y="915"/>
                    <a:pt x="191" y="685"/>
                  </a:cubicBezTo>
                  <a:cubicBezTo>
                    <a:pt x="144" y="465"/>
                    <a:pt x="154" y="231"/>
                    <a:pt x="71" y="21"/>
                  </a:cubicBezTo>
                  <a:cubicBezTo>
                    <a:pt x="64" y="7"/>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1"/>
            <p:cNvSpPr/>
            <p:nvPr/>
          </p:nvSpPr>
          <p:spPr>
            <a:xfrm>
              <a:off x="1466834" y="2898268"/>
              <a:ext cx="36540" cy="62810"/>
            </a:xfrm>
            <a:custGeom>
              <a:rect b="b" l="l" r="r" t="t"/>
              <a:pathLst>
                <a:path extrusionOk="0" h="844" w="491">
                  <a:moveTo>
                    <a:pt x="38" y="0"/>
                  </a:moveTo>
                  <a:cubicBezTo>
                    <a:pt x="20" y="0"/>
                    <a:pt x="0" y="16"/>
                    <a:pt x="4" y="40"/>
                  </a:cubicBezTo>
                  <a:cubicBezTo>
                    <a:pt x="38" y="186"/>
                    <a:pt x="94" y="323"/>
                    <a:pt x="171" y="450"/>
                  </a:cubicBezTo>
                  <a:cubicBezTo>
                    <a:pt x="248" y="583"/>
                    <a:pt x="334" y="707"/>
                    <a:pt x="421" y="830"/>
                  </a:cubicBezTo>
                  <a:cubicBezTo>
                    <a:pt x="428" y="840"/>
                    <a:pt x="438" y="844"/>
                    <a:pt x="447" y="844"/>
                  </a:cubicBezTo>
                  <a:cubicBezTo>
                    <a:pt x="469" y="844"/>
                    <a:pt x="491" y="821"/>
                    <a:pt x="474" y="800"/>
                  </a:cubicBezTo>
                  <a:cubicBezTo>
                    <a:pt x="391" y="680"/>
                    <a:pt x="304" y="557"/>
                    <a:pt x="231" y="430"/>
                  </a:cubicBezTo>
                  <a:cubicBezTo>
                    <a:pt x="151" y="303"/>
                    <a:pt x="94" y="166"/>
                    <a:pt x="64"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1"/>
            <p:cNvSpPr/>
            <p:nvPr/>
          </p:nvSpPr>
          <p:spPr>
            <a:xfrm>
              <a:off x="1497420" y="2910919"/>
              <a:ext cx="15703" cy="8037"/>
            </a:xfrm>
            <a:custGeom>
              <a:rect b="b" l="l" r="r" t="t"/>
              <a:pathLst>
                <a:path extrusionOk="0" h="108" w="211">
                  <a:moveTo>
                    <a:pt x="180" y="0"/>
                  </a:moveTo>
                  <a:cubicBezTo>
                    <a:pt x="168" y="0"/>
                    <a:pt x="157" y="7"/>
                    <a:pt x="150" y="16"/>
                  </a:cubicBezTo>
                  <a:lnTo>
                    <a:pt x="143" y="23"/>
                  </a:lnTo>
                  <a:lnTo>
                    <a:pt x="140" y="26"/>
                  </a:lnTo>
                  <a:lnTo>
                    <a:pt x="133" y="30"/>
                  </a:lnTo>
                  <a:lnTo>
                    <a:pt x="127" y="33"/>
                  </a:lnTo>
                  <a:lnTo>
                    <a:pt x="120" y="33"/>
                  </a:lnTo>
                  <a:lnTo>
                    <a:pt x="103" y="40"/>
                  </a:lnTo>
                  <a:lnTo>
                    <a:pt x="40" y="40"/>
                  </a:lnTo>
                  <a:cubicBezTo>
                    <a:pt x="0" y="40"/>
                    <a:pt x="0" y="103"/>
                    <a:pt x="40" y="103"/>
                  </a:cubicBezTo>
                  <a:lnTo>
                    <a:pt x="40" y="106"/>
                  </a:lnTo>
                  <a:cubicBezTo>
                    <a:pt x="47" y="107"/>
                    <a:pt x="55" y="108"/>
                    <a:pt x="62" y="108"/>
                  </a:cubicBezTo>
                  <a:cubicBezTo>
                    <a:pt x="83" y="108"/>
                    <a:pt x="104" y="105"/>
                    <a:pt x="123" y="100"/>
                  </a:cubicBezTo>
                  <a:cubicBezTo>
                    <a:pt x="157" y="93"/>
                    <a:pt x="184" y="73"/>
                    <a:pt x="204" y="46"/>
                  </a:cubicBezTo>
                  <a:cubicBezTo>
                    <a:pt x="210" y="30"/>
                    <a:pt x="207" y="13"/>
                    <a:pt x="194" y="3"/>
                  </a:cubicBezTo>
                  <a:cubicBezTo>
                    <a:pt x="189" y="1"/>
                    <a:pt x="185" y="0"/>
                    <a:pt x="1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1"/>
            <p:cNvSpPr/>
            <p:nvPr/>
          </p:nvSpPr>
          <p:spPr>
            <a:xfrm>
              <a:off x="1027088" y="2351876"/>
              <a:ext cx="13470" cy="40112"/>
            </a:xfrm>
            <a:custGeom>
              <a:rect b="b" l="l" r="r" t="t"/>
              <a:pathLst>
                <a:path extrusionOk="0" h="539" w="181">
                  <a:moveTo>
                    <a:pt x="45" y="0"/>
                  </a:moveTo>
                  <a:cubicBezTo>
                    <a:pt x="11" y="0"/>
                    <a:pt x="0" y="52"/>
                    <a:pt x="40" y="61"/>
                  </a:cubicBezTo>
                  <a:cubicBezTo>
                    <a:pt x="74" y="71"/>
                    <a:pt x="90" y="111"/>
                    <a:pt x="100" y="141"/>
                  </a:cubicBezTo>
                  <a:cubicBezTo>
                    <a:pt x="110" y="178"/>
                    <a:pt x="110" y="221"/>
                    <a:pt x="97" y="258"/>
                  </a:cubicBezTo>
                  <a:cubicBezTo>
                    <a:pt x="67" y="341"/>
                    <a:pt x="4" y="411"/>
                    <a:pt x="0" y="508"/>
                  </a:cubicBezTo>
                  <a:cubicBezTo>
                    <a:pt x="0" y="528"/>
                    <a:pt x="16" y="538"/>
                    <a:pt x="32" y="538"/>
                  </a:cubicBezTo>
                  <a:cubicBezTo>
                    <a:pt x="48" y="538"/>
                    <a:pt x="64" y="528"/>
                    <a:pt x="64" y="508"/>
                  </a:cubicBezTo>
                  <a:cubicBezTo>
                    <a:pt x="67" y="458"/>
                    <a:pt x="84" y="411"/>
                    <a:pt x="114" y="371"/>
                  </a:cubicBezTo>
                  <a:cubicBezTo>
                    <a:pt x="140" y="325"/>
                    <a:pt x="157" y="278"/>
                    <a:pt x="167" y="228"/>
                  </a:cubicBezTo>
                  <a:cubicBezTo>
                    <a:pt x="180" y="145"/>
                    <a:pt x="144" y="28"/>
                    <a:pt x="54" y="1"/>
                  </a:cubicBezTo>
                  <a:cubicBezTo>
                    <a:pt x="51" y="0"/>
                    <a:pt x="48"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1"/>
            <p:cNvSpPr/>
            <p:nvPr/>
          </p:nvSpPr>
          <p:spPr>
            <a:xfrm>
              <a:off x="1026791" y="2386184"/>
              <a:ext cx="11014" cy="11461"/>
            </a:xfrm>
            <a:custGeom>
              <a:rect b="b" l="l" r="r" t="t"/>
              <a:pathLst>
                <a:path extrusionOk="0" h="154" w="148">
                  <a:moveTo>
                    <a:pt x="28" y="0"/>
                  </a:moveTo>
                  <a:cubicBezTo>
                    <a:pt x="11" y="7"/>
                    <a:pt x="1" y="24"/>
                    <a:pt x="4" y="40"/>
                  </a:cubicBezTo>
                  <a:cubicBezTo>
                    <a:pt x="21" y="87"/>
                    <a:pt x="54" y="127"/>
                    <a:pt x="98" y="151"/>
                  </a:cubicBezTo>
                  <a:cubicBezTo>
                    <a:pt x="104" y="154"/>
                    <a:pt x="111" y="154"/>
                    <a:pt x="121" y="154"/>
                  </a:cubicBezTo>
                  <a:cubicBezTo>
                    <a:pt x="128" y="151"/>
                    <a:pt x="134" y="147"/>
                    <a:pt x="138" y="141"/>
                  </a:cubicBezTo>
                  <a:cubicBezTo>
                    <a:pt x="148" y="124"/>
                    <a:pt x="141" y="107"/>
                    <a:pt x="128" y="97"/>
                  </a:cubicBezTo>
                  <a:cubicBezTo>
                    <a:pt x="121" y="94"/>
                    <a:pt x="111" y="87"/>
                    <a:pt x="104" y="84"/>
                  </a:cubicBezTo>
                  <a:lnTo>
                    <a:pt x="104" y="84"/>
                  </a:lnTo>
                  <a:lnTo>
                    <a:pt x="111" y="87"/>
                  </a:lnTo>
                  <a:cubicBezTo>
                    <a:pt x="101" y="80"/>
                    <a:pt x="91" y="70"/>
                    <a:pt x="84" y="60"/>
                  </a:cubicBezTo>
                  <a:lnTo>
                    <a:pt x="84" y="60"/>
                  </a:lnTo>
                  <a:lnTo>
                    <a:pt x="88" y="67"/>
                  </a:lnTo>
                  <a:cubicBezTo>
                    <a:pt x="81" y="54"/>
                    <a:pt x="74" y="44"/>
                    <a:pt x="68" y="31"/>
                  </a:cubicBezTo>
                  <a:lnTo>
                    <a:pt x="68" y="31"/>
                  </a:lnTo>
                  <a:lnTo>
                    <a:pt x="64" y="24"/>
                  </a:lnTo>
                  <a:cubicBezTo>
                    <a:pt x="64" y="17"/>
                    <a:pt x="58" y="10"/>
                    <a:pt x="51" y="4"/>
                  </a:cubicBezTo>
                  <a:cubicBezTo>
                    <a:pt x="44" y="0"/>
                    <a:pt x="34" y="0"/>
                    <a:pt x="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1"/>
            <p:cNvSpPr/>
            <p:nvPr/>
          </p:nvSpPr>
          <p:spPr>
            <a:xfrm>
              <a:off x="1032521" y="2392659"/>
              <a:ext cx="11014" cy="16447"/>
            </a:xfrm>
            <a:custGeom>
              <a:rect b="b" l="l" r="r" t="t"/>
              <a:pathLst>
                <a:path extrusionOk="0" h="221" w="148">
                  <a:moveTo>
                    <a:pt x="77" y="140"/>
                  </a:moveTo>
                  <a:cubicBezTo>
                    <a:pt x="78" y="141"/>
                    <a:pt x="78" y="141"/>
                    <a:pt x="78" y="141"/>
                  </a:cubicBezTo>
                  <a:cubicBezTo>
                    <a:pt x="78" y="141"/>
                    <a:pt x="78" y="141"/>
                    <a:pt x="77" y="140"/>
                  </a:cubicBezTo>
                  <a:lnTo>
                    <a:pt x="77" y="140"/>
                  </a:lnTo>
                  <a:close/>
                  <a:moveTo>
                    <a:pt x="37" y="0"/>
                  </a:moveTo>
                  <a:cubicBezTo>
                    <a:pt x="21" y="0"/>
                    <a:pt x="4" y="14"/>
                    <a:pt x="4" y="34"/>
                  </a:cubicBezTo>
                  <a:lnTo>
                    <a:pt x="4" y="37"/>
                  </a:lnTo>
                  <a:cubicBezTo>
                    <a:pt x="1" y="70"/>
                    <a:pt x="4" y="107"/>
                    <a:pt x="11" y="140"/>
                  </a:cubicBezTo>
                  <a:cubicBezTo>
                    <a:pt x="14" y="160"/>
                    <a:pt x="24" y="177"/>
                    <a:pt x="41" y="190"/>
                  </a:cubicBezTo>
                  <a:cubicBezTo>
                    <a:pt x="57" y="207"/>
                    <a:pt x="81" y="217"/>
                    <a:pt x="104" y="220"/>
                  </a:cubicBezTo>
                  <a:cubicBezTo>
                    <a:pt x="106" y="221"/>
                    <a:pt x="108" y="221"/>
                    <a:pt x="110" y="221"/>
                  </a:cubicBezTo>
                  <a:cubicBezTo>
                    <a:pt x="125" y="221"/>
                    <a:pt x="138" y="211"/>
                    <a:pt x="144" y="197"/>
                  </a:cubicBezTo>
                  <a:cubicBezTo>
                    <a:pt x="147" y="180"/>
                    <a:pt x="137" y="164"/>
                    <a:pt x="121" y="160"/>
                  </a:cubicBezTo>
                  <a:lnTo>
                    <a:pt x="104" y="157"/>
                  </a:lnTo>
                  <a:lnTo>
                    <a:pt x="97" y="154"/>
                  </a:lnTo>
                  <a:cubicBezTo>
                    <a:pt x="94" y="150"/>
                    <a:pt x="91" y="150"/>
                    <a:pt x="87" y="147"/>
                  </a:cubicBezTo>
                  <a:cubicBezTo>
                    <a:pt x="85" y="147"/>
                    <a:pt x="83" y="144"/>
                    <a:pt x="84" y="144"/>
                  </a:cubicBezTo>
                  <a:lnTo>
                    <a:pt x="84" y="144"/>
                  </a:lnTo>
                  <a:cubicBezTo>
                    <a:pt x="84" y="144"/>
                    <a:pt x="85" y="145"/>
                    <a:pt x="87" y="147"/>
                  </a:cubicBezTo>
                  <a:lnTo>
                    <a:pt x="84" y="144"/>
                  </a:lnTo>
                  <a:cubicBezTo>
                    <a:pt x="84" y="144"/>
                    <a:pt x="77" y="137"/>
                    <a:pt x="77" y="137"/>
                  </a:cubicBezTo>
                  <a:lnTo>
                    <a:pt x="77" y="134"/>
                  </a:lnTo>
                  <a:cubicBezTo>
                    <a:pt x="77" y="134"/>
                    <a:pt x="77" y="130"/>
                    <a:pt x="74" y="127"/>
                  </a:cubicBezTo>
                  <a:cubicBezTo>
                    <a:pt x="71" y="124"/>
                    <a:pt x="71" y="120"/>
                    <a:pt x="71" y="117"/>
                  </a:cubicBezTo>
                  <a:cubicBezTo>
                    <a:pt x="71" y="114"/>
                    <a:pt x="71" y="110"/>
                    <a:pt x="67" y="107"/>
                  </a:cubicBezTo>
                  <a:cubicBezTo>
                    <a:pt x="67" y="104"/>
                    <a:pt x="67" y="104"/>
                    <a:pt x="67" y="100"/>
                  </a:cubicBezTo>
                  <a:cubicBezTo>
                    <a:pt x="67" y="94"/>
                    <a:pt x="67" y="87"/>
                    <a:pt x="67" y="77"/>
                  </a:cubicBezTo>
                  <a:lnTo>
                    <a:pt x="67" y="34"/>
                  </a:lnTo>
                  <a:cubicBezTo>
                    <a:pt x="67" y="14"/>
                    <a:pt x="54"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1"/>
            <p:cNvSpPr/>
            <p:nvPr/>
          </p:nvSpPr>
          <p:spPr>
            <a:xfrm>
              <a:off x="1162309" y="2349495"/>
              <a:ext cx="15554" cy="42494"/>
            </a:xfrm>
            <a:custGeom>
              <a:rect b="b" l="l" r="r" t="t"/>
              <a:pathLst>
                <a:path extrusionOk="0" h="571" w="209">
                  <a:moveTo>
                    <a:pt x="166" y="1"/>
                  </a:moveTo>
                  <a:cubicBezTo>
                    <a:pt x="161" y="1"/>
                    <a:pt x="156" y="3"/>
                    <a:pt x="151" y="7"/>
                  </a:cubicBezTo>
                  <a:cubicBezTo>
                    <a:pt x="58" y="63"/>
                    <a:pt x="1" y="167"/>
                    <a:pt x="7" y="277"/>
                  </a:cubicBezTo>
                  <a:cubicBezTo>
                    <a:pt x="21" y="383"/>
                    <a:pt x="68" y="483"/>
                    <a:pt x="144" y="560"/>
                  </a:cubicBezTo>
                  <a:cubicBezTo>
                    <a:pt x="151" y="567"/>
                    <a:pt x="158" y="570"/>
                    <a:pt x="165" y="570"/>
                  </a:cubicBezTo>
                  <a:cubicBezTo>
                    <a:pt x="188" y="570"/>
                    <a:pt x="208" y="540"/>
                    <a:pt x="188" y="517"/>
                  </a:cubicBezTo>
                  <a:cubicBezTo>
                    <a:pt x="124" y="453"/>
                    <a:pt x="84" y="370"/>
                    <a:pt x="71" y="283"/>
                  </a:cubicBezTo>
                  <a:cubicBezTo>
                    <a:pt x="61" y="193"/>
                    <a:pt x="104" y="107"/>
                    <a:pt x="181" y="60"/>
                  </a:cubicBezTo>
                  <a:cubicBezTo>
                    <a:pt x="208" y="41"/>
                    <a:pt x="190" y="1"/>
                    <a:pt x="16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1"/>
            <p:cNvSpPr/>
            <p:nvPr/>
          </p:nvSpPr>
          <p:spPr>
            <a:xfrm>
              <a:off x="1167295" y="2388417"/>
              <a:ext cx="8484" cy="11461"/>
            </a:xfrm>
            <a:custGeom>
              <a:rect b="b" l="l" r="r" t="t"/>
              <a:pathLst>
                <a:path extrusionOk="0" h="154" w="114">
                  <a:moveTo>
                    <a:pt x="81" y="0"/>
                  </a:moveTo>
                  <a:cubicBezTo>
                    <a:pt x="64" y="0"/>
                    <a:pt x="51" y="14"/>
                    <a:pt x="51" y="30"/>
                  </a:cubicBezTo>
                  <a:lnTo>
                    <a:pt x="51" y="27"/>
                  </a:lnTo>
                  <a:cubicBezTo>
                    <a:pt x="51" y="37"/>
                    <a:pt x="47" y="44"/>
                    <a:pt x="44" y="50"/>
                  </a:cubicBezTo>
                  <a:lnTo>
                    <a:pt x="47" y="44"/>
                  </a:lnTo>
                  <a:lnTo>
                    <a:pt x="47" y="44"/>
                  </a:lnTo>
                  <a:cubicBezTo>
                    <a:pt x="37" y="67"/>
                    <a:pt x="24" y="87"/>
                    <a:pt x="11" y="107"/>
                  </a:cubicBezTo>
                  <a:cubicBezTo>
                    <a:pt x="1" y="124"/>
                    <a:pt x="7" y="141"/>
                    <a:pt x="21" y="151"/>
                  </a:cubicBezTo>
                  <a:cubicBezTo>
                    <a:pt x="27" y="154"/>
                    <a:pt x="37" y="154"/>
                    <a:pt x="44" y="154"/>
                  </a:cubicBezTo>
                  <a:cubicBezTo>
                    <a:pt x="51" y="151"/>
                    <a:pt x="57" y="144"/>
                    <a:pt x="64" y="137"/>
                  </a:cubicBezTo>
                  <a:cubicBezTo>
                    <a:pt x="71" y="127"/>
                    <a:pt x="81" y="114"/>
                    <a:pt x="87" y="104"/>
                  </a:cubicBezTo>
                  <a:cubicBezTo>
                    <a:pt x="94" y="91"/>
                    <a:pt x="101" y="77"/>
                    <a:pt x="104" y="67"/>
                  </a:cubicBezTo>
                  <a:cubicBezTo>
                    <a:pt x="111" y="54"/>
                    <a:pt x="114" y="44"/>
                    <a:pt x="114" y="30"/>
                  </a:cubicBezTo>
                  <a:cubicBezTo>
                    <a:pt x="114" y="14"/>
                    <a:pt x="101" y="0"/>
                    <a:pt x="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1"/>
            <p:cNvSpPr/>
            <p:nvPr/>
          </p:nvSpPr>
          <p:spPr>
            <a:xfrm>
              <a:off x="1162830" y="2394370"/>
              <a:ext cx="8484" cy="12726"/>
            </a:xfrm>
            <a:custGeom>
              <a:rect b="b" l="l" r="r" t="t"/>
              <a:pathLst>
                <a:path extrusionOk="0" h="171" w="114">
                  <a:moveTo>
                    <a:pt x="79" y="1"/>
                  </a:moveTo>
                  <a:cubicBezTo>
                    <a:pt x="63" y="1"/>
                    <a:pt x="47" y="11"/>
                    <a:pt x="47" y="31"/>
                  </a:cubicBezTo>
                  <a:lnTo>
                    <a:pt x="51" y="27"/>
                  </a:lnTo>
                  <a:cubicBezTo>
                    <a:pt x="51" y="40"/>
                    <a:pt x="51" y="50"/>
                    <a:pt x="51" y="61"/>
                  </a:cubicBezTo>
                  <a:cubicBezTo>
                    <a:pt x="51" y="67"/>
                    <a:pt x="47" y="74"/>
                    <a:pt x="47" y="81"/>
                  </a:cubicBezTo>
                  <a:lnTo>
                    <a:pt x="47" y="84"/>
                  </a:lnTo>
                  <a:lnTo>
                    <a:pt x="40" y="91"/>
                  </a:lnTo>
                  <a:lnTo>
                    <a:pt x="40" y="94"/>
                  </a:lnTo>
                  <a:cubicBezTo>
                    <a:pt x="37" y="97"/>
                    <a:pt x="34" y="101"/>
                    <a:pt x="34" y="101"/>
                  </a:cubicBezTo>
                  <a:lnTo>
                    <a:pt x="24" y="111"/>
                  </a:lnTo>
                  <a:lnTo>
                    <a:pt x="20" y="114"/>
                  </a:lnTo>
                  <a:cubicBezTo>
                    <a:pt x="4" y="121"/>
                    <a:pt x="0" y="141"/>
                    <a:pt x="7" y="154"/>
                  </a:cubicBezTo>
                  <a:cubicBezTo>
                    <a:pt x="14" y="165"/>
                    <a:pt x="24" y="170"/>
                    <a:pt x="35" y="170"/>
                  </a:cubicBezTo>
                  <a:cubicBezTo>
                    <a:pt x="40" y="170"/>
                    <a:pt x="45" y="169"/>
                    <a:pt x="51" y="167"/>
                  </a:cubicBezTo>
                  <a:cubicBezTo>
                    <a:pt x="74" y="151"/>
                    <a:pt x="94" y="127"/>
                    <a:pt x="104" y="101"/>
                  </a:cubicBezTo>
                  <a:cubicBezTo>
                    <a:pt x="111" y="77"/>
                    <a:pt x="114" y="54"/>
                    <a:pt x="111" y="31"/>
                  </a:cubicBezTo>
                  <a:cubicBezTo>
                    <a:pt x="111" y="11"/>
                    <a:pt x="95" y="1"/>
                    <a:pt x="7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1"/>
            <p:cNvSpPr/>
            <p:nvPr/>
          </p:nvSpPr>
          <p:spPr>
            <a:xfrm>
              <a:off x="1038102" y="2404343"/>
              <a:ext cx="36094" cy="11758"/>
            </a:xfrm>
            <a:custGeom>
              <a:rect b="b" l="l" r="r" t="t"/>
              <a:pathLst>
                <a:path extrusionOk="0" h="158" w="485">
                  <a:moveTo>
                    <a:pt x="42" y="0"/>
                  </a:moveTo>
                  <a:cubicBezTo>
                    <a:pt x="22" y="0"/>
                    <a:pt x="1" y="21"/>
                    <a:pt x="12" y="47"/>
                  </a:cubicBezTo>
                  <a:lnTo>
                    <a:pt x="12" y="50"/>
                  </a:lnTo>
                  <a:cubicBezTo>
                    <a:pt x="56" y="117"/>
                    <a:pt x="142" y="123"/>
                    <a:pt x="212" y="127"/>
                  </a:cubicBezTo>
                  <a:cubicBezTo>
                    <a:pt x="256" y="127"/>
                    <a:pt x="292" y="127"/>
                    <a:pt x="332" y="130"/>
                  </a:cubicBezTo>
                  <a:cubicBezTo>
                    <a:pt x="366" y="130"/>
                    <a:pt x="396" y="137"/>
                    <a:pt x="423" y="153"/>
                  </a:cubicBezTo>
                  <a:cubicBezTo>
                    <a:pt x="428" y="156"/>
                    <a:pt x="433" y="158"/>
                    <a:pt x="438" y="158"/>
                  </a:cubicBezTo>
                  <a:cubicBezTo>
                    <a:pt x="464" y="158"/>
                    <a:pt x="484" y="116"/>
                    <a:pt x="456" y="97"/>
                  </a:cubicBezTo>
                  <a:cubicBezTo>
                    <a:pt x="409" y="70"/>
                    <a:pt x="352" y="66"/>
                    <a:pt x="299" y="66"/>
                  </a:cubicBezTo>
                  <a:cubicBezTo>
                    <a:pt x="279" y="66"/>
                    <a:pt x="260" y="67"/>
                    <a:pt x="242" y="67"/>
                  </a:cubicBezTo>
                  <a:cubicBezTo>
                    <a:pt x="206" y="67"/>
                    <a:pt x="169" y="63"/>
                    <a:pt x="136" y="57"/>
                  </a:cubicBezTo>
                  <a:cubicBezTo>
                    <a:pt x="106" y="53"/>
                    <a:pt x="82" y="37"/>
                    <a:pt x="66" y="13"/>
                  </a:cubicBezTo>
                  <a:cubicBezTo>
                    <a:pt x="60" y="4"/>
                    <a:pt x="51" y="0"/>
                    <a:pt x="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1"/>
            <p:cNvSpPr/>
            <p:nvPr/>
          </p:nvSpPr>
          <p:spPr>
            <a:xfrm>
              <a:off x="1127778" y="2404491"/>
              <a:ext cx="39666" cy="9972"/>
            </a:xfrm>
            <a:custGeom>
              <a:rect b="b" l="l" r="r" t="t"/>
              <a:pathLst>
                <a:path extrusionOk="0" h="134" w="533">
                  <a:moveTo>
                    <a:pt x="488" y="1"/>
                  </a:moveTo>
                  <a:cubicBezTo>
                    <a:pt x="486" y="1"/>
                    <a:pt x="484" y="1"/>
                    <a:pt x="481" y="1"/>
                  </a:cubicBezTo>
                  <a:cubicBezTo>
                    <a:pt x="411" y="21"/>
                    <a:pt x="338" y="45"/>
                    <a:pt x="265" y="58"/>
                  </a:cubicBezTo>
                  <a:cubicBezTo>
                    <a:pt x="231" y="65"/>
                    <a:pt x="192" y="72"/>
                    <a:pt x="154" y="72"/>
                  </a:cubicBezTo>
                  <a:cubicBezTo>
                    <a:pt x="121" y="72"/>
                    <a:pt x="89" y="67"/>
                    <a:pt x="61" y="51"/>
                  </a:cubicBezTo>
                  <a:cubicBezTo>
                    <a:pt x="56" y="48"/>
                    <a:pt x="50" y="47"/>
                    <a:pt x="45" y="47"/>
                  </a:cubicBezTo>
                  <a:cubicBezTo>
                    <a:pt x="17" y="47"/>
                    <a:pt x="0" y="88"/>
                    <a:pt x="31" y="105"/>
                  </a:cubicBezTo>
                  <a:cubicBezTo>
                    <a:pt x="69" y="126"/>
                    <a:pt x="110" y="133"/>
                    <a:pt x="151" y="133"/>
                  </a:cubicBezTo>
                  <a:cubicBezTo>
                    <a:pt x="188" y="133"/>
                    <a:pt x="225" y="128"/>
                    <a:pt x="261" y="121"/>
                  </a:cubicBezTo>
                  <a:cubicBezTo>
                    <a:pt x="338" y="108"/>
                    <a:pt x="421" y="81"/>
                    <a:pt x="498" y="61"/>
                  </a:cubicBezTo>
                  <a:cubicBezTo>
                    <a:pt x="533" y="49"/>
                    <a:pt x="523" y="1"/>
                    <a:pt x="4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1"/>
            <p:cNvSpPr/>
            <p:nvPr/>
          </p:nvSpPr>
          <p:spPr>
            <a:xfrm>
              <a:off x="1068763" y="2405756"/>
              <a:ext cx="7740" cy="13917"/>
            </a:xfrm>
            <a:custGeom>
              <a:rect b="b" l="l" r="r" t="t"/>
              <a:pathLst>
                <a:path extrusionOk="0" h="187" w="104">
                  <a:moveTo>
                    <a:pt x="36" y="1"/>
                  </a:moveTo>
                  <a:cubicBezTo>
                    <a:pt x="28" y="1"/>
                    <a:pt x="21" y="4"/>
                    <a:pt x="14" y="11"/>
                  </a:cubicBezTo>
                  <a:cubicBezTo>
                    <a:pt x="1" y="24"/>
                    <a:pt x="1" y="41"/>
                    <a:pt x="14" y="54"/>
                  </a:cubicBezTo>
                  <a:lnTo>
                    <a:pt x="17" y="51"/>
                  </a:lnTo>
                  <a:lnTo>
                    <a:pt x="24" y="58"/>
                  </a:lnTo>
                  <a:lnTo>
                    <a:pt x="24" y="61"/>
                  </a:lnTo>
                  <a:cubicBezTo>
                    <a:pt x="24" y="64"/>
                    <a:pt x="27" y="68"/>
                    <a:pt x="31" y="71"/>
                  </a:cubicBezTo>
                  <a:cubicBezTo>
                    <a:pt x="31" y="74"/>
                    <a:pt x="31" y="74"/>
                    <a:pt x="31" y="74"/>
                  </a:cubicBezTo>
                  <a:cubicBezTo>
                    <a:pt x="31" y="78"/>
                    <a:pt x="31" y="81"/>
                    <a:pt x="31" y="81"/>
                  </a:cubicBezTo>
                  <a:cubicBezTo>
                    <a:pt x="27" y="84"/>
                    <a:pt x="27" y="88"/>
                    <a:pt x="31" y="91"/>
                  </a:cubicBezTo>
                  <a:lnTo>
                    <a:pt x="31" y="104"/>
                  </a:lnTo>
                  <a:lnTo>
                    <a:pt x="31" y="114"/>
                  </a:lnTo>
                  <a:cubicBezTo>
                    <a:pt x="27" y="124"/>
                    <a:pt x="24" y="138"/>
                    <a:pt x="21" y="148"/>
                  </a:cubicBezTo>
                  <a:cubicBezTo>
                    <a:pt x="17" y="164"/>
                    <a:pt x="27" y="181"/>
                    <a:pt x="44" y="184"/>
                  </a:cubicBezTo>
                  <a:cubicBezTo>
                    <a:pt x="47" y="186"/>
                    <a:pt x="51" y="186"/>
                    <a:pt x="54" y="186"/>
                  </a:cubicBezTo>
                  <a:cubicBezTo>
                    <a:pt x="67" y="186"/>
                    <a:pt x="78" y="177"/>
                    <a:pt x="81" y="164"/>
                  </a:cubicBezTo>
                  <a:cubicBezTo>
                    <a:pt x="104" y="111"/>
                    <a:pt x="94" y="54"/>
                    <a:pt x="57" y="11"/>
                  </a:cubicBezTo>
                  <a:cubicBezTo>
                    <a:pt x="51" y="4"/>
                    <a:pt x="43"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1"/>
            <p:cNvSpPr/>
            <p:nvPr/>
          </p:nvSpPr>
          <p:spPr>
            <a:xfrm>
              <a:off x="1125992" y="2403301"/>
              <a:ext cx="7889" cy="12800"/>
            </a:xfrm>
            <a:custGeom>
              <a:rect b="b" l="l" r="r" t="t"/>
              <a:pathLst>
                <a:path extrusionOk="0" h="172" w="106">
                  <a:moveTo>
                    <a:pt x="42" y="1"/>
                  </a:moveTo>
                  <a:cubicBezTo>
                    <a:pt x="21" y="1"/>
                    <a:pt x="0" y="22"/>
                    <a:pt x="12" y="47"/>
                  </a:cubicBezTo>
                  <a:lnTo>
                    <a:pt x="15" y="54"/>
                  </a:lnTo>
                  <a:lnTo>
                    <a:pt x="19" y="64"/>
                  </a:lnTo>
                  <a:cubicBezTo>
                    <a:pt x="22" y="71"/>
                    <a:pt x="22" y="81"/>
                    <a:pt x="25" y="87"/>
                  </a:cubicBezTo>
                  <a:cubicBezTo>
                    <a:pt x="29" y="107"/>
                    <a:pt x="32" y="131"/>
                    <a:pt x="39" y="147"/>
                  </a:cubicBezTo>
                  <a:cubicBezTo>
                    <a:pt x="44" y="162"/>
                    <a:pt x="58" y="171"/>
                    <a:pt x="72" y="171"/>
                  </a:cubicBezTo>
                  <a:cubicBezTo>
                    <a:pt x="74" y="171"/>
                    <a:pt x="76" y="171"/>
                    <a:pt x="79" y="171"/>
                  </a:cubicBezTo>
                  <a:cubicBezTo>
                    <a:pt x="95" y="164"/>
                    <a:pt x="105" y="147"/>
                    <a:pt x="99" y="131"/>
                  </a:cubicBezTo>
                  <a:cubicBezTo>
                    <a:pt x="92" y="91"/>
                    <a:pt x="79" y="54"/>
                    <a:pt x="65" y="14"/>
                  </a:cubicBezTo>
                  <a:cubicBezTo>
                    <a:pt x="59" y="5"/>
                    <a:pt x="50"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1"/>
            <p:cNvSpPr/>
            <p:nvPr/>
          </p:nvSpPr>
          <p:spPr>
            <a:xfrm>
              <a:off x="1062065" y="2415133"/>
              <a:ext cx="17935" cy="25973"/>
            </a:xfrm>
            <a:custGeom>
              <a:rect b="b" l="l" r="r" t="t"/>
              <a:pathLst>
                <a:path extrusionOk="0" h="349" w="241">
                  <a:moveTo>
                    <a:pt x="146" y="0"/>
                  </a:moveTo>
                  <a:cubicBezTo>
                    <a:pt x="137" y="0"/>
                    <a:pt x="127" y="6"/>
                    <a:pt x="121" y="15"/>
                  </a:cubicBezTo>
                  <a:lnTo>
                    <a:pt x="117" y="12"/>
                  </a:lnTo>
                  <a:lnTo>
                    <a:pt x="107" y="22"/>
                  </a:lnTo>
                  <a:cubicBezTo>
                    <a:pt x="104" y="25"/>
                    <a:pt x="97" y="28"/>
                    <a:pt x="94" y="35"/>
                  </a:cubicBezTo>
                  <a:lnTo>
                    <a:pt x="87" y="38"/>
                  </a:lnTo>
                  <a:lnTo>
                    <a:pt x="81" y="45"/>
                  </a:lnTo>
                  <a:lnTo>
                    <a:pt x="60" y="62"/>
                  </a:lnTo>
                  <a:cubicBezTo>
                    <a:pt x="34" y="78"/>
                    <a:pt x="17" y="108"/>
                    <a:pt x="10" y="138"/>
                  </a:cubicBezTo>
                  <a:cubicBezTo>
                    <a:pt x="0" y="172"/>
                    <a:pt x="10" y="208"/>
                    <a:pt x="30" y="238"/>
                  </a:cubicBezTo>
                  <a:cubicBezTo>
                    <a:pt x="50" y="262"/>
                    <a:pt x="74" y="282"/>
                    <a:pt x="104" y="295"/>
                  </a:cubicBezTo>
                  <a:cubicBezTo>
                    <a:pt x="134" y="308"/>
                    <a:pt x="164" y="325"/>
                    <a:pt x="191" y="345"/>
                  </a:cubicBezTo>
                  <a:cubicBezTo>
                    <a:pt x="196" y="347"/>
                    <a:pt x="202" y="348"/>
                    <a:pt x="207" y="348"/>
                  </a:cubicBezTo>
                  <a:cubicBezTo>
                    <a:pt x="218" y="348"/>
                    <a:pt x="227" y="344"/>
                    <a:pt x="234" y="335"/>
                  </a:cubicBezTo>
                  <a:cubicBezTo>
                    <a:pt x="241" y="318"/>
                    <a:pt x="234" y="302"/>
                    <a:pt x="221" y="292"/>
                  </a:cubicBezTo>
                  <a:cubicBezTo>
                    <a:pt x="191" y="272"/>
                    <a:pt x="161" y="255"/>
                    <a:pt x="131" y="242"/>
                  </a:cubicBezTo>
                  <a:cubicBezTo>
                    <a:pt x="121" y="238"/>
                    <a:pt x="114" y="232"/>
                    <a:pt x="107" y="228"/>
                  </a:cubicBezTo>
                  <a:cubicBezTo>
                    <a:pt x="101" y="225"/>
                    <a:pt x="97" y="222"/>
                    <a:pt x="94" y="218"/>
                  </a:cubicBezTo>
                  <a:lnTo>
                    <a:pt x="84" y="208"/>
                  </a:lnTo>
                  <a:lnTo>
                    <a:pt x="81" y="205"/>
                  </a:lnTo>
                  <a:lnTo>
                    <a:pt x="74" y="195"/>
                  </a:lnTo>
                  <a:lnTo>
                    <a:pt x="74" y="188"/>
                  </a:lnTo>
                  <a:cubicBezTo>
                    <a:pt x="70" y="175"/>
                    <a:pt x="70" y="158"/>
                    <a:pt x="74" y="145"/>
                  </a:cubicBezTo>
                  <a:cubicBezTo>
                    <a:pt x="81" y="132"/>
                    <a:pt x="87" y="122"/>
                    <a:pt x="97" y="115"/>
                  </a:cubicBezTo>
                  <a:cubicBezTo>
                    <a:pt x="111" y="102"/>
                    <a:pt x="121" y="95"/>
                    <a:pt x="137" y="85"/>
                  </a:cubicBezTo>
                  <a:cubicBezTo>
                    <a:pt x="151" y="72"/>
                    <a:pt x="164" y="58"/>
                    <a:pt x="174" y="45"/>
                  </a:cubicBezTo>
                  <a:cubicBezTo>
                    <a:pt x="181" y="32"/>
                    <a:pt x="177" y="12"/>
                    <a:pt x="161" y="5"/>
                  </a:cubicBezTo>
                  <a:cubicBezTo>
                    <a:pt x="156" y="2"/>
                    <a:pt x="151" y="0"/>
                    <a:pt x="1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1"/>
            <p:cNvSpPr/>
            <p:nvPr/>
          </p:nvSpPr>
          <p:spPr>
            <a:xfrm>
              <a:off x="1124504" y="2411338"/>
              <a:ext cx="15554" cy="28801"/>
            </a:xfrm>
            <a:custGeom>
              <a:rect b="b" l="l" r="r" t="t"/>
              <a:pathLst>
                <a:path extrusionOk="0" h="387" w="209">
                  <a:moveTo>
                    <a:pt x="74" y="1"/>
                  </a:moveTo>
                  <a:cubicBezTo>
                    <a:pt x="71" y="1"/>
                    <a:pt x="68" y="1"/>
                    <a:pt x="65" y="3"/>
                  </a:cubicBezTo>
                  <a:cubicBezTo>
                    <a:pt x="49" y="6"/>
                    <a:pt x="39" y="23"/>
                    <a:pt x="42" y="39"/>
                  </a:cubicBezTo>
                  <a:lnTo>
                    <a:pt x="45" y="39"/>
                  </a:lnTo>
                  <a:cubicBezTo>
                    <a:pt x="59" y="89"/>
                    <a:pt x="82" y="133"/>
                    <a:pt x="115" y="173"/>
                  </a:cubicBezTo>
                  <a:cubicBezTo>
                    <a:pt x="122" y="183"/>
                    <a:pt x="129" y="193"/>
                    <a:pt x="135" y="206"/>
                  </a:cubicBezTo>
                  <a:lnTo>
                    <a:pt x="139" y="213"/>
                  </a:lnTo>
                  <a:cubicBezTo>
                    <a:pt x="139" y="213"/>
                    <a:pt x="140" y="216"/>
                    <a:pt x="141" y="218"/>
                  </a:cubicBezTo>
                  <a:lnTo>
                    <a:pt x="141" y="218"/>
                  </a:lnTo>
                  <a:cubicBezTo>
                    <a:pt x="141" y="218"/>
                    <a:pt x="141" y="218"/>
                    <a:pt x="141" y="218"/>
                  </a:cubicBezTo>
                  <a:lnTo>
                    <a:pt x="141" y="218"/>
                  </a:lnTo>
                  <a:cubicBezTo>
                    <a:pt x="140" y="218"/>
                    <a:pt x="142" y="223"/>
                    <a:pt x="142" y="223"/>
                  </a:cubicBezTo>
                  <a:lnTo>
                    <a:pt x="142" y="233"/>
                  </a:lnTo>
                  <a:cubicBezTo>
                    <a:pt x="142" y="236"/>
                    <a:pt x="142" y="236"/>
                    <a:pt x="142" y="239"/>
                  </a:cubicBezTo>
                  <a:lnTo>
                    <a:pt x="142" y="246"/>
                  </a:lnTo>
                  <a:lnTo>
                    <a:pt x="142" y="249"/>
                  </a:lnTo>
                  <a:lnTo>
                    <a:pt x="142" y="256"/>
                  </a:lnTo>
                  <a:lnTo>
                    <a:pt x="142" y="263"/>
                  </a:lnTo>
                  <a:cubicBezTo>
                    <a:pt x="142" y="263"/>
                    <a:pt x="142" y="266"/>
                    <a:pt x="139" y="269"/>
                  </a:cubicBezTo>
                  <a:lnTo>
                    <a:pt x="139" y="273"/>
                  </a:lnTo>
                  <a:cubicBezTo>
                    <a:pt x="109" y="299"/>
                    <a:pt x="72" y="316"/>
                    <a:pt x="32" y="326"/>
                  </a:cubicBezTo>
                  <a:cubicBezTo>
                    <a:pt x="0" y="339"/>
                    <a:pt x="10" y="387"/>
                    <a:pt x="42" y="387"/>
                  </a:cubicBezTo>
                  <a:cubicBezTo>
                    <a:pt x="44" y="387"/>
                    <a:pt x="46" y="387"/>
                    <a:pt x="49" y="386"/>
                  </a:cubicBezTo>
                  <a:cubicBezTo>
                    <a:pt x="115" y="366"/>
                    <a:pt x="209" y="329"/>
                    <a:pt x="209" y="249"/>
                  </a:cubicBezTo>
                  <a:cubicBezTo>
                    <a:pt x="209" y="193"/>
                    <a:pt x="165" y="143"/>
                    <a:pt x="135" y="96"/>
                  </a:cubicBezTo>
                  <a:cubicBezTo>
                    <a:pt x="129" y="83"/>
                    <a:pt x="122" y="73"/>
                    <a:pt x="115" y="59"/>
                  </a:cubicBezTo>
                  <a:cubicBezTo>
                    <a:pt x="113" y="57"/>
                    <a:pt x="112" y="54"/>
                    <a:pt x="110" y="51"/>
                  </a:cubicBezTo>
                  <a:lnTo>
                    <a:pt x="110" y="51"/>
                  </a:lnTo>
                  <a:cubicBezTo>
                    <a:pt x="110" y="49"/>
                    <a:pt x="109" y="45"/>
                    <a:pt x="109" y="43"/>
                  </a:cubicBezTo>
                  <a:cubicBezTo>
                    <a:pt x="105" y="36"/>
                    <a:pt x="102" y="29"/>
                    <a:pt x="102" y="23"/>
                  </a:cubicBezTo>
                  <a:cubicBezTo>
                    <a:pt x="99" y="10"/>
                    <a:pt x="86" y="1"/>
                    <a:pt x="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1"/>
            <p:cNvSpPr/>
            <p:nvPr/>
          </p:nvSpPr>
          <p:spPr>
            <a:xfrm>
              <a:off x="1068540" y="2396603"/>
              <a:ext cx="64597" cy="11461"/>
            </a:xfrm>
            <a:custGeom>
              <a:rect b="b" l="l" r="r" t="t"/>
              <a:pathLst>
                <a:path extrusionOk="0" h="154" w="868">
                  <a:moveTo>
                    <a:pt x="643" y="0"/>
                  </a:moveTo>
                  <a:cubicBezTo>
                    <a:pt x="590" y="0"/>
                    <a:pt x="537" y="6"/>
                    <a:pt x="494" y="11"/>
                  </a:cubicBezTo>
                  <a:cubicBezTo>
                    <a:pt x="434" y="17"/>
                    <a:pt x="374" y="24"/>
                    <a:pt x="314" y="37"/>
                  </a:cubicBezTo>
                  <a:cubicBezTo>
                    <a:pt x="224" y="54"/>
                    <a:pt x="134" y="87"/>
                    <a:pt x="44" y="91"/>
                  </a:cubicBezTo>
                  <a:cubicBezTo>
                    <a:pt x="0" y="91"/>
                    <a:pt x="0" y="151"/>
                    <a:pt x="44" y="154"/>
                  </a:cubicBezTo>
                  <a:cubicBezTo>
                    <a:pt x="124" y="147"/>
                    <a:pt x="207" y="131"/>
                    <a:pt x="284" y="107"/>
                  </a:cubicBezTo>
                  <a:cubicBezTo>
                    <a:pt x="344" y="94"/>
                    <a:pt x="407" y="84"/>
                    <a:pt x="467" y="77"/>
                  </a:cubicBezTo>
                  <a:cubicBezTo>
                    <a:pt x="515" y="70"/>
                    <a:pt x="562" y="66"/>
                    <a:pt x="610" y="66"/>
                  </a:cubicBezTo>
                  <a:cubicBezTo>
                    <a:pt x="625" y="66"/>
                    <a:pt x="641" y="66"/>
                    <a:pt x="657" y="67"/>
                  </a:cubicBezTo>
                  <a:cubicBezTo>
                    <a:pt x="707" y="67"/>
                    <a:pt x="767" y="74"/>
                    <a:pt x="804" y="114"/>
                  </a:cubicBezTo>
                  <a:cubicBezTo>
                    <a:pt x="810" y="121"/>
                    <a:pt x="817" y="124"/>
                    <a:pt x="824" y="124"/>
                  </a:cubicBezTo>
                  <a:cubicBezTo>
                    <a:pt x="847" y="124"/>
                    <a:pt x="868" y="90"/>
                    <a:pt x="847" y="67"/>
                  </a:cubicBezTo>
                  <a:cubicBezTo>
                    <a:pt x="800" y="14"/>
                    <a:pt x="721" y="0"/>
                    <a:pt x="6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1"/>
            <p:cNvSpPr/>
            <p:nvPr/>
          </p:nvSpPr>
          <p:spPr>
            <a:xfrm>
              <a:off x="1045395" y="2387375"/>
              <a:ext cx="110588" cy="10344"/>
            </a:xfrm>
            <a:custGeom>
              <a:rect b="b" l="l" r="r" t="t"/>
              <a:pathLst>
                <a:path extrusionOk="0" h="139" w="1486">
                  <a:moveTo>
                    <a:pt x="683" y="1"/>
                  </a:moveTo>
                  <a:cubicBezTo>
                    <a:pt x="466" y="1"/>
                    <a:pt x="249" y="27"/>
                    <a:pt x="38" y="78"/>
                  </a:cubicBezTo>
                  <a:cubicBezTo>
                    <a:pt x="1" y="84"/>
                    <a:pt x="12" y="139"/>
                    <a:pt x="46" y="139"/>
                  </a:cubicBezTo>
                  <a:cubicBezTo>
                    <a:pt x="49" y="139"/>
                    <a:pt x="51" y="139"/>
                    <a:pt x="54" y="138"/>
                  </a:cubicBezTo>
                  <a:cubicBezTo>
                    <a:pt x="256" y="87"/>
                    <a:pt x="460" y="63"/>
                    <a:pt x="665" y="63"/>
                  </a:cubicBezTo>
                  <a:cubicBezTo>
                    <a:pt x="691" y="63"/>
                    <a:pt x="716" y="64"/>
                    <a:pt x="741" y="64"/>
                  </a:cubicBezTo>
                  <a:cubicBezTo>
                    <a:pt x="975" y="71"/>
                    <a:pt x="1208" y="105"/>
                    <a:pt x="1445" y="108"/>
                  </a:cubicBezTo>
                  <a:cubicBezTo>
                    <a:pt x="1485" y="108"/>
                    <a:pt x="1485" y="44"/>
                    <a:pt x="1445" y="44"/>
                  </a:cubicBezTo>
                  <a:cubicBezTo>
                    <a:pt x="1202" y="44"/>
                    <a:pt x="962" y="4"/>
                    <a:pt x="721" y="1"/>
                  </a:cubicBezTo>
                  <a:cubicBezTo>
                    <a:pt x="709" y="1"/>
                    <a:pt x="696" y="1"/>
                    <a:pt x="68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1"/>
            <p:cNvSpPr/>
            <p:nvPr/>
          </p:nvSpPr>
          <p:spPr>
            <a:xfrm>
              <a:off x="1028056" y="2349421"/>
              <a:ext cx="13247" cy="5879"/>
            </a:xfrm>
            <a:custGeom>
              <a:rect b="b" l="l" r="r" t="t"/>
              <a:pathLst>
                <a:path extrusionOk="0" h="79" w="178">
                  <a:moveTo>
                    <a:pt x="34" y="1"/>
                  </a:moveTo>
                  <a:cubicBezTo>
                    <a:pt x="14" y="4"/>
                    <a:pt x="1" y="18"/>
                    <a:pt x="1" y="34"/>
                  </a:cubicBezTo>
                  <a:cubicBezTo>
                    <a:pt x="1" y="51"/>
                    <a:pt x="17" y="64"/>
                    <a:pt x="34" y="64"/>
                  </a:cubicBezTo>
                  <a:cubicBezTo>
                    <a:pt x="54" y="64"/>
                    <a:pt x="74" y="64"/>
                    <a:pt x="97" y="68"/>
                  </a:cubicBezTo>
                  <a:lnTo>
                    <a:pt x="87" y="68"/>
                  </a:lnTo>
                  <a:cubicBezTo>
                    <a:pt x="94" y="68"/>
                    <a:pt x="104" y="71"/>
                    <a:pt x="111" y="71"/>
                  </a:cubicBezTo>
                  <a:lnTo>
                    <a:pt x="121" y="74"/>
                  </a:lnTo>
                  <a:lnTo>
                    <a:pt x="127" y="74"/>
                  </a:lnTo>
                  <a:cubicBezTo>
                    <a:pt x="132" y="77"/>
                    <a:pt x="137" y="79"/>
                    <a:pt x="143" y="79"/>
                  </a:cubicBezTo>
                  <a:cubicBezTo>
                    <a:pt x="145" y="79"/>
                    <a:pt x="148" y="79"/>
                    <a:pt x="151" y="78"/>
                  </a:cubicBezTo>
                  <a:cubicBezTo>
                    <a:pt x="157" y="78"/>
                    <a:pt x="164" y="71"/>
                    <a:pt x="167" y="64"/>
                  </a:cubicBezTo>
                  <a:cubicBezTo>
                    <a:pt x="177" y="51"/>
                    <a:pt x="171" y="31"/>
                    <a:pt x="157" y="21"/>
                  </a:cubicBezTo>
                  <a:cubicBezTo>
                    <a:pt x="117" y="8"/>
                    <a:pt x="74"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1"/>
            <p:cNvSpPr/>
            <p:nvPr/>
          </p:nvSpPr>
          <p:spPr>
            <a:xfrm>
              <a:off x="1034233" y="2344955"/>
              <a:ext cx="142589" cy="11833"/>
            </a:xfrm>
            <a:custGeom>
              <a:rect b="b" l="l" r="r" t="t"/>
              <a:pathLst>
                <a:path extrusionOk="0" h="159" w="1916">
                  <a:moveTo>
                    <a:pt x="937" y="0"/>
                  </a:moveTo>
                  <a:cubicBezTo>
                    <a:pt x="637" y="0"/>
                    <a:pt x="342" y="74"/>
                    <a:pt x="44" y="78"/>
                  </a:cubicBezTo>
                  <a:cubicBezTo>
                    <a:pt x="1" y="78"/>
                    <a:pt x="1" y="141"/>
                    <a:pt x="44" y="141"/>
                  </a:cubicBezTo>
                  <a:cubicBezTo>
                    <a:pt x="344" y="141"/>
                    <a:pt x="640" y="63"/>
                    <a:pt x="940" y="63"/>
                  </a:cubicBezTo>
                  <a:cubicBezTo>
                    <a:pt x="957" y="63"/>
                    <a:pt x="974" y="64"/>
                    <a:pt x="991" y="64"/>
                  </a:cubicBezTo>
                  <a:cubicBezTo>
                    <a:pt x="1138" y="71"/>
                    <a:pt x="1282" y="91"/>
                    <a:pt x="1428" y="118"/>
                  </a:cubicBezTo>
                  <a:cubicBezTo>
                    <a:pt x="1528" y="133"/>
                    <a:pt x="1632" y="158"/>
                    <a:pt x="1734" y="158"/>
                  </a:cubicBezTo>
                  <a:cubicBezTo>
                    <a:pt x="1783" y="158"/>
                    <a:pt x="1831" y="153"/>
                    <a:pt x="1879" y="138"/>
                  </a:cubicBezTo>
                  <a:cubicBezTo>
                    <a:pt x="1916" y="128"/>
                    <a:pt x="1904" y="76"/>
                    <a:pt x="1871" y="76"/>
                  </a:cubicBezTo>
                  <a:cubicBezTo>
                    <a:pt x="1868" y="76"/>
                    <a:pt x="1865" y="77"/>
                    <a:pt x="1862" y="78"/>
                  </a:cubicBezTo>
                  <a:cubicBezTo>
                    <a:pt x="1818" y="91"/>
                    <a:pt x="1771" y="97"/>
                    <a:pt x="1725" y="97"/>
                  </a:cubicBezTo>
                  <a:cubicBezTo>
                    <a:pt x="1613" y="97"/>
                    <a:pt x="1497" y="66"/>
                    <a:pt x="1392" y="48"/>
                  </a:cubicBezTo>
                  <a:cubicBezTo>
                    <a:pt x="1252" y="21"/>
                    <a:pt x="1112" y="8"/>
                    <a:pt x="975" y="1"/>
                  </a:cubicBezTo>
                  <a:cubicBezTo>
                    <a:pt x="962" y="1"/>
                    <a:pt x="950" y="0"/>
                    <a:pt x="9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1"/>
            <p:cNvSpPr/>
            <p:nvPr/>
          </p:nvSpPr>
          <p:spPr>
            <a:xfrm>
              <a:off x="1153378" y="2344732"/>
              <a:ext cx="11982" cy="9228"/>
            </a:xfrm>
            <a:custGeom>
              <a:rect b="b" l="l" r="r" t="t"/>
              <a:pathLst>
                <a:path extrusionOk="0" h="124" w="161">
                  <a:moveTo>
                    <a:pt x="107" y="14"/>
                  </a:moveTo>
                  <a:cubicBezTo>
                    <a:pt x="107" y="14"/>
                    <a:pt x="107" y="14"/>
                    <a:pt x="107" y="14"/>
                  </a:cubicBezTo>
                  <a:lnTo>
                    <a:pt x="107" y="14"/>
                  </a:lnTo>
                  <a:lnTo>
                    <a:pt x="107" y="14"/>
                  </a:lnTo>
                  <a:close/>
                  <a:moveTo>
                    <a:pt x="107" y="14"/>
                  </a:moveTo>
                  <a:cubicBezTo>
                    <a:pt x="107" y="15"/>
                    <a:pt x="107" y="16"/>
                    <a:pt x="106" y="17"/>
                  </a:cubicBezTo>
                  <a:lnTo>
                    <a:pt x="106" y="17"/>
                  </a:lnTo>
                  <a:lnTo>
                    <a:pt x="107" y="14"/>
                  </a:lnTo>
                  <a:close/>
                  <a:moveTo>
                    <a:pt x="105" y="51"/>
                  </a:moveTo>
                  <a:cubicBezTo>
                    <a:pt x="110" y="59"/>
                    <a:pt x="118" y="64"/>
                    <a:pt x="127" y="64"/>
                  </a:cubicBezTo>
                  <a:lnTo>
                    <a:pt x="131" y="67"/>
                  </a:lnTo>
                  <a:lnTo>
                    <a:pt x="124" y="67"/>
                  </a:lnTo>
                  <a:lnTo>
                    <a:pt x="114" y="64"/>
                  </a:lnTo>
                  <a:lnTo>
                    <a:pt x="107" y="57"/>
                  </a:lnTo>
                  <a:lnTo>
                    <a:pt x="105" y="51"/>
                  </a:lnTo>
                  <a:close/>
                  <a:moveTo>
                    <a:pt x="127" y="1"/>
                  </a:moveTo>
                  <a:cubicBezTo>
                    <a:pt x="115" y="1"/>
                    <a:pt x="104" y="9"/>
                    <a:pt x="99" y="20"/>
                  </a:cubicBezTo>
                  <a:lnTo>
                    <a:pt x="99" y="20"/>
                  </a:lnTo>
                  <a:cubicBezTo>
                    <a:pt x="89" y="28"/>
                    <a:pt x="77" y="36"/>
                    <a:pt x="64" y="44"/>
                  </a:cubicBezTo>
                  <a:cubicBezTo>
                    <a:pt x="51" y="51"/>
                    <a:pt x="37" y="61"/>
                    <a:pt x="21" y="67"/>
                  </a:cubicBezTo>
                  <a:cubicBezTo>
                    <a:pt x="7" y="77"/>
                    <a:pt x="1" y="94"/>
                    <a:pt x="11" y="111"/>
                  </a:cubicBezTo>
                  <a:cubicBezTo>
                    <a:pt x="17" y="119"/>
                    <a:pt x="27" y="124"/>
                    <a:pt x="37" y="124"/>
                  </a:cubicBezTo>
                  <a:cubicBezTo>
                    <a:pt x="42" y="124"/>
                    <a:pt x="46" y="123"/>
                    <a:pt x="51" y="121"/>
                  </a:cubicBezTo>
                  <a:cubicBezTo>
                    <a:pt x="71" y="111"/>
                    <a:pt x="87" y="101"/>
                    <a:pt x="104" y="91"/>
                  </a:cubicBezTo>
                  <a:cubicBezTo>
                    <a:pt x="114" y="84"/>
                    <a:pt x="121" y="81"/>
                    <a:pt x="131" y="74"/>
                  </a:cubicBezTo>
                  <a:cubicBezTo>
                    <a:pt x="137" y="71"/>
                    <a:pt x="144" y="64"/>
                    <a:pt x="151" y="57"/>
                  </a:cubicBezTo>
                  <a:cubicBezTo>
                    <a:pt x="157" y="51"/>
                    <a:pt x="161" y="41"/>
                    <a:pt x="161" y="27"/>
                  </a:cubicBezTo>
                  <a:cubicBezTo>
                    <a:pt x="157" y="14"/>
                    <a:pt x="144" y="1"/>
                    <a:pt x="12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1"/>
            <p:cNvSpPr/>
            <p:nvPr/>
          </p:nvSpPr>
          <p:spPr>
            <a:xfrm>
              <a:off x="1137750" y="2341458"/>
              <a:ext cx="10791" cy="13098"/>
            </a:xfrm>
            <a:custGeom>
              <a:rect b="b" l="l" r="r" t="t"/>
              <a:pathLst>
                <a:path extrusionOk="0" h="176" w="145">
                  <a:moveTo>
                    <a:pt x="73" y="43"/>
                  </a:moveTo>
                  <a:cubicBezTo>
                    <a:pt x="73" y="43"/>
                    <a:pt x="72" y="44"/>
                    <a:pt x="71" y="48"/>
                  </a:cubicBezTo>
                  <a:cubicBezTo>
                    <a:pt x="73" y="46"/>
                    <a:pt x="73" y="43"/>
                    <a:pt x="73" y="43"/>
                  </a:cubicBezTo>
                  <a:close/>
                  <a:moveTo>
                    <a:pt x="74" y="131"/>
                  </a:moveTo>
                  <a:cubicBezTo>
                    <a:pt x="73" y="134"/>
                    <a:pt x="72" y="135"/>
                    <a:pt x="72" y="135"/>
                  </a:cubicBezTo>
                  <a:cubicBezTo>
                    <a:pt x="71" y="135"/>
                    <a:pt x="72" y="133"/>
                    <a:pt x="74" y="131"/>
                  </a:cubicBezTo>
                  <a:close/>
                  <a:moveTo>
                    <a:pt x="114" y="1"/>
                  </a:moveTo>
                  <a:cubicBezTo>
                    <a:pt x="100" y="1"/>
                    <a:pt x="86" y="10"/>
                    <a:pt x="81" y="24"/>
                  </a:cubicBezTo>
                  <a:lnTo>
                    <a:pt x="81" y="28"/>
                  </a:lnTo>
                  <a:cubicBezTo>
                    <a:pt x="81" y="31"/>
                    <a:pt x="77" y="34"/>
                    <a:pt x="77" y="38"/>
                  </a:cubicBezTo>
                  <a:cubicBezTo>
                    <a:pt x="77" y="38"/>
                    <a:pt x="74" y="41"/>
                    <a:pt x="74" y="45"/>
                  </a:cubicBezTo>
                  <a:lnTo>
                    <a:pt x="71" y="48"/>
                  </a:lnTo>
                  <a:cubicBezTo>
                    <a:pt x="64" y="55"/>
                    <a:pt x="57" y="61"/>
                    <a:pt x="47" y="71"/>
                  </a:cubicBezTo>
                  <a:cubicBezTo>
                    <a:pt x="27" y="88"/>
                    <a:pt x="14" y="111"/>
                    <a:pt x="4" y="135"/>
                  </a:cubicBezTo>
                  <a:cubicBezTo>
                    <a:pt x="1" y="151"/>
                    <a:pt x="11" y="168"/>
                    <a:pt x="24" y="175"/>
                  </a:cubicBezTo>
                  <a:cubicBezTo>
                    <a:pt x="26" y="175"/>
                    <a:pt x="28" y="175"/>
                    <a:pt x="31" y="175"/>
                  </a:cubicBezTo>
                  <a:cubicBezTo>
                    <a:pt x="46" y="175"/>
                    <a:pt x="61" y="166"/>
                    <a:pt x="64" y="151"/>
                  </a:cubicBezTo>
                  <a:cubicBezTo>
                    <a:pt x="64" y="151"/>
                    <a:pt x="64" y="148"/>
                    <a:pt x="64" y="148"/>
                  </a:cubicBezTo>
                  <a:cubicBezTo>
                    <a:pt x="64" y="145"/>
                    <a:pt x="67" y="141"/>
                    <a:pt x="67" y="141"/>
                  </a:cubicBezTo>
                  <a:lnTo>
                    <a:pt x="74" y="135"/>
                  </a:lnTo>
                  <a:lnTo>
                    <a:pt x="74" y="131"/>
                  </a:lnTo>
                  <a:cubicBezTo>
                    <a:pt x="81" y="121"/>
                    <a:pt x="91" y="115"/>
                    <a:pt x="97" y="108"/>
                  </a:cubicBezTo>
                  <a:cubicBezTo>
                    <a:pt x="117" y="88"/>
                    <a:pt x="131" y="65"/>
                    <a:pt x="141" y="41"/>
                  </a:cubicBezTo>
                  <a:cubicBezTo>
                    <a:pt x="144" y="24"/>
                    <a:pt x="137" y="8"/>
                    <a:pt x="121" y="1"/>
                  </a:cubicBezTo>
                  <a:cubicBezTo>
                    <a:pt x="119" y="1"/>
                    <a:pt x="116" y="1"/>
                    <a:pt x="1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1"/>
            <p:cNvSpPr/>
            <p:nvPr/>
          </p:nvSpPr>
          <p:spPr>
            <a:xfrm>
              <a:off x="1119666" y="2340490"/>
              <a:ext cx="8484" cy="10344"/>
            </a:xfrm>
            <a:custGeom>
              <a:rect b="b" l="l" r="r" t="t"/>
              <a:pathLst>
                <a:path extrusionOk="0" h="139" w="114">
                  <a:moveTo>
                    <a:pt x="79" y="1"/>
                  </a:moveTo>
                  <a:cubicBezTo>
                    <a:pt x="69" y="1"/>
                    <a:pt x="57" y="6"/>
                    <a:pt x="50" y="17"/>
                  </a:cubicBezTo>
                  <a:lnTo>
                    <a:pt x="50" y="14"/>
                  </a:lnTo>
                  <a:cubicBezTo>
                    <a:pt x="37" y="41"/>
                    <a:pt x="17" y="64"/>
                    <a:pt x="4" y="91"/>
                  </a:cubicBezTo>
                  <a:cubicBezTo>
                    <a:pt x="0" y="98"/>
                    <a:pt x="0" y="108"/>
                    <a:pt x="0" y="114"/>
                  </a:cubicBezTo>
                  <a:cubicBezTo>
                    <a:pt x="4" y="124"/>
                    <a:pt x="10" y="131"/>
                    <a:pt x="17" y="134"/>
                  </a:cubicBezTo>
                  <a:cubicBezTo>
                    <a:pt x="22" y="137"/>
                    <a:pt x="26" y="139"/>
                    <a:pt x="32" y="139"/>
                  </a:cubicBezTo>
                  <a:cubicBezTo>
                    <a:pt x="35" y="139"/>
                    <a:pt x="37" y="139"/>
                    <a:pt x="40" y="138"/>
                  </a:cubicBezTo>
                  <a:cubicBezTo>
                    <a:pt x="47" y="134"/>
                    <a:pt x="54" y="131"/>
                    <a:pt x="57" y="124"/>
                  </a:cubicBezTo>
                  <a:cubicBezTo>
                    <a:pt x="74" y="98"/>
                    <a:pt x="90" y="74"/>
                    <a:pt x="104" y="47"/>
                  </a:cubicBezTo>
                  <a:cubicBezTo>
                    <a:pt x="114" y="31"/>
                    <a:pt x="107" y="14"/>
                    <a:pt x="94" y="4"/>
                  </a:cubicBezTo>
                  <a:cubicBezTo>
                    <a:pt x="89" y="2"/>
                    <a:pt x="84" y="1"/>
                    <a:pt x="7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1"/>
            <p:cNvSpPr/>
            <p:nvPr/>
          </p:nvSpPr>
          <p:spPr>
            <a:xfrm>
              <a:off x="1093322" y="2338034"/>
              <a:ext cx="6028" cy="10493"/>
            </a:xfrm>
            <a:custGeom>
              <a:rect b="b" l="l" r="r" t="t"/>
              <a:pathLst>
                <a:path extrusionOk="0" h="141" w="81">
                  <a:moveTo>
                    <a:pt x="48" y="1"/>
                  </a:moveTo>
                  <a:cubicBezTo>
                    <a:pt x="32" y="1"/>
                    <a:pt x="17" y="14"/>
                    <a:pt x="17" y="34"/>
                  </a:cubicBezTo>
                  <a:cubicBezTo>
                    <a:pt x="17" y="42"/>
                    <a:pt x="17" y="52"/>
                    <a:pt x="17" y="60"/>
                  </a:cubicBezTo>
                  <a:cubicBezTo>
                    <a:pt x="15" y="67"/>
                    <a:pt x="13" y="74"/>
                    <a:pt x="11" y="80"/>
                  </a:cubicBezTo>
                  <a:lnTo>
                    <a:pt x="11" y="80"/>
                  </a:lnTo>
                  <a:cubicBezTo>
                    <a:pt x="11" y="87"/>
                    <a:pt x="7" y="91"/>
                    <a:pt x="4" y="94"/>
                  </a:cubicBezTo>
                  <a:cubicBezTo>
                    <a:pt x="1" y="101"/>
                    <a:pt x="1" y="111"/>
                    <a:pt x="4" y="117"/>
                  </a:cubicBezTo>
                  <a:cubicBezTo>
                    <a:pt x="4" y="127"/>
                    <a:pt x="11" y="134"/>
                    <a:pt x="17" y="137"/>
                  </a:cubicBezTo>
                  <a:cubicBezTo>
                    <a:pt x="24" y="141"/>
                    <a:pt x="34" y="141"/>
                    <a:pt x="41" y="141"/>
                  </a:cubicBezTo>
                  <a:cubicBezTo>
                    <a:pt x="51" y="137"/>
                    <a:pt x="57" y="134"/>
                    <a:pt x="61" y="124"/>
                  </a:cubicBezTo>
                  <a:cubicBezTo>
                    <a:pt x="67" y="111"/>
                    <a:pt x="74" y="94"/>
                    <a:pt x="77" y="80"/>
                  </a:cubicBezTo>
                  <a:cubicBezTo>
                    <a:pt x="77" y="64"/>
                    <a:pt x="81" y="47"/>
                    <a:pt x="81" y="34"/>
                  </a:cubicBezTo>
                  <a:cubicBezTo>
                    <a:pt x="81" y="24"/>
                    <a:pt x="77" y="17"/>
                    <a:pt x="71" y="10"/>
                  </a:cubicBezTo>
                  <a:cubicBezTo>
                    <a:pt x="64" y="4"/>
                    <a:pt x="56"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1"/>
            <p:cNvSpPr/>
            <p:nvPr/>
          </p:nvSpPr>
          <p:spPr>
            <a:xfrm>
              <a:off x="1068242" y="2338853"/>
              <a:ext cx="6028" cy="11982"/>
            </a:xfrm>
            <a:custGeom>
              <a:rect b="b" l="l" r="r" t="t"/>
              <a:pathLst>
                <a:path extrusionOk="0" h="161" w="81">
                  <a:moveTo>
                    <a:pt x="29" y="0"/>
                  </a:moveTo>
                  <a:cubicBezTo>
                    <a:pt x="27" y="0"/>
                    <a:pt x="24" y="1"/>
                    <a:pt x="21" y="3"/>
                  </a:cubicBezTo>
                  <a:cubicBezTo>
                    <a:pt x="14" y="6"/>
                    <a:pt x="11" y="9"/>
                    <a:pt x="8" y="16"/>
                  </a:cubicBezTo>
                  <a:cubicBezTo>
                    <a:pt x="4" y="23"/>
                    <a:pt x="1" y="26"/>
                    <a:pt x="1" y="33"/>
                  </a:cubicBezTo>
                  <a:lnTo>
                    <a:pt x="1" y="36"/>
                  </a:lnTo>
                  <a:cubicBezTo>
                    <a:pt x="1" y="37"/>
                    <a:pt x="1" y="38"/>
                    <a:pt x="1" y="39"/>
                  </a:cubicBezTo>
                  <a:lnTo>
                    <a:pt x="1" y="39"/>
                  </a:lnTo>
                  <a:lnTo>
                    <a:pt x="1" y="39"/>
                  </a:lnTo>
                  <a:lnTo>
                    <a:pt x="1" y="63"/>
                  </a:lnTo>
                  <a:cubicBezTo>
                    <a:pt x="1" y="83"/>
                    <a:pt x="4" y="103"/>
                    <a:pt x="8" y="123"/>
                  </a:cubicBezTo>
                  <a:cubicBezTo>
                    <a:pt x="11" y="133"/>
                    <a:pt x="18" y="143"/>
                    <a:pt x="24" y="153"/>
                  </a:cubicBezTo>
                  <a:cubicBezTo>
                    <a:pt x="31" y="158"/>
                    <a:pt x="39" y="160"/>
                    <a:pt x="47" y="160"/>
                  </a:cubicBezTo>
                  <a:cubicBezTo>
                    <a:pt x="55" y="160"/>
                    <a:pt x="63" y="158"/>
                    <a:pt x="68" y="153"/>
                  </a:cubicBezTo>
                  <a:cubicBezTo>
                    <a:pt x="78" y="142"/>
                    <a:pt x="80" y="127"/>
                    <a:pt x="73" y="114"/>
                  </a:cubicBezTo>
                  <a:lnTo>
                    <a:pt x="73" y="114"/>
                  </a:lnTo>
                  <a:cubicBezTo>
                    <a:pt x="73" y="114"/>
                    <a:pt x="73" y="113"/>
                    <a:pt x="73" y="113"/>
                  </a:cubicBezTo>
                  <a:lnTo>
                    <a:pt x="73" y="113"/>
                  </a:lnTo>
                  <a:cubicBezTo>
                    <a:pt x="73" y="113"/>
                    <a:pt x="74" y="113"/>
                    <a:pt x="74" y="113"/>
                  </a:cubicBezTo>
                  <a:lnTo>
                    <a:pt x="73" y="111"/>
                  </a:lnTo>
                  <a:lnTo>
                    <a:pt x="73" y="111"/>
                  </a:lnTo>
                  <a:cubicBezTo>
                    <a:pt x="73" y="112"/>
                    <a:pt x="73" y="112"/>
                    <a:pt x="73" y="113"/>
                  </a:cubicBezTo>
                  <a:lnTo>
                    <a:pt x="73" y="113"/>
                  </a:lnTo>
                  <a:cubicBezTo>
                    <a:pt x="73" y="113"/>
                    <a:pt x="73" y="113"/>
                    <a:pt x="73" y="113"/>
                  </a:cubicBezTo>
                  <a:lnTo>
                    <a:pt x="73" y="113"/>
                  </a:lnTo>
                  <a:cubicBezTo>
                    <a:pt x="72" y="112"/>
                    <a:pt x="72" y="112"/>
                    <a:pt x="72" y="111"/>
                  </a:cubicBezTo>
                  <a:lnTo>
                    <a:pt x="72" y="111"/>
                  </a:lnTo>
                  <a:lnTo>
                    <a:pt x="72" y="112"/>
                  </a:lnTo>
                  <a:lnTo>
                    <a:pt x="72" y="112"/>
                  </a:lnTo>
                  <a:cubicBezTo>
                    <a:pt x="71" y="112"/>
                    <a:pt x="71" y="111"/>
                    <a:pt x="71" y="110"/>
                  </a:cubicBezTo>
                  <a:lnTo>
                    <a:pt x="71" y="110"/>
                  </a:lnTo>
                  <a:cubicBezTo>
                    <a:pt x="71" y="110"/>
                    <a:pt x="71" y="111"/>
                    <a:pt x="72" y="111"/>
                  </a:cubicBezTo>
                  <a:lnTo>
                    <a:pt x="72" y="111"/>
                  </a:lnTo>
                  <a:lnTo>
                    <a:pt x="71" y="110"/>
                  </a:lnTo>
                  <a:lnTo>
                    <a:pt x="71" y="110"/>
                  </a:lnTo>
                  <a:cubicBezTo>
                    <a:pt x="71" y="110"/>
                    <a:pt x="71" y="110"/>
                    <a:pt x="71" y="110"/>
                  </a:cubicBezTo>
                  <a:lnTo>
                    <a:pt x="71" y="110"/>
                  </a:lnTo>
                  <a:cubicBezTo>
                    <a:pt x="70" y="109"/>
                    <a:pt x="69" y="107"/>
                    <a:pt x="68" y="106"/>
                  </a:cubicBezTo>
                  <a:lnTo>
                    <a:pt x="68" y="106"/>
                  </a:lnTo>
                  <a:lnTo>
                    <a:pt x="73" y="111"/>
                  </a:lnTo>
                  <a:lnTo>
                    <a:pt x="73" y="111"/>
                  </a:lnTo>
                  <a:cubicBezTo>
                    <a:pt x="70" y="103"/>
                    <a:pt x="68" y="95"/>
                    <a:pt x="68" y="86"/>
                  </a:cubicBezTo>
                  <a:lnTo>
                    <a:pt x="68" y="93"/>
                  </a:lnTo>
                  <a:cubicBezTo>
                    <a:pt x="68" y="80"/>
                    <a:pt x="64" y="66"/>
                    <a:pt x="64" y="53"/>
                  </a:cubicBezTo>
                  <a:lnTo>
                    <a:pt x="64" y="36"/>
                  </a:lnTo>
                  <a:cubicBezTo>
                    <a:pt x="64" y="33"/>
                    <a:pt x="64" y="29"/>
                    <a:pt x="64" y="23"/>
                  </a:cubicBezTo>
                  <a:cubicBezTo>
                    <a:pt x="61" y="13"/>
                    <a:pt x="51" y="3"/>
                    <a:pt x="38" y="3"/>
                  </a:cubicBezTo>
                  <a:cubicBezTo>
                    <a:pt x="34" y="1"/>
                    <a:pt x="32" y="0"/>
                    <a:pt x="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1"/>
            <p:cNvSpPr/>
            <p:nvPr/>
          </p:nvSpPr>
          <p:spPr>
            <a:xfrm>
              <a:off x="1043982" y="2340490"/>
              <a:ext cx="10493" cy="11610"/>
            </a:xfrm>
            <a:custGeom>
              <a:rect b="b" l="l" r="r" t="t"/>
              <a:pathLst>
                <a:path extrusionOk="0" h="156" w="141">
                  <a:moveTo>
                    <a:pt x="34" y="1"/>
                  </a:moveTo>
                  <a:cubicBezTo>
                    <a:pt x="29" y="1"/>
                    <a:pt x="24" y="2"/>
                    <a:pt x="20" y="4"/>
                  </a:cubicBezTo>
                  <a:cubicBezTo>
                    <a:pt x="7" y="14"/>
                    <a:pt x="0" y="31"/>
                    <a:pt x="7" y="47"/>
                  </a:cubicBezTo>
                  <a:cubicBezTo>
                    <a:pt x="17" y="64"/>
                    <a:pt x="23" y="78"/>
                    <a:pt x="33" y="94"/>
                  </a:cubicBezTo>
                  <a:cubicBezTo>
                    <a:pt x="47" y="114"/>
                    <a:pt x="60" y="131"/>
                    <a:pt x="73" y="148"/>
                  </a:cubicBezTo>
                  <a:cubicBezTo>
                    <a:pt x="80" y="153"/>
                    <a:pt x="87" y="156"/>
                    <a:pt x="94" y="156"/>
                  </a:cubicBezTo>
                  <a:cubicBezTo>
                    <a:pt x="119" y="156"/>
                    <a:pt x="141" y="124"/>
                    <a:pt x="120" y="101"/>
                  </a:cubicBezTo>
                  <a:cubicBezTo>
                    <a:pt x="115" y="96"/>
                    <a:pt x="109" y="90"/>
                    <a:pt x="103" y="84"/>
                  </a:cubicBezTo>
                  <a:cubicBezTo>
                    <a:pt x="87" y="61"/>
                    <a:pt x="73" y="41"/>
                    <a:pt x="60" y="17"/>
                  </a:cubicBezTo>
                  <a:cubicBezTo>
                    <a:pt x="55" y="6"/>
                    <a:pt x="45"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1"/>
            <p:cNvSpPr/>
            <p:nvPr/>
          </p:nvSpPr>
          <p:spPr>
            <a:xfrm>
              <a:off x="1074940" y="2327839"/>
              <a:ext cx="6028" cy="20689"/>
            </a:xfrm>
            <a:custGeom>
              <a:rect b="b" l="l" r="r" t="t"/>
              <a:pathLst>
                <a:path extrusionOk="0" h="278" w="81">
                  <a:moveTo>
                    <a:pt x="33" y="1"/>
                  </a:moveTo>
                  <a:cubicBezTo>
                    <a:pt x="17" y="1"/>
                    <a:pt x="1" y="11"/>
                    <a:pt x="1" y="31"/>
                  </a:cubicBezTo>
                  <a:cubicBezTo>
                    <a:pt x="1" y="104"/>
                    <a:pt x="18" y="174"/>
                    <a:pt x="18" y="248"/>
                  </a:cubicBezTo>
                  <a:cubicBezTo>
                    <a:pt x="18" y="268"/>
                    <a:pt x="33" y="278"/>
                    <a:pt x="49" y="278"/>
                  </a:cubicBezTo>
                  <a:cubicBezTo>
                    <a:pt x="65" y="278"/>
                    <a:pt x="81" y="268"/>
                    <a:pt x="81" y="248"/>
                  </a:cubicBezTo>
                  <a:cubicBezTo>
                    <a:pt x="81" y="174"/>
                    <a:pt x="64" y="104"/>
                    <a:pt x="64" y="31"/>
                  </a:cubicBezTo>
                  <a:cubicBezTo>
                    <a:pt x="64" y="11"/>
                    <a:pt x="48" y="1"/>
                    <a:pt x="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1"/>
            <p:cNvSpPr/>
            <p:nvPr/>
          </p:nvSpPr>
          <p:spPr>
            <a:xfrm>
              <a:off x="1073824" y="2322034"/>
              <a:ext cx="52838" cy="9377"/>
            </a:xfrm>
            <a:custGeom>
              <a:rect b="b" l="l" r="r" t="t"/>
              <a:pathLst>
                <a:path extrusionOk="0" h="126" w="710">
                  <a:moveTo>
                    <a:pt x="365" y="1"/>
                  </a:moveTo>
                  <a:cubicBezTo>
                    <a:pt x="251" y="1"/>
                    <a:pt x="138" y="22"/>
                    <a:pt x="33" y="69"/>
                  </a:cubicBezTo>
                  <a:cubicBezTo>
                    <a:pt x="1" y="83"/>
                    <a:pt x="22" y="125"/>
                    <a:pt x="52" y="125"/>
                  </a:cubicBezTo>
                  <a:cubicBezTo>
                    <a:pt x="56" y="125"/>
                    <a:pt x="61" y="124"/>
                    <a:pt x="66" y="122"/>
                  </a:cubicBezTo>
                  <a:cubicBezTo>
                    <a:pt x="155" y="83"/>
                    <a:pt x="250" y="63"/>
                    <a:pt x="349" y="63"/>
                  </a:cubicBezTo>
                  <a:cubicBezTo>
                    <a:pt x="369" y="63"/>
                    <a:pt x="389" y="64"/>
                    <a:pt x="409" y="65"/>
                  </a:cubicBezTo>
                  <a:cubicBezTo>
                    <a:pt x="453" y="65"/>
                    <a:pt x="496" y="65"/>
                    <a:pt x="539" y="69"/>
                  </a:cubicBezTo>
                  <a:cubicBezTo>
                    <a:pt x="563" y="69"/>
                    <a:pt x="583" y="72"/>
                    <a:pt x="603" y="75"/>
                  </a:cubicBezTo>
                  <a:cubicBezTo>
                    <a:pt x="616" y="75"/>
                    <a:pt x="630" y="82"/>
                    <a:pt x="640" y="85"/>
                  </a:cubicBezTo>
                  <a:cubicBezTo>
                    <a:pt x="646" y="91"/>
                    <a:pt x="654" y="94"/>
                    <a:pt x="661" y="94"/>
                  </a:cubicBezTo>
                  <a:cubicBezTo>
                    <a:pt x="686" y="94"/>
                    <a:pt x="710" y="63"/>
                    <a:pt x="686" y="42"/>
                  </a:cubicBezTo>
                  <a:cubicBezTo>
                    <a:pt x="653" y="21"/>
                    <a:pt x="618" y="8"/>
                    <a:pt x="579" y="8"/>
                  </a:cubicBezTo>
                  <a:cubicBezTo>
                    <a:pt x="575" y="8"/>
                    <a:pt x="571" y="8"/>
                    <a:pt x="566" y="9"/>
                  </a:cubicBezTo>
                  <a:cubicBezTo>
                    <a:pt x="516" y="2"/>
                    <a:pt x="463" y="2"/>
                    <a:pt x="413" y="2"/>
                  </a:cubicBezTo>
                  <a:cubicBezTo>
                    <a:pt x="397" y="1"/>
                    <a:pt x="381" y="1"/>
                    <a:pt x="36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1"/>
            <p:cNvSpPr/>
            <p:nvPr/>
          </p:nvSpPr>
          <p:spPr>
            <a:xfrm>
              <a:off x="1120857" y="2323225"/>
              <a:ext cx="5805" cy="26494"/>
            </a:xfrm>
            <a:custGeom>
              <a:rect b="b" l="l" r="r" t="t"/>
              <a:pathLst>
                <a:path extrusionOk="0" h="356" w="78">
                  <a:moveTo>
                    <a:pt x="46" y="0"/>
                  </a:moveTo>
                  <a:cubicBezTo>
                    <a:pt x="30" y="0"/>
                    <a:pt x="14" y="11"/>
                    <a:pt x="14" y="33"/>
                  </a:cubicBezTo>
                  <a:cubicBezTo>
                    <a:pt x="14" y="129"/>
                    <a:pt x="1" y="226"/>
                    <a:pt x="1" y="323"/>
                  </a:cubicBezTo>
                  <a:cubicBezTo>
                    <a:pt x="1" y="345"/>
                    <a:pt x="16" y="355"/>
                    <a:pt x="31" y="355"/>
                  </a:cubicBezTo>
                  <a:cubicBezTo>
                    <a:pt x="46" y="355"/>
                    <a:pt x="61" y="345"/>
                    <a:pt x="61" y="323"/>
                  </a:cubicBezTo>
                  <a:cubicBezTo>
                    <a:pt x="61" y="226"/>
                    <a:pt x="78" y="129"/>
                    <a:pt x="78" y="33"/>
                  </a:cubicBezTo>
                  <a:cubicBezTo>
                    <a:pt x="78" y="11"/>
                    <a:pt x="6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1"/>
            <p:cNvSpPr/>
            <p:nvPr/>
          </p:nvSpPr>
          <p:spPr>
            <a:xfrm>
              <a:off x="1058865" y="2210032"/>
              <a:ext cx="69062" cy="120337"/>
            </a:xfrm>
            <a:custGeom>
              <a:rect b="b" l="l" r="r" t="t"/>
              <a:pathLst>
                <a:path extrusionOk="0" h="1617" w="928">
                  <a:moveTo>
                    <a:pt x="897" y="0"/>
                  </a:moveTo>
                  <a:cubicBezTo>
                    <a:pt x="881" y="0"/>
                    <a:pt x="866" y="11"/>
                    <a:pt x="864" y="33"/>
                  </a:cubicBezTo>
                  <a:cubicBezTo>
                    <a:pt x="851" y="333"/>
                    <a:pt x="554" y="446"/>
                    <a:pt x="334" y="587"/>
                  </a:cubicBezTo>
                  <a:cubicBezTo>
                    <a:pt x="224" y="653"/>
                    <a:pt x="130" y="750"/>
                    <a:pt x="73" y="867"/>
                  </a:cubicBezTo>
                  <a:cubicBezTo>
                    <a:pt x="17" y="993"/>
                    <a:pt x="0" y="1137"/>
                    <a:pt x="27" y="1274"/>
                  </a:cubicBezTo>
                  <a:cubicBezTo>
                    <a:pt x="60" y="1430"/>
                    <a:pt x="170" y="1557"/>
                    <a:pt x="320" y="1614"/>
                  </a:cubicBezTo>
                  <a:cubicBezTo>
                    <a:pt x="324" y="1616"/>
                    <a:pt x="328" y="1617"/>
                    <a:pt x="332" y="1617"/>
                  </a:cubicBezTo>
                  <a:cubicBezTo>
                    <a:pt x="360" y="1617"/>
                    <a:pt x="369" y="1566"/>
                    <a:pt x="337" y="1554"/>
                  </a:cubicBezTo>
                  <a:lnTo>
                    <a:pt x="334" y="1554"/>
                  </a:lnTo>
                  <a:cubicBezTo>
                    <a:pt x="47" y="1440"/>
                    <a:pt x="17" y="1070"/>
                    <a:pt x="164" y="833"/>
                  </a:cubicBezTo>
                  <a:cubicBezTo>
                    <a:pt x="294" y="620"/>
                    <a:pt x="570" y="550"/>
                    <a:pt x="754" y="390"/>
                  </a:cubicBezTo>
                  <a:cubicBezTo>
                    <a:pt x="857" y="300"/>
                    <a:pt x="921" y="170"/>
                    <a:pt x="927" y="33"/>
                  </a:cubicBezTo>
                  <a:cubicBezTo>
                    <a:pt x="927" y="11"/>
                    <a:pt x="912" y="0"/>
                    <a:pt x="8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1"/>
            <p:cNvSpPr/>
            <p:nvPr/>
          </p:nvSpPr>
          <p:spPr>
            <a:xfrm>
              <a:off x="1118624" y="2211446"/>
              <a:ext cx="13024" cy="46736"/>
            </a:xfrm>
            <a:custGeom>
              <a:rect b="b" l="l" r="r" t="t"/>
              <a:pathLst>
                <a:path extrusionOk="0" h="628" w="175">
                  <a:moveTo>
                    <a:pt x="75" y="0"/>
                  </a:moveTo>
                  <a:cubicBezTo>
                    <a:pt x="56" y="0"/>
                    <a:pt x="37" y="15"/>
                    <a:pt x="48" y="37"/>
                  </a:cubicBezTo>
                  <a:cubicBezTo>
                    <a:pt x="84" y="127"/>
                    <a:pt x="104" y="221"/>
                    <a:pt x="111" y="317"/>
                  </a:cubicBezTo>
                  <a:cubicBezTo>
                    <a:pt x="114" y="411"/>
                    <a:pt x="101" y="511"/>
                    <a:pt x="24" y="574"/>
                  </a:cubicBezTo>
                  <a:cubicBezTo>
                    <a:pt x="0" y="596"/>
                    <a:pt x="23" y="628"/>
                    <a:pt x="49" y="628"/>
                  </a:cubicBezTo>
                  <a:cubicBezTo>
                    <a:pt x="55" y="628"/>
                    <a:pt x="62" y="626"/>
                    <a:pt x="68" y="621"/>
                  </a:cubicBezTo>
                  <a:cubicBezTo>
                    <a:pt x="151" y="551"/>
                    <a:pt x="174" y="437"/>
                    <a:pt x="174" y="331"/>
                  </a:cubicBezTo>
                  <a:cubicBezTo>
                    <a:pt x="168" y="224"/>
                    <a:pt x="148" y="121"/>
                    <a:pt x="108" y="21"/>
                  </a:cubicBezTo>
                  <a:cubicBezTo>
                    <a:pt x="101" y="6"/>
                    <a:pt x="88" y="0"/>
                    <a:pt x="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1"/>
            <p:cNvSpPr/>
            <p:nvPr/>
          </p:nvSpPr>
          <p:spPr>
            <a:xfrm>
              <a:off x="1121601" y="2245530"/>
              <a:ext cx="32149" cy="14735"/>
            </a:xfrm>
            <a:custGeom>
              <a:rect b="b" l="l" r="r" t="t"/>
              <a:pathLst>
                <a:path extrusionOk="0" h="198" w="432">
                  <a:moveTo>
                    <a:pt x="389" y="1"/>
                  </a:moveTo>
                  <a:cubicBezTo>
                    <a:pt x="382" y="1"/>
                    <a:pt x="375" y="3"/>
                    <a:pt x="368" y="9"/>
                  </a:cubicBezTo>
                  <a:cubicBezTo>
                    <a:pt x="324" y="53"/>
                    <a:pt x="271" y="86"/>
                    <a:pt x="218" y="110"/>
                  </a:cubicBezTo>
                  <a:cubicBezTo>
                    <a:pt x="185" y="126"/>
                    <a:pt x="149" y="135"/>
                    <a:pt x="113" y="135"/>
                  </a:cubicBezTo>
                  <a:cubicBezTo>
                    <a:pt x="90" y="135"/>
                    <a:pt x="67" y="131"/>
                    <a:pt x="44" y="123"/>
                  </a:cubicBezTo>
                  <a:cubicBezTo>
                    <a:pt x="42" y="122"/>
                    <a:pt x="40" y="122"/>
                    <a:pt x="38" y="122"/>
                  </a:cubicBezTo>
                  <a:cubicBezTo>
                    <a:pt x="23" y="122"/>
                    <a:pt x="10" y="132"/>
                    <a:pt x="8" y="146"/>
                  </a:cubicBezTo>
                  <a:cubicBezTo>
                    <a:pt x="1" y="163"/>
                    <a:pt x="11" y="180"/>
                    <a:pt x="28" y="186"/>
                  </a:cubicBezTo>
                  <a:cubicBezTo>
                    <a:pt x="53" y="194"/>
                    <a:pt x="80" y="198"/>
                    <a:pt x="107" y="198"/>
                  </a:cubicBezTo>
                  <a:cubicBezTo>
                    <a:pt x="150" y="198"/>
                    <a:pt x="193" y="188"/>
                    <a:pt x="234" y="170"/>
                  </a:cubicBezTo>
                  <a:cubicBezTo>
                    <a:pt x="298" y="143"/>
                    <a:pt x="361" y="103"/>
                    <a:pt x="411" y="53"/>
                  </a:cubicBezTo>
                  <a:cubicBezTo>
                    <a:pt x="432" y="30"/>
                    <a:pt x="413" y="1"/>
                    <a:pt x="3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1"/>
            <p:cNvSpPr/>
            <p:nvPr/>
          </p:nvSpPr>
          <p:spPr>
            <a:xfrm>
              <a:off x="1122643" y="2245530"/>
              <a:ext cx="32298" cy="82309"/>
            </a:xfrm>
            <a:custGeom>
              <a:rect b="b" l="l" r="r" t="t"/>
              <a:pathLst>
                <a:path extrusionOk="0" h="1106" w="434">
                  <a:moveTo>
                    <a:pt x="395" y="0"/>
                  </a:moveTo>
                  <a:cubicBezTo>
                    <a:pt x="379" y="0"/>
                    <a:pt x="362" y="11"/>
                    <a:pt x="360" y="33"/>
                  </a:cubicBezTo>
                  <a:cubicBezTo>
                    <a:pt x="350" y="146"/>
                    <a:pt x="370" y="263"/>
                    <a:pt x="360" y="376"/>
                  </a:cubicBezTo>
                  <a:cubicBezTo>
                    <a:pt x="347" y="476"/>
                    <a:pt x="304" y="570"/>
                    <a:pt x="240" y="646"/>
                  </a:cubicBezTo>
                  <a:cubicBezTo>
                    <a:pt x="154" y="767"/>
                    <a:pt x="0" y="913"/>
                    <a:pt x="24" y="1077"/>
                  </a:cubicBezTo>
                  <a:cubicBezTo>
                    <a:pt x="25" y="1095"/>
                    <a:pt x="43" y="1105"/>
                    <a:pt x="59" y="1105"/>
                  </a:cubicBezTo>
                  <a:cubicBezTo>
                    <a:pt x="74" y="1105"/>
                    <a:pt x="89" y="1096"/>
                    <a:pt x="87" y="1077"/>
                  </a:cubicBezTo>
                  <a:cubicBezTo>
                    <a:pt x="74" y="993"/>
                    <a:pt x="117" y="920"/>
                    <a:pt x="164" y="853"/>
                  </a:cubicBezTo>
                  <a:cubicBezTo>
                    <a:pt x="214" y="777"/>
                    <a:pt x="274" y="710"/>
                    <a:pt x="327" y="633"/>
                  </a:cubicBezTo>
                  <a:cubicBezTo>
                    <a:pt x="380" y="560"/>
                    <a:pt x="410" y="473"/>
                    <a:pt x="420" y="386"/>
                  </a:cubicBezTo>
                  <a:cubicBezTo>
                    <a:pt x="434" y="266"/>
                    <a:pt x="414" y="150"/>
                    <a:pt x="424" y="33"/>
                  </a:cubicBezTo>
                  <a:cubicBezTo>
                    <a:pt x="425" y="11"/>
                    <a:pt x="410" y="0"/>
                    <a:pt x="39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1"/>
            <p:cNvSpPr/>
            <p:nvPr/>
          </p:nvSpPr>
          <p:spPr>
            <a:xfrm>
              <a:off x="1080670" y="2279987"/>
              <a:ext cx="16447" cy="39964"/>
            </a:xfrm>
            <a:custGeom>
              <a:rect b="b" l="l" r="r" t="t"/>
              <a:pathLst>
                <a:path extrusionOk="0" h="537" w="221">
                  <a:moveTo>
                    <a:pt x="188" y="0"/>
                  </a:moveTo>
                  <a:cubicBezTo>
                    <a:pt x="177" y="0"/>
                    <a:pt x="167" y="5"/>
                    <a:pt x="161" y="13"/>
                  </a:cubicBezTo>
                  <a:cubicBezTo>
                    <a:pt x="54" y="153"/>
                    <a:pt x="1" y="347"/>
                    <a:pt x="67" y="514"/>
                  </a:cubicBezTo>
                  <a:cubicBezTo>
                    <a:pt x="73" y="530"/>
                    <a:pt x="85" y="537"/>
                    <a:pt x="98" y="537"/>
                  </a:cubicBezTo>
                  <a:cubicBezTo>
                    <a:pt x="117" y="537"/>
                    <a:pt x="135" y="521"/>
                    <a:pt x="127" y="497"/>
                  </a:cubicBezTo>
                  <a:lnTo>
                    <a:pt x="124" y="497"/>
                  </a:lnTo>
                  <a:cubicBezTo>
                    <a:pt x="64" y="344"/>
                    <a:pt x="117" y="173"/>
                    <a:pt x="214" y="47"/>
                  </a:cubicBezTo>
                  <a:cubicBezTo>
                    <a:pt x="221" y="30"/>
                    <a:pt x="217" y="13"/>
                    <a:pt x="204" y="3"/>
                  </a:cubicBezTo>
                  <a:cubicBezTo>
                    <a:pt x="198" y="1"/>
                    <a:pt x="193" y="0"/>
                    <a:pt x="1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1"/>
            <p:cNvSpPr/>
            <p:nvPr/>
          </p:nvSpPr>
          <p:spPr>
            <a:xfrm>
              <a:off x="1104410" y="2278647"/>
              <a:ext cx="19870" cy="21954"/>
            </a:xfrm>
            <a:custGeom>
              <a:rect b="b" l="l" r="r" t="t"/>
              <a:pathLst>
                <a:path extrusionOk="0" h="295" w="267">
                  <a:moveTo>
                    <a:pt x="221" y="0"/>
                  </a:moveTo>
                  <a:cubicBezTo>
                    <a:pt x="216" y="0"/>
                    <a:pt x="211" y="2"/>
                    <a:pt x="205" y="5"/>
                  </a:cubicBezTo>
                  <a:cubicBezTo>
                    <a:pt x="158" y="35"/>
                    <a:pt x="118" y="68"/>
                    <a:pt x="82" y="108"/>
                  </a:cubicBezTo>
                  <a:cubicBezTo>
                    <a:pt x="48" y="151"/>
                    <a:pt x="22" y="201"/>
                    <a:pt x="8" y="255"/>
                  </a:cubicBezTo>
                  <a:cubicBezTo>
                    <a:pt x="0" y="279"/>
                    <a:pt x="19" y="294"/>
                    <a:pt x="38" y="294"/>
                  </a:cubicBezTo>
                  <a:cubicBezTo>
                    <a:pt x="50" y="294"/>
                    <a:pt x="63" y="288"/>
                    <a:pt x="68" y="272"/>
                  </a:cubicBezTo>
                  <a:cubicBezTo>
                    <a:pt x="75" y="235"/>
                    <a:pt x="92" y="205"/>
                    <a:pt x="112" y="175"/>
                  </a:cubicBezTo>
                  <a:lnTo>
                    <a:pt x="122" y="161"/>
                  </a:lnTo>
                  <a:cubicBezTo>
                    <a:pt x="123" y="159"/>
                    <a:pt x="123" y="158"/>
                    <a:pt x="123" y="158"/>
                  </a:cubicBezTo>
                  <a:lnTo>
                    <a:pt x="123" y="158"/>
                  </a:lnTo>
                  <a:cubicBezTo>
                    <a:pt x="123" y="158"/>
                    <a:pt x="123" y="159"/>
                    <a:pt x="122" y="159"/>
                  </a:cubicBezTo>
                  <a:cubicBezTo>
                    <a:pt x="122" y="159"/>
                    <a:pt x="122" y="159"/>
                    <a:pt x="122" y="158"/>
                  </a:cubicBezTo>
                  <a:lnTo>
                    <a:pt x="128" y="151"/>
                  </a:lnTo>
                  <a:cubicBezTo>
                    <a:pt x="162" y="115"/>
                    <a:pt x="195" y="85"/>
                    <a:pt x="235" y="58"/>
                  </a:cubicBezTo>
                  <a:cubicBezTo>
                    <a:pt x="266" y="41"/>
                    <a:pt x="250"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1"/>
            <p:cNvSpPr/>
            <p:nvPr/>
          </p:nvSpPr>
          <p:spPr>
            <a:xfrm>
              <a:off x="1074940" y="2436566"/>
              <a:ext cx="6028" cy="18456"/>
            </a:xfrm>
            <a:custGeom>
              <a:rect b="b" l="l" r="r" t="t"/>
              <a:pathLst>
                <a:path extrusionOk="0" h="248" w="81">
                  <a:moveTo>
                    <a:pt x="34" y="0"/>
                  </a:moveTo>
                  <a:cubicBezTo>
                    <a:pt x="18" y="0"/>
                    <a:pt x="4" y="14"/>
                    <a:pt x="1" y="30"/>
                  </a:cubicBezTo>
                  <a:cubicBezTo>
                    <a:pt x="1" y="94"/>
                    <a:pt x="18" y="154"/>
                    <a:pt x="18" y="217"/>
                  </a:cubicBezTo>
                  <a:cubicBezTo>
                    <a:pt x="18" y="234"/>
                    <a:pt x="31" y="247"/>
                    <a:pt x="48" y="247"/>
                  </a:cubicBezTo>
                  <a:cubicBezTo>
                    <a:pt x="68" y="247"/>
                    <a:pt x="81" y="234"/>
                    <a:pt x="81" y="217"/>
                  </a:cubicBezTo>
                  <a:cubicBezTo>
                    <a:pt x="81" y="154"/>
                    <a:pt x="64" y="94"/>
                    <a:pt x="64" y="30"/>
                  </a:cubicBezTo>
                  <a:cubicBezTo>
                    <a:pt x="64" y="14"/>
                    <a:pt x="51"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1"/>
            <p:cNvSpPr/>
            <p:nvPr/>
          </p:nvSpPr>
          <p:spPr>
            <a:xfrm>
              <a:off x="1074121" y="2429943"/>
              <a:ext cx="52243" cy="11237"/>
            </a:xfrm>
            <a:custGeom>
              <a:rect b="b" l="l" r="r" t="t"/>
              <a:pathLst>
                <a:path extrusionOk="0" h="151" w="702">
                  <a:moveTo>
                    <a:pt x="371" y="1"/>
                  </a:moveTo>
                  <a:cubicBezTo>
                    <a:pt x="249" y="1"/>
                    <a:pt x="128" y="30"/>
                    <a:pt x="29" y="93"/>
                  </a:cubicBezTo>
                  <a:cubicBezTo>
                    <a:pt x="0" y="110"/>
                    <a:pt x="18" y="151"/>
                    <a:pt x="46" y="151"/>
                  </a:cubicBezTo>
                  <a:cubicBezTo>
                    <a:pt x="51" y="151"/>
                    <a:pt x="56" y="149"/>
                    <a:pt x="62" y="146"/>
                  </a:cubicBezTo>
                  <a:cubicBezTo>
                    <a:pt x="152" y="89"/>
                    <a:pt x="262" y="64"/>
                    <a:pt x="372" y="64"/>
                  </a:cubicBezTo>
                  <a:cubicBezTo>
                    <a:pt x="469" y="64"/>
                    <a:pt x="566" y="84"/>
                    <a:pt x="652" y="119"/>
                  </a:cubicBezTo>
                  <a:cubicBezTo>
                    <a:pt x="656" y="121"/>
                    <a:pt x="659" y="121"/>
                    <a:pt x="662" y="121"/>
                  </a:cubicBezTo>
                  <a:cubicBezTo>
                    <a:pt x="692" y="121"/>
                    <a:pt x="702" y="71"/>
                    <a:pt x="669" y="59"/>
                  </a:cubicBezTo>
                  <a:cubicBezTo>
                    <a:pt x="577" y="21"/>
                    <a:pt x="474" y="1"/>
                    <a:pt x="37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1"/>
            <p:cNvSpPr/>
            <p:nvPr/>
          </p:nvSpPr>
          <p:spPr>
            <a:xfrm>
              <a:off x="1124131" y="2436343"/>
              <a:ext cx="4763" cy="25377"/>
            </a:xfrm>
            <a:custGeom>
              <a:rect b="b" l="l" r="r" t="t"/>
              <a:pathLst>
                <a:path extrusionOk="0" h="341" w="64">
                  <a:moveTo>
                    <a:pt x="32" y="1"/>
                  </a:moveTo>
                  <a:cubicBezTo>
                    <a:pt x="16" y="1"/>
                    <a:pt x="0" y="12"/>
                    <a:pt x="0" y="33"/>
                  </a:cubicBezTo>
                  <a:lnTo>
                    <a:pt x="0" y="310"/>
                  </a:lnTo>
                  <a:cubicBezTo>
                    <a:pt x="0" y="330"/>
                    <a:pt x="16" y="340"/>
                    <a:pt x="32" y="340"/>
                  </a:cubicBezTo>
                  <a:cubicBezTo>
                    <a:pt x="48" y="340"/>
                    <a:pt x="64" y="330"/>
                    <a:pt x="64" y="310"/>
                  </a:cubicBezTo>
                  <a:lnTo>
                    <a:pt x="64" y="33"/>
                  </a:ln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1"/>
            <p:cNvSpPr/>
            <p:nvPr/>
          </p:nvSpPr>
          <p:spPr>
            <a:xfrm>
              <a:off x="1115201" y="2477423"/>
              <a:ext cx="16149" cy="24261"/>
            </a:xfrm>
            <a:custGeom>
              <a:rect b="b" l="l" r="r" t="t"/>
              <a:pathLst>
                <a:path extrusionOk="0" h="326" w="217">
                  <a:moveTo>
                    <a:pt x="44" y="0"/>
                  </a:moveTo>
                  <a:cubicBezTo>
                    <a:pt x="20" y="0"/>
                    <a:pt x="1" y="32"/>
                    <a:pt x="24" y="55"/>
                  </a:cubicBezTo>
                  <a:cubicBezTo>
                    <a:pt x="80" y="132"/>
                    <a:pt x="124" y="215"/>
                    <a:pt x="154" y="302"/>
                  </a:cubicBezTo>
                  <a:cubicBezTo>
                    <a:pt x="159" y="316"/>
                    <a:pt x="173" y="326"/>
                    <a:pt x="185" y="326"/>
                  </a:cubicBezTo>
                  <a:cubicBezTo>
                    <a:pt x="187" y="326"/>
                    <a:pt x="189" y="326"/>
                    <a:pt x="190" y="325"/>
                  </a:cubicBezTo>
                  <a:cubicBezTo>
                    <a:pt x="207" y="319"/>
                    <a:pt x="217" y="302"/>
                    <a:pt x="214" y="285"/>
                  </a:cubicBezTo>
                  <a:cubicBezTo>
                    <a:pt x="180" y="189"/>
                    <a:pt x="130" y="95"/>
                    <a:pt x="67" y="12"/>
                  </a:cubicBezTo>
                  <a:cubicBezTo>
                    <a:pt x="60" y="4"/>
                    <a:pt x="51"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1"/>
            <p:cNvSpPr/>
            <p:nvPr/>
          </p:nvSpPr>
          <p:spPr>
            <a:xfrm>
              <a:off x="1093098" y="2442297"/>
              <a:ext cx="26866" cy="37582"/>
            </a:xfrm>
            <a:custGeom>
              <a:rect b="b" l="l" r="r" t="t"/>
              <a:pathLst>
                <a:path extrusionOk="0" h="505" w="361">
                  <a:moveTo>
                    <a:pt x="80" y="0"/>
                  </a:moveTo>
                  <a:cubicBezTo>
                    <a:pt x="76" y="0"/>
                    <a:pt x="72" y="1"/>
                    <a:pt x="67" y="4"/>
                  </a:cubicBezTo>
                  <a:cubicBezTo>
                    <a:pt x="24" y="27"/>
                    <a:pt x="0" y="74"/>
                    <a:pt x="4" y="120"/>
                  </a:cubicBezTo>
                  <a:cubicBezTo>
                    <a:pt x="4" y="174"/>
                    <a:pt x="14" y="224"/>
                    <a:pt x="34" y="274"/>
                  </a:cubicBezTo>
                  <a:cubicBezTo>
                    <a:pt x="87" y="387"/>
                    <a:pt x="214" y="424"/>
                    <a:pt x="304" y="497"/>
                  </a:cubicBezTo>
                  <a:cubicBezTo>
                    <a:pt x="310" y="502"/>
                    <a:pt x="319" y="505"/>
                    <a:pt x="327" y="505"/>
                  </a:cubicBezTo>
                  <a:cubicBezTo>
                    <a:pt x="336" y="505"/>
                    <a:pt x="344" y="502"/>
                    <a:pt x="351" y="497"/>
                  </a:cubicBezTo>
                  <a:cubicBezTo>
                    <a:pt x="361" y="484"/>
                    <a:pt x="361" y="464"/>
                    <a:pt x="351" y="454"/>
                  </a:cubicBezTo>
                  <a:cubicBezTo>
                    <a:pt x="304" y="420"/>
                    <a:pt x="254" y="387"/>
                    <a:pt x="207" y="360"/>
                  </a:cubicBezTo>
                  <a:cubicBezTo>
                    <a:pt x="164" y="337"/>
                    <a:pt x="124" y="300"/>
                    <a:pt x="100" y="260"/>
                  </a:cubicBezTo>
                  <a:cubicBezTo>
                    <a:pt x="80" y="224"/>
                    <a:pt x="67" y="184"/>
                    <a:pt x="67" y="144"/>
                  </a:cubicBezTo>
                  <a:cubicBezTo>
                    <a:pt x="67" y="114"/>
                    <a:pt x="67" y="70"/>
                    <a:pt x="97" y="57"/>
                  </a:cubicBezTo>
                  <a:cubicBezTo>
                    <a:pt x="123" y="45"/>
                    <a:pt x="109" y="0"/>
                    <a:pt x="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1"/>
            <p:cNvSpPr/>
            <p:nvPr/>
          </p:nvSpPr>
          <p:spPr>
            <a:xfrm>
              <a:off x="1094438" y="2440808"/>
              <a:ext cx="45396" cy="35573"/>
            </a:xfrm>
            <a:custGeom>
              <a:rect b="b" l="l" r="r" t="t"/>
              <a:pathLst>
                <a:path extrusionOk="0" h="478" w="610">
                  <a:moveTo>
                    <a:pt x="49" y="0"/>
                  </a:moveTo>
                  <a:cubicBezTo>
                    <a:pt x="21" y="0"/>
                    <a:pt x="1" y="43"/>
                    <a:pt x="32" y="60"/>
                  </a:cubicBezTo>
                  <a:cubicBezTo>
                    <a:pt x="86" y="87"/>
                    <a:pt x="136" y="120"/>
                    <a:pt x="182" y="160"/>
                  </a:cubicBezTo>
                  <a:cubicBezTo>
                    <a:pt x="206" y="180"/>
                    <a:pt x="222" y="207"/>
                    <a:pt x="242" y="227"/>
                  </a:cubicBezTo>
                  <a:cubicBezTo>
                    <a:pt x="262" y="244"/>
                    <a:pt x="282" y="257"/>
                    <a:pt x="306" y="270"/>
                  </a:cubicBezTo>
                  <a:cubicBezTo>
                    <a:pt x="386" y="317"/>
                    <a:pt x="503" y="360"/>
                    <a:pt x="539" y="457"/>
                  </a:cubicBezTo>
                  <a:cubicBezTo>
                    <a:pt x="546" y="471"/>
                    <a:pt x="559" y="478"/>
                    <a:pt x="572" y="478"/>
                  </a:cubicBezTo>
                  <a:cubicBezTo>
                    <a:pt x="591" y="478"/>
                    <a:pt x="609" y="463"/>
                    <a:pt x="599" y="440"/>
                  </a:cubicBezTo>
                  <a:cubicBezTo>
                    <a:pt x="559" y="330"/>
                    <a:pt x="449" y="280"/>
                    <a:pt x="353" y="224"/>
                  </a:cubicBezTo>
                  <a:cubicBezTo>
                    <a:pt x="333" y="214"/>
                    <a:pt x="309" y="200"/>
                    <a:pt x="289" y="184"/>
                  </a:cubicBezTo>
                  <a:cubicBezTo>
                    <a:pt x="266" y="164"/>
                    <a:pt x="249" y="137"/>
                    <a:pt x="226" y="114"/>
                  </a:cubicBezTo>
                  <a:cubicBezTo>
                    <a:pt x="179" y="70"/>
                    <a:pt x="122" y="34"/>
                    <a:pt x="62" y="3"/>
                  </a:cubicBezTo>
                  <a:cubicBezTo>
                    <a:pt x="58" y="1"/>
                    <a:pt x="54"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1"/>
            <p:cNvSpPr/>
            <p:nvPr/>
          </p:nvSpPr>
          <p:spPr>
            <a:xfrm>
              <a:off x="1124429" y="2453534"/>
              <a:ext cx="47257" cy="83648"/>
            </a:xfrm>
            <a:custGeom>
              <a:rect b="b" l="l" r="r" t="t"/>
              <a:pathLst>
                <a:path extrusionOk="0" h="1124" w="635">
                  <a:moveTo>
                    <a:pt x="42" y="1"/>
                  </a:moveTo>
                  <a:cubicBezTo>
                    <a:pt x="10" y="1"/>
                    <a:pt x="0" y="51"/>
                    <a:pt x="36" y="63"/>
                  </a:cubicBezTo>
                  <a:cubicBezTo>
                    <a:pt x="120" y="89"/>
                    <a:pt x="170" y="166"/>
                    <a:pt x="210" y="239"/>
                  </a:cubicBezTo>
                  <a:cubicBezTo>
                    <a:pt x="250" y="309"/>
                    <a:pt x="283" y="396"/>
                    <a:pt x="323" y="476"/>
                  </a:cubicBezTo>
                  <a:cubicBezTo>
                    <a:pt x="373" y="580"/>
                    <a:pt x="446" y="670"/>
                    <a:pt x="496" y="773"/>
                  </a:cubicBezTo>
                  <a:cubicBezTo>
                    <a:pt x="546" y="880"/>
                    <a:pt x="523" y="1000"/>
                    <a:pt x="570" y="1106"/>
                  </a:cubicBezTo>
                  <a:cubicBezTo>
                    <a:pt x="575" y="1118"/>
                    <a:pt x="584" y="1123"/>
                    <a:pt x="594" y="1123"/>
                  </a:cubicBezTo>
                  <a:cubicBezTo>
                    <a:pt x="614" y="1123"/>
                    <a:pt x="635" y="1101"/>
                    <a:pt x="623" y="1076"/>
                  </a:cubicBezTo>
                  <a:cubicBezTo>
                    <a:pt x="597" y="1013"/>
                    <a:pt x="600" y="946"/>
                    <a:pt x="593" y="880"/>
                  </a:cubicBezTo>
                  <a:cubicBezTo>
                    <a:pt x="583" y="823"/>
                    <a:pt x="567" y="766"/>
                    <a:pt x="540" y="716"/>
                  </a:cubicBezTo>
                  <a:cubicBezTo>
                    <a:pt x="486" y="610"/>
                    <a:pt x="410" y="520"/>
                    <a:pt x="363" y="413"/>
                  </a:cubicBezTo>
                  <a:cubicBezTo>
                    <a:pt x="293" y="266"/>
                    <a:pt x="226" y="56"/>
                    <a:pt x="53" y="3"/>
                  </a:cubicBezTo>
                  <a:cubicBezTo>
                    <a:pt x="49" y="1"/>
                    <a:pt x="45"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1"/>
            <p:cNvSpPr/>
            <p:nvPr/>
          </p:nvSpPr>
          <p:spPr>
            <a:xfrm>
              <a:off x="1117880" y="2486725"/>
              <a:ext cx="27610" cy="65490"/>
            </a:xfrm>
            <a:custGeom>
              <a:rect b="b" l="l" r="r" t="t"/>
              <a:pathLst>
                <a:path extrusionOk="0" h="880" w="371">
                  <a:moveTo>
                    <a:pt x="74" y="0"/>
                  </a:moveTo>
                  <a:cubicBezTo>
                    <a:pt x="54" y="0"/>
                    <a:pt x="33" y="22"/>
                    <a:pt x="44" y="47"/>
                  </a:cubicBezTo>
                  <a:cubicBezTo>
                    <a:pt x="81" y="127"/>
                    <a:pt x="38" y="230"/>
                    <a:pt x="18" y="310"/>
                  </a:cubicBezTo>
                  <a:cubicBezTo>
                    <a:pt x="1" y="387"/>
                    <a:pt x="8" y="464"/>
                    <a:pt x="31" y="540"/>
                  </a:cubicBezTo>
                  <a:cubicBezTo>
                    <a:pt x="68" y="690"/>
                    <a:pt x="178" y="817"/>
                    <a:pt x="321" y="877"/>
                  </a:cubicBezTo>
                  <a:cubicBezTo>
                    <a:pt x="325" y="879"/>
                    <a:pt x="328" y="879"/>
                    <a:pt x="332" y="879"/>
                  </a:cubicBezTo>
                  <a:cubicBezTo>
                    <a:pt x="363" y="879"/>
                    <a:pt x="371" y="826"/>
                    <a:pt x="338" y="817"/>
                  </a:cubicBezTo>
                  <a:cubicBezTo>
                    <a:pt x="194" y="764"/>
                    <a:pt x="101" y="614"/>
                    <a:pt x="74" y="467"/>
                  </a:cubicBezTo>
                  <a:cubicBezTo>
                    <a:pt x="64" y="394"/>
                    <a:pt x="74" y="317"/>
                    <a:pt x="98" y="244"/>
                  </a:cubicBezTo>
                  <a:cubicBezTo>
                    <a:pt x="124" y="170"/>
                    <a:pt x="124" y="90"/>
                    <a:pt x="98" y="17"/>
                  </a:cubicBezTo>
                  <a:cubicBezTo>
                    <a:pt x="92" y="5"/>
                    <a:pt x="83"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1"/>
            <p:cNvSpPr/>
            <p:nvPr/>
          </p:nvSpPr>
          <p:spPr>
            <a:xfrm>
              <a:off x="1061321" y="2449962"/>
              <a:ext cx="30363" cy="30289"/>
            </a:xfrm>
            <a:custGeom>
              <a:rect b="b" l="l" r="r" t="t"/>
              <a:pathLst>
                <a:path extrusionOk="0" h="407" w="408">
                  <a:moveTo>
                    <a:pt x="189" y="0"/>
                  </a:moveTo>
                  <a:cubicBezTo>
                    <a:pt x="150" y="0"/>
                    <a:pt x="111" y="14"/>
                    <a:pt x="80" y="41"/>
                  </a:cubicBezTo>
                  <a:cubicBezTo>
                    <a:pt x="30" y="84"/>
                    <a:pt x="0" y="147"/>
                    <a:pt x="4" y="214"/>
                  </a:cubicBezTo>
                  <a:cubicBezTo>
                    <a:pt x="7" y="251"/>
                    <a:pt x="20" y="291"/>
                    <a:pt x="44" y="321"/>
                  </a:cubicBezTo>
                  <a:cubicBezTo>
                    <a:pt x="74" y="361"/>
                    <a:pt x="117" y="387"/>
                    <a:pt x="164" y="404"/>
                  </a:cubicBezTo>
                  <a:cubicBezTo>
                    <a:pt x="168" y="405"/>
                    <a:pt x="171" y="406"/>
                    <a:pt x="174" y="406"/>
                  </a:cubicBezTo>
                  <a:cubicBezTo>
                    <a:pt x="203" y="406"/>
                    <a:pt x="214" y="356"/>
                    <a:pt x="181" y="344"/>
                  </a:cubicBezTo>
                  <a:cubicBezTo>
                    <a:pt x="151" y="334"/>
                    <a:pt x="124" y="317"/>
                    <a:pt x="101" y="294"/>
                  </a:cubicBezTo>
                  <a:cubicBezTo>
                    <a:pt x="101" y="291"/>
                    <a:pt x="98" y="291"/>
                    <a:pt x="95" y="288"/>
                  </a:cubicBezTo>
                  <a:lnTo>
                    <a:pt x="95" y="288"/>
                  </a:lnTo>
                  <a:cubicBezTo>
                    <a:pt x="94" y="287"/>
                    <a:pt x="91" y="283"/>
                    <a:pt x="91" y="281"/>
                  </a:cubicBezTo>
                  <a:cubicBezTo>
                    <a:pt x="87" y="277"/>
                    <a:pt x="84" y="271"/>
                    <a:pt x="80" y="264"/>
                  </a:cubicBezTo>
                  <a:cubicBezTo>
                    <a:pt x="80" y="264"/>
                    <a:pt x="79" y="258"/>
                    <a:pt x="78" y="258"/>
                  </a:cubicBezTo>
                  <a:cubicBezTo>
                    <a:pt x="77" y="258"/>
                    <a:pt x="77" y="259"/>
                    <a:pt x="77" y="261"/>
                  </a:cubicBezTo>
                  <a:lnTo>
                    <a:pt x="74" y="251"/>
                  </a:lnTo>
                  <a:cubicBezTo>
                    <a:pt x="70" y="244"/>
                    <a:pt x="70" y="237"/>
                    <a:pt x="70" y="231"/>
                  </a:cubicBezTo>
                  <a:lnTo>
                    <a:pt x="70" y="227"/>
                  </a:lnTo>
                  <a:lnTo>
                    <a:pt x="70" y="217"/>
                  </a:lnTo>
                  <a:cubicBezTo>
                    <a:pt x="67" y="211"/>
                    <a:pt x="67" y="204"/>
                    <a:pt x="70" y="197"/>
                  </a:cubicBezTo>
                  <a:cubicBezTo>
                    <a:pt x="70" y="194"/>
                    <a:pt x="70" y="191"/>
                    <a:pt x="70" y="187"/>
                  </a:cubicBezTo>
                  <a:cubicBezTo>
                    <a:pt x="70" y="184"/>
                    <a:pt x="70" y="184"/>
                    <a:pt x="70" y="181"/>
                  </a:cubicBezTo>
                  <a:cubicBezTo>
                    <a:pt x="70" y="174"/>
                    <a:pt x="70" y="167"/>
                    <a:pt x="74" y="161"/>
                  </a:cubicBezTo>
                  <a:cubicBezTo>
                    <a:pt x="74" y="157"/>
                    <a:pt x="77" y="151"/>
                    <a:pt x="80" y="144"/>
                  </a:cubicBezTo>
                  <a:cubicBezTo>
                    <a:pt x="80" y="144"/>
                    <a:pt x="80" y="141"/>
                    <a:pt x="80" y="141"/>
                  </a:cubicBezTo>
                  <a:lnTo>
                    <a:pt x="84" y="131"/>
                  </a:lnTo>
                  <a:cubicBezTo>
                    <a:pt x="87" y="124"/>
                    <a:pt x="91" y="121"/>
                    <a:pt x="94" y="114"/>
                  </a:cubicBezTo>
                  <a:cubicBezTo>
                    <a:pt x="94" y="114"/>
                    <a:pt x="96" y="111"/>
                    <a:pt x="97" y="108"/>
                  </a:cubicBezTo>
                  <a:lnTo>
                    <a:pt x="97" y="108"/>
                  </a:lnTo>
                  <a:cubicBezTo>
                    <a:pt x="97" y="109"/>
                    <a:pt x="98" y="110"/>
                    <a:pt x="98" y="110"/>
                  </a:cubicBezTo>
                  <a:cubicBezTo>
                    <a:pt x="100" y="110"/>
                    <a:pt x="104" y="104"/>
                    <a:pt x="104" y="104"/>
                  </a:cubicBezTo>
                  <a:cubicBezTo>
                    <a:pt x="104" y="101"/>
                    <a:pt x="111" y="94"/>
                    <a:pt x="117" y="91"/>
                  </a:cubicBezTo>
                  <a:lnTo>
                    <a:pt x="124" y="84"/>
                  </a:lnTo>
                  <a:lnTo>
                    <a:pt x="127" y="81"/>
                  </a:lnTo>
                  <a:lnTo>
                    <a:pt x="144" y="71"/>
                  </a:lnTo>
                  <a:cubicBezTo>
                    <a:pt x="144" y="71"/>
                    <a:pt x="154" y="67"/>
                    <a:pt x="147" y="67"/>
                  </a:cubicBezTo>
                  <a:lnTo>
                    <a:pt x="154" y="67"/>
                  </a:lnTo>
                  <a:cubicBezTo>
                    <a:pt x="161" y="67"/>
                    <a:pt x="167" y="67"/>
                    <a:pt x="174" y="64"/>
                  </a:cubicBezTo>
                  <a:lnTo>
                    <a:pt x="201" y="64"/>
                  </a:lnTo>
                  <a:lnTo>
                    <a:pt x="221" y="71"/>
                  </a:lnTo>
                  <a:lnTo>
                    <a:pt x="224" y="71"/>
                  </a:lnTo>
                  <a:lnTo>
                    <a:pt x="224" y="71"/>
                  </a:lnTo>
                  <a:lnTo>
                    <a:pt x="224" y="71"/>
                  </a:lnTo>
                  <a:cubicBezTo>
                    <a:pt x="222" y="71"/>
                    <a:pt x="227" y="72"/>
                    <a:pt x="228" y="72"/>
                  </a:cubicBezTo>
                  <a:cubicBezTo>
                    <a:pt x="228" y="72"/>
                    <a:pt x="227" y="72"/>
                    <a:pt x="224" y="71"/>
                  </a:cubicBezTo>
                  <a:lnTo>
                    <a:pt x="224" y="71"/>
                  </a:lnTo>
                  <a:lnTo>
                    <a:pt x="234" y="74"/>
                  </a:lnTo>
                  <a:cubicBezTo>
                    <a:pt x="241" y="77"/>
                    <a:pt x="251" y="84"/>
                    <a:pt x="254" y="87"/>
                  </a:cubicBezTo>
                  <a:cubicBezTo>
                    <a:pt x="261" y="91"/>
                    <a:pt x="267" y="97"/>
                    <a:pt x="274" y="101"/>
                  </a:cubicBezTo>
                  <a:lnTo>
                    <a:pt x="281" y="111"/>
                  </a:lnTo>
                  <a:lnTo>
                    <a:pt x="287" y="117"/>
                  </a:lnTo>
                  <a:cubicBezTo>
                    <a:pt x="297" y="131"/>
                    <a:pt x="307" y="147"/>
                    <a:pt x="311" y="161"/>
                  </a:cubicBezTo>
                  <a:cubicBezTo>
                    <a:pt x="314" y="171"/>
                    <a:pt x="317" y="177"/>
                    <a:pt x="317" y="187"/>
                  </a:cubicBezTo>
                  <a:lnTo>
                    <a:pt x="317" y="191"/>
                  </a:lnTo>
                  <a:lnTo>
                    <a:pt x="317" y="194"/>
                  </a:lnTo>
                  <a:cubicBezTo>
                    <a:pt x="321" y="197"/>
                    <a:pt x="321" y="204"/>
                    <a:pt x="317" y="207"/>
                  </a:cubicBezTo>
                  <a:cubicBezTo>
                    <a:pt x="321" y="211"/>
                    <a:pt x="321" y="214"/>
                    <a:pt x="317" y="214"/>
                  </a:cubicBezTo>
                  <a:cubicBezTo>
                    <a:pt x="317" y="217"/>
                    <a:pt x="317" y="224"/>
                    <a:pt x="314" y="227"/>
                  </a:cubicBezTo>
                  <a:lnTo>
                    <a:pt x="314" y="227"/>
                  </a:lnTo>
                  <a:lnTo>
                    <a:pt x="314" y="227"/>
                  </a:lnTo>
                  <a:cubicBezTo>
                    <a:pt x="314" y="231"/>
                    <a:pt x="313" y="232"/>
                    <a:pt x="313" y="232"/>
                  </a:cubicBezTo>
                  <a:cubicBezTo>
                    <a:pt x="312" y="232"/>
                    <a:pt x="312" y="231"/>
                    <a:pt x="314" y="227"/>
                  </a:cubicBezTo>
                  <a:lnTo>
                    <a:pt x="314" y="227"/>
                  </a:lnTo>
                  <a:lnTo>
                    <a:pt x="311" y="234"/>
                  </a:lnTo>
                  <a:cubicBezTo>
                    <a:pt x="311" y="237"/>
                    <a:pt x="311" y="237"/>
                    <a:pt x="307" y="241"/>
                  </a:cubicBezTo>
                  <a:cubicBezTo>
                    <a:pt x="307" y="241"/>
                    <a:pt x="307" y="241"/>
                    <a:pt x="304" y="244"/>
                  </a:cubicBezTo>
                  <a:cubicBezTo>
                    <a:pt x="294" y="257"/>
                    <a:pt x="274" y="264"/>
                    <a:pt x="257" y="264"/>
                  </a:cubicBezTo>
                  <a:cubicBezTo>
                    <a:pt x="237" y="261"/>
                    <a:pt x="217" y="251"/>
                    <a:pt x="201" y="237"/>
                  </a:cubicBezTo>
                  <a:cubicBezTo>
                    <a:pt x="181" y="224"/>
                    <a:pt x="157" y="211"/>
                    <a:pt x="134" y="201"/>
                  </a:cubicBezTo>
                  <a:cubicBezTo>
                    <a:pt x="132" y="200"/>
                    <a:pt x="130" y="200"/>
                    <a:pt x="127" y="200"/>
                  </a:cubicBezTo>
                  <a:cubicBezTo>
                    <a:pt x="113" y="200"/>
                    <a:pt x="100" y="209"/>
                    <a:pt x="94" y="224"/>
                  </a:cubicBezTo>
                  <a:cubicBezTo>
                    <a:pt x="91" y="241"/>
                    <a:pt x="101" y="257"/>
                    <a:pt x="117" y="261"/>
                  </a:cubicBezTo>
                  <a:lnTo>
                    <a:pt x="117" y="264"/>
                  </a:lnTo>
                  <a:cubicBezTo>
                    <a:pt x="127" y="267"/>
                    <a:pt x="134" y="271"/>
                    <a:pt x="144" y="277"/>
                  </a:cubicBezTo>
                  <a:cubicBezTo>
                    <a:pt x="154" y="284"/>
                    <a:pt x="164" y="294"/>
                    <a:pt x="177" y="301"/>
                  </a:cubicBezTo>
                  <a:cubicBezTo>
                    <a:pt x="197" y="314"/>
                    <a:pt x="224" y="324"/>
                    <a:pt x="251" y="327"/>
                  </a:cubicBezTo>
                  <a:cubicBezTo>
                    <a:pt x="253" y="328"/>
                    <a:pt x="256" y="328"/>
                    <a:pt x="259" y="328"/>
                  </a:cubicBezTo>
                  <a:cubicBezTo>
                    <a:pt x="309" y="328"/>
                    <a:pt x="355" y="298"/>
                    <a:pt x="374" y="251"/>
                  </a:cubicBezTo>
                  <a:cubicBezTo>
                    <a:pt x="407" y="167"/>
                    <a:pt x="344" y="67"/>
                    <a:pt x="274" y="24"/>
                  </a:cubicBezTo>
                  <a:cubicBezTo>
                    <a:pt x="248" y="8"/>
                    <a:pt x="219" y="0"/>
                    <a:pt x="18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1"/>
            <p:cNvSpPr/>
            <p:nvPr/>
          </p:nvSpPr>
          <p:spPr>
            <a:xfrm>
              <a:off x="1065042" y="2476083"/>
              <a:ext cx="39815" cy="21582"/>
            </a:xfrm>
            <a:custGeom>
              <a:rect b="b" l="l" r="r" t="t"/>
              <a:pathLst>
                <a:path extrusionOk="0" h="290" w="535">
                  <a:moveTo>
                    <a:pt x="133" y="61"/>
                  </a:moveTo>
                  <a:cubicBezTo>
                    <a:pt x="143" y="61"/>
                    <a:pt x="152" y="61"/>
                    <a:pt x="161" y="63"/>
                  </a:cubicBezTo>
                  <a:cubicBezTo>
                    <a:pt x="227" y="63"/>
                    <a:pt x="294" y="73"/>
                    <a:pt x="357" y="93"/>
                  </a:cubicBezTo>
                  <a:cubicBezTo>
                    <a:pt x="391" y="103"/>
                    <a:pt x="421" y="123"/>
                    <a:pt x="447" y="146"/>
                  </a:cubicBezTo>
                  <a:cubicBezTo>
                    <a:pt x="451" y="150"/>
                    <a:pt x="454" y="156"/>
                    <a:pt x="457" y="160"/>
                  </a:cubicBezTo>
                  <a:cubicBezTo>
                    <a:pt x="457" y="163"/>
                    <a:pt x="461" y="166"/>
                    <a:pt x="461" y="170"/>
                  </a:cubicBezTo>
                  <a:cubicBezTo>
                    <a:pt x="462" y="172"/>
                    <a:pt x="462" y="173"/>
                    <a:pt x="462" y="173"/>
                  </a:cubicBezTo>
                  <a:cubicBezTo>
                    <a:pt x="462" y="173"/>
                    <a:pt x="462" y="172"/>
                    <a:pt x="461" y="172"/>
                  </a:cubicBezTo>
                  <a:cubicBezTo>
                    <a:pt x="461" y="172"/>
                    <a:pt x="461" y="172"/>
                    <a:pt x="461" y="173"/>
                  </a:cubicBezTo>
                  <a:cubicBezTo>
                    <a:pt x="461" y="175"/>
                    <a:pt x="461" y="176"/>
                    <a:pt x="461" y="177"/>
                  </a:cubicBezTo>
                  <a:lnTo>
                    <a:pt x="461" y="177"/>
                  </a:lnTo>
                  <a:cubicBezTo>
                    <a:pt x="461" y="177"/>
                    <a:pt x="461" y="177"/>
                    <a:pt x="461" y="176"/>
                  </a:cubicBezTo>
                  <a:lnTo>
                    <a:pt x="461" y="180"/>
                  </a:lnTo>
                  <a:lnTo>
                    <a:pt x="461" y="186"/>
                  </a:lnTo>
                  <a:cubicBezTo>
                    <a:pt x="454" y="197"/>
                    <a:pt x="441" y="203"/>
                    <a:pt x="427" y="203"/>
                  </a:cubicBezTo>
                  <a:cubicBezTo>
                    <a:pt x="411" y="207"/>
                    <a:pt x="391" y="210"/>
                    <a:pt x="374" y="210"/>
                  </a:cubicBezTo>
                  <a:cubicBezTo>
                    <a:pt x="337" y="213"/>
                    <a:pt x="304" y="217"/>
                    <a:pt x="267" y="223"/>
                  </a:cubicBezTo>
                  <a:cubicBezTo>
                    <a:pt x="242" y="225"/>
                    <a:pt x="217" y="227"/>
                    <a:pt x="192" y="227"/>
                  </a:cubicBezTo>
                  <a:cubicBezTo>
                    <a:pt x="174" y="227"/>
                    <a:pt x="156" y="226"/>
                    <a:pt x="137" y="223"/>
                  </a:cubicBezTo>
                  <a:cubicBezTo>
                    <a:pt x="131" y="223"/>
                    <a:pt x="121" y="220"/>
                    <a:pt x="111" y="220"/>
                  </a:cubicBezTo>
                  <a:cubicBezTo>
                    <a:pt x="107" y="217"/>
                    <a:pt x="101" y="213"/>
                    <a:pt x="94" y="210"/>
                  </a:cubicBezTo>
                  <a:cubicBezTo>
                    <a:pt x="91" y="210"/>
                    <a:pt x="86" y="206"/>
                    <a:pt x="86" y="206"/>
                  </a:cubicBezTo>
                  <a:lnTo>
                    <a:pt x="86" y="206"/>
                  </a:lnTo>
                  <a:cubicBezTo>
                    <a:pt x="86" y="206"/>
                    <a:pt x="87" y="206"/>
                    <a:pt x="87" y="207"/>
                  </a:cubicBezTo>
                  <a:cubicBezTo>
                    <a:pt x="84" y="207"/>
                    <a:pt x="84" y="203"/>
                    <a:pt x="81" y="200"/>
                  </a:cubicBezTo>
                  <a:cubicBezTo>
                    <a:pt x="77" y="197"/>
                    <a:pt x="74" y="190"/>
                    <a:pt x="74" y="186"/>
                  </a:cubicBezTo>
                  <a:cubicBezTo>
                    <a:pt x="74" y="186"/>
                    <a:pt x="74" y="186"/>
                    <a:pt x="74" y="186"/>
                  </a:cubicBezTo>
                  <a:lnTo>
                    <a:pt x="74" y="186"/>
                  </a:lnTo>
                  <a:cubicBezTo>
                    <a:pt x="73" y="158"/>
                    <a:pt x="64" y="132"/>
                    <a:pt x="61" y="103"/>
                  </a:cubicBezTo>
                  <a:cubicBezTo>
                    <a:pt x="61" y="90"/>
                    <a:pt x="64" y="76"/>
                    <a:pt x="71" y="66"/>
                  </a:cubicBezTo>
                  <a:lnTo>
                    <a:pt x="71" y="70"/>
                  </a:lnTo>
                  <a:lnTo>
                    <a:pt x="77" y="66"/>
                  </a:lnTo>
                  <a:lnTo>
                    <a:pt x="87" y="66"/>
                  </a:lnTo>
                  <a:cubicBezTo>
                    <a:pt x="94" y="63"/>
                    <a:pt x="101" y="63"/>
                    <a:pt x="104" y="63"/>
                  </a:cubicBezTo>
                  <a:cubicBezTo>
                    <a:pt x="114" y="61"/>
                    <a:pt x="124" y="61"/>
                    <a:pt x="133" y="61"/>
                  </a:cubicBezTo>
                  <a:close/>
                  <a:moveTo>
                    <a:pt x="142" y="0"/>
                  </a:moveTo>
                  <a:cubicBezTo>
                    <a:pt x="109" y="0"/>
                    <a:pt x="76" y="7"/>
                    <a:pt x="44" y="16"/>
                  </a:cubicBezTo>
                  <a:cubicBezTo>
                    <a:pt x="20" y="30"/>
                    <a:pt x="4" y="53"/>
                    <a:pt x="0" y="80"/>
                  </a:cubicBezTo>
                  <a:cubicBezTo>
                    <a:pt x="0" y="118"/>
                    <a:pt x="4" y="153"/>
                    <a:pt x="10" y="191"/>
                  </a:cubicBezTo>
                  <a:lnTo>
                    <a:pt x="10" y="191"/>
                  </a:lnTo>
                  <a:cubicBezTo>
                    <a:pt x="9" y="195"/>
                    <a:pt x="9" y="199"/>
                    <a:pt x="10" y="203"/>
                  </a:cubicBezTo>
                  <a:cubicBezTo>
                    <a:pt x="34" y="274"/>
                    <a:pt x="109" y="289"/>
                    <a:pt x="179" y="289"/>
                  </a:cubicBezTo>
                  <a:cubicBezTo>
                    <a:pt x="198" y="289"/>
                    <a:pt x="217" y="288"/>
                    <a:pt x="234" y="287"/>
                  </a:cubicBezTo>
                  <a:cubicBezTo>
                    <a:pt x="274" y="283"/>
                    <a:pt x="321" y="277"/>
                    <a:pt x="361" y="273"/>
                  </a:cubicBezTo>
                  <a:cubicBezTo>
                    <a:pt x="365" y="274"/>
                    <a:pt x="370" y="274"/>
                    <a:pt x="375" y="274"/>
                  </a:cubicBezTo>
                  <a:cubicBezTo>
                    <a:pt x="416" y="274"/>
                    <a:pt x="455" y="261"/>
                    <a:pt x="491" y="243"/>
                  </a:cubicBezTo>
                  <a:cubicBezTo>
                    <a:pt x="524" y="220"/>
                    <a:pt x="534" y="176"/>
                    <a:pt x="514" y="140"/>
                  </a:cubicBezTo>
                  <a:cubicBezTo>
                    <a:pt x="494" y="103"/>
                    <a:pt x="461" y="73"/>
                    <a:pt x="421" y="56"/>
                  </a:cubicBezTo>
                  <a:cubicBezTo>
                    <a:pt x="344" y="20"/>
                    <a:pt x="264" y="3"/>
                    <a:pt x="177" y="3"/>
                  </a:cubicBezTo>
                  <a:cubicBezTo>
                    <a:pt x="166" y="1"/>
                    <a:pt x="154" y="0"/>
                    <a:pt x="1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1"/>
            <p:cNvSpPr/>
            <p:nvPr/>
          </p:nvSpPr>
          <p:spPr>
            <a:xfrm>
              <a:off x="1066754" y="2494465"/>
              <a:ext cx="32149" cy="20912"/>
            </a:xfrm>
            <a:custGeom>
              <a:rect b="b" l="l" r="r" t="t"/>
              <a:pathLst>
                <a:path extrusionOk="0" h="281" w="432">
                  <a:moveTo>
                    <a:pt x="221" y="73"/>
                  </a:moveTo>
                  <a:lnTo>
                    <a:pt x="241" y="80"/>
                  </a:lnTo>
                  <a:cubicBezTo>
                    <a:pt x="254" y="83"/>
                    <a:pt x="268" y="86"/>
                    <a:pt x="278" y="90"/>
                  </a:cubicBezTo>
                  <a:lnTo>
                    <a:pt x="288" y="93"/>
                  </a:lnTo>
                  <a:lnTo>
                    <a:pt x="284" y="93"/>
                  </a:lnTo>
                  <a:lnTo>
                    <a:pt x="294" y="96"/>
                  </a:lnTo>
                  <a:lnTo>
                    <a:pt x="301" y="96"/>
                  </a:lnTo>
                  <a:lnTo>
                    <a:pt x="314" y="103"/>
                  </a:lnTo>
                  <a:cubicBezTo>
                    <a:pt x="321" y="106"/>
                    <a:pt x="328" y="110"/>
                    <a:pt x="334" y="116"/>
                  </a:cubicBezTo>
                  <a:lnTo>
                    <a:pt x="338" y="120"/>
                  </a:lnTo>
                  <a:lnTo>
                    <a:pt x="348" y="130"/>
                  </a:lnTo>
                  <a:lnTo>
                    <a:pt x="354" y="136"/>
                  </a:lnTo>
                  <a:lnTo>
                    <a:pt x="358" y="140"/>
                  </a:lnTo>
                  <a:lnTo>
                    <a:pt x="361" y="146"/>
                  </a:lnTo>
                  <a:lnTo>
                    <a:pt x="364" y="153"/>
                  </a:lnTo>
                  <a:cubicBezTo>
                    <a:pt x="364" y="156"/>
                    <a:pt x="364" y="156"/>
                    <a:pt x="368" y="160"/>
                  </a:cubicBezTo>
                  <a:cubicBezTo>
                    <a:pt x="368" y="160"/>
                    <a:pt x="368" y="164"/>
                    <a:pt x="368" y="166"/>
                  </a:cubicBezTo>
                  <a:cubicBezTo>
                    <a:pt x="367" y="166"/>
                    <a:pt x="367" y="165"/>
                    <a:pt x="366" y="165"/>
                  </a:cubicBezTo>
                  <a:lnTo>
                    <a:pt x="366" y="165"/>
                  </a:lnTo>
                  <a:cubicBezTo>
                    <a:pt x="365" y="165"/>
                    <a:pt x="368" y="170"/>
                    <a:pt x="368" y="173"/>
                  </a:cubicBezTo>
                  <a:lnTo>
                    <a:pt x="368" y="176"/>
                  </a:lnTo>
                  <a:cubicBezTo>
                    <a:pt x="368" y="178"/>
                    <a:pt x="367" y="179"/>
                    <a:pt x="367" y="181"/>
                  </a:cubicBezTo>
                  <a:lnTo>
                    <a:pt x="367" y="181"/>
                  </a:lnTo>
                  <a:cubicBezTo>
                    <a:pt x="364" y="184"/>
                    <a:pt x="364" y="187"/>
                    <a:pt x="361" y="190"/>
                  </a:cubicBezTo>
                  <a:cubicBezTo>
                    <a:pt x="359" y="191"/>
                    <a:pt x="359" y="191"/>
                    <a:pt x="359" y="191"/>
                  </a:cubicBezTo>
                  <a:cubicBezTo>
                    <a:pt x="359" y="191"/>
                    <a:pt x="359" y="191"/>
                    <a:pt x="358" y="193"/>
                  </a:cubicBezTo>
                  <a:cubicBezTo>
                    <a:pt x="358" y="196"/>
                    <a:pt x="354" y="196"/>
                    <a:pt x="351" y="200"/>
                  </a:cubicBezTo>
                  <a:lnTo>
                    <a:pt x="344" y="203"/>
                  </a:lnTo>
                  <a:cubicBezTo>
                    <a:pt x="341" y="206"/>
                    <a:pt x="338" y="210"/>
                    <a:pt x="331" y="210"/>
                  </a:cubicBezTo>
                  <a:cubicBezTo>
                    <a:pt x="328" y="213"/>
                    <a:pt x="321" y="216"/>
                    <a:pt x="314" y="216"/>
                  </a:cubicBezTo>
                  <a:lnTo>
                    <a:pt x="278" y="216"/>
                  </a:lnTo>
                  <a:cubicBezTo>
                    <a:pt x="241" y="216"/>
                    <a:pt x="208" y="213"/>
                    <a:pt x="171" y="203"/>
                  </a:cubicBezTo>
                  <a:cubicBezTo>
                    <a:pt x="154" y="200"/>
                    <a:pt x="141" y="193"/>
                    <a:pt x="124" y="186"/>
                  </a:cubicBezTo>
                  <a:cubicBezTo>
                    <a:pt x="121" y="183"/>
                    <a:pt x="118" y="183"/>
                    <a:pt x="114" y="180"/>
                  </a:cubicBezTo>
                  <a:lnTo>
                    <a:pt x="108" y="176"/>
                  </a:lnTo>
                  <a:cubicBezTo>
                    <a:pt x="101" y="170"/>
                    <a:pt x="98" y="166"/>
                    <a:pt x="91" y="160"/>
                  </a:cubicBezTo>
                  <a:cubicBezTo>
                    <a:pt x="86" y="153"/>
                    <a:pt x="78" y="150"/>
                    <a:pt x="70" y="150"/>
                  </a:cubicBezTo>
                  <a:cubicBezTo>
                    <a:pt x="70" y="150"/>
                    <a:pt x="70" y="150"/>
                    <a:pt x="70" y="150"/>
                  </a:cubicBezTo>
                  <a:lnTo>
                    <a:pt x="70" y="150"/>
                  </a:lnTo>
                  <a:cubicBezTo>
                    <a:pt x="69" y="147"/>
                    <a:pt x="68" y="145"/>
                    <a:pt x="68" y="143"/>
                  </a:cubicBezTo>
                  <a:cubicBezTo>
                    <a:pt x="68" y="141"/>
                    <a:pt x="68" y="138"/>
                    <a:pt x="68" y="136"/>
                  </a:cubicBezTo>
                  <a:cubicBezTo>
                    <a:pt x="68" y="133"/>
                    <a:pt x="68" y="126"/>
                    <a:pt x="68" y="120"/>
                  </a:cubicBezTo>
                  <a:cubicBezTo>
                    <a:pt x="68" y="120"/>
                    <a:pt x="68" y="116"/>
                    <a:pt x="68" y="116"/>
                  </a:cubicBezTo>
                  <a:lnTo>
                    <a:pt x="71" y="110"/>
                  </a:lnTo>
                  <a:cubicBezTo>
                    <a:pt x="71" y="106"/>
                    <a:pt x="71" y="106"/>
                    <a:pt x="71" y="106"/>
                  </a:cubicBezTo>
                  <a:lnTo>
                    <a:pt x="74" y="100"/>
                  </a:lnTo>
                  <a:lnTo>
                    <a:pt x="78" y="96"/>
                  </a:lnTo>
                  <a:lnTo>
                    <a:pt x="81" y="93"/>
                  </a:lnTo>
                  <a:lnTo>
                    <a:pt x="87" y="87"/>
                  </a:lnTo>
                  <a:lnTo>
                    <a:pt x="87" y="87"/>
                  </a:lnTo>
                  <a:cubicBezTo>
                    <a:pt x="85" y="89"/>
                    <a:pt x="85" y="89"/>
                    <a:pt x="85" y="89"/>
                  </a:cubicBezTo>
                  <a:cubicBezTo>
                    <a:pt x="85" y="89"/>
                    <a:pt x="89" y="86"/>
                    <a:pt x="91" y="86"/>
                  </a:cubicBezTo>
                  <a:lnTo>
                    <a:pt x="98" y="83"/>
                  </a:lnTo>
                  <a:cubicBezTo>
                    <a:pt x="98" y="83"/>
                    <a:pt x="100" y="82"/>
                    <a:pt x="101" y="81"/>
                  </a:cubicBezTo>
                  <a:lnTo>
                    <a:pt x="101" y="81"/>
                  </a:lnTo>
                  <a:cubicBezTo>
                    <a:pt x="102" y="81"/>
                    <a:pt x="106" y="80"/>
                    <a:pt x="108" y="80"/>
                  </a:cubicBezTo>
                  <a:lnTo>
                    <a:pt x="114" y="80"/>
                  </a:lnTo>
                  <a:cubicBezTo>
                    <a:pt x="121" y="76"/>
                    <a:pt x="128" y="76"/>
                    <a:pt x="134" y="73"/>
                  </a:cubicBezTo>
                  <a:close/>
                  <a:moveTo>
                    <a:pt x="180" y="1"/>
                  </a:moveTo>
                  <a:cubicBezTo>
                    <a:pt x="150" y="1"/>
                    <a:pt x="120" y="5"/>
                    <a:pt x="91" y="13"/>
                  </a:cubicBezTo>
                  <a:cubicBezTo>
                    <a:pt x="54" y="23"/>
                    <a:pt x="28" y="46"/>
                    <a:pt x="14" y="80"/>
                  </a:cubicBezTo>
                  <a:cubicBezTo>
                    <a:pt x="1" y="120"/>
                    <a:pt x="7" y="160"/>
                    <a:pt x="28" y="196"/>
                  </a:cubicBezTo>
                  <a:cubicBezTo>
                    <a:pt x="34" y="205"/>
                    <a:pt x="44" y="211"/>
                    <a:pt x="53" y="211"/>
                  </a:cubicBezTo>
                  <a:cubicBezTo>
                    <a:pt x="54" y="211"/>
                    <a:pt x="55" y="211"/>
                    <a:pt x="55" y="211"/>
                  </a:cubicBezTo>
                  <a:lnTo>
                    <a:pt x="55" y="211"/>
                  </a:lnTo>
                  <a:cubicBezTo>
                    <a:pt x="80" y="237"/>
                    <a:pt x="111" y="254"/>
                    <a:pt x="144" y="260"/>
                  </a:cubicBezTo>
                  <a:cubicBezTo>
                    <a:pt x="184" y="273"/>
                    <a:pt x="224" y="280"/>
                    <a:pt x="264" y="280"/>
                  </a:cubicBezTo>
                  <a:cubicBezTo>
                    <a:pt x="269" y="280"/>
                    <a:pt x="275" y="280"/>
                    <a:pt x="280" y="280"/>
                  </a:cubicBezTo>
                  <a:cubicBezTo>
                    <a:pt x="314" y="280"/>
                    <a:pt x="345" y="271"/>
                    <a:pt x="374" y="256"/>
                  </a:cubicBezTo>
                  <a:cubicBezTo>
                    <a:pt x="411" y="236"/>
                    <a:pt x="431" y="200"/>
                    <a:pt x="431" y="160"/>
                  </a:cubicBezTo>
                  <a:cubicBezTo>
                    <a:pt x="428" y="123"/>
                    <a:pt x="408" y="90"/>
                    <a:pt x="378" y="66"/>
                  </a:cubicBezTo>
                  <a:cubicBezTo>
                    <a:pt x="361" y="53"/>
                    <a:pt x="344" y="43"/>
                    <a:pt x="324" y="33"/>
                  </a:cubicBezTo>
                  <a:cubicBezTo>
                    <a:pt x="311" y="26"/>
                    <a:pt x="294" y="23"/>
                    <a:pt x="278" y="16"/>
                  </a:cubicBezTo>
                  <a:cubicBezTo>
                    <a:pt x="246" y="6"/>
                    <a:pt x="213" y="1"/>
                    <a:pt x="1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1"/>
            <p:cNvSpPr/>
            <p:nvPr/>
          </p:nvSpPr>
          <p:spPr>
            <a:xfrm>
              <a:off x="1081936" y="2511805"/>
              <a:ext cx="8484" cy="53880"/>
            </a:xfrm>
            <a:custGeom>
              <a:rect b="b" l="l" r="r" t="t"/>
              <a:pathLst>
                <a:path extrusionOk="0" h="724" w="114">
                  <a:moveTo>
                    <a:pt x="32" y="1"/>
                  </a:moveTo>
                  <a:cubicBezTo>
                    <a:pt x="16" y="1"/>
                    <a:pt x="0" y="12"/>
                    <a:pt x="0" y="33"/>
                  </a:cubicBezTo>
                  <a:cubicBezTo>
                    <a:pt x="0" y="33"/>
                    <a:pt x="0" y="33"/>
                    <a:pt x="0" y="33"/>
                  </a:cubicBezTo>
                  <a:lnTo>
                    <a:pt x="0" y="33"/>
                  </a:lnTo>
                  <a:cubicBezTo>
                    <a:pt x="0" y="34"/>
                    <a:pt x="0" y="36"/>
                    <a:pt x="0" y="37"/>
                  </a:cubicBezTo>
                  <a:lnTo>
                    <a:pt x="0" y="37"/>
                  </a:lnTo>
                  <a:cubicBezTo>
                    <a:pt x="4" y="156"/>
                    <a:pt x="14" y="275"/>
                    <a:pt x="34" y="394"/>
                  </a:cubicBezTo>
                  <a:cubicBezTo>
                    <a:pt x="44" y="447"/>
                    <a:pt x="57" y="487"/>
                    <a:pt x="40" y="544"/>
                  </a:cubicBezTo>
                  <a:cubicBezTo>
                    <a:pt x="20" y="590"/>
                    <a:pt x="7" y="640"/>
                    <a:pt x="0" y="694"/>
                  </a:cubicBezTo>
                  <a:cubicBezTo>
                    <a:pt x="0" y="714"/>
                    <a:pt x="16" y="724"/>
                    <a:pt x="32" y="724"/>
                  </a:cubicBezTo>
                  <a:cubicBezTo>
                    <a:pt x="48" y="724"/>
                    <a:pt x="64" y="714"/>
                    <a:pt x="64" y="694"/>
                  </a:cubicBezTo>
                  <a:cubicBezTo>
                    <a:pt x="70" y="640"/>
                    <a:pt x="84" y="590"/>
                    <a:pt x="104" y="544"/>
                  </a:cubicBezTo>
                  <a:cubicBezTo>
                    <a:pt x="114" y="494"/>
                    <a:pt x="114" y="444"/>
                    <a:pt x="97" y="397"/>
                  </a:cubicBezTo>
                  <a:cubicBezTo>
                    <a:pt x="87" y="337"/>
                    <a:pt x="84" y="277"/>
                    <a:pt x="77" y="220"/>
                  </a:cubicBezTo>
                  <a:cubicBezTo>
                    <a:pt x="70" y="176"/>
                    <a:pt x="66" y="131"/>
                    <a:pt x="65" y="88"/>
                  </a:cubicBezTo>
                  <a:lnTo>
                    <a:pt x="65" y="88"/>
                  </a:lnTo>
                  <a:cubicBezTo>
                    <a:pt x="78" y="77"/>
                    <a:pt x="85" y="57"/>
                    <a:pt x="70" y="40"/>
                  </a:cubicBezTo>
                  <a:cubicBezTo>
                    <a:pt x="67" y="39"/>
                    <a:pt x="65" y="38"/>
                    <a:pt x="64" y="37"/>
                  </a:cubicBezTo>
                  <a:lnTo>
                    <a:pt x="64" y="37"/>
                  </a:lnTo>
                  <a:cubicBezTo>
                    <a:pt x="64" y="36"/>
                    <a:pt x="64" y="35"/>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1"/>
            <p:cNvSpPr/>
            <p:nvPr/>
          </p:nvSpPr>
          <p:spPr>
            <a:xfrm>
              <a:off x="1123090" y="2537108"/>
              <a:ext cx="10047" cy="28652"/>
            </a:xfrm>
            <a:custGeom>
              <a:rect b="b" l="l" r="r" t="t"/>
              <a:pathLst>
                <a:path extrusionOk="0" h="385" w="135">
                  <a:moveTo>
                    <a:pt x="46" y="1"/>
                  </a:moveTo>
                  <a:cubicBezTo>
                    <a:pt x="30" y="1"/>
                    <a:pt x="14" y="12"/>
                    <a:pt x="14" y="34"/>
                  </a:cubicBezTo>
                  <a:cubicBezTo>
                    <a:pt x="14" y="147"/>
                    <a:pt x="1" y="270"/>
                    <a:pt x="68" y="370"/>
                  </a:cubicBezTo>
                  <a:cubicBezTo>
                    <a:pt x="74" y="381"/>
                    <a:pt x="83" y="385"/>
                    <a:pt x="92" y="385"/>
                  </a:cubicBezTo>
                  <a:cubicBezTo>
                    <a:pt x="114" y="385"/>
                    <a:pt x="135" y="363"/>
                    <a:pt x="121" y="340"/>
                  </a:cubicBezTo>
                  <a:cubicBezTo>
                    <a:pt x="61" y="247"/>
                    <a:pt x="78" y="134"/>
                    <a:pt x="78" y="34"/>
                  </a:cubicBezTo>
                  <a:cubicBezTo>
                    <a:pt x="78" y="12"/>
                    <a:pt x="62"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1"/>
            <p:cNvSpPr/>
            <p:nvPr/>
          </p:nvSpPr>
          <p:spPr>
            <a:xfrm>
              <a:off x="1080447" y="2560103"/>
              <a:ext cx="9749" cy="18233"/>
            </a:xfrm>
            <a:custGeom>
              <a:rect b="b" l="l" r="r" t="t"/>
              <a:pathLst>
                <a:path extrusionOk="0" h="245" w="131">
                  <a:moveTo>
                    <a:pt x="55" y="1"/>
                  </a:moveTo>
                  <a:cubicBezTo>
                    <a:pt x="43" y="1"/>
                    <a:pt x="29" y="10"/>
                    <a:pt x="24" y="25"/>
                  </a:cubicBezTo>
                  <a:lnTo>
                    <a:pt x="20" y="21"/>
                  </a:lnTo>
                  <a:cubicBezTo>
                    <a:pt x="4" y="58"/>
                    <a:pt x="0" y="101"/>
                    <a:pt x="10" y="141"/>
                  </a:cubicBezTo>
                  <a:cubicBezTo>
                    <a:pt x="24" y="181"/>
                    <a:pt x="47" y="215"/>
                    <a:pt x="84" y="241"/>
                  </a:cubicBezTo>
                  <a:cubicBezTo>
                    <a:pt x="87" y="243"/>
                    <a:pt x="91" y="244"/>
                    <a:pt x="95" y="244"/>
                  </a:cubicBezTo>
                  <a:cubicBezTo>
                    <a:pt x="105" y="244"/>
                    <a:pt x="116" y="238"/>
                    <a:pt x="124" y="228"/>
                  </a:cubicBezTo>
                  <a:cubicBezTo>
                    <a:pt x="130" y="215"/>
                    <a:pt x="127" y="195"/>
                    <a:pt x="114" y="188"/>
                  </a:cubicBezTo>
                  <a:lnTo>
                    <a:pt x="107" y="181"/>
                  </a:lnTo>
                  <a:lnTo>
                    <a:pt x="97" y="175"/>
                  </a:lnTo>
                  <a:lnTo>
                    <a:pt x="90" y="165"/>
                  </a:lnTo>
                  <a:cubicBezTo>
                    <a:pt x="90" y="165"/>
                    <a:pt x="89" y="162"/>
                    <a:pt x="88" y="162"/>
                  </a:cubicBezTo>
                  <a:cubicBezTo>
                    <a:pt x="87" y="162"/>
                    <a:pt x="87" y="163"/>
                    <a:pt x="87" y="165"/>
                  </a:cubicBezTo>
                  <a:lnTo>
                    <a:pt x="87" y="161"/>
                  </a:lnTo>
                  <a:cubicBezTo>
                    <a:pt x="80" y="155"/>
                    <a:pt x="80" y="148"/>
                    <a:pt x="74" y="141"/>
                  </a:cubicBezTo>
                  <a:cubicBezTo>
                    <a:pt x="74" y="138"/>
                    <a:pt x="74" y="138"/>
                    <a:pt x="74" y="135"/>
                  </a:cubicBezTo>
                  <a:cubicBezTo>
                    <a:pt x="74" y="131"/>
                    <a:pt x="74" y="128"/>
                    <a:pt x="70" y="125"/>
                  </a:cubicBezTo>
                  <a:lnTo>
                    <a:pt x="70" y="121"/>
                  </a:lnTo>
                  <a:lnTo>
                    <a:pt x="70" y="118"/>
                  </a:lnTo>
                  <a:lnTo>
                    <a:pt x="70" y="115"/>
                  </a:lnTo>
                  <a:lnTo>
                    <a:pt x="70" y="111"/>
                  </a:lnTo>
                  <a:cubicBezTo>
                    <a:pt x="70" y="101"/>
                    <a:pt x="70" y="95"/>
                    <a:pt x="70" y="85"/>
                  </a:cubicBezTo>
                  <a:lnTo>
                    <a:pt x="70" y="81"/>
                  </a:lnTo>
                  <a:cubicBezTo>
                    <a:pt x="74" y="75"/>
                    <a:pt x="74" y="71"/>
                    <a:pt x="74" y="68"/>
                  </a:cubicBezTo>
                  <a:cubicBezTo>
                    <a:pt x="77" y="58"/>
                    <a:pt x="80" y="48"/>
                    <a:pt x="84" y="41"/>
                  </a:cubicBezTo>
                  <a:cubicBezTo>
                    <a:pt x="87" y="25"/>
                    <a:pt x="77" y="5"/>
                    <a:pt x="60"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1"/>
            <p:cNvSpPr/>
            <p:nvPr/>
          </p:nvSpPr>
          <p:spPr>
            <a:xfrm>
              <a:off x="1125397" y="2558168"/>
              <a:ext cx="9675" cy="18903"/>
            </a:xfrm>
            <a:custGeom>
              <a:rect b="b" l="l" r="r" t="t"/>
              <a:pathLst>
                <a:path extrusionOk="0" h="254" w="130">
                  <a:moveTo>
                    <a:pt x="50" y="1"/>
                  </a:moveTo>
                  <a:cubicBezTo>
                    <a:pt x="28" y="1"/>
                    <a:pt x="5" y="26"/>
                    <a:pt x="23" y="51"/>
                  </a:cubicBezTo>
                  <a:lnTo>
                    <a:pt x="20" y="54"/>
                  </a:lnTo>
                  <a:cubicBezTo>
                    <a:pt x="30" y="71"/>
                    <a:pt x="40" y="84"/>
                    <a:pt x="50" y="101"/>
                  </a:cubicBezTo>
                  <a:cubicBezTo>
                    <a:pt x="50" y="104"/>
                    <a:pt x="53" y="107"/>
                    <a:pt x="53" y="111"/>
                  </a:cubicBezTo>
                  <a:cubicBezTo>
                    <a:pt x="53" y="114"/>
                    <a:pt x="53" y="114"/>
                    <a:pt x="53" y="117"/>
                  </a:cubicBezTo>
                  <a:cubicBezTo>
                    <a:pt x="57" y="124"/>
                    <a:pt x="60" y="134"/>
                    <a:pt x="60" y="141"/>
                  </a:cubicBezTo>
                  <a:cubicBezTo>
                    <a:pt x="60" y="144"/>
                    <a:pt x="60" y="144"/>
                    <a:pt x="60" y="147"/>
                  </a:cubicBezTo>
                  <a:cubicBezTo>
                    <a:pt x="60" y="151"/>
                    <a:pt x="60" y="154"/>
                    <a:pt x="60" y="157"/>
                  </a:cubicBezTo>
                  <a:lnTo>
                    <a:pt x="60" y="164"/>
                  </a:lnTo>
                  <a:lnTo>
                    <a:pt x="60" y="167"/>
                  </a:lnTo>
                  <a:cubicBezTo>
                    <a:pt x="60" y="167"/>
                    <a:pt x="57" y="174"/>
                    <a:pt x="53" y="177"/>
                  </a:cubicBezTo>
                  <a:cubicBezTo>
                    <a:pt x="50" y="181"/>
                    <a:pt x="47" y="184"/>
                    <a:pt x="43" y="187"/>
                  </a:cubicBezTo>
                  <a:cubicBezTo>
                    <a:pt x="44" y="187"/>
                    <a:pt x="44" y="186"/>
                    <a:pt x="44" y="186"/>
                  </a:cubicBezTo>
                  <a:lnTo>
                    <a:pt x="44" y="186"/>
                  </a:lnTo>
                  <a:cubicBezTo>
                    <a:pt x="43" y="186"/>
                    <a:pt x="40" y="188"/>
                    <a:pt x="41" y="188"/>
                  </a:cubicBezTo>
                  <a:cubicBezTo>
                    <a:pt x="41" y="188"/>
                    <a:pt x="42" y="188"/>
                    <a:pt x="43" y="187"/>
                  </a:cubicBezTo>
                  <a:lnTo>
                    <a:pt x="43" y="187"/>
                  </a:lnTo>
                  <a:lnTo>
                    <a:pt x="33" y="194"/>
                  </a:lnTo>
                  <a:cubicBezTo>
                    <a:pt x="0" y="208"/>
                    <a:pt x="20" y="254"/>
                    <a:pt x="48" y="254"/>
                  </a:cubicBezTo>
                  <a:cubicBezTo>
                    <a:pt x="54" y="254"/>
                    <a:pt x="60" y="252"/>
                    <a:pt x="67" y="247"/>
                  </a:cubicBezTo>
                  <a:cubicBezTo>
                    <a:pt x="107" y="224"/>
                    <a:pt x="130" y="181"/>
                    <a:pt x="127" y="134"/>
                  </a:cubicBezTo>
                  <a:cubicBezTo>
                    <a:pt x="123" y="94"/>
                    <a:pt x="103" y="54"/>
                    <a:pt x="77" y="21"/>
                  </a:cubicBezTo>
                  <a:cubicBezTo>
                    <a:pt x="71" y="7"/>
                    <a:pt x="61"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1"/>
            <p:cNvSpPr/>
            <p:nvPr/>
          </p:nvSpPr>
          <p:spPr>
            <a:xfrm>
              <a:off x="1084615" y="2574839"/>
              <a:ext cx="11312" cy="26270"/>
            </a:xfrm>
            <a:custGeom>
              <a:rect b="b" l="l" r="r" t="t"/>
              <a:pathLst>
                <a:path extrusionOk="0" h="353" w="152">
                  <a:moveTo>
                    <a:pt x="71" y="0"/>
                  </a:moveTo>
                  <a:cubicBezTo>
                    <a:pt x="66" y="0"/>
                    <a:pt x="62" y="1"/>
                    <a:pt x="58" y="3"/>
                  </a:cubicBezTo>
                  <a:cubicBezTo>
                    <a:pt x="1" y="33"/>
                    <a:pt x="18" y="123"/>
                    <a:pt x="31" y="173"/>
                  </a:cubicBezTo>
                  <a:cubicBezTo>
                    <a:pt x="38" y="204"/>
                    <a:pt x="48" y="237"/>
                    <a:pt x="61" y="267"/>
                  </a:cubicBezTo>
                  <a:cubicBezTo>
                    <a:pt x="68" y="294"/>
                    <a:pt x="78" y="317"/>
                    <a:pt x="91" y="337"/>
                  </a:cubicBezTo>
                  <a:cubicBezTo>
                    <a:pt x="98" y="347"/>
                    <a:pt x="109" y="353"/>
                    <a:pt x="121" y="353"/>
                  </a:cubicBezTo>
                  <a:cubicBezTo>
                    <a:pt x="125" y="353"/>
                    <a:pt x="130" y="352"/>
                    <a:pt x="134" y="350"/>
                  </a:cubicBezTo>
                  <a:cubicBezTo>
                    <a:pt x="148" y="340"/>
                    <a:pt x="151" y="324"/>
                    <a:pt x="144" y="307"/>
                  </a:cubicBezTo>
                  <a:cubicBezTo>
                    <a:pt x="141" y="300"/>
                    <a:pt x="134" y="294"/>
                    <a:pt x="131" y="284"/>
                  </a:cubicBezTo>
                  <a:cubicBezTo>
                    <a:pt x="128" y="274"/>
                    <a:pt x="124" y="267"/>
                    <a:pt x="121" y="257"/>
                  </a:cubicBezTo>
                  <a:cubicBezTo>
                    <a:pt x="108" y="227"/>
                    <a:pt x="98" y="200"/>
                    <a:pt x="91" y="170"/>
                  </a:cubicBezTo>
                  <a:cubicBezTo>
                    <a:pt x="88" y="157"/>
                    <a:pt x="84" y="140"/>
                    <a:pt x="81" y="127"/>
                  </a:cubicBezTo>
                  <a:lnTo>
                    <a:pt x="81" y="120"/>
                  </a:lnTo>
                  <a:lnTo>
                    <a:pt x="81" y="110"/>
                  </a:lnTo>
                  <a:lnTo>
                    <a:pt x="81" y="90"/>
                  </a:lnTo>
                  <a:lnTo>
                    <a:pt x="81" y="73"/>
                  </a:lnTo>
                  <a:cubicBezTo>
                    <a:pt x="81" y="75"/>
                    <a:pt x="81" y="75"/>
                    <a:pt x="81" y="75"/>
                  </a:cubicBezTo>
                  <a:cubicBezTo>
                    <a:pt x="82" y="75"/>
                    <a:pt x="84" y="66"/>
                    <a:pt x="84" y="63"/>
                  </a:cubicBezTo>
                  <a:lnTo>
                    <a:pt x="87" y="59"/>
                  </a:lnTo>
                  <a:lnTo>
                    <a:pt x="87" y="59"/>
                  </a:lnTo>
                  <a:cubicBezTo>
                    <a:pt x="86" y="59"/>
                    <a:pt x="86" y="59"/>
                    <a:pt x="86" y="59"/>
                  </a:cubicBezTo>
                  <a:cubicBezTo>
                    <a:pt x="86" y="59"/>
                    <a:pt x="86" y="59"/>
                    <a:pt x="88" y="57"/>
                  </a:cubicBezTo>
                  <a:lnTo>
                    <a:pt x="88" y="57"/>
                  </a:lnTo>
                  <a:lnTo>
                    <a:pt x="87" y="59"/>
                  </a:lnTo>
                  <a:lnTo>
                    <a:pt x="87" y="59"/>
                  </a:lnTo>
                  <a:cubicBezTo>
                    <a:pt x="88" y="58"/>
                    <a:pt x="90" y="56"/>
                    <a:pt x="89" y="56"/>
                  </a:cubicBezTo>
                  <a:lnTo>
                    <a:pt x="89" y="56"/>
                  </a:lnTo>
                  <a:cubicBezTo>
                    <a:pt x="89" y="56"/>
                    <a:pt x="89" y="56"/>
                    <a:pt x="89" y="56"/>
                  </a:cubicBezTo>
                  <a:lnTo>
                    <a:pt x="89" y="56"/>
                  </a:lnTo>
                  <a:cubicBezTo>
                    <a:pt x="88" y="56"/>
                    <a:pt x="88" y="57"/>
                    <a:pt x="88" y="57"/>
                  </a:cubicBezTo>
                  <a:cubicBezTo>
                    <a:pt x="88" y="57"/>
                    <a:pt x="88" y="56"/>
                    <a:pt x="89" y="56"/>
                  </a:cubicBezTo>
                  <a:lnTo>
                    <a:pt x="89" y="56"/>
                  </a:lnTo>
                  <a:cubicBezTo>
                    <a:pt x="119" y="42"/>
                    <a:pt x="98" y="0"/>
                    <a:pt x="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1"/>
            <p:cNvSpPr/>
            <p:nvPr/>
          </p:nvSpPr>
          <p:spPr>
            <a:xfrm>
              <a:off x="1090568" y="2596420"/>
              <a:ext cx="24931" cy="29842"/>
            </a:xfrm>
            <a:custGeom>
              <a:rect b="b" l="l" r="r" t="t"/>
              <a:pathLst>
                <a:path extrusionOk="0" h="401" w="335">
                  <a:moveTo>
                    <a:pt x="38" y="0"/>
                  </a:moveTo>
                  <a:cubicBezTo>
                    <a:pt x="21" y="0"/>
                    <a:pt x="8" y="14"/>
                    <a:pt x="8" y="34"/>
                  </a:cubicBezTo>
                  <a:cubicBezTo>
                    <a:pt x="1" y="117"/>
                    <a:pt x="34" y="197"/>
                    <a:pt x="98" y="254"/>
                  </a:cubicBezTo>
                  <a:cubicBezTo>
                    <a:pt x="151" y="307"/>
                    <a:pt x="221" y="344"/>
                    <a:pt x="278" y="390"/>
                  </a:cubicBezTo>
                  <a:cubicBezTo>
                    <a:pt x="284" y="397"/>
                    <a:pt x="293" y="400"/>
                    <a:pt x="301" y="400"/>
                  </a:cubicBezTo>
                  <a:cubicBezTo>
                    <a:pt x="309" y="400"/>
                    <a:pt x="316" y="397"/>
                    <a:pt x="321" y="390"/>
                  </a:cubicBezTo>
                  <a:cubicBezTo>
                    <a:pt x="334" y="380"/>
                    <a:pt x="334" y="360"/>
                    <a:pt x="321" y="347"/>
                  </a:cubicBezTo>
                  <a:cubicBezTo>
                    <a:pt x="268" y="300"/>
                    <a:pt x="204" y="264"/>
                    <a:pt x="151" y="217"/>
                  </a:cubicBezTo>
                  <a:cubicBezTo>
                    <a:pt x="124" y="194"/>
                    <a:pt x="101" y="167"/>
                    <a:pt x="88" y="137"/>
                  </a:cubicBezTo>
                  <a:cubicBezTo>
                    <a:pt x="71" y="104"/>
                    <a:pt x="68" y="67"/>
                    <a:pt x="71" y="30"/>
                  </a:cubicBezTo>
                  <a:cubicBezTo>
                    <a:pt x="71" y="14"/>
                    <a:pt x="54"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1"/>
            <p:cNvSpPr/>
            <p:nvPr/>
          </p:nvSpPr>
          <p:spPr>
            <a:xfrm>
              <a:off x="1110215" y="2601109"/>
              <a:ext cx="11982" cy="24187"/>
            </a:xfrm>
            <a:custGeom>
              <a:rect b="b" l="l" r="r" t="t"/>
              <a:pathLst>
                <a:path extrusionOk="0" h="325" w="161">
                  <a:moveTo>
                    <a:pt x="129" y="1"/>
                  </a:moveTo>
                  <a:cubicBezTo>
                    <a:pt x="113" y="1"/>
                    <a:pt x="97" y="11"/>
                    <a:pt x="97" y="31"/>
                  </a:cubicBezTo>
                  <a:cubicBezTo>
                    <a:pt x="97" y="117"/>
                    <a:pt x="67" y="201"/>
                    <a:pt x="14" y="271"/>
                  </a:cubicBezTo>
                  <a:cubicBezTo>
                    <a:pt x="0" y="281"/>
                    <a:pt x="0" y="301"/>
                    <a:pt x="14" y="314"/>
                  </a:cubicBezTo>
                  <a:cubicBezTo>
                    <a:pt x="20" y="321"/>
                    <a:pt x="28" y="324"/>
                    <a:pt x="35" y="324"/>
                  </a:cubicBezTo>
                  <a:cubicBezTo>
                    <a:pt x="43" y="324"/>
                    <a:pt x="50" y="321"/>
                    <a:pt x="57" y="314"/>
                  </a:cubicBezTo>
                  <a:cubicBezTo>
                    <a:pt x="124" y="234"/>
                    <a:pt x="157" y="134"/>
                    <a:pt x="161" y="31"/>
                  </a:cubicBezTo>
                  <a:cubicBezTo>
                    <a:pt x="161" y="11"/>
                    <a:pt x="145"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1"/>
            <p:cNvSpPr/>
            <p:nvPr/>
          </p:nvSpPr>
          <p:spPr>
            <a:xfrm>
              <a:off x="1116392" y="2571341"/>
              <a:ext cx="14735" cy="32149"/>
            </a:xfrm>
            <a:custGeom>
              <a:rect b="b" l="l" r="r" t="t"/>
              <a:pathLst>
                <a:path extrusionOk="0" h="432" w="198">
                  <a:moveTo>
                    <a:pt x="140" y="0"/>
                  </a:moveTo>
                  <a:cubicBezTo>
                    <a:pt x="120" y="0"/>
                    <a:pt x="100" y="22"/>
                    <a:pt x="111" y="47"/>
                  </a:cubicBezTo>
                  <a:cubicBezTo>
                    <a:pt x="111" y="50"/>
                    <a:pt x="114" y="57"/>
                    <a:pt x="118" y="60"/>
                  </a:cubicBezTo>
                  <a:cubicBezTo>
                    <a:pt x="118" y="67"/>
                    <a:pt x="121" y="74"/>
                    <a:pt x="121" y="80"/>
                  </a:cubicBezTo>
                  <a:cubicBezTo>
                    <a:pt x="124" y="97"/>
                    <a:pt x="124" y="110"/>
                    <a:pt x="128" y="127"/>
                  </a:cubicBezTo>
                  <a:cubicBezTo>
                    <a:pt x="128" y="160"/>
                    <a:pt x="124" y="194"/>
                    <a:pt x="118" y="227"/>
                  </a:cubicBezTo>
                  <a:cubicBezTo>
                    <a:pt x="114" y="261"/>
                    <a:pt x="104" y="294"/>
                    <a:pt x="88" y="321"/>
                  </a:cubicBezTo>
                  <a:cubicBezTo>
                    <a:pt x="81" y="334"/>
                    <a:pt x="74" y="344"/>
                    <a:pt x="61" y="354"/>
                  </a:cubicBezTo>
                  <a:cubicBezTo>
                    <a:pt x="54" y="361"/>
                    <a:pt x="48" y="367"/>
                    <a:pt x="38" y="371"/>
                  </a:cubicBezTo>
                  <a:cubicBezTo>
                    <a:pt x="1" y="380"/>
                    <a:pt x="12" y="432"/>
                    <a:pt x="45" y="432"/>
                  </a:cubicBezTo>
                  <a:cubicBezTo>
                    <a:pt x="48" y="432"/>
                    <a:pt x="51" y="431"/>
                    <a:pt x="54" y="431"/>
                  </a:cubicBezTo>
                  <a:cubicBezTo>
                    <a:pt x="131" y="407"/>
                    <a:pt x="164" y="321"/>
                    <a:pt x="178" y="251"/>
                  </a:cubicBezTo>
                  <a:cubicBezTo>
                    <a:pt x="198" y="170"/>
                    <a:pt x="194" y="90"/>
                    <a:pt x="164" y="17"/>
                  </a:cubicBezTo>
                  <a:cubicBezTo>
                    <a:pt x="159" y="5"/>
                    <a:pt x="150" y="0"/>
                    <a:pt x="1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1"/>
            <p:cNvSpPr/>
            <p:nvPr/>
          </p:nvSpPr>
          <p:spPr>
            <a:xfrm>
              <a:off x="1092578" y="2595230"/>
              <a:ext cx="27387" cy="7219"/>
            </a:xfrm>
            <a:custGeom>
              <a:rect b="b" l="l" r="r" t="t"/>
              <a:pathLst>
                <a:path extrusionOk="0" h="97" w="368">
                  <a:moveTo>
                    <a:pt x="243" y="1"/>
                  </a:moveTo>
                  <a:cubicBezTo>
                    <a:pt x="225" y="1"/>
                    <a:pt x="206" y="3"/>
                    <a:pt x="187" y="6"/>
                  </a:cubicBezTo>
                  <a:cubicBezTo>
                    <a:pt x="141" y="20"/>
                    <a:pt x="91" y="30"/>
                    <a:pt x="41" y="33"/>
                  </a:cubicBezTo>
                  <a:cubicBezTo>
                    <a:pt x="1" y="33"/>
                    <a:pt x="1" y="96"/>
                    <a:pt x="41" y="96"/>
                  </a:cubicBezTo>
                  <a:lnTo>
                    <a:pt x="44" y="96"/>
                  </a:lnTo>
                  <a:cubicBezTo>
                    <a:pt x="91" y="93"/>
                    <a:pt x="141" y="83"/>
                    <a:pt x="187" y="70"/>
                  </a:cubicBezTo>
                  <a:cubicBezTo>
                    <a:pt x="206" y="64"/>
                    <a:pt x="224" y="61"/>
                    <a:pt x="243" y="61"/>
                  </a:cubicBezTo>
                  <a:cubicBezTo>
                    <a:pt x="269" y="61"/>
                    <a:pt x="294" y="67"/>
                    <a:pt x="317" y="76"/>
                  </a:cubicBezTo>
                  <a:cubicBezTo>
                    <a:pt x="322" y="78"/>
                    <a:pt x="326" y="79"/>
                    <a:pt x="331" y="79"/>
                  </a:cubicBezTo>
                  <a:cubicBezTo>
                    <a:pt x="343" y="79"/>
                    <a:pt x="354" y="73"/>
                    <a:pt x="361" y="63"/>
                  </a:cubicBezTo>
                  <a:cubicBezTo>
                    <a:pt x="368" y="50"/>
                    <a:pt x="364" y="30"/>
                    <a:pt x="348" y="23"/>
                  </a:cubicBezTo>
                  <a:cubicBezTo>
                    <a:pt x="315" y="8"/>
                    <a:pt x="279" y="1"/>
                    <a:pt x="2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1"/>
            <p:cNvSpPr/>
            <p:nvPr/>
          </p:nvSpPr>
          <p:spPr>
            <a:xfrm>
              <a:off x="1090122" y="2568959"/>
              <a:ext cx="31554" cy="7070"/>
            </a:xfrm>
            <a:custGeom>
              <a:rect b="b" l="l" r="r" t="t"/>
              <a:pathLst>
                <a:path extrusionOk="0" h="95" w="424">
                  <a:moveTo>
                    <a:pt x="314" y="0"/>
                  </a:moveTo>
                  <a:cubicBezTo>
                    <a:pt x="221" y="0"/>
                    <a:pt x="128" y="11"/>
                    <a:pt x="37" y="32"/>
                  </a:cubicBezTo>
                  <a:cubicBezTo>
                    <a:pt x="1" y="41"/>
                    <a:pt x="11" y="94"/>
                    <a:pt x="43" y="94"/>
                  </a:cubicBezTo>
                  <a:cubicBezTo>
                    <a:pt x="46" y="94"/>
                    <a:pt x="50" y="94"/>
                    <a:pt x="54" y="92"/>
                  </a:cubicBezTo>
                  <a:cubicBezTo>
                    <a:pt x="147" y="72"/>
                    <a:pt x="243" y="62"/>
                    <a:pt x="341" y="62"/>
                  </a:cubicBezTo>
                  <a:cubicBezTo>
                    <a:pt x="356" y="62"/>
                    <a:pt x="370" y="62"/>
                    <a:pt x="384" y="62"/>
                  </a:cubicBezTo>
                  <a:cubicBezTo>
                    <a:pt x="424" y="62"/>
                    <a:pt x="424" y="2"/>
                    <a:pt x="384" y="2"/>
                  </a:cubicBezTo>
                  <a:cubicBezTo>
                    <a:pt x="361" y="1"/>
                    <a:pt x="337" y="0"/>
                    <a:pt x="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1"/>
            <p:cNvSpPr/>
            <p:nvPr/>
          </p:nvSpPr>
          <p:spPr>
            <a:xfrm>
              <a:off x="1091312" y="2558838"/>
              <a:ext cx="29173" cy="5730"/>
            </a:xfrm>
            <a:custGeom>
              <a:rect b="b" l="l" r="r" t="t"/>
              <a:pathLst>
                <a:path extrusionOk="0" h="77" w="392">
                  <a:moveTo>
                    <a:pt x="139" y="0"/>
                  </a:moveTo>
                  <a:cubicBezTo>
                    <a:pt x="104" y="0"/>
                    <a:pt x="69" y="4"/>
                    <a:pt x="34" y="15"/>
                  </a:cubicBezTo>
                  <a:cubicBezTo>
                    <a:pt x="0" y="24"/>
                    <a:pt x="12" y="76"/>
                    <a:pt x="43" y="76"/>
                  </a:cubicBezTo>
                  <a:cubicBezTo>
                    <a:pt x="46" y="76"/>
                    <a:pt x="48" y="76"/>
                    <a:pt x="51" y="75"/>
                  </a:cubicBezTo>
                  <a:cubicBezTo>
                    <a:pt x="83" y="65"/>
                    <a:pt x="117" y="62"/>
                    <a:pt x="150" y="62"/>
                  </a:cubicBezTo>
                  <a:cubicBezTo>
                    <a:pt x="218" y="62"/>
                    <a:pt x="287" y="75"/>
                    <a:pt x="351" y="75"/>
                  </a:cubicBezTo>
                  <a:cubicBezTo>
                    <a:pt x="391" y="75"/>
                    <a:pt x="391" y="15"/>
                    <a:pt x="351" y="15"/>
                  </a:cubicBezTo>
                  <a:cubicBezTo>
                    <a:pt x="282" y="15"/>
                    <a:pt x="210" y="0"/>
                    <a:pt x="1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1"/>
            <p:cNvSpPr/>
            <p:nvPr/>
          </p:nvSpPr>
          <p:spPr>
            <a:xfrm>
              <a:off x="1105675" y="2514186"/>
              <a:ext cx="7368" cy="40112"/>
            </a:xfrm>
            <a:custGeom>
              <a:rect b="b" l="l" r="r" t="t"/>
              <a:pathLst>
                <a:path extrusionOk="0" h="539" w="99">
                  <a:moveTo>
                    <a:pt x="40" y="1"/>
                  </a:moveTo>
                  <a:cubicBezTo>
                    <a:pt x="21" y="1"/>
                    <a:pt x="1" y="16"/>
                    <a:pt x="5" y="38"/>
                  </a:cubicBezTo>
                  <a:cubicBezTo>
                    <a:pt x="35" y="195"/>
                    <a:pt x="21" y="352"/>
                    <a:pt x="18" y="508"/>
                  </a:cubicBezTo>
                  <a:cubicBezTo>
                    <a:pt x="18" y="528"/>
                    <a:pt x="34" y="538"/>
                    <a:pt x="50" y="538"/>
                  </a:cubicBezTo>
                  <a:cubicBezTo>
                    <a:pt x="66" y="538"/>
                    <a:pt x="81" y="528"/>
                    <a:pt x="81" y="508"/>
                  </a:cubicBezTo>
                  <a:cubicBezTo>
                    <a:pt x="81" y="345"/>
                    <a:pt x="98" y="181"/>
                    <a:pt x="65" y="21"/>
                  </a:cubicBezTo>
                  <a:cubicBezTo>
                    <a:pt x="62" y="7"/>
                    <a:pt x="51"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1"/>
            <p:cNvSpPr/>
            <p:nvPr/>
          </p:nvSpPr>
          <p:spPr>
            <a:xfrm>
              <a:off x="1104261" y="2501609"/>
              <a:ext cx="6028" cy="4763"/>
            </a:xfrm>
            <a:custGeom>
              <a:rect b="b" l="l" r="r" t="t"/>
              <a:pathLst>
                <a:path extrusionOk="0" h="64" w="81">
                  <a:moveTo>
                    <a:pt x="40" y="0"/>
                  </a:moveTo>
                  <a:cubicBezTo>
                    <a:pt x="0" y="0"/>
                    <a:pt x="0" y="64"/>
                    <a:pt x="40" y="64"/>
                  </a:cubicBezTo>
                  <a:cubicBezTo>
                    <a:pt x="80" y="64"/>
                    <a:pt x="80"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1"/>
            <p:cNvSpPr/>
            <p:nvPr/>
          </p:nvSpPr>
          <p:spPr>
            <a:xfrm>
              <a:off x="1110289" y="2492456"/>
              <a:ext cx="7665" cy="33191"/>
            </a:xfrm>
            <a:custGeom>
              <a:rect b="b" l="l" r="r" t="t"/>
              <a:pathLst>
                <a:path extrusionOk="0" h="446" w="103">
                  <a:moveTo>
                    <a:pt x="38" y="0"/>
                  </a:moveTo>
                  <a:cubicBezTo>
                    <a:pt x="19" y="0"/>
                    <a:pt x="0" y="16"/>
                    <a:pt x="6" y="40"/>
                  </a:cubicBezTo>
                  <a:cubicBezTo>
                    <a:pt x="29" y="163"/>
                    <a:pt x="39" y="290"/>
                    <a:pt x="33" y="413"/>
                  </a:cubicBezTo>
                  <a:cubicBezTo>
                    <a:pt x="33" y="435"/>
                    <a:pt x="49" y="446"/>
                    <a:pt x="64" y="446"/>
                  </a:cubicBezTo>
                  <a:cubicBezTo>
                    <a:pt x="80" y="446"/>
                    <a:pt x="96" y="435"/>
                    <a:pt x="96" y="413"/>
                  </a:cubicBezTo>
                  <a:cubicBezTo>
                    <a:pt x="103" y="283"/>
                    <a:pt x="90" y="150"/>
                    <a:pt x="66"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1"/>
            <p:cNvSpPr/>
            <p:nvPr/>
          </p:nvSpPr>
          <p:spPr>
            <a:xfrm>
              <a:off x="1093322" y="2515303"/>
              <a:ext cx="8558" cy="28726"/>
            </a:xfrm>
            <a:custGeom>
              <a:rect b="b" l="l" r="r" t="t"/>
              <a:pathLst>
                <a:path extrusionOk="0" h="386" w="115">
                  <a:moveTo>
                    <a:pt x="46" y="1"/>
                  </a:moveTo>
                  <a:cubicBezTo>
                    <a:pt x="33" y="1"/>
                    <a:pt x="20" y="10"/>
                    <a:pt x="17" y="23"/>
                  </a:cubicBezTo>
                  <a:cubicBezTo>
                    <a:pt x="1" y="140"/>
                    <a:pt x="31" y="250"/>
                    <a:pt x="47" y="363"/>
                  </a:cubicBezTo>
                  <a:cubicBezTo>
                    <a:pt x="53" y="376"/>
                    <a:pt x="64" y="385"/>
                    <a:pt x="77" y="385"/>
                  </a:cubicBezTo>
                  <a:cubicBezTo>
                    <a:pt x="80" y="385"/>
                    <a:pt x="84" y="385"/>
                    <a:pt x="87" y="383"/>
                  </a:cubicBezTo>
                  <a:cubicBezTo>
                    <a:pt x="104" y="380"/>
                    <a:pt x="114" y="363"/>
                    <a:pt x="107" y="347"/>
                  </a:cubicBezTo>
                  <a:cubicBezTo>
                    <a:pt x="94" y="246"/>
                    <a:pt x="64" y="143"/>
                    <a:pt x="77" y="40"/>
                  </a:cubicBezTo>
                  <a:cubicBezTo>
                    <a:pt x="81" y="23"/>
                    <a:pt x="71" y="6"/>
                    <a:pt x="57" y="3"/>
                  </a:cubicBezTo>
                  <a:cubicBezTo>
                    <a:pt x="54" y="2"/>
                    <a:pt x="50"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1"/>
            <p:cNvSpPr/>
            <p:nvPr/>
          </p:nvSpPr>
          <p:spPr>
            <a:xfrm>
              <a:off x="1112671" y="2432920"/>
              <a:ext cx="4837" cy="16149"/>
            </a:xfrm>
            <a:custGeom>
              <a:rect b="b" l="l" r="r" t="t"/>
              <a:pathLst>
                <a:path extrusionOk="0" h="217" w="65">
                  <a:moveTo>
                    <a:pt x="32" y="0"/>
                  </a:moveTo>
                  <a:cubicBezTo>
                    <a:pt x="17" y="0"/>
                    <a:pt x="1" y="11"/>
                    <a:pt x="1" y="33"/>
                  </a:cubicBezTo>
                  <a:lnTo>
                    <a:pt x="1" y="186"/>
                  </a:lnTo>
                  <a:cubicBezTo>
                    <a:pt x="1" y="206"/>
                    <a:pt x="17" y="216"/>
                    <a:pt x="32" y="216"/>
                  </a:cubicBezTo>
                  <a:cubicBezTo>
                    <a:pt x="48" y="216"/>
                    <a:pt x="64" y="206"/>
                    <a:pt x="64" y="186"/>
                  </a:cubicBezTo>
                  <a:lnTo>
                    <a:pt x="64" y="33"/>
                  </a:ln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1"/>
            <p:cNvSpPr/>
            <p:nvPr/>
          </p:nvSpPr>
          <p:spPr>
            <a:xfrm>
              <a:off x="1098085" y="2430762"/>
              <a:ext cx="5730" cy="10344"/>
            </a:xfrm>
            <a:custGeom>
              <a:rect b="b" l="l" r="r" t="t"/>
              <a:pathLst>
                <a:path extrusionOk="0" h="139" w="77">
                  <a:moveTo>
                    <a:pt x="30" y="0"/>
                  </a:moveTo>
                  <a:cubicBezTo>
                    <a:pt x="24" y="0"/>
                    <a:pt x="19" y="2"/>
                    <a:pt x="13" y="5"/>
                  </a:cubicBezTo>
                  <a:cubicBezTo>
                    <a:pt x="7" y="8"/>
                    <a:pt x="3" y="15"/>
                    <a:pt x="0" y="22"/>
                  </a:cubicBezTo>
                  <a:cubicBezTo>
                    <a:pt x="0" y="32"/>
                    <a:pt x="0" y="38"/>
                    <a:pt x="3" y="45"/>
                  </a:cubicBezTo>
                  <a:lnTo>
                    <a:pt x="7" y="58"/>
                  </a:lnTo>
                  <a:lnTo>
                    <a:pt x="7" y="52"/>
                  </a:lnTo>
                  <a:cubicBezTo>
                    <a:pt x="10" y="58"/>
                    <a:pt x="13" y="72"/>
                    <a:pt x="13" y="82"/>
                  </a:cubicBezTo>
                  <a:cubicBezTo>
                    <a:pt x="13" y="91"/>
                    <a:pt x="13" y="99"/>
                    <a:pt x="13" y="108"/>
                  </a:cubicBezTo>
                  <a:cubicBezTo>
                    <a:pt x="13" y="115"/>
                    <a:pt x="17" y="125"/>
                    <a:pt x="23" y="128"/>
                  </a:cubicBezTo>
                  <a:cubicBezTo>
                    <a:pt x="30" y="135"/>
                    <a:pt x="37" y="138"/>
                    <a:pt x="43" y="138"/>
                  </a:cubicBezTo>
                  <a:cubicBezTo>
                    <a:pt x="63" y="138"/>
                    <a:pt x="77" y="125"/>
                    <a:pt x="77" y="108"/>
                  </a:cubicBezTo>
                  <a:cubicBezTo>
                    <a:pt x="77" y="92"/>
                    <a:pt x="77" y="75"/>
                    <a:pt x="73" y="62"/>
                  </a:cubicBezTo>
                  <a:cubicBezTo>
                    <a:pt x="70" y="45"/>
                    <a:pt x="63" y="28"/>
                    <a:pt x="57" y="15"/>
                  </a:cubicBezTo>
                  <a:cubicBezTo>
                    <a:pt x="50" y="6"/>
                    <a:pt x="40" y="0"/>
                    <a:pt x="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1"/>
            <p:cNvSpPr/>
            <p:nvPr/>
          </p:nvSpPr>
          <p:spPr>
            <a:xfrm>
              <a:off x="1166253" y="2529070"/>
              <a:ext cx="85732" cy="251540"/>
            </a:xfrm>
            <a:custGeom>
              <a:rect b="b" l="l" r="r" t="t"/>
              <a:pathLst>
                <a:path extrusionOk="0" h="3380" w="1152">
                  <a:moveTo>
                    <a:pt x="36" y="1"/>
                  </a:moveTo>
                  <a:cubicBezTo>
                    <a:pt x="19" y="1"/>
                    <a:pt x="0" y="16"/>
                    <a:pt x="5" y="38"/>
                  </a:cubicBezTo>
                  <a:cubicBezTo>
                    <a:pt x="71" y="262"/>
                    <a:pt x="95" y="495"/>
                    <a:pt x="141" y="718"/>
                  </a:cubicBezTo>
                  <a:cubicBezTo>
                    <a:pt x="195" y="949"/>
                    <a:pt x="268" y="1175"/>
                    <a:pt x="358" y="1392"/>
                  </a:cubicBezTo>
                  <a:cubicBezTo>
                    <a:pt x="445" y="1609"/>
                    <a:pt x="531" y="1822"/>
                    <a:pt x="618" y="2039"/>
                  </a:cubicBezTo>
                  <a:cubicBezTo>
                    <a:pt x="712" y="2253"/>
                    <a:pt x="788" y="2469"/>
                    <a:pt x="852" y="2693"/>
                  </a:cubicBezTo>
                  <a:cubicBezTo>
                    <a:pt x="912" y="2920"/>
                    <a:pt x="962" y="3156"/>
                    <a:pt x="1085" y="3363"/>
                  </a:cubicBezTo>
                  <a:cubicBezTo>
                    <a:pt x="1091" y="3375"/>
                    <a:pt x="1101" y="3380"/>
                    <a:pt x="1111" y="3380"/>
                  </a:cubicBezTo>
                  <a:cubicBezTo>
                    <a:pt x="1132" y="3380"/>
                    <a:pt x="1152" y="3358"/>
                    <a:pt x="1138" y="3333"/>
                  </a:cubicBezTo>
                  <a:cubicBezTo>
                    <a:pt x="1028" y="3146"/>
                    <a:pt x="978" y="2933"/>
                    <a:pt x="925" y="2726"/>
                  </a:cubicBezTo>
                  <a:cubicBezTo>
                    <a:pt x="868" y="2509"/>
                    <a:pt x="792" y="2293"/>
                    <a:pt x="705" y="2082"/>
                  </a:cubicBezTo>
                  <a:cubicBezTo>
                    <a:pt x="618" y="1872"/>
                    <a:pt x="531" y="1659"/>
                    <a:pt x="448" y="1445"/>
                  </a:cubicBezTo>
                  <a:cubicBezTo>
                    <a:pt x="358" y="1232"/>
                    <a:pt x="281" y="1012"/>
                    <a:pt x="221" y="788"/>
                  </a:cubicBezTo>
                  <a:cubicBezTo>
                    <a:pt x="158" y="535"/>
                    <a:pt x="141" y="272"/>
                    <a:pt x="65" y="21"/>
                  </a:cubicBezTo>
                  <a:cubicBezTo>
                    <a:pt x="59" y="7"/>
                    <a:pt x="48"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1"/>
            <p:cNvSpPr/>
            <p:nvPr/>
          </p:nvSpPr>
          <p:spPr>
            <a:xfrm>
              <a:off x="1118029" y="2604383"/>
              <a:ext cx="82383" cy="279075"/>
            </a:xfrm>
            <a:custGeom>
              <a:rect b="b" l="l" r="r" t="t"/>
              <a:pathLst>
                <a:path extrusionOk="0" h="3750" w="1107">
                  <a:moveTo>
                    <a:pt x="40" y="0"/>
                  </a:moveTo>
                  <a:cubicBezTo>
                    <a:pt x="20" y="0"/>
                    <a:pt x="1" y="16"/>
                    <a:pt x="9" y="40"/>
                  </a:cubicBezTo>
                  <a:cubicBezTo>
                    <a:pt x="76" y="283"/>
                    <a:pt x="76" y="537"/>
                    <a:pt x="92" y="790"/>
                  </a:cubicBezTo>
                  <a:cubicBezTo>
                    <a:pt x="109" y="1037"/>
                    <a:pt x="152" y="1281"/>
                    <a:pt x="226" y="1517"/>
                  </a:cubicBezTo>
                  <a:cubicBezTo>
                    <a:pt x="299" y="1754"/>
                    <a:pt x="386" y="1984"/>
                    <a:pt x="492" y="2208"/>
                  </a:cubicBezTo>
                  <a:cubicBezTo>
                    <a:pt x="596" y="2441"/>
                    <a:pt x="683" y="2681"/>
                    <a:pt x="756" y="2925"/>
                  </a:cubicBezTo>
                  <a:cubicBezTo>
                    <a:pt x="843" y="3195"/>
                    <a:pt x="926" y="3468"/>
                    <a:pt x="1036" y="3729"/>
                  </a:cubicBezTo>
                  <a:cubicBezTo>
                    <a:pt x="1043" y="3743"/>
                    <a:pt x="1056" y="3749"/>
                    <a:pt x="1068" y="3749"/>
                  </a:cubicBezTo>
                  <a:cubicBezTo>
                    <a:pt x="1088" y="3749"/>
                    <a:pt x="1106" y="3734"/>
                    <a:pt x="1096" y="3712"/>
                  </a:cubicBezTo>
                  <a:cubicBezTo>
                    <a:pt x="903" y="3248"/>
                    <a:pt x="793" y="2755"/>
                    <a:pt x="596" y="2294"/>
                  </a:cubicBezTo>
                  <a:cubicBezTo>
                    <a:pt x="499" y="2061"/>
                    <a:pt x="392" y="1834"/>
                    <a:pt x="312" y="1591"/>
                  </a:cubicBezTo>
                  <a:cubicBezTo>
                    <a:pt x="232" y="1351"/>
                    <a:pt x="179" y="1101"/>
                    <a:pt x="159" y="844"/>
                  </a:cubicBezTo>
                  <a:cubicBezTo>
                    <a:pt x="139" y="570"/>
                    <a:pt x="142" y="290"/>
                    <a:pt x="69" y="23"/>
                  </a:cubicBezTo>
                  <a:cubicBezTo>
                    <a:pt x="65" y="7"/>
                    <a:pt x="52"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1"/>
            <p:cNvSpPr/>
            <p:nvPr/>
          </p:nvSpPr>
          <p:spPr>
            <a:xfrm>
              <a:off x="1184783" y="2769372"/>
              <a:ext cx="70922" cy="168040"/>
            </a:xfrm>
            <a:custGeom>
              <a:rect b="b" l="l" r="r" t="t"/>
              <a:pathLst>
                <a:path extrusionOk="0" h="2258" w="953">
                  <a:moveTo>
                    <a:pt x="860" y="0"/>
                  </a:moveTo>
                  <a:cubicBezTo>
                    <a:pt x="841" y="0"/>
                    <a:pt x="823" y="15"/>
                    <a:pt x="833" y="37"/>
                  </a:cubicBezTo>
                  <a:cubicBezTo>
                    <a:pt x="889" y="174"/>
                    <a:pt x="819" y="338"/>
                    <a:pt x="763" y="461"/>
                  </a:cubicBezTo>
                  <a:cubicBezTo>
                    <a:pt x="703" y="594"/>
                    <a:pt x="639" y="728"/>
                    <a:pt x="566" y="858"/>
                  </a:cubicBezTo>
                  <a:cubicBezTo>
                    <a:pt x="413" y="1138"/>
                    <a:pt x="239" y="1408"/>
                    <a:pt x="122" y="1705"/>
                  </a:cubicBezTo>
                  <a:cubicBezTo>
                    <a:pt x="52" y="1872"/>
                    <a:pt x="12" y="2045"/>
                    <a:pt x="2" y="2225"/>
                  </a:cubicBezTo>
                  <a:cubicBezTo>
                    <a:pt x="1" y="2247"/>
                    <a:pt x="16" y="2258"/>
                    <a:pt x="31" y="2258"/>
                  </a:cubicBezTo>
                  <a:cubicBezTo>
                    <a:pt x="46" y="2258"/>
                    <a:pt x="62" y="2247"/>
                    <a:pt x="62" y="2225"/>
                  </a:cubicBezTo>
                  <a:cubicBezTo>
                    <a:pt x="82" y="1892"/>
                    <a:pt x="229" y="1585"/>
                    <a:pt x="389" y="1295"/>
                  </a:cubicBezTo>
                  <a:cubicBezTo>
                    <a:pt x="543" y="1025"/>
                    <a:pt x="699" y="758"/>
                    <a:pt x="826" y="471"/>
                  </a:cubicBezTo>
                  <a:cubicBezTo>
                    <a:pt x="886" y="338"/>
                    <a:pt x="953" y="167"/>
                    <a:pt x="893" y="21"/>
                  </a:cubicBezTo>
                  <a:cubicBezTo>
                    <a:pt x="886" y="6"/>
                    <a:pt x="873" y="0"/>
                    <a:pt x="8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1"/>
            <p:cNvSpPr/>
            <p:nvPr/>
          </p:nvSpPr>
          <p:spPr>
            <a:xfrm>
              <a:off x="1157397" y="2846843"/>
              <a:ext cx="32075" cy="153156"/>
            </a:xfrm>
            <a:custGeom>
              <a:rect b="b" l="l" r="r" t="t"/>
              <a:pathLst>
                <a:path extrusionOk="0" h="2058" w="431">
                  <a:moveTo>
                    <a:pt x="370" y="0"/>
                  </a:moveTo>
                  <a:cubicBezTo>
                    <a:pt x="350" y="0"/>
                    <a:pt x="329" y="22"/>
                    <a:pt x="340" y="47"/>
                  </a:cubicBezTo>
                  <a:lnTo>
                    <a:pt x="344" y="47"/>
                  </a:lnTo>
                  <a:cubicBezTo>
                    <a:pt x="364" y="87"/>
                    <a:pt x="340" y="130"/>
                    <a:pt x="327" y="170"/>
                  </a:cubicBezTo>
                  <a:cubicBezTo>
                    <a:pt x="314" y="207"/>
                    <a:pt x="300" y="247"/>
                    <a:pt x="284" y="287"/>
                  </a:cubicBezTo>
                  <a:cubicBezTo>
                    <a:pt x="257" y="367"/>
                    <a:pt x="227" y="444"/>
                    <a:pt x="197" y="521"/>
                  </a:cubicBezTo>
                  <a:cubicBezTo>
                    <a:pt x="134" y="677"/>
                    <a:pt x="87" y="841"/>
                    <a:pt x="57" y="1004"/>
                  </a:cubicBezTo>
                  <a:cubicBezTo>
                    <a:pt x="33" y="1161"/>
                    <a:pt x="0" y="1324"/>
                    <a:pt x="17" y="1484"/>
                  </a:cubicBezTo>
                  <a:cubicBezTo>
                    <a:pt x="27" y="1591"/>
                    <a:pt x="47" y="1694"/>
                    <a:pt x="80" y="1798"/>
                  </a:cubicBezTo>
                  <a:cubicBezTo>
                    <a:pt x="117" y="1901"/>
                    <a:pt x="170" y="2008"/>
                    <a:pt x="277" y="2055"/>
                  </a:cubicBezTo>
                  <a:cubicBezTo>
                    <a:pt x="281" y="2057"/>
                    <a:pt x="286" y="2058"/>
                    <a:pt x="290" y="2058"/>
                  </a:cubicBezTo>
                  <a:cubicBezTo>
                    <a:pt x="318" y="2058"/>
                    <a:pt x="339" y="2016"/>
                    <a:pt x="307" y="2001"/>
                  </a:cubicBezTo>
                  <a:cubicBezTo>
                    <a:pt x="210" y="1958"/>
                    <a:pt x="164" y="1851"/>
                    <a:pt x="134" y="1758"/>
                  </a:cubicBezTo>
                  <a:cubicBezTo>
                    <a:pt x="103" y="1658"/>
                    <a:pt x="83" y="1558"/>
                    <a:pt x="77" y="1458"/>
                  </a:cubicBezTo>
                  <a:cubicBezTo>
                    <a:pt x="63" y="1288"/>
                    <a:pt x="103" y="1108"/>
                    <a:pt x="130" y="941"/>
                  </a:cubicBezTo>
                  <a:cubicBezTo>
                    <a:pt x="157" y="784"/>
                    <a:pt x="220" y="631"/>
                    <a:pt x="277" y="484"/>
                  </a:cubicBezTo>
                  <a:cubicBezTo>
                    <a:pt x="310" y="397"/>
                    <a:pt x="344" y="310"/>
                    <a:pt x="374" y="220"/>
                  </a:cubicBezTo>
                  <a:cubicBezTo>
                    <a:pt x="397" y="154"/>
                    <a:pt x="430" y="84"/>
                    <a:pt x="394" y="17"/>
                  </a:cubicBezTo>
                  <a:cubicBezTo>
                    <a:pt x="388" y="5"/>
                    <a:pt x="379" y="0"/>
                    <a:pt x="3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1"/>
            <p:cNvSpPr/>
            <p:nvPr/>
          </p:nvSpPr>
          <p:spPr>
            <a:xfrm>
              <a:off x="1175928" y="2938380"/>
              <a:ext cx="58792" cy="62885"/>
            </a:xfrm>
            <a:custGeom>
              <a:rect b="b" l="l" r="r" t="t"/>
              <a:pathLst>
                <a:path extrusionOk="0" h="845" w="790">
                  <a:moveTo>
                    <a:pt x="752" y="0"/>
                  </a:moveTo>
                  <a:cubicBezTo>
                    <a:pt x="739" y="0"/>
                    <a:pt x="727" y="7"/>
                    <a:pt x="722" y="21"/>
                  </a:cubicBezTo>
                  <a:cubicBezTo>
                    <a:pt x="665" y="181"/>
                    <a:pt x="565" y="324"/>
                    <a:pt x="435" y="434"/>
                  </a:cubicBezTo>
                  <a:cubicBezTo>
                    <a:pt x="365" y="491"/>
                    <a:pt x="281" y="528"/>
                    <a:pt x="215" y="588"/>
                  </a:cubicBezTo>
                  <a:cubicBezTo>
                    <a:pt x="148" y="645"/>
                    <a:pt x="88" y="725"/>
                    <a:pt x="21" y="791"/>
                  </a:cubicBezTo>
                  <a:cubicBezTo>
                    <a:pt x="1" y="812"/>
                    <a:pt x="22" y="844"/>
                    <a:pt x="45" y="844"/>
                  </a:cubicBezTo>
                  <a:cubicBezTo>
                    <a:pt x="52" y="844"/>
                    <a:pt x="59" y="842"/>
                    <a:pt x="65" y="835"/>
                  </a:cubicBezTo>
                  <a:cubicBezTo>
                    <a:pt x="135" y="765"/>
                    <a:pt x="195" y="685"/>
                    <a:pt x="268" y="621"/>
                  </a:cubicBezTo>
                  <a:cubicBezTo>
                    <a:pt x="308" y="595"/>
                    <a:pt x="348" y="568"/>
                    <a:pt x="391" y="545"/>
                  </a:cubicBezTo>
                  <a:cubicBezTo>
                    <a:pt x="428" y="521"/>
                    <a:pt x="461" y="494"/>
                    <a:pt x="495" y="464"/>
                  </a:cubicBezTo>
                  <a:cubicBezTo>
                    <a:pt x="625" y="351"/>
                    <a:pt x="722" y="201"/>
                    <a:pt x="782" y="38"/>
                  </a:cubicBezTo>
                  <a:cubicBezTo>
                    <a:pt x="790" y="15"/>
                    <a:pt x="771" y="0"/>
                    <a:pt x="75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1"/>
            <p:cNvSpPr/>
            <p:nvPr/>
          </p:nvSpPr>
          <p:spPr>
            <a:xfrm>
              <a:off x="1218198" y="2853764"/>
              <a:ext cx="47331" cy="83499"/>
            </a:xfrm>
            <a:custGeom>
              <a:rect b="b" l="l" r="r" t="t"/>
              <a:pathLst>
                <a:path extrusionOk="0" h="1122" w="636">
                  <a:moveTo>
                    <a:pt x="597" y="0"/>
                  </a:moveTo>
                  <a:cubicBezTo>
                    <a:pt x="585" y="0"/>
                    <a:pt x="572" y="6"/>
                    <a:pt x="567" y="21"/>
                  </a:cubicBezTo>
                  <a:cubicBezTo>
                    <a:pt x="490" y="211"/>
                    <a:pt x="404" y="394"/>
                    <a:pt x="304" y="571"/>
                  </a:cubicBezTo>
                  <a:cubicBezTo>
                    <a:pt x="207" y="738"/>
                    <a:pt x="134" y="921"/>
                    <a:pt x="17" y="1078"/>
                  </a:cubicBezTo>
                  <a:cubicBezTo>
                    <a:pt x="0" y="1099"/>
                    <a:pt x="22" y="1122"/>
                    <a:pt x="46" y="1122"/>
                  </a:cubicBezTo>
                  <a:cubicBezTo>
                    <a:pt x="55" y="1122"/>
                    <a:pt x="66" y="1118"/>
                    <a:pt x="74" y="1108"/>
                  </a:cubicBezTo>
                  <a:lnTo>
                    <a:pt x="70" y="1105"/>
                  </a:lnTo>
                  <a:cubicBezTo>
                    <a:pt x="190" y="944"/>
                    <a:pt x="267" y="758"/>
                    <a:pt x="364" y="584"/>
                  </a:cubicBezTo>
                  <a:cubicBezTo>
                    <a:pt x="464" y="408"/>
                    <a:pt x="550" y="227"/>
                    <a:pt x="627" y="37"/>
                  </a:cubicBezTo>
                  <a:cubicBezTo>
                    <a:pt x="635" y="15"/>
                    <a:pt x="616" y="0"/>
                    <a:pt x="5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1"/>
            <p:cNvSpPr/>
            <p:nvPr/>
          </p:nvSpPr>
          <p:spPr>
            <a:xfrm>
              <a:off x="1263817" y="2838806"/>
              <a:ext cx="13991" cy="37731"/>
            </a:xfrm>
            <a:custGeom>
              <a:rect b="b" l="l" r="r" t="t"/>
              <a:pathLst>
                <a:path extrusionOk="0" h="507" w="188">
                  <a:moveTo>
                    <a:pt x="154" y="1"/>
                  </a:moveTo>
                  <a:cubicBezTo>
                    <a:pt x="140" y="1"/>
                    <a:pt x="127" y="10"/>
                    <a:pt x="121" y="25"/>
                  </a:cubicBezTo>
                  <a:cubicBezTo>
                    <a:pt x="111" y="98"/>
                    <a:pt x="111" y="175"/>
                    <a:pt x="98" y="252"/>
                  </a:cubicBezTo>
                  <a:cubicBezTo>
                    <a:pt x="88" y="318"/>
                    <a:pt x="78" y="408"/>
                    <a:pt x="24" y="455"/>
                  </a:cubicBezTo>
                  <a:cubicBezTo>
                    <a:pt x="1" y="476"/>
                    <a:pt x="22" y="507"/>
                    <a:pt x="47" y="507"/>
                  </a:cubicBezTo>
                  <a:cubicBezTo>
                    <a:pt x="54" y="507"/>
                    <a:pt x="61" y="504"/>
                    <a:pt x="68" y="498"/>
                  </a:cubicBezTo>
                  <a:cubicBezTo>
                    <a:pt x="128" y="445"/>
                    <a:pt x="144" y="355"/>
                    <a:pt x="158" y="278"/>
                  </a:cubicBezTo>
                  <a:cubicBezTo>
                    <a:pt x="168" y="205"/>
                    <a:pt x="171" y="112"/>
                    <a:pt x="184" y="38"/>
                  </a:cubicBezTo>
                  <a:cubicBezTo>
                    <a:pt x="188" y="25"/>
                    <a:pt x="178" y="5"/>
                    <a:pt x="161" y="2"/>
                  </a:cubicBezTo>
                  <a:cubicBezTo>
                    <a:pt x="159" y="1"/>
                    <a:pt x="157" y="1"/>
                    <a:pt x="1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1"/>
            <p:cNvSpPr/>
            <p:nvPr/>
          </p:nvSpPr>
          <p:spPr>
            <a:xfrm>
              <a:off x="1250347" y="2769372"/>
              <a:ext cx="44578" cy="103890"/>
            </a:xfrm>
            <a:custGeom>
              <a:rect b="b" l="l" r="r" t="t"/>
              <a:pathLst>
                <a:path extrusionOk="0" h="1396" w="599">
                  <a:moveTo>
                    <a:pt x="38" y="0"/>
                  </a:moveTo>
                  <a:cubicBezTo>
                    <a:pt x="19" y="0"/>
                    <a:pt x="0" y="15"/>
                    <a:pt x="8" y="37"/>
                  </a:cubicBezTo>
                  <a:lnTo>
                    <a:pt x="12" y="37"/>
                  </a:lnTo>
                  <a:cubicBezTo>
                    <a:pt x="92" y="261"/>
                    <a:pt x="279" y="421"/>
                    <a:pt x="385" y="631"/>
                  </a:cubicBezTo>
                  <a:cubicBezTo>
                    <a:pt x="509" y="851"/>
                    <a:pt x="539" y="1115"/>
                    <a:pt x="469" y="1358"/>
                  </a:cubicBezTo>
                  <a:cubicBezTo>
                    <a:pt x="465" y="1380"/>
                    <a:pt x="483" y="1395"/>
                    <a:pt x="501" y="1395"/>
                  </a:cubicBezTo>
                  <a:cubicBezTo>
                    <a:pt x="512" y="1395"/>
                    <a:pt x="523" y="1389"/>
                    <a:pt x="529" y="1375"/>
                  </a:cubicBezTo>
                  <a:cubicBezTo>
                    <a:pt x="599" y="1138"/>
                    <a:pt x="575" y="881"/>
                    <a:pt x="469" y="661"/>
                  </a:cubicBezTo>
                  <a:cubicBezTo>
                    <a:pt x="415" y="548"/>
                    <a:pt x="349" y="441"/>
                    <a:pt x="269" y="344"/>
                  </a:cubicBezTo>
                  <a:cubicBezTo>
                    <a:pt x="185" y="248"/>
                    <a:pt x="118" y="137"/>
                    <a:pt x="68" y="21"/>
                  </a:cubicBezTo>
                  <a:cubicBezTo>
                    <a:pt x="63" y="6"/>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1"/>
            <p:cNvSpPr/>
            <p:nvPr/>
          </p:nvSpPr>
          <p:spPr>
            <a:xfrm>
              <a:off x="1261882" y="2809112"/>
              <a:ext cx="7963" cy="23145"/>
            </a:xfrm>
            <a:custGeom>
              <a:rect b="b" l="l" r="r" t="t"/>
              <a:pathLst>
                <a:path extrusionOk="0" h="311" w="107">
                  <a:moveTo>
                    <a:pt x="72" y="0"/>
                  </a:moveTo>
                  <a:cubicBezTo>
                    <a:pt x="56" y="0"/>
                    <a:pt x="40" y="10"/>
                    <a:pt x="40" y="30"/>
                  </a:cubicBezTo>
                  <a:cubicBezTo>
                    <a:pt x="47" y="110"/>
                    <a:pt x="37" y="190"/>
                    <a:pt x="10" y="267"/>
                  </a:cubicBezTo>
                  <a:cubicBezTo>
                    <a:pt x="0" y="293"/>
                    <a:pt x="21" y="311"/>
                    <a:pt x="41" y="311"/>
                  </a:cubicBezTo>
                  <a:cubicBezTo>
                    <a:pt x="55" y="311"/>
                    <a:pt x="68" y="303"/>
                    <a:pt x="70" y="284"/>
                  </a:cubicBezTo>
                  <a:cubicBezTo>
                    <a:pt x="97" y="204"/>
                    <a:pt x="107" y="117"/>
                    <a:pt x="104" y="30"/>
                  </a:cubicBezTo>
                  <a:cubicBezTo>
                    <a:pt x="104" y="10"/>
                    <a:pt x="88" y="0"/>
                    <a:pt x="7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1"/>
            <p:cNvSpPr/>
            <p:nvPr/>
          </p:nvSpPr>
          <p:spPr>
            <a:xfrm>
              <a:off x="1291129" y="2847885"/>
              <a:ext cx="35350" cy="68764"/>
            </a:xfrm>
            <a:custGeom>
              <a:rect b="b" l="l" r="r" t="t"/>
              <a:pathLst>
                <a:path extrusionOk="0" h="924" w="475">
                  <a:moveTo>
                    <a:pt x="32" y="0"/>
                  </a:moveTo>
                  <a:cubicBezTo>
                    <a:pt x="17" y="0"/>
                    <a:pt x="1" y="11"/>
                    <a:pt x="1" y="33"/>
                  </a:cubicBezTo>
                  <a:cubicBezTo>
                    <a:pt x="4" y="113"/>
                    <a:pt x="37" y="186"/>
                    <a:pt x="87" y="250"/>
                  </a:cubicBezTo>
                  <a:cubicBezTo>
                    <a:pt x="137" y="313"/>
                    <a:pt x="187" y="383"/>
                    <a:pt x="234" y="450"/>
                  </a:cubicBezTo>
                  <a:cubicBezTo>
                    <a:pt x="324" y="580"/>
                    <a:pt x="414" y="720"/>
                    <a:pt x="384" y="883"/>
                  </a:cubicBezTo>
                  <a:cubicBezTo>
                    <a:pt x="380" y="907"/>
                    <a:pt x="401" y="923"/>
                    <a:pt x="420" y="923"/>
                  </a:cubicBezTo>
                  <a:cubicBezTo>
                    <a:pt x="433" y="923"/>
                    <a:pt x="445" y="916"/>
                    <a:pt x="448" y="900"/>
                  </a:cubicBezTo>
                  <a:cubicBezTo>
                    <a:pt x="474" y="740"/>
                    <a:pt x="414" y="603"/>
                    <a:pt x="324" y="470"/>
                  </a:cubicBezTo>
                  <a:cubicBezTo>
                    <a:pt x="281" y="406"/>
                    <a:pt x="234" y="340"/>
                    <a:pt x="187" y="273"/>
                  </a:cubicBezTo>
                  <a:cubicBezTo>
                    <a:pt x="167" y="240"/>
                    <a:pt x="134" y="210"/>
                    <a:pt x="111" y="176"/>
                  </a:cubicBezTo>
                  <a:cubicBezTo>
                    <a:pt x="84" y="133"/>
                    <a:pt x="67" y="83"/>
                    <a:pt x="64" y="33"/>
                  </a:cubicBez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1"/>
            <p:cNvSpPr/>
            <p:nvPr/>
          </p:nvSpPr>
          <p:spPr>
            <a:xfrm>
              <a:off x="1308246" y="2874230"/>
              <a:ext cx="33489" cy="45917"/>
            </a:xfrm>
            <a:custGeom>
              <a:rect b="b" l="l" r="r" t="t"/>
              <a:pathLst>
                <a:path extrusionOk="0" h="617" w="450">
                  <a:moveTo>
                    <a:pt x="46" y="0"/>
                  </a:moveTo>
                  <a:cubicBezTo>
                    <a:pt x="18" y="0"/>
                    <a:pt x="0" y="42"/>
                    <a:pt x="31" y="59"/>
                  </a:cubicBezTo>
                  <a:cubicBezTo>
                    <a:pt x="211" y="166"/>
                    <a:pt x="368" y="369"/>
                    <a:pt x="384" y="586"/>
                  </a:cubicBezTo>
                  <a:cubicBezTo>
                    <a:pt x="386" y="606"/>
                    <a:pt x="403" y="616"/>
                    <a:pt x="419" y="616"/>
                  </a:cubicBezTo>
                  <a:cubicBezTo>
                    <a:pt x="434" y="616"/>
                    <a:pt x="449" y="606"/>
                    <a:pt x="448" y="586"/>
                  </a:cubicBezTo>
                  <a:cubicBezTo>
                    <a:pt x="428" y="349"/>
                    <a:pt x="264" y="123"/>
                    <a:pt x="64" y="6"/>
                  </a:cubicBezTo>
                  <a:cubicBezTo>
                    <a:pt x="58" y="2"/>
                    <a:pt x="5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1"/>
            <p:cNvSpPr/>
            <p:nvPr/>
          </p:nvSpPr>
          <p:spPr>
            <a:xfrm>
              <a:off x="1193118" y="2978418"/>
              <a:ext cx="24856" cy="54773"/>
            </a:xfrm>
            <a:custGeom>
              <a:rect b="b" l="l" r="r" t="t"/>
              <a:pathLst>
                <a:path extrusionOk="0" h="736" w="334">
                  <a:moveTo>
                    <a:pt x="74" y="0"/>
                  </a:moveTo>
                  <a:cubicBezTo>
                    <a:pt x="62" y="0"/>
                    <a:pt x="49" y="7"/>
                    <a:pt x="44" y="23"/>
                  </a:cubicBezTo>
                  <a:cubicBezTo>
                    <a:pt x="0" y="143"/>
                    <a:pt x="24" y="280"/>
                    <a:pt x="64" y="400"/>
                  </a:cubicBezTo>
                  <a:cubicBezTo>
                    <a:pt x="104" y="523"/>
                    <a:pt x="174" y="637"/>
                    <a:pt x="267" y="727"/>
                  </a:cubicBezTo>
                  <a:cubicBezTo>
                    <a:pt x="274" y="733"/>
                    <a:pt x="281" y="735"/>
                    <a:pt x="288" y="735"/>
                  </a:cubicBezTo>
                  <a:cubicBezTo>
                    <a:pt x="313" y="735"/>
                    <a:pt x="334" y="704"/>
                    <a:pt x="311" y="684"/>
                  </a:cubicBezTo>
                  <a:cubicBezTo>
                    <a:pt x="227" y="600"/>
                    <a:pt x="160" y="497"/>
                    <a:pt x="124" y="383"/>
                  </a:cubicBezTo>
                  <a:cubicBezTo>
                    <a:pt x="87" y="273"/>
                    <a:pt x="64" y="150"/>
                    <a:pt x="104" y="40"/>
                  </a:cubicBezTo>
                  <a:cubicBezTo>
                    <a:pt x="112" y="16"/>
                    <a:pt x="93"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1"/>
            <p:cNvSpPr/>
            <p:nvPr/>
          </p:nvSpPr>
          <p:spPr>
            <a:xfrm>
              <a:off x="1212840" y="3000223"/>
              <a:ext cx="20689" cy="77546"/>
            </a:xfrm>
            <a:custGeom>
              <a:rect b="b" l="l" r="r" t="t"/>
              <a:pathLst>
                <a:path extrusionOk="0" h="1042" w="278">
                  <a:moveTo>
                    <a:pt x="38" y="1"/>
                  </a:moveTo>
                  <a:cubicBezTo>
                    <a:pt x="19" y="1"/>
                    <a:pt x="1" y="16"/>
                    <a:pt x="9" y="40"/>
                  </a:cubicBezTo>
                  <a:lnTo>
                    <a:pt x="9" y="37"/>
                  </a:lnTo>
                  <a:cubicBezTo>
                    <a:pt x="39" y="124"/>
                    <a:pt x="22" y="217"/>
                    <a:pt x="22" y="307"/>
                  </a:cubicBezTo>
                  <a:cubicBezTo>
                    <a:pt x="25" y="387"/>
                    <a:pt x="36" y="464"/>
                    <a:pt x="52" y="541"/>
                  </a:cubicBezTo>
                  <a:cubicBezTo>
                    <a:pt x="92" y="704"/>
                    <a:pt x="142" y="864"/>
                    <a:pt x="209" y="1021"/>
                  </a:cubicBezTo>
                  <a:cubicBezTo>
                    <a:pt x="214" y="1035"/>
                    <a:pt x="227" y="1041"/>
                    <a:pt x="239" y="1041"/>
                  </a:cubicBezTo>
                  <a:cubicBezTo>
                    <a:pt x="258" y="1041"/>
                    <a:pt x="277" y="1026"/>
                    <a:pt x="269" y="1004"/>
                  </a:cubicBezTo>
                  <a:cubicBezTo>
                    <a:pt x="202" y="847"/>
                    <a:pt x="149" y="687"/>
                    <a:pt x="109" y="524"/>
                  </a:cubicBezTo>
                  <a:cubicBezTo>
                    <a:pt x="92" y="441"/>
                    <a:pt x="82" y="357"/>
                    <a:pt x="86" y="274"/>
                  </a:cubicBezTo>
                  <a:cubicBezTo>
                    <a:pt x="86" y="190"/>
                    <a:pt x="96" y="104"/>
                    <a:pt x="69" y="24"/>
                  </a:cubicBezTo>
                  <a:cubicBezTo>
                    <a:pt x="64" y="8"/>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1"/>
            <p:cNvSpPr/>
            <p:nvPr/>
          </p:nvSpPr>
          <p:spPr>
            <a:xfrm>
              <a:off x="1228840" y="3040186"/>
              <a:ext cx="12577" cy="22698"/>
            </a:xfrm>
            <a:custGeom>
              <a:rect b="b" l="l" r="r" t="t"/>
              <a:pathLst>
                <a:path extrusionOk="0" h="305" w="169">
                  <a:moveTo>
                    <a:pt x="129" y="1"/>
                  </a:moveTo>
                  <a:cubicBezTo>
                    <a:pt x="120" y="1"/>
                    <a:pt x="111" y="4"/>
                    <a:pt x="104" y="14"/>
                  </a:cubicBezTo>
                  <a:cubicBezTo>
                    <a:pt x="61" y="90"/>
                    <a:pt x="57" y="184"/>
                    <a:pt x="14" y="260"/>
                  </a:cubicBezTo>
                  <a:cubicBezTo>
                    <a:pt x="0" y="283"/>
                    <a:pt x="20" y="305"/>
                    <a:pt x="41" y="305"/>
                  </a:cubicBezTo>
                  <a:cubicBezTo>
                    <a:pt x="50" y="305"/>
                    <a:pt x="60" y="301"/>
                    <a:pt x="67" y="290"/>
                  </a:cubicBezTo>
                  <a:cubicBezTo>
                    <a:pt x="111" y="214"/>
                    <a:pt x="114" y="120"/>
                    <a:pt x="157" y="44"/>
                  </a:cubicBezTo>
                  <a:cubicBezTo>
                    <a:pt x="169" y="20"/>
                    <a:pt x="150"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1"/>
            <p:cNvSpPr/>
            <p:nvPr/>
          </p:nvSpPr>
          <p:spPr>
            <a:xfrm>
              <a:off x="1235686" y="3015851"/>
              <a:ext cx="23740" cy="59834"/>
            </a:xfrm>
            <a:custGeom>
              <a:rect b="b" l="l" r="r" t="t"/>
              <a:pathLst>
                <a:path extrusionOk="0" h="804" w="319">
                  <a:moveTo>
                    <a:pt x="255" y="1"/>
                  </a:moveTo>
                  <a:cubicBezTo>
                    <a:pt x="236" y="1"/>
                    <a:pt x="217" y="16"/>
                    <a:pt x="225" y="40"/>
                  </a:cubicBezTo>
                  <a:cubicBezTo>
                    <a:pt x="255" y="167"/>
                    <a:pt x="215" y="294"/>
                    <a:pt x="172" y="411"/>
                  </a:cubicBezTo>
                  <a:cubicBezTo>
                    <a:pt x="129" y="527"/>
                    <a:pt x="65" y="641"/>
                    <a:pt x="12" y="754"/>
                  </a:cubicBezTo>
                  <a:cubicBezTo>
                    <a:pt x="0" y="780"/>
                    <a:pt x="23" y="803"/>
                    <a:pt x="43" y="803"/>
                  </a:cubicBezTo>
                  <a:cubicBezTo>
                    <a:pt x="52" y="803"/>
                    <a:pt x="60" y="799"/>
                    <a:pt x="65" y="787"/>
                  </a:cubicBezTo>
                  <a:cubicBezTo>
                    <a:pt x="125" y="664"/>
                    <a:pt x="189" y="544"/>
                    <a:pt x="235" y="417"/>
                  </a:cubicBezTo>
                  <a:cubicBezTo>
                    <a:pt x="285" y="291"/>
                    <a:pt x="319" y="157"/>
                    <a:pt x="285" y="24"/>
                  </a:cubicBezTo>
                  <a:cubicBezTo>
                    <a:pt x="280" y="8"/>
                    <a:pt x="267" y="1"/>
                    <a:pt x="2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1"/>
            <p:cNvSpPr/>
            <p:nvPr/>
          </p:nvSpPr>
          <p:spPr>
            <a:xfrm>
              <a:off x="1226384" y="3069731"/>
              <a:ext cx="24559" cy="74420"/>
            </a:xfrm>
            <a:custGeom>
              <a:rect b="b" l="l" r="r" t="t"/>
              <a:pathLst>
                <a:path extrusionOk="0" h="1000" w="330">
                  <a:moveTo>
                    <a:pt x="40" y="1"/>
                  </a:moveTo>
                  <a:cubicBezTo>
                    <a:pt x="21" y="1"/>
                    <a:pt x="2" y="16"/>
                    <a:pt x="10" y="40"/>
                  </a:cubicBezTo>
                  <a:cubicBezTo>
                    <a:pt x="47" y="147"/>
                    <a:pt x="0" y="264"/>
                    <a:pt x="17" y="374"/>
                  </a:cubicBezTo>
                  <a:cubicBezTo>
                    <a:pt x="30" y="460"/>
                    <a:pt x="84" y="527"/>
                    <a:pt x="104" y="610"/>
                  </a:cubicBezTo>
                  <a:cubicBezTo>
                    <a:pt x="130" y="744"/>
                    <a:pt x="120" y="944"/>
                    <a:pt x="280" y="997"/>
                  </a:cubicBezTo>
                  <a:cubicBezTo>
                    <a:pt x="284" y="999"/>
                    <a:pt x="287" y="999"/>
                    <a:pt x="291" y="999"/>
                  </a:cubicBezTo>
                  <a:cubicBezTo>
                    <a:pt x="320" y="999"/>
                    <a:pt x="330" y="949"/>
                    <a:pt x="294" y="937"/>
                  </a:cubicBezTo>
                  <a:cubicBezTo>
                    <a:pt x="224" y="914"/>
                    <a:pt x="204" y="834"/>
                    <a:pt x="190" y="771"/>
                  </a:cubicBezTo>
                  <a:cubicBezTo>
                    <a:pt x="184" y="700"/>
                    <a:pt x="170" y="630"/>
                    <a:pt x="154" y="564"/>
                  </a:cubicBezTo>
                  <a:cubicBezTo>
                    <a:pt x="127" y="480"/>
                    <a:pt x="80" y="420"/>
                    <a:pt x="74" y="330"/>
                  </a:cubicBezTo>
                  <a:cubicBezTo>
                    <a:pt x="67" y="227"/>
                    <a:pt x="107" y="124"/>
                    <a:pt x="70" y="23"/>
                  </a:cubicBezTo>
                  <a:cubicBezTo>
                    <a:pt x="65" y="7"/>
                    <a:pt x="52"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1"/>
            <p:cNvSpPr/>
            <p:nvPr/>
          </p:nvSpPr>
          <p:spPr>
            <a:xfrm>
              <a:off x="1247742" y="2907421"/>
              <a:ext cx="47406" cy="239037"/>
            </a:xfrm>
            <a:custGeom>
              <a:rect b="b" l="l" r="r" t="t"/>
              <a:pathLst>
                <a:path extrusionOk="0" h="3212" w="637">
                  <a:moveTo>
                    <a:pt x="597" y="0"/>
                  </a:moveTo>
                  <a:cubicBezTo>
                    <a:pt x="585" y="0"/>
                    <a:pt x="573" y="7"/>
                    <a:pt x="570" y="23"/>
                  </a:cubicBezTo>
                  <a:cubicBezTo>
                    <a:pt x="470" y="444"/>
                    <a:pt x="434" y="874"/>
                    <a:pt x="374" y="1301"/>
                  </a:cubicBezTo>
                  <a:cubicBezTo>
                    <a:pt x="344" y="1511"/>
                    <a:pt x="310" y="1718"/>
                    <a:pt x="260" y="1921"/>
                  </a:cubicBezTo>
                  <a:cubicBezTo>
                    <a:pt x="210" y="2124"/>
                    <a:pt x="150" y="2315"/>
                    <a:pt x="100" y="2515"/>
                  </a:cubicBezTo>
                  <a:cubicBezTo>
                    <a:pt x="40" y="2731"/>
                    <a:pt x="7" y="2955"/>
                    <a:pt x="0" y="3182"/>
                  </a:cubicBezTo>
                  <a:cubicBezTo>
                    <a:pt x="0" y="3202"/>
                    <a:pt x="16" y="3212"/>
                    <a:pt x="32" y="3212"/>
                  </a:cubicBezTo>
                  <a:cubicBezTo>
                    <a:pt x="48" y="3212"/>
                    <a:pt x="63" y="3202"/>
                    <a:pt x="63" y="3182"/>
                  </a:cubicBezTo>
                  <a:cubicBezTo>
                    <a:pt x="63" y="2771"/>
                    <a:pt x="207" y="2385"/>
                    <a:pt x="307" y="1994"/>
                  </a:cubicBezTo>
                  <a:cubicBezTo>
                    <a:pt x="410" y="1591"/>
                    <a:pt x="450" y="1177"/>
                    <a:pt x="504" y="767"/>
                  </a:cubicBezTo>
                  <a:cubicBezTo>
                    <a:pt x="534" y="524"/>
                    <a:pt x="577" y="280"/>
                    <a:pt x="630" y="40"/>
                  </a:cubicBezTo>
                  <a:cubicBezTo>
                    <a:pt x="636" y="16"/>
                    <a:pt x="616" y="0"/>
                    <a:pt x="5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1"/>
            <p:cNvSpPr/>
            <p:nvPr/>
          </p:nvSpPr>
          <p:spPr>
            <a:xfrm>
              <a:off x="1193118" y="3138272"/>
              <a:ext cx="59387" cy="222069"/>
            </a:xfrm>
            <a:custGeom>
              <a:rect b="b" l="l" r="r" t="t"/>
              <a:pathLst>
                <a:path extrusionOk="0" h="2984" w="798">
                  <a:moveTo>
                    <a:pt x="766" y="0"/>
                  </a:moveTo>
                  <a:cubicBezTo>
                    <a:pt x="750" y="0"/>
                    <a:pt x="734" y="11"/>
                    <a:pt x="734" y="33"/>
                  </a:cubicBezTo>
                  <a:cubicBezTo>
                    <a:pt x="731" y="253"/>
                    <a:pt x="587" y="423"/>
                    <a:pt x="481" y="603"/>
                  </a:cubicBezTo>
                  <a:cubicBezTo>
                    <a:pt x="364" y="797"/>
                    <a:pt x="267" y="1000"/>
                    <a:pt x="190" y="1214"/>
                  </a:cubicBezTo>
                  <a:cubicBezTo>
                    <a:pt x="40" y="1624"/>
                    <a:pt x="0" y="2067"/>
                    <a:pt x="74" y="2498"/>
                  </a:cubicBezTo>
                  <a:cubicBezTo>
                    <a:pt x="107" y="2681"/>
                    <a:pt x="174" y="2871"/>
                    <a:pt x="334" y="2978"/>
                  </a:cubicBezTo>
                  <a:cubicBezTo>
                    <a:pt x="339" y="2982"/>
                    <a:pt x="345" y="2983"/>
                    <a:pt x="350" y="2983"/>
                  </a:cubicBezTo>
                  <a:cubicBezTo>
                    <a:pt x="376" y="2983"/>
                    <a:pt x="395" y="2941"/>
                    <a:pt x="367" y="2924"/>
                  </a:cubicBezTo>
                  <a:cubicBezTo>
                    <a:pt x="224" y="2828"/>
                    <a:pt x="167" y="2651"/>
                    <a:pt x="134" y="2488"/>
                  </a:cubicBezTo>
                  <a:cubicBezTo>
                    <a:pt x="97" y="2294"/>
                    <a:pt x="87" y="2094"/>
                    <a:pt x="104" y="1897"/>
                  </a:cubicBezTo>
                  <a:cubicBezTo>
                    <a:pt x="140" y="1444"/>
                    <a:pt x="314" y="1010"/>
                    <a:pt x="544" y="620"/>
                  </a:cubicBezTo>
                  <a:cubicBezTo>
                    <a:pt x="657" y="430"/>
                    <a:pt x="794" y="260"/>
                    <a:pt x="797" y="33"/>
                  </a:cubicBezTo>
                  <a:cubicBezTo>
                    <a:pt x="797" y="11"/>
                    <a:pt x="782" y="0"/>
                    <a:pt x="76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1"/>
            <p:cNvSpPr/>
            <p:nvPr/>
          </p:nvSpPr>
          <p:spPr>
            <a:xfrm>
              <a:off x="1251463" y="2903775"/>
              <a:ext cx="12205" cy="52913"/>
            </a:xfrm>
            <a:custGeom>
              <a:rect b="b" l="l" r="r" t="t"/>
              <a:pathLst>
                <a:path extrusionOk="0" h="711" w="164">
                  <a:moveTo>
                    <a:pt x="67" y="0"/>
                  </a:moveTo>
                  <a:cubicBezTo>
                    <a:pt x="55" y="0"/>
                    <a:pt x="44" y="7"/>
                    <a:pt x="40" y="22"/>
                  </a:cubicBezTo>
                  <a:lnTo>
                    <a:pt x="43" y="26"/>
                  </a:lnTo>
                  <a:cubicBezTo>
                    <a:pt x="23" y="126"/>
                    <a:pt x="13" y="232"/>
                    <a:pt x="7" y="336"/>
                  </a:cubicBezTo>
                  <a:cubicBezTo>
                    <a:pt x="0" y="403"/>
                    <a:pt x="0" y="469"/>
                    <a:pt x="0" y="536"/>
                  </a:cubicBezTo>
                  <a:cubicBezTo>
                    <a:pt x="0" y="583"/>
                    <a:pt x="10" y="633"/>
                    <a:pt x="30" y="676"/>
                  </a:cubicBezTo>
                  <a:cubicBezTo>
                    <a:pt x="44" y="700"/>
                    <a:pt x="63" y="711"/>
                    <a:pt x="83" y="711"/>
                  </a:cubicBezTo>
                  <a:cubicBezTo>
                    <a:pt x="102" y="711"/>
                    <a:pt x="122" y="701"/>
                    <a:pt x="140" y="683"/>
                  </a:cubicBezTo>
                  <a:cubicBezTo>
                    <a:pt x="164" y="662"/>
                    <a:pt x="142" y="631"/>
                    <a:pt x="118" y="631"/>
                  </a:cubicBezTo>
                  <a:cubicBezTo>
                    <a:pt x="111" y="631"/>
                    <a:pt x="103" y="633"/>
                    <a:pt x="97" y="639"/>
                  </a:cubicBezTo>
                  <a:cubicBezTo>
                    <a:pt x="93" y="643"/>
                    <a:pt x="90" y="646"/>
                    <a:pt x="83" y="649"/>
                  </a:cubicBezTo>
                  <a:cubicBezTo>
                    <a:pt x="80" y="643"/>
                    <a:pt x="80" y="639"/>
                    <a:pt x="77" y="633"/>
                  </a:cubicBezTo>
                  <a:cubicBezTo>
                    <a:pt x="67" y="593"/>
                    <a:pt x="60" y="546"/>
                    <a:pt x="60" y="503"/>
                  </a:cubicBezTo>
                  <a:cubicBezTo>
                    <a:pt x="63" y="386"/>
                    <a:pt x="70" y="266"/>
                    <a:pt x="87" y="149"/>
                  </a:cubicBezTo>
                  <a:cubicBezTo>
                    <a:pt x="90" y="112"/>
                    <a:pt x="93" y="76"/>
                    <a:pt x="100" y="39"/>
                  </a:cubicBezTo>
                  <a:cubicBezTo>
                    <a:pt x="106" y="17"/>
                    <a:pt x="86" y="0"/>
                    <a:pt x="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1"/>
            <p:cNvSpPr/>
            <p:nvPr/>
          </p:nvSpPr>
          <p:spPr>
            <a:xfrm>
              <a:off x="1245212" y="2958771"/>
              <a:ext cx="14214" cy="16224"/>
            </a:xfrm>
            <a:custGeom>
              <a:rect b="b" l="l" r="r" t="t"/>
              <a:pathLst>
                <a:path extrusionOk="0" h="218" w="191">
                  <a:moveTo>
                    <a:pt x="35" y="0"/>
                  </a:moveTo>
                  <a:cubicBezTo>
                    <a:pt x="30" y="0"/>
                    <a:pt x="25" y="2"/>
                    <a:pt x="21" y="4"/>
                  </a:cubicBezTo>
                  <a:cubicBezTo>
                    <a:pt x="7" y="14"/>
                    <a:pt x="1" y="30"/>
                    <a:pt x="7" y="47"/>
                  </a:cubicBezTo>
                  <a:cubicBezTo>
                    <a:pt x="24" y="80"/>
                    <a:pt x="34" y="114"/>
                    <a:pt x="54" y="144"/>
                  </a:cubicBezTo>
                  <a:cubicBezTo>
                    <a:pt x="74" y="180"/>
                    <a:pt x="107" y="207"/>
                    <a:pt x="147" y="217"/>
                  </a:cubicBezTo>
                  <a:cubicBezTo>
                    <a:pt x="150" y="218"/>
                    <a:pt x="152" y="218"/>
                    <a:pt x="154" y="218"/>
                  </a:cubicBezTo>
                  <a:cubicBezTo>
                    <a:pt x="168" y="218"/>
                    <a:pt x="182" y="208"/>
                    <a:pt x="187" y="194"/>
                  </a:cubicBezTo>
                  <a:cubicBezTo>
                    <a:pt x="191" y="177"/>
                    <a:pt x="181" y="160"/>
                    <a:pt x="164" y="157"/>
                  </a:cubicBezTo>
                  <a:lnTo>
                    <a:pt x="151" y="154"/>
                  </a:lnTo>
                  <a:cubicBezTo>
                    <a:pt x="151" y="154"/>
                    <a:pt x="147" y="150"/>
                    <a:pt x="144" y="150"/>
                  </a:cubicBezTo>
                  <a:lnTo>
                    <a:pt x="134" y="144"/>
                  </a:lnTo>
                  <a:cubicBezTo>
                    <a:pt x="134" y="144"/>
                    <a:pt x="131" y="140"/>
                    <a:pt x="131" y="140"/>
                  </a:cubicBezTo>
                  <a:cubicBezTo>
                    <a:pt x="127" y="137"/>
                    <a:pt x="124" y="134"/>
                    <a:pt x="121" y="134"/>
                  </a:cubicBezTo>
                  <a:cubicBezTo>
                    <a:pt x="121" y="130"/>
                    <a:pt x="117" y="127"/>
                    <a:pt x="114" y="124"/>
                  </a:cubicBezTo>
                  <a:lnTo>
                    <a:pt x="111" y="117"/>
                  </a:lnTo>
                  <a:lnTo>
                    <a:pt x="104" y="107"/>
                  </a:lnTo>
                  <a:cubicBezTo>
                    <a:pt x="87" y="77"/>
                    <a:pt x="77" y="47"/>
                    <a:pt x="61" y="17"/>
                  </a:cubicBezTo>
                  <a:cubicBezTo>
                    <a:pt x="56" y="6"/>
                    <a:pt x="45" y="0"/>
                    <a:pt x="3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1"/>
            <p:cNvSpPr/>
            <p:nvPr/>
          </p:nvSpPr>
          <p:spPr>
            <a:xfrm>
              <a:off x="1323204" y="2842155"/>
              <a:ext cx="26568" cy="47033"/>
            </a:xfrm>
            <a:custGeom>
              <a:rect b="b" l="l" r="r" t="t"/>
              <a:pathLst>
                <a:path extrusionOk="0" h="632" w="357">
                  <a:moveTo>
                    <a:pt x="325" y="1"/>
                  </a:moveTo>
                  <a:cubicBezTo>
                    <a:pt x="309" y="1"/>
                    <a:pt x="293" y="12"/>
                    <a:pt x="293" y="33"/>
                  </a:cubicBezTo>
                  <a:cubicBezTo>
                    <a:pt x="290" y="150"/>
                    <a:pt x="210" y="237"/>
                    <a:pt x="167" y="340"/>
                  </a:cubicBezTo>
                  <a:cubicBezTo>
                    <a:pt x="133" y="423"/>
                    <a:pt x="100" y="520"/>
                    <a:pt x="27" y="580"/>
                  </a:cubicBezTo>
                  <a:cubicBezTo>
                    <a:pt x="0" y="599"/>
                    <a:pt x="24" y="632"/>
                    <a:pt x="50" y="632"/>
                  </a:cubicBezTo>
                  <a:cubicBezTo>
                    <a:pt x="57" y="632"/>
                    <a:pt x="64" y="629"/>
                    <a:pt x="70" y="624"/>
                  </a:cubicBezTo>
                  <a:cubicBezTo>
                    <a:pt x="147" y="557"/>
                    <a:pt x="187" y="457"/>
                    <a:pt x="223" y="363"/>
                  </a:cubicBezTo>
                  <a:cubicBezTo>
                    <a:pt x="247" y="310"/>
                    <a:pt x="280" y="260"/>
                    <a:pt x="307" y="207"/>
                  </a:cubicBezTo>
                  <a:cubicBezTo>
                    <a:pt x="337" y="153"/>
                    <a:pt x="353" y="93"/>
                    <a:pt x="357" y="33"/>
                  </a:cubicBezTo>
                  <a:cubicBezTo>
                    <a:pt x="357" y="12"/>
                    <a:pt x="341" y="1"/>
                    <a:pt x="3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1"/>
            <p:cNvSpPr/>
            <p:nvPr/>
          </p:nvSpPr>
          <p:spPr>
            <a:xfrm>
              <a:off x="1234570" y="2741688"/>
              <a:ext cx="89825" cy="15107"/>
            </a:xfrm>
            <a:custGeom>
              <a:rect b="b" l="l" r="r" t="t"/>
              <a:pathLst>
                <a:path extrusionOk="0" h="203" w="1207">
                  <a:moveTo>
                    <a:pt x="1165" y="1"/>
                  </a:moveTo>
                  <a:cubicBezTo>
                    <a:pt x="1162" y="1"/>
                    <a:pt x="1158" y="1"/>
                    <a:pt x="1154" y="3"/>
                  </a:cubicBezTo>
                  <a:cubicBezTo>
                    <a:pt x="971" y="49"/>
                    <a:pt x="784" y="46"/>
                    <a:pt x="601" y="66"/>
                  </a:cubicBezTo>
                  <a:cubicBezTo>
                    <a:pt x="417" y="86"/>
                    <a:pt x="230" y="136"/>
                    <a:pt x="40" y="139"/>
                  </a:cubicBezTo>
                  <a:cubicBezTo>
                    <a:pt x="0" y="139"/>
                    <a:pt x="0" y="203"/>
                    <a:pt x="40" y="203"/>
                  </a:cubicBezTo>
                  <a:cubicBezTo>
                    <a:pt x="237" y="203"/>
                    <a:pt x="427" y="146"/>
                    <a:pt x="621" y="126"/>
                  </a:cubicBezTo>
                  <a:cubicBezTo>
                    <a:pt x="804" y="109"/>
                    <a:pt x="991" y="109"/>
                    <a:pt x="1171" y="63"/>
                  </a:cubicBezTo>
                  <a:cubicBezTo>
                    <a:pt x="1207" y="51"/>
                    <a:pt x="1197" y="1"/>
                    <a:pt x="116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1"/>
            <p:cNvSpPr/>
            <p:nvPr/>
          </p:nvSpPr>
          <p:spPr>
            <a:xfrm>
              <a:off x="1238366" y="2757763"/>
              <a:ext cx="83723" cy="7070"/>
            </a:xfrm>
            <a:custGeom>
              <a:rect b="b" l="l" r="r" t="t"/>
              <a:pathLst>
                <a:path extrusionOk="0" h="95" w="1125">
                  <a:moveTo>
                    <a:pt x="52" y="0"/>
                  </a:moveTo>
                  <a:cubicBezTo>
                    <a:pt x="22" y="0"/>
                    <a:pt x="1" y="42"/>
                    <a:pt x="33" y="57"/>
                  </a:cubicBezTo>
                  <a:cubicBezTo>
                    <a:pt x="96" y="86"/>
                    <a:pt x="166" y="95"/>
                    <a:pt x="237" y="95"/>
                  </a:cubicBezTo>
                  <a:cubicBezTo>
                    <a:pt x="317" y="95"/>
                    <a:pt x="400" y="84"/>
                    <a:pt x="476" y="80"/>
                  </a:cubicBezTo>
                  <a:cubicBezTo>
                    <a:pt x="558" y="73"/>
                    <a:pt x="641" y="70"/>
                    <a:pt x="723" y="70"/>
                  </a:cubicBezTo>
                  <a:cubicBezTo>
                    <a:pt x="839" y="70"/>
                    <a:pt x="955" y="76"/>
                    <a:pt x="1070" y="90"/>
                  </a:cubicBezTo>
                  <a:cubicBezTo>
                    <a:pt x="1072" y="90"/>
                    <a:pt x="1074" y="91"/>
                    <a:pt x="1076" y="91"/>
                  </a:cubicBezTo>
                  <a:cubicBezTo>
                    <a:pt x="1111" y="91"/>
                    <a:pt x="1124" y="36"/>
                    <a:pt x="1087" y="30"/>
                  </a:cubicBezTo>
                  <a:cubicBezTo>
                    <a:pt x="962" y="15"/>
                    <a:pt x="838" y="8"/>
                    <a:pt x="713" y="8"/>
                  </a:cubicBezTo>
                  <a:cubicBezTo>
                    <a:pt x="647" y="8"/>
                    <a:pt x="582" y="10"/>
                    <a:pt x="516" y="13"/>
                  </a:cubicBezTo>
                  <a:cubicBezTo>
                    <a:pt x="429" y="17"/>
                    <a:pt x="331" y="36"/>
                    <a:pt x="238" y="36"/>
                  </a:cubicBezTo>
                  <a:cubicBezTo>
                    <a:pt x="177" y="36"/>
                    <a:pt x="119" y="28"/>
                    <a:pt x="66" y="3"/>
                  </a:cubicBezTo>
                  <a:cubicBezTo>
                    <a:pt x="61" y="1"/>
                    <a:pt x="56" y="0"/>
                    <a:pt x="5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1"/>
            <p:cNvSpPr/>
            <p:nvPr/>
          </p:nvSpPr>
          <p:spPr>
            <a:xfrm>
              <a:off x="1261585" y="2773614"/>
              <a:ext cx="69732" cy="20689"/>
            </a:xfrm>
            <a:custGeom>
              <a:rect b="b" l="l" r="r" t="t"/>
              <a:pathLst>
                <a:path extrusionOk="0" h="278" w="937">
                  <a:moveTo>
                    <a:pt x="888" y="1"/>
                  </a:moveTo>
                  <a:cubicBezTo>
                    <a:pt x="883" y="1"/>
                    <a:pt x="879" y="2"/>
                    <a:pt x="875" y="4"/>
                  </a:cubicBezTo>
                  <a:cubicBezTo>
                    <a:pt x="745" y="67"/>
                    <a:pt x="601" y="87"/>
                    <a:pt x="461" y="120"/>
                  </a:cubicBezTo>
                  <a:cubicBezTo>
                    <a:pt x="321" y="151"/>
                    <a:pt x="188" y="214"/>
                    <a:pt x="44" y="217"/>
                  </a:cubicBezTo>
                  <a:cubicBezTo>
                    <a:pt x="1" y="217"/>
                    <a:pt x="1" y="277"/>
                    <a:pt x="44" y="277"/>
                  </a:cubicBezTo>
                  <a:cubicBezTo>
                    <a:pt x="194" y="277"/>
                    <a:pt x="334" y="211"/>
                    <a:pt x="478" y="181"/>
                  </a:cubicBezTo>
                  <a:cubicBezTo>
                    <a:pt x="621" y="147"/>
                    <a:pt x="768" y="124"/>
                    <a:pt x="905" y="60"/>
                  </a:cubicBezTo>
                  <a:cubicBezTo>
                    <a:pt x="936" y="43"/>
                    <a:pt x="916" y="1"/>
                    <a:pt x="8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1"/>
            <p:cNvSpPr/>
            <p:nvPr/>
          </p:nvSpPr>
          <p:spPr>
            <a:xfrm>
              <a:off x="1269473" y="2795345"/>
              <a:ext cx="54475" cy="8484"/>
            </a:xfrm>
            <a:custGeom>
              <a:rect b="b" l="l" r="r" t="t"/>
              <a:pathLst>
                <a:path extrusionOk="0" h="114" w="732">
                  <a:moveTo>
                    <a:pt x="609" y="1"/>
                  </a:moveTo>
                  <a:cubicBezTo>
                    <a:pt x="520" y="1"/>
                    <a:pt x="431" y="5"/>
                    <a:pt x="342" y="15"/>
                  </a:cubicBezTo>
                  <a:cubicBezTo>
                    <a:pt x="280" y="22"/>
                    <a:pt x="206" y="53"/>
                    <a:pt x="138" y="53"/>
                  </a:cubicBezTo>
                  <a:cubicBezTo>
                    <a:pt x="111" y="53"/>
                    <a:pt x="85" y="49"/>
                    <a:pt x="62" y="35"/>
                  </a:cubicBezTo>
                  <a:cubicBezTo>
                    <a:pt x="56" y="32"/>
                    <a:pt x="50" y="31"/>
                    <a:pt x="45" y="31"/>
                  </a:cubicBezTo>
                  <a:cubicBezTo>
                    <a:pt x="17" y="31"/>
                    <a:pt x="0" y="72"/>
                    <a:pt x="32" y="89"/>
                  </a:cubicBezTo>
                  <a:cubicBezTo>
                    <a:pt x="65" y="107"/>
                    <a:pt x="101" y="114"/>
                    <a:pt x="139" y="114"/>
                  </a:cubicBezTo>
                  <a:cubicBezTo>
                    <a:pt x="203" y="114"/>
                    <a:pt x="270" y="95"/>
                    <a:pt x="328" y="82"/>
                  </a:cubicBezTo>
                  <a:cubicBezTo>
                    <a:pt x="385" y="72"/>
                    <a:pt x="445" y="65"/>
                    <a:pt x="502" y="65"/>
                  </a:cubicBezTo>
                  <a:cubicBezTo>
                    <a:pt x="565" y="62"/>
                    <a:pt x="629" y="62"/>
                    <a:pt x="692" y="62"/>
                  </a:cubicBezTo>
                  <a:cubicBezTo>
                    <a:pt x="732" y="62"/>
                    <a:pt x="732" y="2"/>
                    <a:pt x="692" y="2"/>
                  </a:cubicBezTo>
                  <a:cubicBezTo>
                    <a:pt x="664" y="1"/>
                    <a:pt x="637" y="1"/>
                    <a:pt x="60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1"/>
            <p:cNvSpPr/>
            <p:nvPr/>
          </p:nvSpPr>
          <p:spPr>
            <a:xfrm>
              <a:off x="1422703" y="2840146"/>
              <a:ext cx="20093" cy="24112"/>
            </a:xfrm>
            <a:custGeom>
              <a:rect b="b" l="l" r="r" t="t"/>
              <a:pathLst>
                <a:path extrusionOk="0" h="324" w="270">
                  <a:moveTo>
                    <a:pt x="224" y="0"/>
                  </a:moveTo>
                  <a:lnTo>
                    <a:pt x="224" y="0"/>
                  </a:lnTo>
                  <a:cubicBezTo>
                    <a:pt x="170" y="7"/>
                    <a:pt x="120" y="30"/>
                    <a:pt x="80" y="67"/>
                  </a:cubicBezTo>
                  <a:cubicBezTo>
                    <a:pt x="47" y="100"/>
                    <a:pt x="24" y="144"/>
                    <a:pt x="14" y="190"/>
                  </a:cubicBezTo>
                  <a:cubicBezTo>
                    <a:pt x="7" y="224"/>
                    <a:pt x="4" y="257"/>
                    <a:pt x="0" y="290"/>
                  </a:cubicBezTo>
                  <a:cubicBezTo>
                    <a:pt x="0" y="307"/>
                    <a:pt x="14" y="320"/>
                    <a:pt x="30" y="324"/>
                  </a:cubicBezTo>
                  <a:cubicBezTo>
                    <a:pt x="47" y="320"/>
                    <a:pt x="60" y="307"/>
                    <a:pt x="64" y="290"/>
                  </a:cubicBezTo>
                  <a:cubicBezTo>
                    <a:pt x="64" y="260"/>
                    <a:pt x="70" y="230"/>
                    <a:pt x="77" y="197"/>
                  </a:cubicBezTo>
                  <a:cubicBezTo>
                    <a:pt x="80" y="184"/>
                    <a:pt x="84" y="174"/>
                    <a:pt x="90" y="160"/>
                  </a:cubicBezTo>
                  <a:lnTo>
                    <a:pt x="90" y="160"/>
                  </a:lnTo>
                  <a:cubicBezTo>
                    <a:pt x="89" y="162"/>
                    <a:pt x="89" y="163"/>
                    <a:pt x="89" y="163"/>
                  </a:cubicBezTo>
                  <a:cubicBezTo>
                    <a:pt x="88" y="163"/>
                    <a:pt x="90" y="156"/>
                    <a:pt x="90" y="154"/>
                  </a:cubicBezTo>
                  <a:cubicBezTo>
                    <a:pt x="94" y="154"/>
                    <a:pt x="94" y="150"/>
                    <a:pt x="97" y="147"/>
                  </a:cubicBezTo>
                  <a:cubicBezTo>
                    <a:pt x="97" y="144"/>
                    <a:pt x="100" y="137"/>
                    <a:pt x="104" y="130"/>
                  </a:cubicBezTo>
                  <a:lnTo>
                    <a:pt x="110" y="124"/>
                  </a:lnTo>
                  <a:cubicBezTo>
                    <a:pt x="110" y="124"/>
                    <a:pt x="120" y="114"/>
                    <a:pt x="124" y="110"/>
                  </a:cubicBezTo>
                  <a:lnTo>
                    <a:pt x="134" y="104"/>
                  </a:lnTo>
                  <a:cubicBezTo>
                    <a:pt x="137" y="97"/>
                    <a:pt x="144" y="94"/>
                    <a:pt x="150" y="90"/>
                  </a:cubicBezTo>
                  <a:lnTo>
                    <a:pt x="167" y="84"/>
                  </a:lnTo>
                  <a:lnTo>
                    <a:pt x="174" y="80"/>
                  </a:lnTo>
                  <a:lnTo>
                    <a:pt x="184" y="77"/>
                  </a:lnTo>
                  <a:cubicBezTo>
                    <a:pt x="200" y="70"/>
                    <a:pt x="217" y="67"/>
                    <a:pt x="234" y="64"/>
                  </a:cubicBezTo>
                  <a:cubicBezTo>
                    <a:pt x="270" y="52"/>
                    <a:pt x="260" y="2"/>
                    <a:pt x="228" y="2"/>
                  </a:cubicBezTo>
                  <a:cubicBezTo>
                    <a:pt x="225" y="2"/>
                    <a:pt x="221" y="2"/>
                    <a:pt x="217" y="4"/>
                  </a:cubicBezTo>
                  <a:lnTo>
                    <a:pt x="22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1"/>
            <p:cNvSpPr/>
            <p:nvPr/>
          </p:nvSpPr>
          <p:spPr>
            <a:xfrm>
              <a:off x="1172579" y="2778154"/>
              <a:ext cx="30587" cy="23145"/>
            </a:xfrm>
            <a:custGeom>
              <a:rect b="b" l="l" r="r" t="t"/>
              <a:pathLst>
                <a:path extrusionOk="0" h="311" w="411">
                  <a:moveTo>
                    <a:pt x="44" y="0"/>
                  </a:moveTo>
                  <a:cubicBezTo>
                    <a:pt x="22" y="0"/>
                    <a:pt x="0" y="24"/>
                    <a:pt x="16" y="49"/>
                  </a:cubicBezTo>
                  <a:cubicBezTo>
                    <a:pt x="103" y="166"/>
                    <a:pt x="220" y="256"/>
                    <a:pt x="356" y="310"/>
                  </a:cubicBezTo>
                  <a:cubicBezTo>
                    <a:pt x="359" y="310"/>
                    <a:pt x="362" y="311"/>
                    <a:pt x="365" y="311"/>
                  </a:cubicBezTo>
                  <a:cubicBezTo>
                    <a:pt x="399" y="311"/>
                    <a:pt x="410" y="259"/>
                    <a:pt x="373" y="250"/>
                  </a:cubicBezTo>
                  <a:cubicBezTo>
                    <a:pt x="253" y="203"/>
                    <a:pt x="146" y="123"/>
                    <a:pt x="70" y="16"/>
                  </a:cubicBezTo>
                  <a:cubicBezTo>
                    <a:pt x="63" y="5"/>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1"/>
            <p:cNvSpPr/>
            <p:nvPr/>
          </p:nvSpPr>
          <p:spPr>
            <a:xfrm>
              <a:off x="1412880" y="2899235"/>
              <a:ext cx="34754" cy="51871"/>
            </a:xfrm>
            <a:custGeom>
              <a:rect b="b" l="l" r="r" t="t"/>
              <a:pathLst>
                <a:path extrusionOk="0" h="697" w="467">
                  <a:moveTo>
                    <a:pt x="425" y="1"/>
                  </a:moveTo>
                  <a:cubicBezTo>
                    <a:pt x="420" y="1"/>
                    <a:pt x="414" y="3"/>
                    <a:pt x="409" y="7"/>
                  </a:cubicBezTo>
                  <a:cubicBezTo>
                    <a:pt x="312" y="73"/>
                    <a:pt x="256" y="187"/>
                    <a:pt x="199" y="283"/>
                  </a:cubicBezTo>
                  <a:cubicBezTo>
                    <a:pt x="132" y="404"/>
                    <a:pt x="69" y="524"/>
                    <a:pt x="12" y="647"/>
                  </a:cubicBezTo>
                  <a:cubicBezTo>
                    <a:pt x="1" y="672"/>
                    <a:pt x="23" y="696"/>
                    <a:pt x="43" y="696"/>
                  </a:cubicBezTo>
                  <a:cubicBezTo>
                    <a:pt x="52" y="696"/>
                    <a:pt x="60" y="692"/>
                    <a:pt x="66" y="680"/>
                  </a:cubicBezTo>
                  <a:cubicBezTo>
                    <a:pt x="119" y="564"/>
                    <a:pt x="179" y="447"/>
                    <a:pt x="242" y="337"/>
                  </a:cubicBezTo>
                  <a:cubicBezTo>
                    <a:pt x="296" y="243"/>
                    <a:pt x="349" y="127"/>
                    <a:pt x="439" y="60"/>
                  </a:cubicBezTo>
                  <a:cubicBezTo>
                    <a:pt x="467" y="41"/>
                    <a:pt x="449" y="1"/>
                    <a:pt x="4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1"/>
            <p:cNvSpPr/>
            <p:nvPr/>
          </p:nvSpPr>
          <p:spPr>
            <a:xfrm>
              <a:off x="1366293" y="2898268"/>
              <a:ext cx="10791" cy="28503"/>
            </a:xfrm>
            <a:custGeom>
              <a:rect b="b" l="l" r="r" t="t"/>
              <a:pathLst>
                <a:path extrusionOk="0" h="383" w="145">
                  <a:moveTo>
                    <a:pt x="113" y="0"/>
                  </a:moveTo>
                  <a:cubicBezTo>
                    <a:pt x="97" y="0"/>
                    <a:pt x="81" y="11"/>
                    <a:pt x="81" y="33"/>
                  </a:cubicBezTo>
                  <a:cubicBezTo>
                    <a:pt x="81" y="140"/>
                    <a:pt x="35" y="243"/>
                    <a:pt x="5" y="346"/>
                  </a:cubicBezTo>
                  <a:cubicBezTo>
                    <a:pt x="1" y="369"/>
                    <a:pt x="18" y="382"/>
                    <a:pt x="36" y="382"/>
                  </a:cubicBezTo>
                  <a:cubicBezTo>
                    <a:pt x="48" y="382"/>
                    <a:pt x="59" y="376"/>
                    <a:pt x="65" y="363"/>
                  </a:cubicBezTo>
                  <a:cubicBezTo>
                    <a:pt x="98" y="253"/>
                    <a:pt x="141" y="146"/>
                    <a:pt x="145" y="33"/>
                  </a:cubicBezTo>
                  <a:cubicBezTo>
                    <a:pt x="145" y="11"/>
                    <a:pt x="129" y="0"/>
                    <a:pt x="1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1"/>
            <p:cNvSpPr/>
            <p:nvPr/>
          </p:nvSpPr>
          <p:spPr>
            <a:xfrm>
              <a:off x="1322906" y="2883532"/>
              <a:ext cx="46885" cy="41229"/>
            </a:xfrm>
            <a:custGeom>
              <a:rect b="b" l="l" r="r" t="t"/>
              <a:pathLst>
                <a:path extrusionOk="0" h="554" w="630">
                  <a:moveTo>
                    <a:pt x="51" y="1"/>
                  </a:moveTo>
                  <a:cubicBezTo>
                    <a:pt x="25" y="1"/>
                    <a:pt x="1" y="32"/>
                    <a:pt x="27" y="51"/>
                  </a:cubicBezTo>
                  <a:cubicBezTo>
                    <a:pt x="131" y="128"/>
                    <a:pt x="231" y="208"/>
                    <a:pt x="324" y="294"/>
                  </a:cubicBezTo>
                  <a:cubicBezTo>
                    <a:pt x="407" y="378"/>
                    <a:pt x="477" y="474"/>
                    <a:pt x="571" y="548"/>
                  </a:cubicBezTo>
                  <a:cubicBezTo>
                    <a:pt x="577" y="552"/>
                    <a:pt x="582" y="554"/>
                    <a:pt x="588" y="554"/>
                  </a:cubicBezTo>
                  <a:cubicBezTo>
                    <a:pt x="613" y="554"/>
                    <a:pt x="629" y="514"/>
                    <a:pt x="604" y="494"/>
                  </a:cubicBezTo>
                  <a:cubicBezTo>
                    <a:pt x="511" y="424"/>
                    <a:pt x="444" y="328"/>
                    <a:pt x="364" y="244"/>
                  </a:cubicBezTo>
                  <a:cubicBezTo>
                    <a:pt x="271" y="161"/>
                    <a:pt x="174" y="81"/>
                    <a:pt x="71" y="8"/>
                  </a:cubicBezTo>
                  <a:cubicBezTo>
                    <a:pt x="65" y="3"/>
                    <a:pt x="58" y="1"/>
                    <a:pt x="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1"/>
            <p:cNvSpPr/>
            <p:nvPr/>
          </p:nvSpPr>
          <p:spPr>
            <a:xfrm>
              <a:off x="1362349" y="2919998"/>
              <a:ext cx="38624" cy="66383"/>
            </a:xfrm>
            <a:custGeom>
              <a:rect b="b" l="l" r="r" t="t"/>
              <a:pathLst>
                <a:path extrusionOk="0" h="892" w="519">
                  <a:moveTo>
                    <a:pt x="43" y="1"/>
                  </a:moveTo>
                  <a:cubicBezTo>
                    <a:pt x="21" y="1"/>
                    <a:pt x="1" y="32"/>
                    <a:pt x="21" y="54"/>
                  </a:cubicBezTo>
                  <a:cubicBezTo>
                    <a:pt x="51" y="88"/>
                    <a:pt x="48" y="138"/>
                    <a:pt x="54" y="181"/>
                  </a:cubicBezTo>
                  <a:cubicBezTo>
                    <a:pt x="61" y="228"/>
                    <a:pt x="64" y="265"/>
                    <a:pt x="74" y="308"/>
                  </a:cubicBezTo>
                  <a:cubicBezTo>
                    <a:pt x="88" y="381"/>
                    <a:pt x="114" y="455"/>
                    <a:pt x="148" y="521"/>
                  </a:cubicBezTo>
                  <a:cubicBezTo>
                    <a:pt x="221" y="665"/>
                    <a:pt x="324" y="788"/>
                    <a:pt x="451" y="885"/>
                  </a:cubicBezTo>
                  <a:cubicBezTo>
                    <a:pt x="457" y="890"/>
                    <a:pt x="464" y="892"/>
                    <a:pt x="470" y="892"/>
                  </a:cubicBezTo>
                  <a:cubicBezTo>
                    <a:pt x="495" y="892"/>
                    <a:pt x="518" y="860"/>
                    <a:pt x="494" y="838"/>
                  </a:cubicBezTo>
                  <a:cubicBezTo>
                    <a:pt x="364" y="741"/>
                    <a:pt x="261" y="615"/>
                    <a:pt x="191" y="471"/>
                  </a:cubicBezTo>
                  <a:cubicBezTo>
                    <a:pt x="161" y="401"/>
                    <a:pt x="138" y="325"/>
                    <a:pt x="128" y="248"/>
                  </a:cubicBezTo>
                  <a:cubicBezTo>
                    <a:pt x="114" y="168"/>
                    <a:pt x="121" y="74"/>
                    <a:pt x="64" y="11"/>
                  </a:cubicBezTo>
                  <a:cubicBezTo>
                    <a:pt x="58" y="4"/>
                    <a:pt x="51"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1"/>
            <p:cNvSpPr/>
            <p:nvPr/>
          </p:nvSpPr>
          <p:spPr>
            <a:xfrm>
              <a:off x="1383707" y="2963459"/>
              <a:ext cx="94662" cy="16744"/>
            </a:xfrm>
            <a:custGeom>
              <a:rect b="b" l="l" r="r" t="t"/>
              <a:pathLst>
                <a:path extrusionOk="0" h="225" w="1272">
                  <a:moveTo>
                    <a:pt x="1231" y="1"/>
                  </a:moveTo>
                  <a:cubicBezTo>
                    <a:pt x="1230" y="1"/>
                    <a:pt x="1229" y="1"/>
                    <a:pt x="1228" y="1"/>
                  </a:cubicBezTo>
                  <a:cubicBezTo>
                    <a:pt x="1034" y="17"/>
                    <a:pt x="851" y="97"/>
                    <a:pt x="658" y="124"/>
                  </a:cubicBezTo>
                  <a:cubicBezTo>
                    <a:pt x="529" y="142"/>
                    <a:pt x="397" y="163"/>
                    <a:pt x="264" y="163"/>
                  </a:cubicBezTo>
                  <a:cubicBezTo>
                    <a:pt x="194" y="163"/>
                    <a:pt x="124" y="157"/>
                    <a:pt x="54" y="141"/>
                  </a:cubicBezTo>
                  <a:cubicBezTo>
                    <a:pt x="51" y="140"/>
                    <a:pt x="48" y="140"/>
                    <a:pt x="45" y="140"/>
                  </a:cubicBezTo>
                  <a:cubicBezTo>
                    <a:pt x="12" y="140"/>
                    <a:pt x="0" y="192"/>
                    <a:pt x="37" y="201"/>
                  </a:cubicBezTo>
                  <a:cubicBezTo>
                    <a:pt x="114" y="218"/>
                    <a:pt x="191" y="225"/>
                    <a:pt x="269" y="225"/>
                  </a:cubicBezTo>
                  <a:cubicBezTo>
                    <a:pt x="388" y="225"/>
                    <a:pt x="507" y="209"/>
                    <a:pt x="624" y="191"/>
                  </a:cubicBezTo>
                  <a:cubicBezTo>
                    <a:pt x="724" y="177"/>
                    <a:pt x="824" y="157"/>
                    <a:pt x="924" y="134"/>
                  </a:cubicBezTo>
                  <a:cubicBezTo>
                    <a:pt x="1021" y="101"/>
                    <a:pt x="1125" y="77"/>
                    <a:pt x="1228" y="61"/>
                  </a:cubicBezTo>
                  <a:cubicBezTo>
                    <a:pt x="1270" y="58"/>
                    <a:pt x="1271" y="1"/>
                    <a:pt x="12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1"/>
            <p:cNvSpPr/>
            <p:nvPr/>
          </p:nvSpPr>
          <p:spPr>
            <a:xfrm>
              <a:off x="1488490" y="2956464"/>
              <a:ext cx="38773" cy="21656"/>
            </a:xfrm>
            <a:custGeom>
              <a:rect b="b" l="l" r="r" t="t"/>
              <a:pathLst>
                <a:path extrusionOk="0" h="291" w="521">
                  <a:moveTo>
                    <a:pt x="68" y="111"/>
                  </a:moveTo>
                  <a:cubicBezTo>
                    <a:pt x="68" y="111"/>
                    <a:pt x="68" y="112"/>
                    <a:pt x="67" y="114"/>
                  </a:cubicBezTo>
                  <a:lnTo>
                    <a:pt x="67" y="114"/>
                  </a:lnTo>
                  <a:cubicBezTo>
                    <a:pt x="68" y="112"/>
                    <a:pt x="68" y="111"/>
                    <a:pt x="68" y="111"/>
                  </a:cubicBezTo>
                  <a:close/>
                  <a:moveTo>
                    <a:pt x="218" y="67"/>
                  </a:moveTo>
                  <a:cubicBezTo>
                    <a:pt x="227" y="67"/>
                    <a:pt x="237" y="67"/>
                    <a:pt x="247" y="68"/>
                  </a:cubicBezTo>
                  <a:cubicBezTo>
                    <a:pt x="277" y="71"/>
                    <a:pt x="304" y="78"/>
                    <a:pt x="327" y="91"/>
                  </a:cubicBezTo>
                  <a:cubicBezTo>
                    <a:pt x="333" y="95"/>
                    <a:pt x="338" y="97"/>
                    <a:pt x="344" y="97"/>
                  </a:cubicBezTo>
                  <a:cubicBezTo>
                    <a:pt x="352" y="97"/>
                    <a:pt x="359" y="93"/>
                    <a:pt x="364" y="87"/>
                  </a:cubicBezTo>
                  <a:lnTo>
                    <a:pt x="364" y="87"/>
                  </a:lnTo>
                  <a:cubicBezTo>
                    <a:pt x="394" y="98"/>
                    <a:pt x="427" y="116"/>
                    <a:pt x="437" y="141"/>
                  </a:cubicBezTo>
                  <a:cubicBezTo>
                    <a:pt x="444" y="155"/>
                    <a:pt x="440" y="171"/>
                    <a:pt x="430" y="181"/>
                  </a:cubicBezTo>
                  <a:cubicBezTo>
                    <a:pt x="424" y="191"/>
                    <a:pt x="414" y="198"/>
                    <a:pt x="404" y="205"/>
                  </a:cubicBezTo>
                  <a:cubicBezTo>
                    <a:pt x="400" y="208"/>
                    <a:pt x="397" y="211"/>
                    <a:pt x="390" y="211"/>
                  </a:cubicBezTo>
                  <a:cubicBezTo>
                    <a:pt x="355" y="222"/>
                    <a:pt x="319" y="227"/>
                    <a:pt x="283" y="227"/>
                  </a:cubicBezTo>
                  <a:cubicBezTo>
                    <a:pt x="253" y="227"/>
                    <a:pt x="223" y="224"/>
                    <a:pt x="193" y="218"/>
                  </a:cubicBezTo>
                  <a:cubicBezTo>
                    <a:pt x="163" y="211"/>
                    <a:pt x="133" y="201"/>
                    <a:pt x="103" y="181"/>
                  </a:cubicBezTo>
                  <a:cubicBezTo>
                    <a:pt x="87" y="168"/>
                    <a:pt x="73" y="148"/>
                    <a:pt x="67" y="128"/>
                  </a:cubicBezTo>
                  <a:lnTo>
                    <a:pt x="67" y="125"/>
                  </a:lnTo>
                  <a:lnTo>
                    <a:pt x="67" y="118"/>
                  </a:lnTo>
                  <a:cubicBezTo>
                    <a:pt x="67" y="116"/>
                    <a:pt x="67" y="115"/>
                    <a:pt x="67" y="114"/>
                  </a:cubicBezTo>
                  <a:lnTo>
                    <a:pt x="67" y="114"/>
                  </a:lnTo>
                  <a:cubicBezTo>
                    <a:pt x="67" y="114"/>
                    <a:pt x="67" y="114"/>
                    <a:pt x="67" y="115"/>
                  </a:cubicBezTo>
                  <a:cubicBezTo>
                    <a:pt x="67" y="111"/>
                    <a:pt x="67" y="111"/>
                    <a:pt x="70" y="108"/>
                  </a:cubicBezTo>
                  <a:cubicBezTo>
                    <a:pt x="70" y="106"/>
                    <a:pt x="71" y="104"/>
                    <a:pt x="71" y="104"/>
                  </a:cubicBezTo>
                  <a:lnTo>
                    <a:pt x="71" y="104"/>
                  </a:lnTo>
                  <a:cubicBezTo>
                    <a:pt x="72" y="104"/>
                    <a:pt x="71" y="105"/>
                    <a:pt x="70" y="108"/>
                  </a:cubicBezTo>
                  <a:lnTo>
                    <a:pt x="73" y="101"/>
                  </a:lnTo>
                  <a:cubicBezTo>
                    <a:pt x="73" y="101"/>
                    <a:pt x="80" y="97"/>
                    <a:pt x="79" y="97"/>
                  </a:cubicBezTo>
                  <a:lnTo>
                    <a:pt x="79" y="97"/>
                  </a:lnTo>
                  <a:cubicBezTo>
                    <a:pt x="79" y="97"/>
                    <a:pt x="78" y="97"/>
                    <a:pt x="77" y="98"/>
                  </a:cubicBezTo>
                  <a:cubicBezTo>
                    <a:pt x="100" y="85"/>
                    <a:pt x="123" y="75"/>
                    <a:pt x="150" y="71"/>
                  </a:cubicBezTo>
                  <a:cubicBezTo>
                    <a:pt x="171" y="69"/>
                    <a:pt x="194" y="67"/>
                    <a:pt x="218" y="67"/>
                  </a:cubicBezTo>
                  <a:close/>
                  <a:moveTo>
                    <a:pt x="213" y="0"/>
                  </a:moveTo>
                  <a:cubicBezTo>
                    <a:pt x="190" y="0"/>
                    <a:pt x="166" y="3"/>
                    <a:pt x="143" y="8"/>
                  </a:cubicBezTo>
                  <a:cubicBezTo>
                    <a:pt x="83" y="18"/>
                    <a:pt x="0" y="48"/>
                    <a:pt x="3" y="125"/>
                  </a:cubicBezTo>
                  <a:cubicBezTo>
                    <a:pt x="10" y="208"/>
                    <a:pt x="90" y="255"/>
                    <a:pt x="163" y="275"/>
                  </a:cubicBezTo>
                  <a:cubicBezTo>
                    <a:pt x="201" y="285"/>
                    <a:pt x="239" y="290"/>
                    <a:pt x="277" y="290"/>
                  </a:cubicBezTo>
                  <a:cubicBezTo>
                    <a:pt x="324" y="290"/>
                    <a:pt x="370" y="283"/>
                    <a:pt x="414" y="268"/>
                  </a:cubicBezTo>
                  <a:cubicBezTo>
                    <a:pt x="467" y="248"/>
                    <a:pt x="520" y="188"/>
                    <a:pt x="500" y="128"/>
                  </a:cubicBezTo>
                  <a:cubicBezTo>
                    <a:pt x="480" y="68"/>
                    <a:pt x="410" y="35"/>
                    <a:pt x="354" y="18"/>
                  </a:cubicBezTo>
                  <a:cubicBezTo>
                    <a:pt x="350" y="17"/>
                    <a:pt x="348" y="17"/>
                    <a:pt x="345" y="17"/>
                  </a:cubicBezTo>
                  <a:cubicBezTo>
                    <a:pt x="338" y="17"/>
                    <a:pt x="332" y="19"/>
                    <a:pt x="327" y="22"/>
                  </a:cubicBezTo>
                  <a:lnTo>
                    <a:pt x="327" y="22"/>
                  </a:lnTo>
                  <a:cubicBezTo>
                    <a:pt x="291" y="8"/>
                    <a:pt x="252" y="0"/>
                    <a:pt x="2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1"/>
            <p:cNvSpPr/>
            <p:nvPr/>
          </p:nvSpPr>
          <p:spPr>
            <a:xfrm>
              <a:off x="1469364" y="2955273"/>
              <a:ext cx="63852" cy="39815"/>
            </a:xfrm>
            <a:custGeom>
              <a:rect b="b" l="l" r="r" t="t"/>
              <a:pathLst>
                <a:path extrusionOk="0" h="535" w="858">
                  <a:moveTo>
                    <a:pt x="218" y="0"/>
                  </a:moveTo>
                  <a:cubicBezTo>
                    <a:pt x="134" y="0"/>
                    <a:pt x="55" y="52"/>
                    <a:pt x="27" y="131"/>
                  </a:cubicBezTo>
                  <a:cubicBezTo>
                    <a:pt x="0" y="214"/>
                    <a:pt x="20" y="308"/>
                    <a:pt x="77" y="371"/>
                  </a:cubicBezTo>
                  <a:cubicBezTo>
                    <a:pt x="160" y="451"/>
                    <a:pt x="267" y="508"/>
                    <a:pt x="384" y="524"/>
                  </a:cubicBezTo>
                  <a:cubicBezTo>
                    <a:pt x="415" y="531"/>
                    <a:pt x="447" y="535"/>
                    <a:pt x="479" y="535"/>
                  </a:cubicBezTo>
                  <a:cubicBezTo>
                    <a:pt x="554" y="535"/>
                    <a:pt x="628" y="515"/>
                    <a:pt x="694" y="478"/>
                  </a:cubicBezTo>
                  <a:cubicBezTo>
                    <a:pt x="781" y="418"/>
                    <a:pt x="857" y="297"/>
                    <a:pt x="761" y="211"/>
                  </a:cubicBezTo>
                  <a:cubicBezTo>
                    <a:pt x="754" y="205"/>
                    <a:pt x="747" y="202"/>
                    <a:pt x="740" y="202"/>
                  </a:cubicBezTo>
                  <a:cubicBezTo>
                    <a:pt x="715" y="202"/>
                    <a:pt x="694" y="233"/>
                    <a:pt x="717" y="254"/>
                  </a:cubicBezTo>
                  <a:cubicBezTo>
                    <a:pt x="781" y="314"/>
                    <a:pt x="714" y="388"/>
                    <a:pt x="661" y="424"/>
                  </a:cubicBezTo>
                  <a:cubicBezTo>
                    <a:pt x="605" y="457"/>
                    <a:pt x="542" y="473"/>
                    <a:pt x="479" y="473"/>
                  </a:cubicBezTo>
                  <a:cubicBezTo>
                    <a:pt x="458" y="473"/>
                    <a:pt x="438" y="471"/>
                    <a:pt x="417" y="468"/>
                  </a:cubicBezTo>
                  <a:cubicBezTo>
                    <a:pt x="280" y="448"/>
                    <a:pt x="54" y="354"/>
                    <a:pt x="77" y="181"/>
                  </a:cubicBezTo>
                  <a:cubicBezTo>
                    <a:pt x="89" y="111"/>
                    <a:pt x="146" y="63"/>
                    <a:pt x="214" y="63"/>
                  </a:cubicBezTo>
                  <a:cubicBezTo>
                    <a:pt x="221" y="63"/>
                    <a:pt x="227" y="63"/>
                    <a:pt x="234" y="64"/>
                  </a:cubicBezTo>
                  <a:cubicBezTo>
                    <a:pt x="235" y="64"/>
                    <a:pt x="236" y="64"/>
                    <a:pt x="237" y="64"/>
                  </a:cubicBezTo>
                  <a:cubicBezTo>
                    <a:pt x="274" y="64"/>
                    <a:pt x="273" y="4"/>
                    <a:pt x="234" y="1"/>
                  </a:cubicBezTo>
                  <a:cubicBezTo>
                    <a:pt x="229" y="0"/>
                    <a:pt x="224" y="0"/>
                    <a:pt x="2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1"/>
            <p:cNvSpPr/>
            <p:nvPr/>
          </p:nvSpPr>
          <p:spPr>
            <a:xfrm>
              <a:off x="1280338" y="2987274"/>
              <a:ext cx="212767" cy="244767"/>
            </a:xfrm>
            <a:custGeom>
              <a:rect b="b" l="l" r="r" t="t"/>
              <a:pathLst>
                <a:path extrusionOk="0" h="3289" w="2859">
                  <a:moveTo>
                    <a:pt x="2816" y="1"/>
                  </a:moveTo>
                  <a:cubicBezTo>
                    <a:pt x="2809" y="1"/>
                    <a:pt x="2803" y="4"/>
                    <a:pt x="2797" y="11"/>
                  </a:cubicBezTo>
                  <a:cubicBezTo>
                    <a:pt x="2720" y="108"/>
                    <a:pt x="2617" y="178"/>
                    <a:pt x="2520" y="254"/>
                  </a:cubicBezTo>
                  <a:cubicBezTo>
                    <a:pt x="2413" y="338"/>
                    <a:pt x="2313" y="438"/>
                    <a:pt x="2213" y="528"/>
                  </a:cubicBezTo>
                  <a:cubicBezTo>
                    <a:pt x="1993" y="731"/>
                    <a:pt x="1770" y="928"/>
                    <a:pt x="1563" y="1141"/>
                  </a:cubicBezTo>
                  <a:cubicBezTo>
                    <a:pt x="1170" y="1552"/>
                    <a:pt x="796" y="1975"/>
                    <a:pt x="489" y="2452"/>
                  </a:cubicBezTo>
                  <a:cubicBezTo>
                    <a:pt x="322" y="2709"/>
                    <a:pt x="166" y="2976"/>
                    <a:pt x="12" y="3246"/>
                  </a:cubicBezTo>
                  <a:cubicBezTo>
                    <a:pt x="1" y="3269"/>
                    <a:pt x="20" y="3289"/>
                    <a:pt x="40" y="3289"/>
                  </a:cubicBezTo>
                  <a:cubicBezTo>
                    <a:pt x="49" y="3289"/>
                    <a:pt x="58" y="3285"/>
                    <a:pt x="66" y="3276"/>
                  </a:cubicBezTo>
                  <a:cubicBezTo>
                    <a:pt x="342" y="2799"/>
                    <a:pt x="623" y="2315"/>
                    <a:pt x="973" y="1889"/>
                  </a:cubicBezTo>
                  <a:cubicBezTo>
                    <a:pt x="1153" y="1668"/>
                    <a:pt x="1350" y="1458"/>
                    <a:pt x="1546" y="1252"/>
                  </a:cubicBezTo>
                  <a:cubicBezTo>
                    <a:pt x="1746" y="1038"/>
                    <a:pt x="1963" y="841"/>
                    <a:pt x="2180" y="645"/>
                  </a:cubicBezTo>
                  <a:cubicBezTo>
                    <a:pt x="2300" y="535"/>
                    <a:pt x="2417" y="421"/>
                    <a:pt x="2540" y="318"/>
                  </a:cubicBezTo>
                  <a:cubicBezTo>
                    <a:pt x="2644" y="234"/>
                    <a:pt x="2757" y="161"/>
                    <a:pt x="2840" y="58"/>
                  </a:cubicBezTo>
                  <a:cubicBezTo>
                    <a:pt x="2858" y="32"/>
                    <a:pt x="2837" y="1"/>
                    <a:pt x="281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1"/>
            <p:cNvSpPr/>
            <p:nvPr/>
          </p:nvSpPr>
          <p:spPr>
            <a:xfrm>
              <a:off x="1385940" y="2987423"/>
              <a:ext cx="91537" cy="62885"/>
            </a:xfrm>
            <a:custGeom>
              <a:rect b="b" l="l" r="r" t="t"/>
              <a:pathLst>
                <a:path extrusionOk="0" h="845" w="1230">
                  <a:moveTo>
                    <a:pt x="1185" y="1"/>
                  </a:moveTo>
                  <a:cubicBezTo>
                    <a:pt x="1180" y="1"/>
                    <a:pt x="1174" y="2"/>
                    <a:pt x="1168" y="6"/>
                  </a:cubicBezTo>
                  <a:cubicBezTo>
                    <a:pt x="1068" y="62"/>
                    <a:pt x="961" y="106"/>
                    <a:pt x="858" y="162"/>
                  </a:cubicBezTo>
                  <a:cubicBezTo>
                    <a:pt x="754" y="219"/>
                    <a:pt x="651" y="282"/>
                    <a:pt x="558" y="352"/>
                  </a:cubicBezTo>
                  <a:cubicBezTo>
                    <a:pt x="371" y="489"/>
                    <a:pt x="194" y="636"/>
                    <a:pt x="24" y="793"/>
                  </a:cubicBezTo>
                  <a:cubicBezTo>
                    <a:pt x="1" y="813"/>
                    <a:pt x="24" y="844"/>
                    <a:pt x="49" y="844"/>
                  </a:cubicBezTo>
                  <a:cubicBezTo>
                    <a:pt x="57" y="844"/>
                    <a:pt x="64" y="842"/>
                    <a:pt x="71" y="836"/>
                  </a:cubicBezTo>
                  <a:cubicBezTo>
                    <a:pt x="241" y="679"/>
                    <a:pt x="418" y="533"/>
                    <a:pt x="604" y="396"/>
                  </a:cubicBezTo>
                  <a:cubicBezTo>
                    <a:pt x="694" y="329"/>
                    <a:pt x="791" y="269"/>
                    <a:pt x="888" y="216"/>
                  </a:cubicBezTo>
                  <a:cubicBezTo>
                    <a:pt x="991" y="159"/>
                    <a:pt x="1101" y="116"/>
                    <a:pt x="1201" y="59"/>
                  </a:cubicBezTo>
                  <a:cubicBezTo>
                    <a:pt x="1229" y="39"/>
                    <a:pt x="1213" y="1"/>
                    <a:pt x="11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1"/>
            <p:cNvSpPr/>
            <p:nvPr/>
          </p:nvSpPr>
          <p:spPr>
            <a:xfrm>
              <a:off x="1393307" y="2989730"/>
              <a:ext cx="54550" cy="27610"/>
            </a:xfrm>
            <a:custGeom>
              <a:rect b="b" l="l" r="r" t="t"/>
              <a:pathLst>
                <a:path extrusionOk="0" h="371" w="733">
                  <a:moveTo>
                    <a:pt x="687" y="0"/>
                  </a:moveTo>
                  <a:cubicBezTo>
                    <a:pt x="685" y="0"/>
                    <a:pt x="682" y="0"/>
                    <a:pt x="679" y="1"/>
                  </a:cubicBezTo>
                  <a:cubicBezTo>
                    <a:pt x="442" y="61"/>
                    <a:pt x="222" y="168"/>
                    <a:pt x="25" y="311"/>
                  </a:cubicBezTo>
                  <a:cubicBezTo>
                    <a:pt x="0" y="331"/>
                    <a:pt x="16" y="371"/>
                    <a:pt x="42" y="371"/>
                  </a:cubicBezTo>
                  <a:cubicBezTo>
                    <a:pt x="47" y="371"/>
                    <a:pt x="53" y="369"/>
                    <a:pt x="58" y="365"/>
                  </a:cubicBezTo>
                  <a:cubicBezTo>
                    <a:pt x="249" y="225"/>
                    <a:pt x="465" y="121"/>
                    <a:pt x="695" y="61"/>
                  </a:cubicBezTo>
                  <a:cubicBezTo>
                    <a:pt x="732" y="52"/>
                    <a:pt x="721" y="0"/>
                    <a:pt x="6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1"/>
            <p:cNvSpPr/>
            <p:nvPr/>
          </p:nvSpPr>
          <p:spPr>
            <a:xfrm>
              <a:off x="1233752" y="2974846"/>
              <a:ext cx="241270" cy="252730"/>
            </a:xfrm>
            <a:custGeom>
              <a:rect b="b" l="l" r="r" t="t"/>
              <a:pathLst>
                <a:path extrusionOk="0" h="3396" w="3242">
                  <a:moveTo>
                    <a:pt x="3197" y="1"/>
                  </a:moveTo>
                  <a:cubicBezTo>
                    <a:pt x="3193" y="1"/>
                    <a:pt x="3188" y="2"/>
                    <a:pt x="3183" y="4"/>
                  </a:cubicBezTo>
                  <a:cubicBezTo>
                    <a:pt x="3063" y="75"/>
                    <a:pt x="2913" y="65"/>
                    <a:pt x="2783" y="101"/>
                  </a:cubicBezTo>
                  <a:cubicBezTo>
                    <a:pt x="2636" y="145"/>
                    <a:pt x="2496" y="208"/>
                    <a:pt x="2359" y="281"/>
                  </a:cubicBezTo>
                  <a:cubicBezTo>
                    <a:pt x="2069" y="431"/>
                    <a:pt x="1819" y="628"/>
                    <a:pt x="1572" y="842"/>
                  </a:cubicBezTo>
                  <a:cubicBezTo>
                    <a:pt x="1085" y="1268"/>
                    <a:pt x="675" y="1775"/>
                    <a:pt x="361" y="2339"/>
                  </a:cubicBezTo>
                  <a:cubicBezTo>
                    <a:pt x="188" y="2656"/>
                    <a:pt x="51" y="2996"/>
                    <a:pt x="5" y="3356"/>
                  </a:cubicBezTo>
                  <a:cubicBezTo>
                    <a:pt x="1" y="3380"/>
                    <a:pt x="21" y="3396"/>
                    <a:pt x="39" y="3396"/>
                  </a:cubicBezTo>
                  <a:cubicBezTo>
                    <a:pt x="51" y="3396"/>
                    <a:pt x="62" y="3389"/>
                    <a:pt x="65" y="3373"/>
                  </a:cubicBezTo>
                  <a:cubicBezTo>
                    <a:pt x="151" y="2743"/>
                    <a:pt x="495" y="2179"/>
                    <a:pt x="875" y="1679"/>
                  </a:cubicBezTo>
                  <a:cubicBezTo>
                    <a:pt x="1068" y="1422"/>
                    <a:pt x="1289" y="1182"/>
                    <a:pt x="1525" y="965"/>
                  </a:cubicBezTo>
                  <a:cubicBezTo>
                    <a:pt x="1766" y="748"/>
                    <a:pt x="2016" y="538"/>
                    <a:pt x="2302" y="381"/>
                  </a:cubicBezTo>
                  <a:cubicBezTo>
                    <a:pt x="2453" y="291"/>
                    <a:pt x="2616" y="221"/>
                    <a:pt x="2783" y="165"/>
                  </a:cubicBezTo>
                  <a:cubicBezTo>
                    <a:pt x="2923" y="125"/>
                    <a:pt x="3083" y="135"/>
                    <a:pt x="3213" y="58"/>
                  </a:cubicBezTo>
                  <a:cubicBezTo>
                    <a:pt x="3241" y="38"/>
                    <a:pt x="3224" y="1"/>
                    <a:pt x="319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1"/>
            <p:cNvSpPr/>
            <p:nvPr/>
          </p:nvSpPr>
          <p:spPr>
            <a:xfrm>
              <a:off x="1217156" y="3158886"/>
              <a:ext cx="62364" cy="159854"/>
            </a:xfrm>
            <a:custGeom>
              <a:rect b="b" l="l" r="r" t="t"/>
              <a:pathLst>
                <a:path extrusionOk="0" h="2148" w="838">
                  <a:moveTo>
                    <a:pt x="794" y="0"/>
                  </a:moveTo>
                  <a:cubicBezTo>
                    <a:pt x="784" y="0"/>
                    <a:pt x="774" y="5"/>
                    <a:pt x="768" y="16"/>
                  </a:cubicBezTo>
                  <a:cubicBezTo>
                    <a:pt x="464" y="510"/>
                    <a:pt x="134" y="1040"/>
                    <a:pt x="84" y="1634"/>
                  </a:cubicBezTo>
                  <a:cubicBezTo>
                    <a:pt x="68" y="1800"/>
                    <a:pt x="81" y="1967"/>
                    <a:pt x="121" y="2127"/>
                  </a:cubicBezTo>
                  <a:cubicBezTo>
                    <a:pt x="126" y="2142"/>
                    <a:pt x="137" y="2148"/>
                    <a:pt x="149" y="2148"/>
                  </a:cubicBezTo>
                  <a:cubicBezTo>
                    <a:pt x="167" y="2148"/>
                    <a:pt x="185" y="2133"/>
                    <a:pt x="181" y="2110"/>
                  </a:cubicBezTo>
                  <a:cubicBezTo>
                    <a:pt x="1" y="1367"/>
                    <a:pt x="451" y="653"/>
                    <a:pt x="821" y="46"/>
                  </a:cubicBezTo>
                  <a:cubicBezTo>
                    <a:pt x="837" y="23"/>
                    <a:pt x="815" y="0"/>
                    <a:pt x="79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1"/>
            <p:cNvSpPr/>
            <p:nvPr/>
          </p:nvSpPr>
          <p:spPr>
            <a:xfrm>
              <a:off x="1233305" y="3172430"/>
              <a:ext cx="57675" cy="103667"/>
            </a:xfrm>
            <a:custGeom>
              <a:rect b="b" l="l" r="r" t="t"/>
              <a:pathLst>
                <a:path extrusionOk="0" h="1393" w="775">
                  <a:moveTo>
                    <a:pt x="732" y="1"/>
                  </a:moveTo>
                  <a:cubicBezTo>
                    <a:pt x="725" y="1"/>
                    <a:pt x="717" y="4"/>
                    <a:pt x="711" y="11"/>
                  </a:cubicBezTo>
                  <a:cubicBezTo>
                    <a:pt x="488" y="278"/>
                    <a:pt x="294" y="571"/>
                    <a:pt x="134" y="881"/>
                  </a:cubicBezTo>
                  <a:cubicBezTo>
                    <a:pt x="74" y="991"/>
                    <a:pt x="1" y="1115"/>
                    <a:pt x="11" y="1248"/>
                  </a:cubicBezTo>
                  <a:cubicBezTo>
                    <a:pt x="13" y="1304"/>
                    <a:pt x="33" y="1393"/>
                    <a:pt x="92" y="1393"/>
                  </a:cubicBezTo>
                  <a:cubicBezTo>
                    <a:pt x="103" y="1393"/>
                    <a:pt x="116" y="1389"/>
                    <a:pt x="131" y="1382"/>
                  </a:cubicBezTo>
                  <a:cubicBezTo>
                    <a:pt x="162" y="1367"/>
                    <a:pt x="145" y="1324"/>
                    <a:pt x="116" y="1324"/>
                  </a:cubicBezTo>
                  <a:cubicBezTo>
                    <a:pt x="111" y="1324"/>
                    <a:pt x="106" y="1325"/>
                    <a:pt x="101" y="1328"/>
                  </a:cubicBezTo>
                  <a:cubicBezTo>
                    <a:pt x="99" y="1329"/>
                    <a:pt x="98" y="1329"/>
                    <a:pt x="97" y="1329"/>
                  </a:cubicBezTo>
                  <a:cubicBezTo>
                    <a:pt x="80" y="1329"/>
                    <a:pt x="74" y="1267"/>
                    <a:pt x="74" y="1251"/>
                  </a:cubicBezTo>
                  <a:cubicBezTo>
                    <a:pt x="71" y="1211"/>
                    <a:pt x="74" y="1171"/>
                    <a:pt x="87" y="1131"/>
                  </a:cubicBezTo>
                  <a:cubicBezTo>
                    <a:pt x="124" y="1005"/>
                    <a:pt x="201" y="881"/>
                    <a:pt x="267" y="768"/>
                  </a:cubicBezTo>
                  <a:cubicBezTo>
                    <a:pt x="404" y="514"/>
                    <a:pt x="568" y="278"/>
                    <a:pt x="754" y="58"/>
                  </a:cubicBezTo>
                  <a:cubicBezTo>
                    <a:pt x="775" y="32"/>
                    <a:pt x="754" y="1"/>
                    <a:pt x="7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1"/>
            <p:cNvSpPr/>
            <p:nvPr/>
          </p:nvSpPr>
          <p:spPr>
            <a:xfrm>
              <a:off x="1210756" y="3195575"/>
              <a:ext cx="95258" cy="291652"/>
            </a:xfrm>
            <a:custGeom>
              <a:rect b="b" l="l" r="r" t="t"/>
              <a:pathLst>
                <a:path extrusionOk="0" h="3919" w="1280">
                  <a:moveTo>
                    <a:pt x="1233" y="1"/>
                  </a:moveTo>
                  <a:cubicBezTo>
                    <a:pt x="1224" y="1"/>
                    <a:pt x="1214" y="5"/>
                    <a:pt x="1207" y="13"/>
                  </a:cubicBezTo>
                  <a:cubicBezTo>
                    <a:pt x="1121" y="130"/>
                    <a:pt x="1007" y="223"/>
                    <a:pt x="921" y="337"/>
                  </a:cubicBezTo>
                  <a:cubicBezTo>
                    <a:pt x="824" y="470"/>
                    <a:pt x="727" y="604"/>
                    <a:pt x="634" y="737"/>
                  </a:cubicBezTo>
                  <a:cubicBezTo>
                    <a:pt x="544" y="854"/>
                    <a:pt x="467" y="980"/>
                    <a:pt x="404" y="1114"/>
                  </a:cubicBezTo>
                  <a:cubicBezTo>
                    <a:pt x="350" y="1244"/>
                    <a:pt x="304" y="1381"/>
                    <a:pt x="270" y="1517"/>
                  </a:cubicBezTo>
                  <a:cubicBezTo>
                    <a:pt x="197" y="1804"/>
                    <a:pt x="120" y="2101"/>
                    <a:pt x="94" y="2395"/>
                  </a:cubicBezTo>
                  <a:cubicBezTo>
                    <a:pt x="77" y="2558"/>
                    <a:pt x="37" y="2715"/>
                    <a:pt x="17" y="2875"/>
                  </a:cubicBezTo>
                  <a:cubicBezTo>
                    <a:pt x="3" y="2995"/>
                    <a:pt x="0" y="3112"/>
                    <a:pt x="3" y="3232"/>
                  </a:cubicBezTo>
                  <a:cubicBezTo>
                    <a:pt x="3" y="3355"/>
                    <a:pt x="17" y="3482"/>
                    <a:pt x="37" y="3605"/>
                  </a:cubicBezTo>
                  <a:cubicBezTo>
                    <a:pt x="57" y="3715"/>
                    <a:pt x="90" y="3829"/>
                    <a:pt x="167" y="3909"/>
                  </a:cubicBezTo>
                  <a:cubicBezTo>
                    <a:pt x="174" y="3916"/>
                    <a:pt x="182" y="3919"/>
                    <a:pt x="189" y="3919"/>
                  </a:cubicBezTo>
                  <a:cubicBezTo>
                    <a:pt x="214" y="3919"/>
                    <a:pt x="234" y="3888"/>
                    <a:pt x="214" y="3865"/>
                  </a:cubicBezTo>
                  <a:cubicBezTo>
                    <a:pt x="140" y="3792"/>
                    <a:pt x="114" y="3685"/>
                    <a:pt x="97" y="3588"/>
                  </a:cubicBezTo>
                  <a:cubicBezTo>
                    <a:pt x="77" y="3478"/>
                    <a:pt x="70" y="3368"/>
                    <a:pt x="67" y="3255"/>
                  </a:cubicBezTo>
                  <a:cubicBezTo>
                    <a:pt x="67" y="3152"/>
                    <a:pt x="64" y="3048"/>
                    <a:pt x="70" y="2941"/>
                  </a:cubicBezTo>
                  <a:cubicBezTo>
                    <a:pt x="84" y="2788"/>
                    <a:pt x="130" y="2638"/>
                    <a:pt x="147" y="2485"/>
                  </a:cubicBezTo>
                  <a:cubicBezTo>
                    <a:pt x="160" y="2318"/>
                    <a:pt x="187" y="2151"/>
                    <a:pt x="224" y="1991"/>
                  </a:cubicBezTo>
                  <a:cubicBezTo>
                    <a:pt x="257" y="1861"/>
                    <a:pt x="284" y="1731"/>
                    <a:pt x="314" y="1601"/>
                  </a:cubicBezTo>
                  <a:cubicBezTo>
                    <a:pt x="347" y="1467"/>
                    <a:pt x="384" y="1337"/>
                    <a:pt x="434" y="1211"/>
                  </a:cubicBezTo>
                  <a:cubicBezTo>
                    <a:pt x="484" y="1077"/>
                    <a:pt x="554" y="954"/>
                    <a:pt x="637" y="840"/>
                  </a:cubicBezTo>
                  <a:cubicBezTo>
                    <a:pt x="741" y="697"/>
                    <a:pt x="844" y="550"/>
                    <a:pt x="951" y="407"/>
                  </a:cubicBezTo>
                  <a:cubicBezTo>
                    <a:pt x="1044" y="277"/>
                    <a:pt x="1164" y="173"/>
                    <a:pt x="1261" y="47"/>
                  </a:cubicBezTo>
                  <a:cubicBezTo>
                    <a:pt x="1280" y="23"/>
                    <a:pt x="1257" y="1"/>
                    <a:pt x="12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1"/>
            <p:cNvSpPr/>
            <p:nvPr/>
          </p:nvSpPr>
          <p:spPr>
            <a:xfrm>
              <a:off x="1294031" y="2943887"/>
              <a:ext cx="28205" cy="82681"/>
            </a:xfrm>
            <a:custGeom>
              <a:rect b="b" l="l" r="r" t="t"/>
              <a:pathLst>
                <a:path extrusionOk="0" h="1111" w="379">
                  <a:moveTo>
                    <a:pt x="317" y="1"/>
                  </a:moveTo>
                  <a:cubicBezTo>
                    <a:pt x="298" y="1"/>
                    <a:pt x="279" y="16"/>
                    <a:pt x="285" y="40"/>
                  </a:cubicBezTo>
                  <a:cubicBezTo>
                    <a:pt x="315" y="200"/>
                    <a:pt x="242" y="370"/>
                    <a:pt x="202" y="524"/>
                  </a:cubicBezTo>
                  <a:cubicBezTo>
                    <a:pt x="155" y="707"/>
                    <a:pt x="92" y="887"/>
                    <a:pt x="12" y="1061"/>
                  </a:cubicBezTo>
                  <a:cubicBezTo>
                    <a:pt x="0" y="1086"/>
                    <a:pt x="22" y="1110"/>
                    <a:pt x="42" y="1110"/>
                  </a:cubicBezTo>
                  <a:cubicBezTo>
                    <a:pt x="51" y="1110"/>
                    <a:pt x="60" y="1105"/>
                    <a:pt x="65" y="1094"/>
                  </a:cubicBezTo>
                  <a:cubicBezTo>
                    <a:pt x="148" y="911"/>
                    <a:pt x="218" y="717"/>
                    <a:pt x="269" y="524"/>
                  </a:cubicBezTo>
                  <a:cubicBezTo>
                    <a:pt x="305" y="360"/>
                    <a:pt x="379" y="194"/>
                    <a:pt x="345" y="24"/>
                  </a:cubicBezTo>
                  <a:cubicBezTo>
                    <a:pt x="341" y="8"/>
                    <a:pt x="329" y="1"/>
                    <a:pt x="3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1"/>
            <p:cNvSpPr/>
            <p:nvPr/>
          </p:nvSpPr>
          <p:spPr>
            <a:xfrm>
              <a:off x="1320302" y="2965692"/>
              <a:ext cx="11089" cy="22921"/>
            </a:xfrm>
            <a:custGeom>
              <a:rect b="b" l="l" r="r" t="t"/>
              <a:pathLst>
                <a:path extrusionOk="0" h="308" w="149">
                  <a:moveTo>
                    <a:pt x="119" y="0"/>
                  </a:moveTo>
                  <a:cubicBezTo>
                    <a:pt x="104" y="0"/>
                    <a:pt x="88" y="10"/>
                    <a:pt x="86" y="24"/>
                  </a:cubicBezTo>
                  <a:cubicBezTo>
                    <a:pt x="76" y="107"/>
                    <a:pt x="49" y="188"/>
                    <a:pt x="12" y="261"/>
                  </a:cubicBezTo>
                  <a:cubicBezTo>
                    <a:pt x="1" y="286"/>
                    <a:pt x="21" y="307"/>
                    <a:pt x="42" y="307"/>
                  </a:cubicBezTo>
                  <a:cubicBezTo>
                    <a:pt x="51" y="307"/>
                    <a:pt x="60" y="303"/>
                    <a:pt x="66" y="294"/>
                  </a:cubicBezTo>
                  <a:cubicBezTo>
                    <a:pt x="106" y="214"/>
                    <a:pt x="132" y="127"/>
                    <a:pt x="146" y="41"/>
                  </a:cubicBezTo>
                  <a:cubicBezTo>
                    <a:pt x="149" y="24"/>
                    <a:pt x="139" y="7"/>
                    <a:pt x="126" y="1"/>
                  </a:cubicBezTo>
                  <a:cubicBezTo>
                    <a:pt x="123" y="0"/>
                    <a:pt x="121" y="0"/>
                    <a:pt x="1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1"/>
            <p:cNvSpPr/>
            <p:nvPr/>
          </p:nvSpPr>
          <p:spPr>
            <a:xfrm>
              <a:off x="1487374" y="2988539"/>
              <a:ext cx="104635" cy="35424"/>
            </a:xfrm>
            <a:custGeom>
              <a:rect b="b" l="l" r="r" t="t"/>
              <a:pathLst>
                <a:path extrusionOk="0" h="476" w="1406">
                  <a:moveTo>
                    <a:pt x="39" y="1"/>
                  </a:moveTo>
                  <a:cubicBezTo>
                    <a:pt x="20" y="1"/>
                    <a:pt x="0" y="17"/>
                    <a:pt x="8" y="41"/>
                  </a:cubicBezTo>
                  <a:lnTo>
                    <a:pt x="5" y="41"/>
                  </a:lnTo>
                  <a:cubicBezTo>
                    <a:pt x="65" y="244"/>
                    <a:pt x="342" y="201"/>
                    <a:pt x="502" y="227"/>
                  </a:cubicBezTo>
                  <a:cubicBezTo>
                    <a:pt x="792" y="274"/>
                    <a:pt x="1096" y="281"/>
                    <a:pt x="1336" y="467"/>
                  </a:cubicBezTo>
                  <a:cubicBezTo>
                    <a:pt x="1343" y="473"/>
                    <a:pt x="1351" y="476"/>
                    <a:pt x="1358" y="476"/>
                  </a:cubicBezTo>
                  <a:cubicBezTo>
                    <a:pt x="1385" y="476"/>
                    <a:pt x="1406" y="445"/>
                    <a:pt x="1382" y="424"/>
                  </a:cubicBezTo>
                  <a:cubicBezTo>
                    <a:pt x="1159" y="251"/>
                    <a:pt x="879" y="207"/>
                    <a:pt x="609" y="177"/>
                  </a:cubicBezTo>
                  <a:cubicBezTo>
                    <a:pt x="509" y="167"/>
                    <a:pt x="409" y="157"/>
                    <a:pt x="309" y="151"/>
                  </a:cubicBezTo>
                  <a:cubicBezTo>
                    <a:pt x="218" y="141"/>
                    <a:pt x="98" y="124"/>
                    <a:pt x="68" y="24"/>
                  </a:cubicBezTo>
                  <a:cubicBezTo>
                    <a:pt x="64" y="8"/>
                    <a:pt x="52"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1"/>
            <p:cNvSpPr/>
            <p:nvPr/>
          </p:nvSpPr>
          <p:spPr>
            <a:xfrm>
              <a:off x="1547282" y="3007962"/>
              <a:ext cx="89899" cy="92876"/>
            </a:xfrm>
            <a:custGeom>
              <a:rect b="b" l="l" r="r" t="t"/>
              <a:pathLst>
                <a:path extrusionOk="0" h="1248" w="1208">
                  <a:moveTo>
                    <a:pt x="44" y="1"/>
                  </a:moveTo>
                  <a:cubicBezTo>
                    <a:pt x="18" y="1"/>
                    <a:pt x="0" y="40"/>
                    <a:pt x="30" y="60"/>
                  </a:cubicBezTo>
                  <a:cubicBezTo>
                    <a:pt x="137" y="123"/>
                    <a:pt x="254" y="173"/>
                    <a:pt x="357" y="240"/>
                  </a:cubicBezTo>
                  <a:cubicBezTo>
                    <a:pt x="477" y="323"/>
                    <a:pt x="577" y="430"/>
                    <a:pt x="657" y="553"/>
                  </a:cubicBezTo>
                  <a:cubicBezTo>
                    <a:pt x="821" y="780"/>
                    <a:pt x="961" y="1024"/>
                    <a:pt x="1144" y="1237"/>
                  </a:cubicBezTo>
                  <a:cubicBezTo>
                    <a:pt x="1151" y="1244"/>
                    <a:pt x="1158" y="1247"/>
                    <a:pt x="1165" y="1247"/>
                  </a:cubicBezTo>
                  <a:cubicBezTo>
                    <a:pt x="1188" y="1247"/>
                    <a:pt x="1208" y="1217"/>
                    <a:pt x="1188" y="1194"/>
                  </a:cubicBezTo>
                  <a:cubicBezTo>
                    <a:pt x="994" y="970"/>
                    <a:pt x="854" y="713"/>
                    <a:pt x="677" y="477"/>
                  </a:cubicBezTo>
                  <a:cubicBezTo>
                    <a:pt x="604" y="367"/>
                    <a:pt x="511" y="273"/>
                    <a:pt x="404" y="196"/>
                  </a:cubicBezTo>
                  <a:cubicBezTo>
                    <a:pt x="294" y="123"/>
                    <a:pt x="174" y="70"/>
                    <a:pt x="60" y="6"/>
                  </a:cubicBezTo>
                  <a:cubicBezTo>
                    <a:pt x="55" y="2"/>
                    <a:pt x="49"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1"/>
            <p:cNvSpPr/>
            <p:nvPr/>
          </p:nvSpPr>
          <p:spPr>
            <a:xfrm>
              <a:off x="1526965" y="2978195"/>
              <a:ext cx="44578" cy="18382"/>
            </a:xfrm>
            <a:custGeom>
              <a:rect b="b" l="l" r="r" t="t"/>
              <a:pathLst>
                <a:path extrusionOk="0" h="247" w="599">
                  <a:moveTo>
                    <a:pt x="40" y="1"/>
                  </a:moveTo>
                  <a:cubicBezTo>
                    <a:pt x="11" y="1"/>
                    <a:pt x="0" y="51"/>
                    <a:pt x="33" y="63"/>
                  </a:cubicBezTo>
                  <a:cubicBezTo>
                    <a:pt x="200" y="123"/>
                    <a:pt x="373" y="170"/>
                    <a:pt x="534" y="243"/>
                  </a:cubicBezTo>
                  <a:cubicBezTo>
                    <a:pt x="538" y="245"/>
                    <a:pt x="543" y="246"/>
                    <a:pt x="548" y="246"/>
                  </a:cubicBezTo>
                  <a:cubicBezTo>
                    <a:pt x="578" y="246"/>
                    <a:pt x="599" y="204"/>
                    <a:pt x="567" y="190"/>
                  </a:cubicBezTo>
                  <a:cubicBezTo>
                    <a:pt x="400" y="113"/>
                    <a:pt x="223" y="63"/>
                    <a:pt x="50" y="3"/>
                  </a:cubicBezTo>
                  <a:cubicBezTo>
                    <a:pt x="46" y="2"/>
                    <a:pt x="43"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1"/>
            <p:cNvSpPr/>
            <p:nvPr/>
          </p:nvSpPr>
          <p:spPr>
            <a:xfrm>
              <a:off x="1518779" y="2964278"/>
              <a:ext cx="66085" cy="26791"/>
            </a:xfrm>
            <a:custGeom>
              <a:rect b="b" l="l" r="r" t="t"/>
              <a:pathLst>
                <a:path extrusionOk="0" h="360" w="888">
                  <a:moveTo>
                    <a:pt x="174" y="1"/>
                  </a:moveTo>
                  <a:cubicBezTo>
                    <a:pt x="127" y="1"/>
                    <a:pt x="81" y="6"/>
                    <a:pt x="37" y="20"/>
                  </a:cubicBezTo>
                  <a:cubicBezTo>
                    <a:pt x="1" y="32"/>
                    <a:pt x="10" y="82"/>
                    <a:pt x="42" y="82"/>
                  </a:cubicBezTo>
                  <a:cubicBezTo>
                    <a:pt x="46" y="82"/>
                    <a:pt x="49" y="81"/>
                    <a:pt x="53" y="80"/>
                  </a:cubicBezTo>
                  <a:cubicBezTo>
                    <a:pt x="92" y="68"/>
                    <a:pt x="131" y="63"/>
                    <a:pt x="172" y="63"/>
                  </a:cubicBezTo>
                  <a:cubicBezTo>
                    <a:pt x="271" y="63"/>
                    <a:pt x="373" y="93"/>
                    <a:pt x="463" y="126"/>
                  </a:cubicBezTo>
                  <a:cubicBezTo>
                    <a:pt x="600" y="173"/>
                    <a:pt x="720" y="250"/>
                    <a:pt x="820" y="350"/>
                  </a:cubicBezTo>
                  <a:cubicBezTo>
                    <a:pt x="827" y="357"/>
                    <a:pt x="835" y="360"/>
                    <a:pt x="842" y="360"/>
                  </a:cubicBezTo>
                  <a:cubicBezTo>
                    <a:pt x="866" y="360"/>
                    <a:pt x="888" y="327"/>
                    <a:pt x="867" y="307"/>
                  </a:cubicBezTo>
                  <a:cubicBezTo>
                    <a:pt x="757" y="197"/>
                    <a:pt x="627" y="116"/>
                    <a:pt x="480" y="66"/>
                  </a:cubicBezTo>
                  <a:cubicBezTo>
                    <a:pt x="386" y="30"/>
                    <a:pt x="278" y="1"/>
                    <a:pt x="1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1"/>
            <p:cNvSpPr/>
            <p:nvPr/>
          </p:nvSpPr>
          <p:spPr>
            <a:xfrm>
              <a:off x="1565514" y="2982883"/>
              <a:ext cx="83648" cy="129119"/>
            </a:xfrm>
            <a:custGeom>
              <a:rect b="b" l="l" r="r" t="t"/>
              <a:pathLst>
                <a:path extrusionOk="0" h="1735" w="1124">
                  <a:moveTo>
                    <a:pt x="48" y="0"/>
                  </a:moveTo>
                  <a:cubicBezTo>
                    <a:pt x="19" y="0"/>
                    <a:pt x="0" y="42"/>
                    <a:pt x="32" y="57"/>
                  </a:cubicBezTo>
                  <a:lnTo>
                    <a:pt x="29" y="57"/>
                  </a:lnTo>
                  <a:cubicBezTo>
                    <a:pt x="149" y="110"/>
                    <a:pt x="286" y="157"/>
                    <a:pt x="359" y="273"/>
                  </a:cubicBezTo>
                  <a:cubicBezTo>
                    <a:pt x="399" y="333"/>
                    <a:pt x="442" y="390"/>
                    <a:pt x="479" y="453"/>
                  </a:cubicBezTo>
                  <a:cubicBezTo>
                    <a:pt x="516" y="517"/>
                    <a:pt x="552" y="583"/>
                    <a:pt x="586" y="647"/>
                  </a:cubicBezTo>
                  <a:cubicBezTo>
                    <a:pt x="623" y="710"/>
                    <a:pt x="663" y="770"/>
                    <a:pt x="699" y="834"/>
                  </a:cubicBezTo>
                  <a:cubicBezTo>
                    <a:pt x="739" y="907"/>
                    <a:pt x="779" y="984"/>
                    <a:pt x="816" y="1060"/>
                  </a:cubicBezTo>
                  <a:cubicBezTo>
                    <a:pt x="849" y="1127"/>
                    <a:pt x="879" y="1197"/>
                    <a:pt x="903" y="1271"/>
                  </a:cubicBezTo>
                  <a:cubicBezTo>
                    <a:pt x="916" y="1317"/>
                    <a:pt x="923" y="1371"/>
                    <a:pt x="933" y="1421"/>
                  </a:cubicBezTo>
                  <a:cubicBezTo>
                    <a:pt x="949" y="1521"/>
                    <a:pt x="966" y="1657"/>
                    <a:pt x="1053" y="1727"/>
                  </a:cubicBezTo>
                  <a:cubicBezTo>
                    <a:pt x="1059" y="1732"/>
                    <a:pt x="1066" y="1734"/>
                    <a:pt x="1073" y="1734"/>
                  </a:cubicBezTo>
                  <a:cubicBezTo>
                    <a:pt x="1100" y="1734"/>
                    <a:pt x="1123" y="1702"/>
                    <a:pt x="1099" y="1681"/>
                  </a:cubicBezTo>
                  <a:cubicBezTo>
                    <a:pt x="1019" y="1621"/>
                    <a:pt x="1006" y="1487"/>
                    <a:pt x="993" y="1397"/>
                  </a:cubicBezTo>
                  <a:cubicBezTo>
                    <a:pt x="983" y="1344"/>
                    <a:pt x="973" y="1294"/>
                    <a:pt x="959" y="1244"/>
                  </a:cubicBezTo>
                  <a:cubicBezTo>
                    <a:pt x="936" y="1174"/>
                    <a:pt x="906" y="1104"/>
                    <a:pt x="873" y="1037"/>
                  </a:cubicBezTo>
                  <a:cubicBezTo>
                    <a:pt x="839" y="964"/>
                    <a:pt x="803" y="890"/>
                    <a:pt x="763" y="817"/>
                  </a:cubicBezTo>
                  <a:cubicBezTo>
                    <a:pt x="726" y="750"/>
                    <a:pt x="683" y="687"/>
                    <a:pt x="646" y="624"/>
                  </a:cubicBezTo>
                  <a:cubicBezTo>
                    <a:pt x="572" y="490"/>
                    <a:pt x="499" y="363"/>
                    <a:pt x="416" y="240"/>
                  </a:cubicBezTo>
                  <a:cubicBezTo>
                    <a:pt x="332" y="113"/>
                    <a:pt x="196" y="63"/>
                    <a:pt x="62" y="3"/>
                  </a:cubicBezTo>
                  <a:cubicBezTo>
                    <a:pt x="57" y="1"/>
                    <a:pt x="53"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1"/>
            <p:cNvSpPr/>
            <p:nvPr/>
          </p:nvSpPr>
          <p:spPr>
            <a:xfrm>
              <a:off x="1518556" y="2956538"/>
              <a:ext cx="10642" cy="11461"/>
            </a:xfrm>
            <a:custGeom>
              <a:rect b="b" l="l" r="r" t="t"/>
              <a:pathLst>
                <a:path extrusionOk="0" h="154" w="143">
                  <a:moveTo>
                    <a:pt x="47" y="0"/>
                  </a:moveTo>
                  <a:cubicBezTo>
                    <a:pt x="22" y="0"/>
                    <a:pt x="0" y="31"/>
                    <a:pt x="23" y="54"/>
                  </a:cubicBezTo>
                  <a:lnTo>
                    <a:pt x="26" y="54"/>
                  </a:lnTo>
                  <a:cubicBezTo>
                    <a:pt x="33" y="60"/>
                    <a:pt x="40" y="70"/>
                    <a:pt x="46" y="77"/>
                  </a:cubicBezTo>
                  <a:lnTo>
                    <a:pt x="43" y="74"/>
                  </a:lnTo>
                  <a:lnTo>
                    <a:pt x="43" y="74"/>
                  </a:lnTo>
                  <a:cubicBezTo>
                    <a:pt x="56" y="94"/>
                    <a:pt x="70" y="117"/>
                    <a:pt x="83" y="140"/>
                  </a:cubicBezTo>
                  <a:cubicBezTo>
                    <a:pt x="87" y="149"/>
                    <a:pt x="98" y="154"/>
                    <a:pt x="108" y="154"/>
                  </a:cubicBezTo>
                  <a:cubicBezTo>
                    <a:pt x="113" y="154"/>
                    <a:pt x="119" y="153"/>
                    <a:pt x="123" y="150"/>
                  </a:cubicBezTo>
                  <a:cubicBezTo>
                    <a:pt x="136" y="140"/>
                    <a:pt x="143" y="124"/>
                    <a:pt x="136" y="110"/>
                  </a:cubicBezTo>
                  <a:cubicBezTo>
                    <a:pt x="126" y="94"/>
                    <a:pt x="120" y="77"/>
                    <a:pt x="110" y="64"/>
                  </a:cubicBezTo>
                  <a:cubicBezTo>
                    <a:pt x="96" y="44"/>
                    <a:pt x="83" y="27"/>
                    <a:pt x="70" y="10"/>
                  </a:cubicBezTo>
                  <a:cubicBezTo>
                    <a:pt x="62"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1"/>
            <p:cNvSpPr/>
            <p:nvPr/>
          </p:nvSpPr>
          <p:spPr>
            <a:xfrm>
              <a:off x="1514760" y="2948575"/>
              <a:ext cx="39219" cy="22921"/>
            </a:xfrm>
            <a:custGeom>
              <a:rect b="b" l="l" r="r" t="t"/>
              <a:pathLst>
                <a:path extrusionOk="0" h="308" w="527">
                  <a:moveTo>
                    <a:pt x="37" y="1"/>
                  </a:moveTo>
                  <a:cubicBezTo>
                    <a:pt x="29" y="1"/>
                    <a:pt x="21" y="4"/>
                    <a:pt x="14" y="11"/>
                  </a:cubicBezTo>
                  <a:cubicBezTo>
                    <a:pt x="1" y="21"/>
                    <a:pt x="1" y="41"/>
                    <a:pt x="14" y="54"/>
                  </a:cubicBezTo>
                  <a:cubicBezTo>
                    <a:pt x="41" y="84"/>
                    <a:pt x="74" y="104"/>
                    <a:pt x="111" y="114"/>
                  </a:cubicBezTo>
                  <a:cubicBezTo>
                    <a:pt x="147" y="124"/>
                    <a:pt x="184" y="134"/>
                    <a:pt x="217" y="151"/>
                  </a:cubicBezTo>
                  <a:cubicBezTo>
                    <a:pt x="261" y="171"/>
                    <a:pt x="301" y="197"/>
                    <a:pt x="341" y="224"/>
                  </a:cubicBezTo>
                  <a:cubicBezTo>
                    <a:pt x="384" y="251"/>
                    <a:pt x="424" y="277"/>
                    <a:pt x="467" y="304"/>
                  </a:cubicBezTo>
                  <a:cubicBezTo>
                    <a:pt x="472" y="306"/>
                    <a:pt x="477" y="307"/>
                    <a:pt x="481" y="307"/>
                  </a:cubicBezTo>
                  <a:cubicBezTo>
                    <a:pt x="508" y="307"/>
                    <a:pt x="526" y="268"/>
                    <a:pt x="497" y="251"/>
                  </a:cubicBezTo>
                  <a:cubicBezTo>
                    <a:pt x="414" y="201"/>
                    <a:pt x="337" y="144"/>
                    <a:pt x="254" y="97"/>
                  </a:cubicBezTo>
                  <a:cubicBezTo>
                    <a:pt x="191" y="64"/>
                    <a:pt x="107" y="71"/>
                    <a:pt x="57" y="11"/>
                  </a:cubicBezTo>
                  <a:cubicBezTo>
                    <a:pt x="52" y="4"/>
                    <a:pt x="45"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1"/>
            <p:cNvSpPr/>
            <p:nvPr/>
          </p:nvSpPr>
          <p:spPr>
            <a:xfrm>
              <a:off x="1438554" y="3008037"/>
              <a:ext cx="58196" cy="205846"/>
            </a:xfrm>
            <a:custGeom>
              <a:rect b="b" l="l" r="r" t="t"/>
              <a:pathLst>
                <a:path extrusionOk="0" h="2766" w="782">
                  <a:moveTo>
                    <a:pt x="736" y="1"/>
                  </a:moveTo>
                  <a:cubicBezTo>
                    <a:pt x="720" y="1"/>
                    <a:pt x="706" y="11"/>
                    <a:pt x="708" y="32"/>
                  </a:cubicBezTo>
                  <a:cubicBezTo>
                    <a:pt x="718" y="125"/>
                    <a:pt x="678" y="209"/>
                    <a:pt x="651" y="296"/>
                  </a:cubicBezTo>
                  <a:cubicBezTo>
                    <a:pt x="628" y="382"/>
                    <a:pt x="614" y="469"/>
                    <a:pt x="608" y="559"/>
                  </a:cubicBezTo>
                  <a:cubicBezTo>
                    <a:pt x="594" y="759"/>
                    <a:pt x="598" y="959"/>
                    <a:pt x="558" y="1159"/>
                  </a:cubicBezTo>
                  <a:cubicBezTo>
                    <a:pt x="518" y="1356"/>
                    <a:pt x="454" y="1553"/>
                    <a:pt x="368" y="1736"/>
                  </a:cubicBezTo>
                  <a:cubicBezTo>
                    <a:pt x="297" y="1890"/>
                    <a:pt x="211" y="2040"/>
                    <a:pt x="144" y="2193"/>
                  </a:cubicBezTo>
                  <a:cubicBezTo>
                    <a:pt x="61" y="2363"/>
                    <a:pt x="14" y="2547"/>
                    <a:pt x="1" y="2733"/>
                  </a:cubicBezTo>
                  <a:cubicBezTo>
                    <a:pt x="1" y="2755"/>
                    <a:pt x="17" y="2766"/>
                    <a:pt x="32" y="2766"/>
                  </a:cubicBezTo>
                  <a:cubicBezTo>
                    <a:pt x="48" y="2766"/>
                    <a:pt x="64" y="2755"/>
                    <a:pt x="64" y="2733"/>
                  </a:cubicBezTo>
                  <a:cubicBezTo>
                    <a:pt x="81" y="2377"/>
                    <a:pt x="277" y="2083"/>
                    <a:pt x="421" y="1766"/>
                  </a:cubicBezTo>
                  <a:cubicBezTo>
                    <a:pt x="504" y="1590"/>
                    <a:pt x="568" y="1403"/>
                    <a:pt x="611" y="1213"/>
                  </a:cubicBezTo>
                  <a:cubicBezTo>
                    <a:pt x="648" y="1023"/>
                    <a:pt x="664" y="832"/>
                    <a:pt x="668" y="639"/>
                  </a:cubicBezTo>
                  <a:cubicBezTo>
                    <a:pt x="668" y="529"/>
                    <a:pt x="684" y="419"/>
                    <a:pt x="714" y="312"/>
                  </a:cubicBezTo>
                  <a:cubicBezTo>
                    <a:pt x="741" y="219"/>
                    <a:pt x="781" y="129"/>
                    <a:pt x="771" y="32"/>
                  </a:cubicBezTo>
                  <a:cubicBezTo>
                    <a:pt x="769" y="12"/>
                    <a:pt x="752" y="1"/>
                    <a:pt x="7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1"/>
            <p:cNvSpPr/>
            <p:nvPr/>
          </p:nvSpPr>
          <p:spPr>
            <a:xfrm>
              <a:off x="1446666" y="3197808"/>
              <a:ext cx="120188" cy="134998"/>
            </a:xfrm>
            <a:custGeom>
              <a:rect b="b" l="l" r="r" t="t"/>
              <a:pathLst>
                <a:path extrusionOk="0" h="1814" w="1615">
                  <a:moveTo>
                    <a:pt x="215" y="0"/>
                  </a:moveTo>
                  <a:cubicBezTo>
                    <a:pt x="155" y="0"/>
                    <a:pt x="92" y="18"/>
                    <a:pt x="32" y="50"/>
                  </a:cubicBezTo>
                  <a:cubicBezTo>
                    <a:pt x="1" y="67"/>
                    <a:pt x="17" y="108"/>
                    <a:pt x="46" y="108"/>
                  </a:cubicBezTo>
                  <a:cubicBezTo>
                    <a:pt x="51" y="108"/>
                    <a:pt x="56" y="106"/>
                    <a:pt x="62" y="103"/>
                  </a:cubicBezTo>
                  <a:cubicBezTo>
                    <a:pt x="109" y="76"/>
                    <a:pt x="162" y="62"/>
                    <a:pt x="216" y="62"/>
                  </a:cubicBezTo>
                  <a:cubicBezTo>
                    <a:pt x="235" y="62"/>
                    <a:pt x="253" y="63"/>
                    <a:pt x="272" y="67"/>
                  </a:cubicBezTo>
                  <a:cubicBezTo>
                    <a:pt x="325" y="87"/>
                    <a:pt x="372" y="120"/>
                    <a:pt x="405" y="167"/>
                  </a:cubicBezTo>
                  <a:cubicBezTo>
                    <a:pt x="489" y="273"/>
                    <a:pt x="535" y="404"/>
                    <a:pt x="589" y="524"/>
                  </a:cubicBezTo>
                  <a:cubicBezTo>
                    <a:pt x="659" y="684"/>
                    <a:pt x="742" y="837"/>
                    <a:pt x="845" y="981"/>
                  </a:cubicBezTo>
                  <a:cubicBezTo>
                    <a:pt x="949" y="1124"/>
                    <a:pt x="1069" y="1254"/>
                    <a:pt x="1206" y="1371"/>
                  </a:cubicBezTo>
                  <a:cubicBezTo>
                    <a:pt x="1272" y="1431"/>
                    <a:pt x="1342" y="1487"/>
                    <a:pt x="1409" y="1551"/>
                  </a:cubicBezTo>
                  <a:cubicBezTo>
                    <a:pt x="1476" y="1614"/>
                    <a:pt x="1549" y="1688"/>
                    <a:pt x="1553" y="1781"/>
                  </a:cubicBezTo>
                  <a:cubicBezTo>
                    <a:pt x="1553" y="1803"/>
                    <a:pt x="1568" y="1813"/>
                    <a:pt x="1584" y="1813"/>
                  </a:cubicBezTo>
                  <a:cubicBezTo>
                    <a:pt x="1599" y="1813"/>
                    <a:pt x="1614" y="1803"/>
                    <a:pt x="1613" y="1781"/>
                  </a:cubicBezTo>
                  <a:cubicBezTo>
                    <a:pt x="1609" y="1614"/>
                    <a:pt x="1452" y="1507"/>
                    <a:pt x="1339" y="1404"/>
                  </a:cubicBezTo>
                  <a:cubicBezTo>
                    <a:pt x="1266" y="1334"/>
                    <a:pt x="1186" y="1274"/>
                    <a:pt x="1116" y="1201"/>
                  </a:cubicBezTo>
                  <a:cubicBezTo>
                    <a:pt x="1042" y="1131"/>
                    <a:pt x="979" y="1054"/>
                    <a:pt x="919" y="974"/>
                  </a:cubicBezTo>
                  <a:cubicBezTo>
                    <a:pt x="805" y="820"/>
                    <a:pt x="709" y="650"/>
                    <a:pt x="635" y="474"/>
                  </a:cubicBezTo>
                  <a:cubicBezTo>
                    <a:pt x="579" y="347"/>
                    <a:pt x="529" y="207"/>
                    <a:pt x="432" y="103"/>
                  </a:cubicBezTo>
                  <a:cubicBezTo>
                    <a:pt x="369" y="31"/>
                    <a:pt x="294" y="0"/>
                    <a:pt x="2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1"/>
            <p:cNvSpPr/>
            <p:nvPr/>
          </p:nvSpPr>
          <p:spPr>
            <a:xfrm>
              <a:off x="1531877" y="3324619"/>
              <a:ext cx="39294" cy="132840"/>
            </a:xfrm>
            <a:custGeom>
              <a:rect b="b" l="l" r="r" t="t"/>
              <a:pathLst>
                <a:path extrusionOk="0" h="1785" w="528">
                  <a:moveTo>
                    <a:pt x="440" y="0"/>
                  </a:moveTo>
                  <a:cubicBezTo>
                    <a:pt x="420" y="0"/>
                    <a:pt x="398" y="22"/>
                    <a:pt x="408" y="47"/>
                  </a:cubicBezTo>
                  <a:lnTo>
                    <a:pt x="411" y="47"/>
                  </a:lnTo>
                  <a:cubicBezTo>
                    <a:pt x="441" y="117"/>
                    <a:pt x="368" y="167"/>
                    <a:pt x="314" y="197"/>
                  </a:cubicBezTo>
                  <a:cubicBezTo>
                    <a:pt x="261" y="227"/>
                    <a:pt x="207" y="260"/>
                    <a:pt x="157" y="297"/>
                  </a:cubicBezTo>
                  <a:cubicBezTo>
                    <a:pt x="61" y="377"/>
                    <a:pt x="4" y="490"/>
                    <a:pt x="1" y="614"/>
                  </a:cubicBezTo>
                  <a:cubicBezTo>
                    <a:pt x="1" y="731"/>
                    <a:pt x="87" y="811"/>
                    <a:pt x="167" y="884"/>
                  </a:cubicBezTo>
                  <a:cubicBezTo>
                    <a:pt x="274" y="981"/>
                    <a:pt x="347" y="1111"/>
                    <a:pt x="371" y="1254"/>
                  </a:cubicBezTo>
                  <a:cubicBezTo>
                    <a:pt x="394" y="1418"/>
                    <a:pt x="391" y="1581"/>
                    <a:pt x="361" y="1744"/>
                  </a:cubicBezTo>
                  <a:cubicBezTo>
                    <a:pt x="357" y="1768"/>
                    <a:pt x="377" y="1784"/>
                    <a:pt x="395" y="1784"/>
                  </a:cubicBezTo>
                  <a:cubicBezTo>
                    <a:pt x="407" y="1784"/>
                    <a:pt x="418" y="1777"/>
                    <a:pt x="421" y="1761"/>
                  </a:cubicBezTo>
                  <a:cubicBezTo>
                    <a:pt x="461" y="1484"/>
                    <a:pt x="481" y="1174"/>
                    <a:pt x="304" y="941"/>
                  </a:cubicBezTo>
                  <a:cubicBezTo>
                    <a:pt x="231" y="844"/>
                    <a:pt x="84" y="771"/>
                    <a:pt x="64" y="644"/>
                  </a:cubicBezTo>
                  <a:cubicBezTo>
                    <a:pt x="57" y="567"/>
                    <a:pt x="77" y="494"/>
                    <a:pt x="121" y="430"/>
                  </a:cubicBezTo>
                  <a:cubicBezTo>
                    <a:pt x="157" y="377"/>
                    <a:pt x="207" y="330"/>
                    <a:pt x="264" y="300"/>
                  </a:cubicBezTo>
                  <a:cubicBezTo>
                    <a:pt x="368" y="234"/>
                    <a:pt x="528" y="167"/>
                    <a:pt x="464" y="17"/>
                  </a:cubicBezTo>
                  <a:cubicBezTo>
                    <a:pt x="459" y="5"/>
                    <a:pt x="450" y="0"/>
                    <a:pt x="4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1"/>
            <p:cNvSpPr/>
            <p:nvPr/>
          </p:nvSpPr>
          <p:spPr>
            <a:xfrm>
              <a:off x="1440489" y="3210310"/>
              <a:ext cx="27684" cy="36763"/>
            </a:xfrm>
            <a:custGeom>
              <a:rect b="b" l="l" r="r" t="t"/>
              <a:pathLst>
                <a:path extrusionOk="0" h="494" w="372">
                  <a:moveTo>
                    <a:pt x="37" y="1"/>
                  </a:moveTo>
                  <a:cubicBezTo>
                    <a:pt x="18" y="1"/>
                    <a:pt x="0" y="15"/>
                    <a:pt x="8" y="39"/>
                  </a:cubicBezTo>
                  <a:cubicBezTo>
                    <a:pt x="61" y="212"/>
                    <a:pt x="191" y="352"/>
                    <a:pt x="305" y="482"/>
                  </a:cubicBezTo>
                  <a:cubicBezTo>
                    <a:pt x="311" y="490"/>
                    <a:pt x="319" y="494"/>
                    <a:pt x="327" y="494"/>
                  </a:cubicBezTo>
                  <a:cubicBezTo>
                    <a:pt x="350" y="494"/>
                    <a:pt x="372" y="462"/>
                    <a:pt x="352" y="439"/>
                  </a:cubicBezTo>
                  <a:cubicBezTo>
                    <a:pt x="241" y="316"/>
                    <a:pt x="118" y="186"/>
                    <a:pt x="68" y="22"/>
                  </a:cubicBezTo>
                  <a:cubicBezTo>
                    <a:pt x="63" y="7"/>
                    <a:pt x="50"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1"/>
            <p:cNvSpPr/>
            <p:nvPr/>
          </p:nvSpPr>
          <p:spPr>
            <a:xfrm>
              <a:off x="1356693" y="3198924"/>
              <a:ext cx="128077" cy="529349"/>
            </a:xfrm>
            <a:custGeom>
              <a:rect b="b" l="l" r="r" t="t"/>
              <a:pathLst>
                <a:path extrusionOk="0" h="7113" w="1721">
                  <a:moveTo>
                    <a:pt x="1551" y="0"/>
                  </a:moveTo>
                  <a:cubicBezTo>
                    <a:pt x="1529" y="0"/>
                    <a:pt x="1508" y="22"/>
                    <a:pt x="1524" y="45"/>
                  </a:cubicBezTo>
                  <a:lnTo>
                    <a:pt x="1521" y="45"/>
                  </a:lnTo>
                  <a:cubicBezTo>
                    <a:pt x="1644" y="262"/>
                    <a:pt x="1651" y="525"/>
                    <a:pt x="1534" y="745"/>
                  </a:cubicBezTo>
                  <a:cubicBezTo>
                    <a:pt x="1474" y="855"/>
                    <a:pt x="1414" y="952"/>
                    <a:pt x="1404" y="1079"/>
                  </a:cubicBezTo>
                  <a:cubicBezTo>
                    <a:pt x="1394" y="1192"/>
                    <a:pt x="1414" y="1309"/>
                    <a:pt x="1321" y="1392"/>
                  </a:cubicBezTo>
                  <a:cubicBezTo>
                    <a:pt x="1217" y="1472"/>
                    <a:pt x="1107" y="1546"/>
                    <a:pt x="991" y="1602"/>
                  </a:cubicBezTo>
                  <a:cubicBezTo>
                    <a:pt x="897" y="1656"/>
                    <a:pt x="811" y="1719"/>
                    <a:pt x="720" y="1769"/>
                  </a:cubicBezTo>
                  <a:cubicBezTo>
                    <a:pt x="600" y="1839"/>
                    <a:pt x="414" y="1919"/>
                    <a:pt x="380" y="2069"/>
                  </a:cubicBezTo>
                  <a:cubicBezTo>
                    <a:pt x="357" y="2159"/>
                    <a:pt x="417" y="2219"/>
                    <a:pt x="474" y="2283"/>
                  </a:cubicBezTo>
                  <a:cubicBezTo>
                    <a:pt x="524" y="2330"/>
                    <a:pt x="550" y="2396"/>
                    <a:pt x="547" y="2466"/>
                  </a:cubicBezTo>
                  <a:cubicBezTo>
                    <a:pt x="540" y="2536"/>
                    <a:pt x="530" y="2603"/>
                    <a:pt x="517" y="2673"/>
                  </a:cubicBezTo>
                  <a:cubicBezTo>
                    <a:pt x="477" y="2963"/>
                    <a:pt x="434" y="3250"/>
                    <a:pt x="400" y="3540"/>
                  </a:cubicBezTo>
                  <a:cubicBezTo>
                    <a:pt x="367" y="3830"/>
                    <a:pt x="337" y="4110"/>
                    <a:pt x="294" y="4394"/>
                  </a:cubicBezTo>
                  <a:cubicBezTo>
                    <a:pt x="254" y="4671"/>
                    <a:pt x="207" y="4948"/>
                    <a:pt x="170" y="5224"/>
                  </a:cubicBezTo>
                  <a:cubicBezTo>
                    <a:pt x="84" y="5845"/>
                    <a:pt x="37" y="6472"/>
                    <a:pt x="154" y="7092"/>
                  </a:cubicBezTo>
                  <a:cubicBezTo>
                    <a:pt x="156" y="7106"/>
                    <a:pt x="167" y="7113"/>
                    <a:pt x="179" y="7113"/>
                  </a:cubicBezTo>
                  <a:cubicBezTo>
                    <a:pt x="197" y="7113"/>
                    <a:pt x="218" y="7098"/>
                    <a:pt x="214" y="7075"/>
                  </a:cubicBezTo>
                  <a:cubicBezTo>
                    <a:pt x="0" y="5941"/>
                    <a:pt x="344" y="4814"/>
                    <a:pt x="447" y="3694"/>
                  </a:cubicBezTo>
                  <a:cubicBezTo>
                    <a:pt x="474" y="3400"/>
                    <a:pt x="520" y="3113"/>
                    <a:pt x="560" y="2823"/>
                  </a:cubicBezTo>
                  <a:cubicBezTo>
                    <a:pt x="570" y="2756"/>
                    <a:pt x="580" y="2686"/>
                    <a:pt x="590" y="2616"/>
                  </a:cubicBezTo>
                  <a:cubicBezTo>
                    <a:pt x="607" y="2550"/>
                    <a:pt x="614" y="2483"/>
                    <a:pt x="610" y="2420"/>
                  </a:cubicBezTo>
                  <a:cubicBezTo>
                    <a:pt x="607" y="2366"/>
                    <a:pt x="587" y="2316"/>
                    <a:pt x="554" y="2276"/>
                  </a:cubicBezTo>
                  <a:cubicBezTo>
                    <a:pt x="517" y="2236"/>
                    <a:pt x="457" y="2193"/>
                    <a:pt x="444" y="2133"/>
                  </a:cubicBezTo>
                  <a:cubicBezTo>
                    <a:pt x="424" y="2056"/>
                    <a:pt x="494" y="1993"/>
                    <a:pt x="547" y="1949"/>
                  </a:cubicBezTo>
                  <a:cubicBezTo>
                    <a:pt x="617" y="1903"/>
                    <a:pt x="687" y="1859"/>
                    <a:pt x="761" y="1819"/>
                  </a:cubicBezTo>
                  <a:cubicBezTo>
                    <a:pt x="857" y="1766"/>
                    <a:pt x="947" y="1703"/>
                    <a:pt x="1041" y="1649"/>
                  </a:cubicBezTo>
                  <a:cubicBezTo>
                    <a:pt x="1154" y="1589"/>
                    <a:pt x="1261" y="1519"/>
                    <a:pt x="1361" y="1439"/>
                  </a:cubicBezTo>
                  <a:cubicBezTo>
                    <a:pt x="1454" y="1359"/>
                    <a:pt x="1464" y="1266"/>
                    <a:pt x="1468" y="1149"/>
                  </a:cubicBezTo>
                  <a:cubicBezTo>
                    <a:pt x="1464" y="1069"/>
                    <a:pt x="1481" y="992"/>
                    <a:pt x="1511" y="922"/>
                  </a:cubicBezTo>
                  <a:cubicBezTo>
                    <a:pt x="1544" y="859"/>
                    <a:pt x="1581" y="802"/>
                    <a:pt x="1611" y="739"/>
                  </a:cubicBezTo>
                  <a:cubicBezTo>
                    <a:pt x="1721" y="505"/>
                    <a:pt x="1708" y="235"/>
                    <a:pt x="1578" y="15"/>
                  </a:cubicBezTo>
                  <a:cubicBezTo>
                    <a:pt x="1570" y="5"/>
                    <a:pt x="1560" y="0"/>
                    <a:pt x="155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1"/>
            <p:cNvSpPr/>
            <p:nvPr/>
          </p:nvSpPr>
          <p:spPr>
            <a:xfrm>
              <a:off x="1265082" y="3486855"/>
              <a:ext cx="124430" cy="272377"/>
            </a:xfrm>
            <a:custGeom>
              <a:rect b="b" l="l" r="r" t="t"/>
              <a:pathLst>
                <a:path extrusionOk="0" h="3660" w="1672">
                  <a:moveTo>
                    <a:pt x="1583" y="0"/>
                  </a:moveTo>
                  <a:cubicBezTo>
                    <a:pt x="1562" y="0"/>
                    <a:pt x="1540" y="22"/>
                    <a:pt x="1551" y="48"/>
                  </a:cubicBezTo>
                  <a:lnTo>
                    <a:pt x="1555" y="48"/>
                  </a:lnTo>
                  <a:cubicBezTo>
                    <a:pt x="1588" y="115"/>
                    <a:pt x="1555" y="191"/>
                    <a:pt x="1525" y="255"/>
                  </a:cubicBezTo>
                  <a:cubicBezTo>
                    <a:pt x="1495" y="325"/>
                    <a:pt x="1461" y="392"/>
                    <a:pt x="1425" y="455"/>
                  </a:cubicBezTo>
                  <a:cubicBezTo>
                    <a:pt x="1358" y="565"/>
                    <a:pt x="1284" y="672"/>
                    <a:pt x="1221" y="785"/>
                  </a:cubicBezTo>
                  <a:cubicBezTo>
                    <a:pt x="1154" y="898"/>
                    <a:pt x="1104" y="1019"/>
                    <a:pt x="1068" y="1145"/>
                  </a:cubicBezTo>
                  <a:cubicBezTo>
                    <a:pt x="1044" y="1249"/>
                    <a:pt x="1081" y="1369"/>
                    <a:pt x="1034" y="1469"/>
                  </a:cubicBezTo>
                  <a:cubicBezTo>
                    <a:pt x="1001" y="1522"/>
                    <a:pt x="961" y="1572"/>
                    <a:pt x="918" y="1615"/>
                  </a:cubicBezTo>
                  <a:cubicBezTo>
                    <a:pt x="871" y="1669"/>
                    <a:pt x="821" y="1726"/>
                    <a:pt x="774" y="1779"/>
                  </a:cubicBezTo>
                  <a:cubicBezTo>
                    <a:pt x="684" y="1879"/>
                    <a:pt x="594" y="1976"/>
                    <a:pt x="511" y="2079"/>
                  </a:cubicBezTo>
                  <a:cubicBezTo>
                    <a:pt x="344" y="2282"/>
                    <a:pt x="211" y="2516"/>
                    <a:pt x="121" y="2763"/>
                  </a:cubicBezTo>
                  <a:cubicBezTo>
                    <a:pt x="24" y="3043"/>
                    <a:pt x="1" y="3343"/>
                    <a:pt x="61" y="3636"/>
                  </a:cubicBezTo>
                  <a:cubicBezTo>
                    <a:pt x="63" y="3653"/>
                    <a:pt x="74" y="3659"/>
                    <a:pt x="86" y="3659"/>
                  </a:cubicBezTo>
                  <a:cubicBezTo>
                    <a:pt x="105" y="3659"/>
                    <a:pt x="125" y="3644"/>
                    <a:pt x="121" y="3620"/>
                  </a:cubicBezTo>
                  <a:cubicBezTo>
                    <a:pt x="7" y="3053"/>
                    <a:pt x="234" y="2516"/>
                    <a:pt x="591" y="2082"/>
                  </a:cubicBezTo>
                  <a:cubicBezTo>
                    <a:pt x="678" y="1976"/>
                    <a:pt x="774" y="1876"/>
                    <a:pt x="864" y="1769"/>
                  </a:cubicBezTo>
                  <a:cubicBezTo>
                    <a:pt x="911" y="1719"/>
                    <a:pt x="954" y="1669"/>
                    <a:pt x="998" y="1619"/>
                  </a:cubicBezTo>
                  <a:cubicBezTo>
                    <a:pt x="1034" y="1579"/>
                    <a:pt x="1068" y="1535"/>
                    <a:pt x="1091" y="1489"/>
                  </a:cubicBezTo>
                  <a:cubicBezTo>
                    <a:pt x="1141" y="1385"/>
                    <a:pt x="1104" y="1269"/>
                    <a:pt x="1128" y="1162"/>
                  </a:cubicBezTo>
                  <a:cubicBezTo>
                    <a:pt x="1164" y="1029"/>
                    <a:pt x="1221" y="902"/>
                    <a:pt x="1291" y="785"/>
                  </a:cubicBezTo>
                  <a:cubicBezTo>
                    <a:pt x="1365" y="658"/>
                    <a:pt x="1451" y="535"/>
                    <a:pt x="1521" y="405"/>
                  </a:cubicBezTo>
                  <a:cubicBezTo>
                    <a:pt x="1581" y="295"/>
                    <a:pt x="1671" y="141"/>
                    <a:pt x="1608" y="15"/>
                  </a:cubicBezTo>
                  <a:cubicBezTo>
                    <a:pt x="1602" y="4"/>
                    <a:pt x="1593" y="0"/>
                    <a:pt x="158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1"/>
            <p:cNvSpPr/>
            <p:nvPr/>
          </p:nvSpPr>
          <p:spPr>
            <a:xfrm>
              <a:off x="1216189" y="3133955"/>
              <a:ext cx="150254" cy="425236"/>
            </a:xfrm>
            <a:custGeom>
              <a:rect b="b" l="l" r="r" t="t"/>
              <a:pathLst>
                <a:path extrusionOk="0" h="5714" w="2019">
                  <a:moveTo>
                    <a:pt x="1975" y="0"/>
                  </a:moveTo>
                  <a:cubicBezTo>
                    <a:pt x="1966" y="0"/>
                    <a:pt x="1957" y="4"/>
                    <a:pt x="1951" y="14"/>
                  </a:cubicBezTo>
                  <a:lnTo>
                    <a:pt x="1948" y="14"/>
                  </a:lnTo>
                  <a:cubicBezTo>
                    <a:pt x="1501" y="711"/>
                    <a:pt x="1134" y="1452"/>
                    <a:pt x="928" y="2259"/>
                  </a:cubicBezTo>
                  <a:cubicBezTo>
                    <a:pt x="821" y="2676"/>
                    <a:pt x="734" y="3099"/>
                    <a:pt x="594" y="3509"/>
                  </a:cubicBezTo>
                  <a:cubicBezTo>
                    <a:pt x="524" y="3716"/>
                    <a:pt x="444" y="3920"/>
                    <a:pt x="361" y="4120"/>
                  </a:cubicBezTo>
                  <a:cubicBezTo>
                    <a:pt x="284" y="4306"/>
                    <a:pt x="197" y="4500"/>
                    <a:pt x="151" y="4697"/>
                  </a:cubicBezTo>
                  <a:cubicBezTo>
                    <a:pt x="77" y="5020"/>
                    <a:pt x="1" y="5434"/>
                    <a:pt x="251" y="5704"/>
                  </a:cubicBezTo>
                  <a:cubicBezTo>
                    <a:pt x="257" y="5711"/>
                    <a:pt x="264" y="5714"/>
                    <a:pt x="271" y="5714"/>
                  </a:cubicBezTo>
                  <a:cubicBezTo>
                    <a:pt x="294" y="5714"/>
                    <a:pt x="314" y="5683"/>
                    <a:pt x="294" y="5660"/>
                  </a:cubicBezTo>
                  <a:cubicBezTo>
                    <a:pt x="71" y="5414"/>
                    <a:pt x="141" y="5033"/>
                    <a:pt x="207" y="4743"/>
                  </a:cubicBezTo>
                  <a:cubicBezTo>
                    <a:pt x="254" y="4553"/>
                    <a:pt x="321" y="4370"/>
                    <a:pt x="401" y="4193"/>
                  </a:cubicBezTo>
                  <a:cubicBezTo>
                    <a:pt x="481" y="4000"/>
                    <a:pt x="557" y="3806"/>
                    <a:pt x="627" y="3609"/>
                  </a:cubicBezTo>
                  <a:cubicBezTo>
                    <a:pt x="771" y="3213"/>
                    <a:pt x="858" y="2802"/>
                    <a:pt x="961" y="2392"/>
                  </a:cubicBezTo>
                  <a:cubicBezTo>
                    <a:pt x="1058" y="1992"/>
                    <a:pt x="1188" y="1602"/>
                    <a:pt x="1355" y="1225"/>
                  </a:cubicBezTo>
                  <a:cubicBezTo>
                    <a:pt x="1541" y="818"/>
                    <a:pt x="1761" y="424"/>
                    <a:pt x="2005" y="48"/>
                  </a:cubicBezTo>
                  <a:cubicBezTo>
                    <a:pt x="2019" y="24"/>
                    <a:pt x="1996" y="0"/>
                    <a:pt x="19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1"/>
            <p:cNvSpPr/>
            <p:nvPr/>
          </p:nvSpPr>
          <p:spPr>
            <a:xfrm>
              <a:off x="1233826" y="3523469"/>
              <a:ext cx="72187" cy="366072"/>
            </a:xfrm>
            <a:custGeom>
              <a:rect b="b" l="l" r="r" t="t"/>
              <a:pathLst>
                <a:path extrusionOk="0" h="4919" w="970">
                  <a:moveTo>
                    <a:pt x="59" y="0"/>
                  </a:moveTo>
                  <a:cubicBezTo>
                    <a:pt x="44" y="0"/>
                    <a:pt x="29" y="11"/>
                    <a:pt x="30" y="33"/>
                  </a:cubicBezTo>
                  <a:lnTo>
                    <a:pt x="34" y="36"/>
                  </a:lnTo>
                  <a:cubicBezTo>
                    <a:pt x="37" y="120"/>
                    <a:pt x="30" y="206"/>
                    <a:pt x="14" y="293"/>
                  </a:cubicBezTo>
                  <a:cubicBezTo>
                    <a:pt x="0" y="376"/>
                    <a:pt x="0" y="460"/>
                    <a:pt x="10" y="543"/>
                  </a:cubicBezTo>
                  <a:cubicBezTo>
                    <a:pt x="27" y="707"/>
                    <a:pt x="70" y="863"/>
                    <a:pt x="94" y="1023"/>
                  </a:cubicBezTo>
                  <a:cubicBezTo>
                    <a:pt x="144" y="1387"/>
                    <a:pt x="154" y="1754"/>
                    <a:pt x="174" y="2121"/>
                  </a:cubicBezTo>
                  <a:cubicBezTo>
                    <a:pt x="180" y="2301"/>
                    <a:pt x="200" y="2481"/>
                    <a:pt x="220" y="2661"/>
                  </a:cubicBezTo>
                  <a:cubicBezTo>
                    <a:pt x="234" y="2828"/>
                    <a:pt x="264" y="2991"/>
                    <a:pt x="304" y="3155"/>
                  </a:cubicBezTo>
                  <a:cubicBezTo>
                    <a:pt x="347" y="3321"/>
                    <a:pt x="390" y="3488"/>
                    <a:pt x="424" y="3655"/>
                  </a:cubicBezTo>
                  <a:cubicBezTo>
                    <a:pt x="457" y="3832"/>
                    <a:pt x="457" y="4015"/>
                    <a:pt x="491" y="4192"/>
                  </a:cubicBezTo>
                  <a:cubicBezTo>
                    <a:pt x="537" y="4455"/>
                    <a:pt x="644" y="4795"/>
                    <a:pt x="907" y="4915"/>
                  </a:cubicBezTo>
                  <a:cubicBezTo>
                    <a:pt x="912" y="4918"/>
                    <a:pt x="916" y="4919"/>
                    <a:pt x="921" y="4919"/>
                  </a:cubicBezTo>
                  <a:cubicBezTo>
                    <a:pt x="948" y="4919"/>
                    <a:pt x="969" y="4877"/>
                    <a:pt x="937" y="4862"/>
                  </a:cubicBezTo>
                  <a:cubicBezTo>
                    <a:pt x="704" y="4755"/>
                    <a:pt x="611" y="4459"/>
                    <a:pt x="561" y="4225"/>
                  </a:cubicBezTo>
                  <a:cubicBezTo>
                    <a:pt x="521" y="4055"/>
                    <a:pt x="517" y="3878"/>
                    <a:pt x="494" y="3705"/>
                  </a:cubicBezTo>
                  <a:cubicBezTo>
                    <a:pt x="467" y="3538"/>
                    <a:pt x="427" y="3371"/>
                    <a:pt x="380" y="3208"/>
                  </a:cubicBezTo>
                  <a:cubicBezTo>
                    <a:pt x="360" y="3128"/>
                    <a:pt x="337" y="3048"/>
                    <a:pt x="320" y="2968"/>
                  </a:cubicBezTo>
                  <a:cubicBezTo>
                    <a:pt x="304" y="2888"/>
                    <a:pt x="297" y="2801"/>
                    <a:pt x="287" y="2718"/>
                  </a:cubicBezTo>
                  <a:cubicBezTo>
                    <a:pt x="267" y="2544"/>
                    <a:pt x="244" y="2371"/>
                    <a:pt x="237" y="2197"/>
                  </a:cubicBezTo>
                  <a:cubicBezTo>
                    <a:pt x="217" y="1844"/>
                    <a:pt x="210" y="1494"/>
                    <a:pt x="170" y="1143"/>
                  </a:cubicBezTo>
                  <a:cubicBezTo>
                    <a:pt x="147" y="957"/>
                    <a:pt x="104" y="780"/>
                    <a:pt x="77" y="597"/>
                  </a:cubicBezTo>
                  <a:cubicBezTo>
                    <a:pt x="60" y="503"/>
                    <a:pt x="60" y="406"/>
                    <a:pt x="70" y="313"/>
                  </a:cubicBezTo>
                  <a:cubicBezTo>
                    <a:pt x="90" y="220"/>
                    <a:pt x="97" y="126"/>
                    <a:pt x="94" y="33"/>
                  </a:cubicBezTo>
                  <a:cubicBezTo>
                    <a:pt x="92" y="11"/>
                    <a:pt x="75" y="0"/>
                    <a:pt x="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1"/>
            <p:cNvSpPr/>
            <p:nvPr/>
          </p:nvSpPr>
          <p:spPr>
            <a:xfrm>
              <a:off x="1334441" y="3094811"/>
              <a:ext cx="82681" cy="279224"/>
            </a:xfrm>
            <a:custGeom>
              <a:rect b="b" l="l" r="r" t="t"/>
              <a:pathLst>
                <a:path extrusionOk="0" h="3752" w="1111">
                  <a:moveTo>
                    <a:pt x="1072" y="0"/>
                  </a:moveTo>
                  <a:cubicBezTo>
                    <a:pt x="1060" y="0"/>
                    <a:pt x="1049" y="7"/>
                    <a:pt x="1046" y="23"/>
                  </a:cubicBezTo>
                  <a:cubicBezTo>
                    <a:pt x="853" y="1010"/>
                    <a:pt x="409" y="1924"/>
                    <a:pt x="159" y="2895"/>
                  </a:cubicBezTo>
                  <a:cubicBezTo>
                    <a:pt x="86" y="3165"/>
                    <a:pt x="32" y="3442"/>
                    <a:pt x="2" y="3719"/>
                  </a:cubicBezTo>
                  <a:cubicBezTo>
                    <a:pt x="1" y="3740"/>
                    <a:pt x="15" y="3751"/>
                    <a:pt x="30" y="3751"/>
                  </a:cubicBezTo>
                  <a:cubicBezTo>
                    <a:pt x="46" y="3751"/>
                    <a:pt x="62" y="3740"/>
                    <a:pt x="66" y="3719"/>
                  </a:cubicBezTo>
                  <a:cubicBezTo>
                    <a:pt x="176" y="2721"/>
                    <a:pt x="603" y="1801"/>
                    <a:pt x="899" y="850"/>
                  </a:cubicBezTo>
                  <a:cubicBezTo>
                    <a:pt x="983" y="584"/>
                    <a:pt x="1053" y="313"/>
                    <a:pt x="1106" y="40"/>
                  </a:cubicBezTo>
                  <a:cubicBezTo>
                    <a:pt x="1110" y="16"/>
                    <a:pt x="1090" y="0"/>
                    <a:pt x="107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1"/>
            <p:cNvSpPr/>
            <p:nvPr/>
          </p:nvSpPr>
          <p:spPr>
            <a:xfrm>
              <a:off x="1361530" y="3031926"/>
              <a:ext cx="80895" cy="133658"/>
            </a:xfrm>
            <a:custGeom>
              <a:rect b="b" l="l" r="r" t="t"/>
              <a:pathLst>
                <a:path extrusionOk="0" h="1796" w="1087">
                  <a:moveTo>
                    <a:pt x="1048" y="1"/>
                  </a:moveTo>
                  <a:cubicBezTo>
                    <a:pt x="1036" y="1"/>
                    <a:pt x="1025" y="7"/>
                    <a:pt x="1022" y="21"/>
                  </a:cubicBezTo>
                  <a:lnTo>
                    <a:pt x="1022" y="25"/>
                  </a:lnTo>
                  <a:cubicBezTo>
                    <a:pt x="999" y="155"/>
                    <a:pt x="889" y="271"/>
                    <a:pt x="816" y="375"/>
                  </a:cubicBezTo>
                  <a:cubicBezTo>
                    <a:pt x="712" y="521"/>
                    <a:pt x="609" y="668"/>
                    <a:pt x="509" y="818"/>
                  </a:cubicBezTo>
                  <a:cubicBezTo>
                    <a:pt x="309" y="1115"/>
                    <a:pt x="142" y="1429"/>
                    <a:pt x="8" y="1759"/>
                  </a:cubicBezTo>
                  <a:cubicBezTo>
                    <a:pt x="0" y="1781"/>
                    <a:pt x="19" y="1796"/>
                    <a:pt x="39" y="1796"/>
                  </a:cubicBezTo>
                  <a:cubicBezTo>
                    <a:pt x="51" y="1796"/>
                    <a:pt x="63" y="1790"/>
                    <a:pt x="69" y="1775"/>
                  </a:cubicBezTo>
                  <a:cubicBezTo>
                    <a:pt x="205" y="1439"/>
                    <a:pt x="379" y="1118"/>
                    <a:pt x="582" y="818"/>
                  </a:cubicBezTo>
                  <a:cubicBezTo>
                    <a:pt x="682" y="672"/>
                    <a:pt x="782" y="531"/>
                    <a:pt x="882" y="388"/>
                  </a:cubicBezTo>
                  <a:cubicBezTo>
                    <a:pt x="959" y="281"/>
                    <a:pt x="1059" y="168"/>
                    <a:pt x="1082" y="38"/>
                  </a:cubicBezTo>
                  <a:cubicBezTo>
                    <a:pt x="1086" y="16"/>
                    <a:pt x="1066" y="1"/>
                    <a:pt x="10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1"/>
            <p:cNvSpPr/>
            <p:nvPr/>
          </p:nvSpPr>
          <p:spPr>
            <a:xfrm>
              <a:off x="1420991" y="3076652"/>
              <a:ext cx="33787" cy="115425"/>
            </a:xfrm>
            <a:custGeom>
              <a:rect b="b" l="l" r="r" t="t"/>
              <a:pathLst>
                <a:path extrusionOk="0" h="1551" w="454">
                  <a:moveTo>
                    <a:pt x="422" y="1"/>
                  </a:moveTo>
                  <a:cubicBezTo>
                    <a:pt x="406" y="1"/>
                    <a:pt x="390" y="11"/>
                    <a:pt x="390" y="31"/>
                  </a:cubicBezTo>
                  <a:cubicBezTo>
                    <a:pt x="373" y="547"/>
                    <a:pt x="160" y="1024"/>
                    <a:pt x="7" y="1511"/>
                  </a:cubicBezTo>
                  <a:cubicBezTo>
                    <a:pt x="1" y="1535"/>
                    <a:pt x="20" y="1551"/>
                    <a:pt x="38" y="1551"/>
                  </a:cubicBezTo>
                  <a:cubicBezTo>
                    <a:pt x="51" y="1551"/>
                    <a:pt x="63" y="1544"/>
                    <a:pt x="67" y="1528"/>
                  </a:cubicBezTo>
                  <a:cubicBezTo>
                    <a:pt x="223" y="1038"/>
                    <a:pt x="437" y="554"/>
                    <a:pt x="453" y="31"/>
                  </a:cubicBezTo>
                  <a:cubicBezTo>
                    <a:pt x="453" y="11"/>
                    <a:pt x="438" y="1"/>
                    <a:pt x="4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1"/>
            <p:cNvSpPr/>
            <p:nvPr/>
          </p:nvSpPr>
          <p:spPr>
            <a:xfrm>
              <a:off x="1517737" y="3013767"/>
              <a:ext cx="49117" cy="102923"/>
            </a:xfrm>
            <a:custGeom>
              <a:rect b="b" l="l" r="r" t="t"/>
              <a:pathLst>
                <a:path extrusionOk="0" h="1383" w="660">
                  <a:moveTo>
                    <a:pt x="44" y="1"/>
                  </a:moveTo>
                  <a:cubicBezTo>
                    <a:pt x="22" y="1"/>
                    <a:pt x="1" y="23"/>
                    <a:pt x="17" y="48"/>
                  </a:cubicBezTo>
                  <a:cubicBezTo>
                    <a:pt x="284" y="445"/>
                    <a:pt x="547" y="862"/>
                    <a:pt x="594" y="1352"/>
                  </a:cubicBezTo>
                  <a:cubicBezTo>
                    <a:pt x="598" y="1372"/>
                    <a:pt x="614" y="1382"/>
                    <a:pt x="630" y="1382"/>
                  </a:cubicBezTo>
                  <a:cubicBezTo>
                    <a:pt x="645" y="1382"/>
                    <a:pt x="659" y="1372"/>
                    <a:pt x="658" y="1352"/>
                  </a:cubicBezTo>
                  <a:cubicBezTo>
                    <a:pt x="611" y="849"/>
                    <a:pt x="344" y="425"/>
                    <a:pt x="71" y="15"/>
                  </a:cubicBezTo>
                  <a:cubicBezTo>
                    <a:pt x="63" y="5"/>
                    <a:pt x="5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1"/>
            <p:cNvSpPr/>
            <p:nvPr/>
          </p:nvSpPr>
          <p:spPr>
            <a:xfrm>
              <a:off x="1511188" y="3028726"/>
              <a:ext cx="16819" cy="201083"/>
            </a:xfrm>
            <a:custGeom>
              <a:rect b="b" l="l" r="r" t="t"/>
              <a:pathLst>
                <a:path extrusionOk="0" h="2702" w="226">
                  <a:moveTo>
                    <a:pt x="39" y="0"/>
                  </a:moveTo>
                  <a:cubicBezTo>
                    <a:pt x="19" y="0"/>
                    <a:pt x="0" y="15"/>
                    <a:pt x="9" y="38"/>
                  </a:cubicBezTo>
                  <a:cubicBezTo>
                    <a:pt x="135" y="368"/>
                    <a:pt x="65" y="725"/>
                    <a:pt x="39" y="1065"/>
                  </a:cubicBezTo>
                  <a:cubicBezTo>
                    <a:pt x="9" y="1408"/>
                    <a:pt x="19" y="1755"/>
                    <a:pt x="65" y="2099"/>
                  </a:cubicBezTo>
                  <a:cubicBezTo>
                    <a:pt x="92" y="2292"/>
                    <a:pt x="129" y="2485"/>
                    <a:pt x="162" y="2679"/>
                  </a:cubicBezTo>
                  <a:cubicBezTo>
                    <a:pt x="165" y="2695"/>
                    <a:pt x="176" y="2702"/>
                    <a:pt x="188" y="2702"/>
                  </a:cubicBezTo>
                  <a:cubicBezTo>
                    <a:pt x="206" y="2702"/>
                    <a:pt x="226" y="2686"/>
                    <a:pt x="222" y="2662"/>
                  </a:cubicBezTo>
                  <a:cubicBezTo>
                    <a:pt x="162" y="2322"/>
                    <a:pt x="99" y="1979"/>
                    <a:pt x="85" y="1632"/>
                  </a:cubicBezTo>
                  <a:cubicBezTo>
                    <a:pt x="72" y="1275"/>
                    <a:pt x="119" y="921"/>
                    <a:pt x="142" y="568"/>
                  </a:cubicBezTo>
                  <a:cubicBezTo>
                    <a:pt x="159" y="381"/>
                    <a:pt x="132" y="194"/>
                    <a:pt x="69" y="21"/>
                  </a:cubicBezTo>
                  <a:cubicBezTo>
                    <a:pt x="63" y="6"/>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1"/>
            <p:cNvSpPr/>
            <p:nvPr/>
          </p:nvSpPr>
          <p:spPr>
            <a:xfrm>
              <a:off x="1528602" y="3198998"/>
              <a:ext cx="22549" cy="69657"/>
            </a:xfrm>
            <a:custGeom>
              <a:rect b="b" l="l" r="r" t="t"/>
              <a:pathLst>
                <a:path extrusionOk="0" h="936" w="303">
                  <a:moveTo>
                    <a:pt x="39" y="0"/>
                  </a:moveTo>
                  <a:cubicBezTo>
                    <a:pt x="21" y="0"/>
                    <a:pt x="1" y="15"/>
                    <a:pt x="5" y="37"/>
                  </a:cubicBezTo>
                  <a:cubicBezTo>
                    <a:pt x="68" y="334"/>
                    <a:pt x="145" y="624"/>
                    <a:pt x="235" y="914"/>
                  </a:cubicBezTo>
                  <a:cubicBezTo>
                    <a:pt x="240" y="929"/>
                    <a:pt x="252" y="935"/>
                    <a:pt x="265" y="935"/>
                  </a:cubicBezTo>
                  <a:cubicBezTo>
                    <a:pt x="284" y="935"/>
                    <a:pt x="303" y="920"/>
                    <a:pt x="295" y="898"/>
                  </a:cubicBezTo>
                  <a:cubicBezTo>
                    <a:pt x="205" y="611"/>
                    <a:pt x="128" y="318"/>
                    <a:pt x="65" y="21"/>
                  </a:cubicBezTo>
                  <a:cubicBezTo>
                    <a:pt x="62" y="6"/>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1"/>
            <p:cNvSpPr/>
            <p:nvPr/>
          </p:nvSpPr>
          <p:spPr>
            <a:xfrm>
              <a:off x="1688976" y="3081266"/>
              <a:ext cx="36540" cy="54699"/>
            </a:xfrm>
            <a:custGeom>
              <a:rect b="b" l="l" r="r" t="t"/>
              <a:pathLst>
                <a:path extrusionOk="0" h="735" w="491">
                  <a:moveTo>
                    <a:pt x="47" y="0"/>
                  </a:moveTo>
                  <a:cubicBezTo>
                    <a:pt x="22" y="0"/>
                    <a:pt x="1" y="31"/>
                    <a:pt x="24" y="52"/>
                  </a:cubicBezTo>
                  <a:cubicBezTo>
                    <a:pt x="114" y="129"/>
                    <a:pt x="161" y="252"/>
                    <a:pt x="221" y="352"/>
                  </a:cubicBezTo>
                  <a:cubicBezTo>
                    <a:pt x="254" y="412"/>
                    <a:pt x="281" y="479"/>
                    <a:pt x="311" y="539"/>
                  </a:cubicBezTo>
                  <a:cubicBezTo>
                    <a:pt x="341" y="602"/>
                    <a:pt x="378" y="662"/>
                    <a:pt x="418" y="722"/>
                  </a:cubicBezTo>
                  <a:cubicBezTo>
                    <a:pt x="424" y="731"/>
                    <a:pt x="434" y="735"/>
                    <a:pt x="444" y="735"/>
                  </a:cubicBezTo>
                  <a:cubicBezTo>
                    <a:pt x="467" y="735"/>
                    <a:pt x="491" y="713"/>
                    <a:pt x="474" y="689"/>
                  </a:cubicBezTo>
                  <a:cubicBezTo>
                    <a:pt x="431" y="632"/>
                    <a:pt x="398" y="569"/>
                    <a:pt x="364" y="505"/>
                  </a:cubicBezTo>
                  <a:cubicBezTo>
                    <a:pt x="331" y="442"/>
                    <a:pt x="304" y="375"/>
                    <a:pt x="268" y="312"/>
                  </a:cubicBezTo>
                  <a:cubicBezTo>
                    <a:pt x="204" y="209"/>
                    <a:pt x="164" y="89"/>
                    <a:pt x="67" y="9"/>
                  </a:cubicBezTo>
                  <a:cubicBezTo>
                    <a:pt x="61"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1"/>
            <p:cNvSpPr/>
            <p:nvPr/>
          </p:nvSpPr>
          <p:spPr>
            <a:xfrm>
              <a:off x="1714800" y="3132616"/>
              <a:ext cx="12205" cy="14810"/>
            </a:xfrm>
            <a:custGeom>
              <a:rect b="b" l="l" r="r" t="t"/>
              <a:pathLst>
                <a:path extrusionOk="0" h="199" w="164">
                  <a:moveTo>
                    <a:pt x="129" y="1"/>
                  </a:moveTo>
                  <a:cubicBezTo>
                    <a:pt x="119" y="1"/>
                    <a:pt x="108" y="7"/>
                    <a:pt x="104" y="16"/>
                  </a:cubicBezTo>
                  <a:cubicBezTo>
                    <a:pt x="87" y="42"/>
                    <a:pt x="67" y="66"/>
                    <a:pt x="51" y="89"/>
                  </a:cubicBezTo>
                  <a:cubicBezTo>
                    <a:pt x="34" y="109"/>
                    <a:pt x="21" y="132"/>
                    <a:pt x="11" y="152"/>
                  </a:cubicBezTo>
                  <a:cubicBezTo>
                    <a:pt x="1" y="169"/>
                    <a:pt x="7" y="186"/>
                    <a:pt x="21" y="196"/>
                  </a:cubicBezTo>
                  <a:cubicBezTo>
                    <a:pt x="25" y="198"/>
                    <a:pt x="30" y="199"/>
                    <a:pt x="35" y="199"/>
                  </a:cubicBezTo>
                  <a:cubicBezTo>
                    <a:pt x="46" y="199"/>
                    <a:pt x="56" y="195"/>
                    <a:pt x="61" y="186"/>
                  </a:cubicBezTo>
                  <a:cubicBezTo>
                    <a:pt x="74" y="162"/>
                    <a:pt x="87" y="142"/>
                    <a:pt x="104" y="122"/>
                  </a:cubicBezTo>
                  <a:cubicBezTo>
                    <a:pt x="121" y="96"/>
                    <a:pt x="137" y="72"/>
                    <a:pt x="154" y="46"/>
                  </a:cubicBezTo>
                  <a:cubicBezTo>
                    <a:pt x="164" y="32"/>
                    <a:pt x="157" y="12"/>
                    <a:pt x="144" y="6"/>
                  </a:cubicBezTo>
                  <a:cubicBezTo>
                    <a:pt x="140" y="2"/>
                    <a:pt x="134"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1"/>
            <p:cNvSpPr/>
            <p:nvPr/>
          </p:nvSpPr>
          <p:spPr>
            <a:xfrm>
              <a:off x="1709367" y="3142737"/>
              <a:ext cx="10716" cy="24112"/>
            </a:xfrm>
            <a:custGeom>
              <a:rect b="b" l="l" r="r" t="t"/>
              <a:pathLst>
                <a:path extrusionOk="0" h="324" w="144">
                  <a:moveTo>
                    <a:pt x="95" y="0"/>
                  </a:moveTo>
                  <a:cubicBezTo>
                    <a:pt x="77" y="0"/>
                    <a:pt x="58" y="16"/>
                    <a:pt x="64" y="40"/>
                  </a:cubicBezTo>
                  <a:lnTo>
                    <a:pt x="64" y="43"/>
                  </a:lnTo>
                  <a:cubicBezTo>
                    <a:pt x="70" y="63"/>
                    <a:pt x="77" y="83"/>
                    <a:pt x="77" y="103"/>
                  </a:cubicBezTo>
                  <a:cubicBezTo>
                    <a:pt x="77" y="113"/>
                    <a:pt x="77" y="123"/>
                    <a:pt x="77" y="133"/>
                  </a:cubicBezTo>
                  <a:lnTo>
                    <a:pt x="77" y="140"/>
                  </a:lnTo>
                  <a:lnTo>
                    <a:pt x="77" y="143"/>
                  </a:lnTo>
                  <a:cubicBezTo>
                    <a:pt x="77" y="153"/>
                    <a:pt x="77" y="153"/>
                    <a:pt x="74" y="156"/>
                  </a:cubicBezTo>
                  <a:cubicBezTo>
                    <a:pt x="70" y="176"/>
                    <a:pt x="64" y="193"/>
                    <a:pt x="54" y="210"/>
                  </a:cubicBezTo>
                  <a:cubicBezTo>
                    <a:pt x="40" y="233"/>
                    <a:pt x="24" y="256"/>
                    <a:pt x="7" y="280"/>
                  </a:cubicBezTo>
                  <a:cubicBezTo>
                    <a:pt x="0" y="293"/>
                    <a:pt x="4" y="310"/>
                    <a:pt x="20" y="320"/>
                  </a:cubicBezTo>
                  <a:cubicBezTo>
                    <a:pt x="25" y="322"/>
                    <a:pt x="29" y="323"/>
                    <a:pt x="34" y="323"/>
                  </a:cubicBezTo>
                  <a:cubicBezTo>
                    <a:pt x="44" y="323"/>
                    <a:pt x="54" y="319"/>
                    <a:pt x="60" y="310"/>
                  </a:cubicBezTo>
                  <a:cubicBezTo>
                    <a:pt x="94" y="266"/>
                    <a:pt x="120" y="220"/>
                    <a:pt x="134" y="170"/>
                  </a:cubicBezTo>
                  <a:cubicBezTo>
                    <a:pt x="144" y="120"/>
                    <a:pt x="140" y="70"/>
                    <a:pt x="124" y="23"/>
                  </a:cubicBezTo>
                  <a:cubicBezTo>
                    <a:pt x="120" y="7"/>
                    <a:pt x="108" y="0"/>
                    <a:pt x="9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1"/>
            <p:cNvSpPr/>
            <p:nvPr/>
          </p:nvSpPr>
          <p:spPr>
            <a:xfrm>
              <a:off x="1700139" y="3162309"/>
              <a:ext cx="17712" cy="30959"/>
            </a:xfrm>
            <a:custGeom>
              <a:rect b="b" l="l" r="r" t="t"/>
              <a:pathLst>
                <a:path extrusionOk="0" h="416" w="238">
                  <a:moveTo>
                    <a:pt x="142" y="0"/>
                  </a:moveTo>
                  <a:cubicBezTo>
                    <a:pt x="137" y="0"/>
                    <a:pt x="132" y="1"/>
                    <a:pt x="128" y="3"/>
                  </a:cubicBezTo>
                  <a:cubicBezTo>
                    <a:pt x="111" y="13"/>
                    <a:pt x="108" y="30"/>
                    <a:pt x="114" y="43"/>
                  </a:cubicBezTo>
                  <a:lnTo>
                    <a:pt x="114" y="47"/>
                  </a:lnTo>
                  <a:cubicBezTo>
                    <a:pt x="134" y="100"/>
                    <a:pt x="128" y="160"/>
                    <a:pt x="98" y="207"/>
                  </a:cubicBezTo>
                  <a:cubicBezTo>
                    <a:pt x="67" y="264"/>
                    <a:pt x="31" y="314"/>
                    <a:pt x="7" y="370"/>
                  </a:cubicBezTo>
                  <a:cubicBezTo>
                    <a:pt x="1" y="384"/>
                    <a:pt x="4" y="400"/>
                    <a:pt x="17" y="410"/>
                  </a:cubicBezTo>
                  <a:cubicBezTo>
                    <a:pt x="23" y="414"/>
                    <a:pt x="29" y="415"/>
                    <a:pt x="34" y="415"/>
                  </a:cubicBezTo>
                  <a:cubicBezTo>
                    <a:pt x="45" y="415"/>
                    <a:pt x="54" y="409"/>
                    <a:pt x="61" y="400"/>
                  </a:cubicBezTo>
                  <a:cubicBezTo>
                    <a:pt x="114" y="277"/>
                    <a:pt x="238" y="157"/>
                    <a:pt x="168" y="13"/>
                  </a:cubicBezTo>
                  <a:cubicBezTo>
                    <a:pt x="161" y="5"/>
                    <a:pt x="151" y="0"/>
                    <a:pt x="1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1"/>
            <p:cNvSpPr/>
            <p:nvPr/>
          </p:nvSpPr>
          <p:spPr>
            <a:xfrm>
              <a:off x="1690465" y="3079703"/>
              <a:ext cx="20242" cy="5209"/>
            </a:xfrm>
            <a:custGeom>
              <a:rect b="b" l="l" r="r" t="t"/>
              <a:pathLst>
                <a:path extrusionOk="0" h="70" w="272">
                  <a:moveTo>
                    <a:pt x="171" y="0"/>
                  </a:moveTo>
                  <a:cubicBezTo>
                    <a:pt x="129" y="0"/>
                    <a:pt x="86" y="6"/>
                    <a:pt x="44" y="6"/>
                  </a:cubicBezTo>
                  <a:cubicBezTo>
                    <a:pt x="1" y="6"/>
                    <a:pt x="1" y="70"/>
                    <a:pt x="44" y="70"/>
                  </a:cubicBezTo>
                  <a:lnTo>
                    <a:pt x="44" y="66"/>
                  </a:lnTo>
                  <a:cubicBezTo>
                    <a:pt x="74" y="66"/>
                    <a:pt x="104" y="63"/>
                    <a:pt x="134" y="63"/>
                  </a:cubicBezTo>
                  <a:cubicBezTo>
                    <a:pt x="141" y="61"/>
                    <a:pt x="148" y="60"/>
                    <a:pt x="156" y="60"/>
                  </a:cubicBezTo>
                  <a:cubicBezTo>
                    <a:pt x="163" y="60"/>
                    <a:pt x="171" y="61"/>
                    <a:pt x="177" y="63"/>
                  </a:cubicBezTo>
                  <a:cubicBezTo>
                    <a:pt x="191" y="63"/>
                    <a:pt x="204" y="63"/>
                    <a:pt x="221" y="66"/>
                  </a:cubicBezTo>
                  <a:cubicBezTo>
                    <a:pt x="224" y="67"/>
                    <a:pt x="227" y="67"/>
                    <a:pt x="230" y="67"/>
                  </a:cubicBezTo>
                  <a:cubicBezTo>
                    <a:pt x="263" y="67"/>
                    <a:pt x="271" y="15"/>
                    <a:pt x="234" y="6"/>
                  </a:cubicBezTo>
                  <a:cubicBezTo>
                    <a:pt x="213" y="2"/>
                    <a:pt x="192" y="0"/>
                    <a:pt x="1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1"/>
            <p:cNvSpPr/>
            <p:nvPr/>
          </p:nvSpPr>
          <p:spPr>
            <a:xfrm>
              <a:off x="1704084" y="3081266"/>
              <a:ext cx="42047" cy="66085"/>
            </a:xfrm>
            <a:custGeom>
              <a:rect b="b" l="l" r="r" t="t"/>
              <a:pathLst>
                <a:path extrusionOk="0" h="888" w="565">
                  <a:moveTo>
                    <a:pt x="45" y="0"/>
                  </a:moveTo>
                  <a:cubicBezTo>
                    <a:pt x="22" y="0"/>
                    <a:pt x="0" y="32"/>
                    <a:pt x="21" y="55"/>
                  </a:cubicBezTo>
                  <a:lnTo>
                    <a:pt x="21" y="52"/>
                  </a:lnTo>
                  <a:cubicBezTo>
                    <a:pt x="248" y="282"/>
                    <a:pt x="305" y="619"/>
                    <a:pt x="491" y="876"/>
                  </a:cubicBezTo>
                  <a:cubicBezTo>
                    <a:pt x="498" y="884"/>
                    <a:pt x="508" y="888"/>
                    <a:pt x="517" y="888"/>
                  </a:cubicBezTo>
                  <a:cubicBezTo>
                    <a:pt x="541" y="888"/>
                    <a:pt x="565" y="866"/>
                    <a:pt x="548" y="842"/>
                  </a:cubicBezTo>
                  <a:cubicBezTo>
                    <a:pt x="355" y="586"/>
                    <a:pt x="298" y="242"/>
                    <a:pt x="65" y="9"/>
                  </a:cubicBezTo>
                  <a:cubicBezTo>
                    <a:pt x="59" y="3"/>
                    <a:pt x="52"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1"/>
            <p:cNvSpPr/>
            <p:nvPr/>
          </p:nvSpPr>
          <p:spPr>
            <a:xfrm>
              <a:off x="1721126" y="3131500"/>
              <a:ext cx="23740" cy="14958"/>
            </a:xfrm>
            <a:custGeom>
              <a:rect b="b" l="l" r="r" t="t"/>
              <a:pathLst>
                <a:path extrusionOk="0" h="201" w="319">
                  <a:moveTo>
                    <a:pt x="45" y="1"/>
                  </a:moveTo>
                  <a:cubicBezTo>
                    <a:pt x="18" y="1"/>
                    <a:pt x="0" y="40"/>
                    <a:pt x="29" y="57"/>
                  </a:cubicBezTo>
                  <a:cubicBezTo>
                    <a:pt x="69" y="81"/>
                    <a:pt x="109" y="101"/>
                    <a:pt x="149" y="121"/>
                  </a:cubicBezTo>
                  <a:cubicBezTo>
                    <a:pt x="186" y="137"/>
                    <a:pt x="222" y="164"/>
                    <a:pt x="252" y="191"/>
                  </a:cubicBezTo>
                  <a:cubicBezTo>
                    <a:pt x="259" y="198"/>
                    <a:pt x="267" y="200"/>
                    <a:pt x="274" y="200"/>
                  </a:cubicBezTo>
                  <a:cubicBezTo>
                    <a:pt x="298" y="200"/>
                    <a:pt x="319" y="168"/>
                    <a:pt x="296" y="147"/>
                  </a:cubicBezTo>
                  <a:cubicBezTo>
                    <a:pt x="229" y="81"/>
                    <a:pt x="139" y="51"/>
                    <a:pt x="59" y="4"/>
                  </a:cubicBezTo>
                  <a:cubicBezTo>
                    <a:pt x="54" y="2"/>
                    <a:pt x="50"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1"/>
            <p:cNvSpPr/>
            <p:nvPr/>
          </p:nvSpPr>
          <p:spPr>
            <a:xfrm>
              <a:off x="1733703" y="3145118"/>
              <a:ext cx="12949" cy="17563"/>
            </a:xfrm>
            <a:custGeom>
              <a:rect b="b" l="l" r="r" t="t"/>
              <a:pathLst>
                <a:path extrusionOk="0" h="236" w="174">
                  <a:moveTo>
                    <a:pt x="140" y="0"/>
                  </a:moveTo>
                  <a:cubicBezTo>
                    <a:pt x="126" y="0"/>
                    <a:pt x="113" y="10"/>
                    <a:pt x="107" y="24"/>
                  </a:cubicBezTo>
                  <a:cubicBezTo>
                    <a:pt x="103" y="31"/>
                    <a:pt x="103" y="38"/>
                    <a:pt x="100" y="48"/>
                  </a:cubicBezTo>
                  <a:lnTo>
                    <a:pt x="97" y="55"/>
                  </a:lnTo>
                  <a:lnTo>
                    <a:pt x="97" y="55"/>
                  </a:lnTo>
                  <a:cubicBezTo>
                    <a:pt x="98" y="55"/>
                    <a:pt x="98" y="55"/>
                    <a:pt x="98" y="55"/>
                  </a:cubicBezTo>
                  <a:lnTo>
                    <a:pt x="98" y="55"/>
                  </a:lnTo>
                  <a:cubicBezTo>
                    <a:pt x="98" y="55"/>
                    <a:pt x="98" y="56"/>
                    <a:pt x="97" y="58"/>
                  </a:cubicBezTo>
                  <a:lnTo>
                    <a:pt x="97" y="55"/>
                  </a:lnTo>
                  <a:lnTo>
                    <a:pt x="97" y="55"/>
                  </a:lnTo>
                  <a:cubicBezTo>
                    <a:pt x="97" y="56"/>
                    <a:pt x="95" y="58"/>
                    <a:pt x="96" y="58"/>
                  </a:cubicBezTo>
                  <a:cubicBezTo>
                    <a:pt x="96" y="58"/>
                    <a:pt x="96" y="58"/>
                    <a:pt x="97" y="58"/>
                  </a:cubicBezTo>
                  <a:lnTo>
                    <a:pt x="97" y="58"/>
                  </a:lnTo>
                  <a:lnTo>
                    <a:pt x="93" y="64"/>
                  </a:lnTo>
                  <a:cubicBezTo>
                    <a:pt x="87" y="78"/>
                    <a:pt x="77" y="94"/>
                    <a:pt x="70" y="108"/>
                  </a:cubicBezTo>
                  <a:cubicBezTo>
                    <a:pt x="53" y="134"/>
                    <a:pt x="37" y="161"/>
                    <a:pt x="17" y="184"/>
                  </a:cubicBezTo>
                  <a:cubicBezTo>
                    <a:pt x="1" y="210"/>
                    <a:pt x="24" y="235"/>
                    <a:pt x="47" y="235"/>
                  </a:cubicBezTo>
                  <a:cubicBezTo>
                    <a:pt x="57" y="235"/>
                    <a:pt x="67" y="230"/>
                    <a:pt x="73" y="218"/>
                  </a:cubicBezTo>
                  <a:cubicBezTo>
                    <a:pt x="113" y="164"/>
                    <a:pt x="147" y="104"/>
                    <a:pt x="167" y="41"/>
                  </a:cubicBezTo>
                  <a:cubicBezTo>
                    <a:pt x="173" y="24"/>
                    <a:pt x="163" y="8"/>
                    <a:pt x="147" y="1"/>
                  </a:cubicBezTo>
                  <a:cubicBezTo>
                    <a:pt x="145" y="1"/>
                    <a:pt x="142" y="0"/>
                    <a:pt x="1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1"/>
            <p:cNvSpPr/>
            <p:nvPr/>
          </p:nvSpPr>
          <p:spPr>
            <a:xfrm>
              <a:off x="1716288" y="3152337"/>
              <a:ext cx="20912" cy="10270"/>
            </a:xfrm>
            <a:custGeom>
              <a:rect b="b" l="l" r="r" t="t"/>
              <a:pathLst>
                <a:path extrusionOk="0" h="138" w="281">
                  <a:moveTo>
                    <a:pt x="31" y="1"/>
                  </a:moveTo>
                  <a:cubicBezTo>
                    <a:pt x="14" y="1"/>
                    <a:pt x="1" y="14"/>
                    <a:pt x="1" y="31"/>
                  </a:cubicBezTo>
                  <a:cubicBezTo>
                    <a:pt x="1" y="47"/>
                    <a:pt x="14" y="61"/>
                    <a:pt x="31" y="61"/>
                  </a:cubicBezTo>
                  <a:lnTo>
                    <a:pt x="34" y="61"/>
                  </a:lnTo>
                  <a:cubicBezTo>
                    <a:pt x="104" y="61"/>
                    <a:pt x="167" y="104"/>
                    <a:pt x="231" y="134"/>
                  </a:cubicBezTo>
                  <a:cubicBezTo>
                    <a:pt x="236" y="136"/>
                    <a:pt x="241" y="137"/>
                    <a:pt x="246" y="137"/>
                  </a:cubicBezTo>
                  <a:cubicBezTo>
                    <a:pt x="257" y="137"/>
                    <a:pt x="267" y="132"/>
                    <a:pt x="274" y="121"/>
                  </a:cubicBezTo>
                  <a:cubicBezTo>
                    <a:pt x="281" y="107"/>
                    <a:pt x="277" y="91"/>
                    <a:pt x="261" y="81"/>
                  </a:cubicBezTo>
                  <a:cubicBezTo>
                    <a:pt x="191" y="44"/>
                    <a:pt x="114"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1"/>
            <p:cNvSpPr/>
            <p:nvPr/>
          </p:nvSpPr>
          <p:spPr>
            <a:xfrm>
              <a:off x="1731470" y="3158886"/>
              <a:ext cx="7963" cy="19572"/>
            </a:xfrm>
            <a:custGeom>
              <a:rect b="b" l="l" r="r" t="t"/>
              <a:pathLst>
                <a:path extrusionOk="0" h="263" w="107">
                  <a:moveTo>
                    <a:pt x="75" y="0"/>
                  </a:moveTo>
                  <a:cubicBezTo>
                    <a:pt x="59" y="0"/>
                    <a:pt x="43" y="11"/>
                    <a:pt x="43" y="33"/>
                  </a:cubicBezTo>
                  <a:lnTo>
                    <a:pt x="43" y="43"/>
                  </a:lnTo>
                  <a:lnTo>
                    <a:pt x="43" y="53"/>
                  </a:lnTo>
                  <a:cubicBezTo>
                    <a:pt x="43" y="63"/>
                    <a:pt x="40" y="69"/>
                    <a:pt x="37" y="76"/>
                  </a:cubicBezTo>
                  <a:cubicBezTo>
                    <a:pt x="33" y="93"/>
                    <a:pt x="27" y="109"/>
                    <a:pt x="23" y="126"/>
                  </a:cubicBezTo>
                  <a:cubicBezTo>
                    <a:pt x="7" y="159"/>
                    <a:pt x="0" y="193"/>
                    <a:pt x="0" y="230"/>
                  </a:cubicBezTo>
                  <a:cubicBezTo>
                    <a:pt x="0" y="251"/>
                    <a:pt x="15" y="262"/>
                    <a:pt x="30" y="262"/>
                  </a:cubicBezTo>
                  <a:cubicBezTo>
                    <a:pt x="45" y="262"/>
                    <a:pt x="60" y="251"/>
                    <a:pt x="60" y="230"/>
                  </a:cubicBezTo>
                  <a:lnTo>
                    <a:pt x="60" y="216"/>
                  </a:lnTo>
                  <a:lnTo>
                    <a:pt x="60" y="210"/>
                  </a:lnTo>
                  <a:cubicBezTo>
                    <a:pt x="60" y="206"/>
                    <a:pt x="63" y="193"/>
                    <a:pt x="67" y="183"/>
                  </a:cubicBezTo>
                  <a:cubicBezTo>
                    <a:pt x="70" y="169"/>
                    <a:pt x="77" y="153"/>
                    <a:pt x="83" y="136"/>
                  </a:cubicBezTo>
                  <a:cubicBezTo>
                    <a:pt x="97" y="103"/>
                    <a:pt x="103" y="69"/>
                    <a:pt x="107" y="33"/>
                  </a:cubicBezTo>
                  <a:cubicBezTo>
                    <a:pt x="107" y="11"/>
                    <a:pt x="91" y="0"/>
                    <a:pt x="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1"/>
            <p:cNvSpPr/>
            <p:nvPr/>
          </p:nvSpPr>
          <p:spPr>
            <a:xfrm>
              <a:off x="1714056" y="3166998"/>
              <a:ext cx="19945" cy="11535"/>
            </a:xfrm>
            <a:custGeom>
              <a:rect b="b" l="l" r="r" t="t"/>
              <a:pathLst>
                <a:path extrusionOk="0" h="155" w="268">
                  <a:moveTo>
                    <a:pt x="48" y="0"/>
                  </a:moveTo>
                  <a:cubicBezTo>
                    <a:pt x="20" y="0"/>
                    <a:pt x="1" y="44"/>
                    <a:pt x="34" y="60"/>
                  </a:cubicBezTo>
                  <a:lnTo>
                    <a:pt x="31" y="57"/>
                  </a:lnTo>
                  <a:lnTo>
                    <a:pt x="31" y="57"/>
                  </a:lnTo>
                  <a:cubicBezTo>
                    <a:pt x="91" y="101"/>
                    <a:pt x="154" y="131"/>
                    <a:pt x="224" y="154"/>
                  </a:cubicBezTo>
                  <a:cubicBezTo>
                    <a:pt x="226" y="154"/>
                    <a:pt x="228" y="155"/>
                    <a:pt x="230" y="155"/>
                  </a:cubicBezTo>
                  <a:cubicBezTo>
                    <a:pt x="245" y="155"/>
                    <a:pt x="258" y="145"/>
                    <a:pt x="261" y="131"/>
                  </a:cubicBezTo>
                  <a:cubicBezTo>
                    <a:pt x="267" y="114"/>
                    <a:pt x="257" y="97"/>
                    <a:pt x="241" y="91"/>
                  </a:cubicBezTo>
                  <a:cubicBezTo>
                    <a:pt x="231" y="91"/>
                    <a:pt x="224" y="87"/>
                    <a:pt x="217" y="84"/>
                  </a:cubicBezTo>
                  <a:lnTo>
                    <a:pt x="204" y="81"/>
                  </a:lnTo>
                  <a:lnTo>
                    <a:pt x="201" y="81"/>
                  </a:lnTo>
                  <a:cubicBezTo>
                    <a:pt x="181" y="74"/>
                    <a:pt x="167" y="67"/>
                    <a:pt x="151" y="57"/>
                  </a:cubicBezTo>
                  <a:cubicBezTo>
                    <a:pt x="121" y="40"/>
                    <a:pt x="94" y="24"/>
                    <a:pt x="67" y="7"/>
                  </a:cubicBezTo>
                  <a:cubicBezTo>
                    <a:pt x="61" y="2"/>
                    <a:pt x="54"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1"/>
            <p:cNvSpPr/>
            <p:nvPr/>
          </p:nvSpPr>
          <p:spPr>
            <a:xfrm>
              <a:off x="1715544" y="3173770"/>
              <a:ext cx="21656" cy="33117"/>
            </a:xfrm>
            <a:custGeom>
              <a:rect b="b" l="l" r="r" t="t"/>
              <a:pathLst>
                <a:path extrusionOk="0" h="445" w="291">
                  <a:moveTo>
                    <a:pt x="259" y="0"/>
                  </a:moveTo>
                  <a:cubicBezTo>
                    <a:pt x="243" y="0"/>
                    <a:pt x="227" y="11"/>
                    <a:pt x="227" y="33"/>
                  </a:cubicBezTo>
                  <a:lnTo>
                    <a:pt x="227" y="30"/>
                  </a:lnTo>
                  <a:cubicBezTo>
                    <a:pt x="227" y="93"/>
                    <a:pt x="177" y="163"/>
                    <a:pt x="144" y="216"/>
                  </a:cubicBezTo>
                  <a:cubicBezTo>
                    <a:pt x="101" y="280"/>
                    <a:pt x="57" y="336"/>
                    <a:pt x="14" y="400"/>
                  </a:cubicBezTo>
                  <a:cubicBezTo>
                    <a:pt x="0" y="423"/>
                    <a:pt x="21" y="444"/>
                    <a:pt x="43" y="444"/>
                  </a:cubicBezTo>
                  <a:cubicBezTo>
                    <a:pt x="53" y="444"/>
                    <a:pt x="63" y="440"/>
                    <a:pt x="71" y="430"/>
                  </a:cubicBezTo>
                  <a:cubicBezTo>
                    <a:pt x="111" y="366"/>
                    <a:pt x="161" y="306"/>
                    <a:pt x="204" y="240"/>
                  </a:cubicBezTo>
                  <a:cubicBezTo>
                    <a:pt x="244" y="173"/>
                    <a:pt x="287" y="106"/>
                    <a:pt x="291" y="33"/>
                  </a:cubicBezTo>
                  <a:cubicBezTo>
                    <a:pt x="291" y="11"/>
                    <a:pt x="275" y="0"/>
                    <a:pt x="2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1"/>
            <p:cNvSpPr/>
            <p:nvPr/>
          </p:nvSpPr>
          <p:spPr>
            <a:xfrm>
              <a:off x="1685256" y="3082085"/>
              <a:ext cx="8782" cy="19498"/>
            </a:xfrm>
            <a:custGeom>
              <a:rect b="b" l="l" r="r" t="t"/>
              <a:pathLst>
                <a:path extrusionOk="0" h="262" w="118">
                  <a:moveTo>
                    <a:pt x="77" y="0"/>
                  </a:moveTo>
                  <a:cubicBezTo>
                    <a:pt x="75" y="0"/>
                    <a:pt x="73" y="0"/>
                    <a:pt x="71" y="1"/>
                  </a:cubicBezTo>
                  <a:cubicBezTo>
                    <a:pt x="54" y="8"/>
                    <a:pt x="47" y="24"/>
                    <a:pt x="51" y="41"/>
                  </a:cubicBezTo>
                  <a:lnTo>
                    <a:pt x="51" y="44"/>
                  </a:lnTo>
                  <a:lnTo>
                    <a:pt x="51" y="51"/>
                  </a:lnTo>
                  <a:lnTo>
                    <a:pt x="51" y="61"/>
                  </a:lnTo>
                  <a:lnTo>
                    <a:pt x="51" y="78"/>
                  </a:lnTo>
                  <a:lnTo>
                    <a:pt x="51" y="84"/>
                  </a:lnTo>
                  <a:cubicBezTo>
                    <a:pt x="47" y="101"/>
                    <a:pt x="44" y="118"/>
                    <a:pt x="37" y="131"/>
                  </a:cubicBezTo>
                  <a:cubicBezTo>
                    <a:pt x="27" y="161"/>
                    <a:pt x="11" y="191"/>
                    <a:pt x="4" y="224"/>
                  </a:cubicBezTo>
                  <a:cubicBezTo>
                    <a:pt x="1" y="241"/>
                    <a:pt x="11" y="258"/>
                    <a:pt x="27" y="261"/>
                  </a:cubicBezTo>
                  <a:cubicBezTo>
                    <a:pt x="30" y="262"/>
                    <a:pt x="32" y="262"/>
                    <a:pt x="34" y="262"/>
                  </a:cubicBezTo>
                  <a:cubicBezTo>
                    <a:pt x="47" y="262"/>
                    <a:pt x="61" y="255"/>
                    <a:pt x="64" y="241"/>
                  </a:cubicBezTo>
                  <a:cubicBezTo>
                    <a:pt x="74" y="208"/>
                    <a:pt x="87" y="174"/>
                    <a:pt x="101" y="144"/>
                  </a:cubicBezTo>
                  <a:cubicBezTo>
                    <a:pt x="114" y="104"/>
                    <a:pt x="117" y="64"/>
                    <a:pt x="111" y="24"/>
                  </a:cubicBezTo>
                  <a:cubicBezTo>
                    <a:pt x="108" y="10"/>
                    <a:pt x="92" y="0"/>
                    <a:pt x="7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1"/>
            <p:cNvSpPr/>
            <p:nvPr/>
          </p:nvSpPr>
          <p:spPr>
            <a:xfrm>
              <a:off x="1679823" y="3097192"/>
              <a:ext cx="10716" cy="5879"/>
            </a:xfrm>
            <a:custGeom>
              <a:rect b="b" l="l" r="r" t="t"/>
              <a:pathLst>
                <a:path extrusionOk="0" h="79" w="144">
                  <a:moveTo>
                    <a:pt x="87" y="8"/>
                  </a:moveTo>
                  <a:lnTo>
                    <a:pt x="80" y="11"/>
                  </a:lnTo>
                  <a:lnTo>
                    <a:pt x="84" y="11"/>
                  </a:lnTo>
                  <a:lnTo>
                    <a:pt x="87" y="8"/>
                  </a:lnTo>
                  <a:close/>
                  <a:moveTo>
                    <a:pt x="110" y="0"/>
                  </a:moveTo>
                  <a:cubicBezTo>
                    <a:pt x="102" y="0"/>
                    <a:pt x="94" y="3"/>
                    <a:pt x="87" y="8"/>
                  </a:cubicBezTo>
                  <a:lnTo>
                    <a:pt x="87" y="11"/>
                  </a:lnTo>
                  <a:lnTo>
                    <a:pt x="84" y="11"/>
                  </a:lnTo>
                  <a:lnTo>
                    <a:pt x="83" y="12"/>
                  </a:lnTo>
                  <a:lnTo>
                    <a:pt x="83" y="12"/>
                  </a:lnTo>
                  <a:cubicBezTo>
                    <a:pt x="78" y="12"/>
                    <a:pt x="72" y="15"/>
                    <a:pt x="67" y="15"/>
                  </a:cubicBezTo>
                  <a:lnTo>
                    <a:pt x="34" y="15"/>
                  </a:lnTo>
                  <a:cubicBezTo>
                    <a:pt x="14" y="15"/>
                    <a:pt x="0" y="28"/>
                    <a:pt x="0" y="48"/>
                  </a:cubicBezTo>
                  <a:cubicBezTo>
                    <a:pt x="0" y="65"/>
                    <a:pt x="17" y="78"/>
                    <a:pt x="34" y="78"/>
                  </a:cubicBezTo>
                  <a:cubicBezTo>
                    <a:pt x="39" y="79"/>
                    <a:pt x="45" y="79"/>
                    <a:pt x="50" y="79"/>
                  </a:cubicBezTo>
                  <a:cubicBezTo>
                    <a:pt x="79" y="79"/>
                    <a:pt x="108" y="71"/>
                    <a:pt x="130" y="55"/>
                  </a:cubicBezTo>
                  <a:cubicBezTo>
                    <a:pt x="144" y="41"/>
                    <a:pt x="144" y="21"/>
                    <a:pt x="130" y="8"/>
                  </a:cubicBezTo>
                  <a:cubicBezTo>
                    <a:pt x="125" y="3"/>
                    <a:pt x="118" y="0"/>
                    <a:pt x="1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1"/>
            <p:cNvSpPr/>
            <p:nvPr/>
          </p:nvSpPr>
          <p:spPr>
            <a:xfrm>
              <a:off x="1600268" y="3097266"/>
              <a:ext cx="83202" cy="209046"/>
            </a:xfrm>
            <a:custGeom>
              <a:rect b="b" l="l" r="r" t="t"/>
              <a:pathLst>
                <a:path extrusionOk="0" h="2809" w="1118">
                  <a:moveTo>
                    <a:pt x="1080" y="1"/>
                  </a:moveTo>
                  <a:cubicBezTo>
                    <a:pt x="1068" y="1"/>
                    <a:pt x="1057" y="8"/>
                    <a:pt x="1056" y="24"/>
                  </a:cubicBezTo>
                  <a:lnTo>
                    <a:pt x="1056" y="20"/>
                  </a:lnTo>
                  <a:cubicBezTo>
                    <a:pt x="1029" y="200"/>
                    <a:pt x="929" y="361"/>
                    <a:pt x="843" y="514"/>
                  </a:cubicBezTo>
                  <a:cubicBezTo>
                    <a:pt x="749" y="674"/>
                    <a:pt x="672" y="841"/>
                    <a:pt x="606" y="1014"/>
                  </a:cubicBezTo>
                  <a:cubicBezTo>
                    <a:pt x="536" y="1198"/>
                    <a:pt x="462" y="1381"/>
                    <a:pt x="402" y="1568"/>
                  </a:cubicBezTo>
                  <a:cubicBezTo>
                    <a:pt x="342" y="1758"/>
                    <a:pt x="289" y="1948"/>
                    <a:pt x="229" y="2135"/>
                  </a:cubicBezTo>
                  <a:cubicBezTo>
                    <a:pt x="166" y="2352"/>
                    <a:pt x="95" y="2565"/>
                    <a:pt x="9" y="2772"/>
                  </a:cubicBezTo>
                  <a:cubicBezTo>
                    <a:pt x="1" y="2794"/>
                    <a:pt x="20" y="2809"/>
                    <a:pt x="40" y="2809"/>
                  </a:cubicBezTo>
                  <a:cubicBezTo>
                    <a:pt x="52" y="2809"/>
                    <a:pt x="66" y="2803"/>
                    <a:pt x="72" y="2788"/>
                  </a:cubicBezTo>
                  <a:cubicBezTo>
                    <a:pt x="222" y="2422"/>
                    <a:pt x="322" y="2038"/>
                    <a:pt x="439" y="1658"/>
                  </a:cubicBezTo>
                  <a:cubicBezTo>
                    <a:pt x="496" y="1471"/>
                    <a:pt x="569" y="1288"/>
                    <a:pt x="639" y="1104"/>
                  </a:cubicBezTo>
                  <a:cubicBezTo>
                    <a:pt x="706" y="921"/>
                    <a:pt x="783" y="747"/>
                    <a:pt x="876" y="577"/>
                  </a:cubicBezTo>
                  <a:cubicBezTo>
                    <a:pt x="976" y="411"/>
                    <a:pt x="1086" y="237"/>
                    <a:pt x="1116" y="40"/>
                  </a:cubicBezTo>
                  <a:cubicBezTo>
                    <a:pt x="1118" y="16"/>
                    <a:pt x="1097" y="1"/>
                    <a:pt x="10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1"/>
            <p:cNvSpPr/>
            <p:nvPr/>
          </p:nvSpPr>
          <p:spPr>
            <a:xfrm>
              <a:off x="1579803" y="3123537"/>
              <a:ext cx="27089" cy="227651"/>
            </a:xfrm>
            <a:custGeom>
              <a:rect b="b" l="l" r="r" t="t"/>
              <a:pathLst>
                <a:path extrusionOk="0" h="3059" w="364">
                  <a:moveTo>
                    <a:pt x="40" y="1"/>
                  </a:moveTo>
                  <a:cubicBezTo>
                    <a:pt x="25" y="1"/>
                    <a:pt x="10" y="11"/>
                    <a:pt x="10" y="31"/>
                  </a:cubicBezTo>
                  <a:lnTo>
                    <a:pt x="7" y="31"/>
                  </a:lnTo>
                  <a:cubicBezTo>
                    <a:pt x="0" y="224"/>
                    <a:pt x="40" y="414"/>
                    <a:pt x="84" y="601"/>
                  </a:cubicBezTo>
                  <a:cubicBezTo>
                    <a:pt x="130" y="801"/>
                    <a:pt x="167" y="998"/>
                    <a:pt x="200" y="1198"/>
                  </a:cubicBezTo>
                  <a:cubicBezTo>
                    <a:pt x="267" y="1602"/>
                    <a:pt x="344" y="2019"/>
                    <a:pt x="254" y="2422"/>
                  </a:cubicBezTo>
                  <a:cubicBezTo>
                    <a:pt x="207" y="2625"/>
                    <a:pt x="157" y="2826"/>
                    <a:pt x="194" y="3036"/>
                  </a:cubicBezTo>
                  <a:cubicBezTo>
                    <a:pt x="196" y="3052"/>
                    <a:pt x="208" y="3059"/>
                    <a:pt x="220" y="3059"/>
                  </a:cubicBezTo>
                  <a:cubicBezTo>
                    <a:pt x="238" y="3059"/>
                    <a:pt x="258" y="3043"/>
                    <a:pt x="254" y="3019"/>
                  </a:cubicBezTo>
                  <a:cubicBezTo>
                    <a:pt x="220" y="2822"/>
                    <a:pt x="267" y="2639"/>
                    <a:pt x="310" y="2449"/>
                  </a:cubicBezTo>
                  <a:cubicBezTo>
                    <a:pt x="350" y="2262"/>
                    <a:pt x="364" y="2075"/>
                    <a:pt x="350" y="1885"/>
                  </a:cubicBezTo>
                  <a:cubicBezTo>
                    <a:pt x="337" y="1682"/>
                    <a:pt x="314" y="1482"/>
                    <a:pt x="280" y="1281"/>
                  </a:cubicBezTo>
                  <a:cubicBezTo>
                    <a:pt x="247" y="1088"/>
                    <a:pt x="217" y="891"/>
                    <a:pt x="170" y="698"/>
                  </a:cubicBezTo>
                  <a:cubicBezTo>
                    <a:pt x="120" y="478"/>
                    <a:pt x="64" y="258"/>
                    <a:pt x="70" y="31"/>
                  </a:cubicBezTo>
                  <a:cubicBezTo>
                    <a:pt x="70" y="11"/>
                    <a:pt x="55"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1"/>
            <p:cNvSpPr/>
            <p:nvPr/>
          </p:nvSpPr>
          <p:spPr>
            <a:xfrm>
              <a:off x="1566407" y="3187389"/>
              <a:ext cx="59834" cy="391077"/>
            </a:xfrm>
            <a:custGeom>
              <a:rect b="b" l="l" r="r" t="t"/>
              <a:pathLst>
                <a:path extrusionOk="0" h="5255" w="804">
                  <a:moveTo>
                    <a:pt x="32" y="1"/>
                  </a:moveTo>
                  <a:cubicBezTo>
                    <a:pt x="16" y="1"/>
                    <a:pt x="0" y="12"/>
                    <a:pt x="0" y="33"/>
                  </a:cubicBezTo>
                  <a:lnTo>
                    <a:pt x="4" y="33"/>
                  </a:lnTo>
                  <a:cubicBezTo>
                    <a:pt x="10" y="183"/>
                    <a:pt x="30" y="337"/>
                    <a:pt x="60" y="487"/>
                  </a:cubicBezTo>
                  <a:cubicBezTo>
                    <a:pt x="87" y="654"/>
                    <a:pt x="114" y="824"/>
                    <a:pt x="144" y="990"/>
                  </a:cubicBezTo>
                  <a:cubicBezTo>
                    <a:pt x="174" y="1157"/>
                    <a:pt x="214" y="1321"/>
                    <a:pt x="237" y="1487"/>
                  </a:cubicBezTo>
                  <a:cubicBezTo>
                    <a:pt x="260" y="1654"/>
                    <a:pt x="274" y="1828"/>
                    <a:pt x="297" y="1998"/>
                  </a:cubicBezTo>
                  <a:cubicBezTo>
                    <a:pt x="404" y="2688"/>
                    <a:pt x="500" y="3378"/>
                    <a:pt x="591" y="4072"/>
                  </a:cubicBezTo>
                  <a:cubicBezTo>
                    <a:pt x="641" y="4456"/>
                    <a:pt x="691" y="4839"/>
                    <a:pt x="741" y="5226"/>
                  </a:cubicBezTo>
                  <a:cubicBezTo>
                    <a:pt x="742" y="5245"/>
                    <a:pt x="760" y="5255"/>
                    <a:pt x="775" y="5255"/>
                  </a:cubicBezTo>
                  <a:cubicBezTo>
                    <a:pt x="790" y="5255"/>
                    <a:pt x="804" y="5246"/>
                    <a:pt x="801" y="5226"/>
                  </a:cubicBezTo>
                  <a:cubicBezTo>
                    <a:pt x="714" y="4546"/>
                    <a:pt x="627" y="3869"/>
                    <a:pt x="534" y="3195"/>
                  </a:cubicBezTo>
                  <a:cubicBezTo>
                    <a:pt x="487" y="2848"/>
                    <a:pt x="437" y="2501"/>
                    <a:pt x="384" y="2154"/>
                  </a:cubicBezTo>
                  <a:cubicBezTo>
                    <a:pt x="334" y="1818"/>
                    <a:pt x="304" y="1477"/>
                    <a:pt x="237" y="1141"/>
                  </a:cubicBezTo>
                  <a:cubicBezTo>
                    <a:pt x="197" y="957"/>
                    <a:pt x="167" y="770"/>
                    <a:pt x="137" y="580"/>
                  </a:cubicBezTo>
                  <a:cubicBezTo>
                    <a:pt x="107" y="400"/>
                    <a:pt x="67" y="217"/>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1"/>
            <p:cNvSpPr/>
            <p:nvPr/>
          </p:nvSpPr>
          <p:spPr>
            <a:xfrm>
              <a:off x="1628622" y="3293809"/>
              <a:ext cx="47033" cy="104114"/>
            </a:xfrm>
            <a:custGeom>
              <a:rect b="b" l="l" r="r" t="t"/>
              <a:pathLst>
                <a:path extrusionOk="0" h="1399" w="632">
                  <a:moveTo>
                    <a:pt x="595" y="1"/>
                  </a:moveTo>
                  <a:cubicBezTo>
                    <a:pt x="579" y="1"/>
                    <a:pt x="565" y="11"/>
                    <a:pt x="568" y="31"/>
                  </a:cubicBezTo>
                  <a:lnTo>
                    <a:pt x="565" y="31"/>
                  </a:lnTo>
                  <a:cubicBezTo>
                    <a:pt x="568" y="91"/>
                    <a:pt x="552" y="154"/>
                    <a:pt x="522" y="207"/>
                  </a:cubicBezTo>
                  <a:cubicBezTo>
                    <a:pt x="495" y="264"/>
                    <a:pt x="468" y="324"/>
                    <a:pt x="442" y="381"/>
                  </a:cubicBezTo>
                  <a:cubicBezTo>
                    <a:pt x="375" y="508"/>
                    <a:pt x="311" y="641"/>
                    <a:pt x="258" y="774"/>
                  </a:cubicBezTo>
                  <a:cubicBezTo>
                    <a:pt x="221" y="871"/>
                    <a:pt x="198" y="971"/>
                    <a:pt x="165" y="1071"/>
                  </a:cubicBezTo>
                  <a:cubicBezTo>
                    <a:pt x="131" y="1168"/>
                    <a:pt x="95" y="1271"/>
                    <a:pt x="21" y="1345"/>
                  </a:cubicBezTo>
                  <a:cubicBezTo>
                    <a:pt x="1" y="1368"/>
                    <a:pt x="21" y="1398"/>
                    <a:pt x="44" y="1398"/>
                  </a:cubicBezTo>
                  <a:cubicBezTo>
                    <a:pt x="51" y="1398"/>
                    <a:pt x="58" y="1395"/>
                    <a:pt x="65" y="1388"/>
                  </a:cubicBezTo>
                  <a:cubicBezTo>
                    <a:pt x="215" y="1235"/>
                    <a:pt x="245" y="998"/>
                    <a:pt x="315" y="804"/>
                  </a:cubicBezTo>
                  <a:cubicBezTo>
                    <a:pt x="371" y="658"/>
                    <a:pt x="438" y="514"/>
                    <a:pt x="515" y="374"/>
                  </a:cubicBezTo>
                  <a:cubicBezTo>
                    <a:pt x="542" y="314"/>
                    <a:pt x="568" y="254"/>
                    <a:pt x="598" y="191"/>
                  </a:cubicBezTo>
                  <a:cubicBezTo>
                    <a:pt x="622" y="144"/>
                    <a:pt x="632" y="87"/>
                    <a:pt x="628" y="31"/>
                  </a:cubicBezTo>
                  <a:cubicBezTo>
                    <a:pt x="627" y="11"/>
                    <a:pt x="610" y="1"/>
                    <a:pt x="59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1"/>
            <p:cNvSpPr/>
            <p:nvPr/>
          </p:nvSpPr>
          <p:spPr>
            <a:xfrm>
              <a:off x="1611357" y="3268507"/>
              <a:ext cx="52689" cy="122272"/>
            </a:xfrm>
            <a:custGeom>
              <a:rect b="b" l="l" r="r" t="t"/>
              <a:pathLst>
                <a:path extrusionOk="0" h="1643" w="708">
                  <a:moveTo>
                    <a:pt x="669" y="1"/>
                  </a:moveTo>
                  <a:cubicBezTo>
                    <a:pt x="657" y="1"/>
                    <a:pt x="646" y="8"/>
                    <a:pt x="644" y="24"/>
                  </a:cubicBezTo>
                  <a:cubicBezTo>
                    <a:pt x="620" y="161"/>
                    <a:pt x="537" y="274"/>
                    <a:pt x="493" y="401"/>
                  </a:cubicBezTo>
                  <a:cubicBezTo>
                    <a:pt x="440" y="547"/>
                    <a:pt x="397" y="701"/>
                    <a:pt x="340" y="848"/>
                  </a:cubicBezTo>
                  <a:cubicBezTo>
                    <a:pt x="283" y="984"/>
                    <a:pt x="213" y="1111"/>
                    <a:pt x="167" y="1251"/>
                  </a:cubicBezTo>
                  <a:cubicBezTo>
                    <a:pt x="147" y="1311"/>
                    <a:pt x="123" y="1368"/>
                    <a:pt x="100" y="1428"/>
                  </a:cubicBezTo>
                  <a:cubicBezTo>
                    <a:pt x="83" y="1488"/>
                    <a:pt x="53" y="1545"/>
                    <a:pt x="17" y="1598"/>
                  </a:cubicBezTo>
                  <a:cubicBezTo>
                    <a:pt x="0" y="1621"/>
                    <a:pt x="21" y="1643"/>
                    <a:pt x="44" y="1643"/>
                  </a:cubicBezTo>
                  <a:cubicBezTo>
                    <a:pt x="54" y="1643"/>
                    <a:pt x="65" y="1638"/>
                    <a:pt x="73" y="1628"/>
                  </a:cubicBezTo>
                  <a:cubicBezTo>
                    <a:pt x="107" y="1581"/>
                    <a:pt x="130" y="1528"/>
                    <a:pt x="150" y="1475"/>
                  </a:cubicBezTo>
                  <a:cubicBezTo>
                    <a:pt x="173" y="1415"/>
                    <a:pt x="200" y="1355"/>
                    <a:pt x="220" y="1298"/>
                  </a:cubicBezTo>
                  <a:cubicBezTo>
                    <a:pt x="267" y="1151"/>
                    <a:pt x="337" y="1014"/>
                    <a:pt x="397" y="874"/>
                  </a:cubicBezTo>
                  <a:cubicBezTo>
                    <a:pt x="453" y="731"/>
                    <a:pt x="493" y="581"/>
                    <a:pt x="547" y="434"/>
                  </a:cubicBezTo>
                  <a:cubicBezTo>
                    <a:pt x="593" y="301"/>
                    <a:pt x="680" y="181"/>
                    <a:pt x="704" y="41"/>
                  </a:cubicBezTo>
                  <a:cubicBezTo>
                    <a:pt x="708" y="16"/>
                    <a:pt x="688" y="1"/>
                    <a:pt x="66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1"/>
            <p:cNvSpPr/>
            <p:nvPr/>
          </p:nvSpPr>
          <p:spPr>
            <a:xfrm>
              <a:off x="1593719" y="3366964"/>
              <a:ext cx="19647" cy="25228"/>
            </a:xfrm>
            <a:custGeom>
              <a:rect b="b" l="l" r="r" t="t"/>
              <a:pathLst>
                <a:path extrusionOk="0" h="339" w="264">
                  <a:moveTo>
                    <a:pt x="36" y="1"/>
                  </a:moveTo>
                  <a:cubicBezTo>
                    <a:pt x="28" y="1"/>
                    <a:pt x="20" y="3"/>
                    <a:pt x="13" y="8"/>
                  </a:cubicBezTo>
                  <a:cubicBezTo>
                    <a:pt x="0" y="22"/>
                    <a:pt x="0" y="42"/>
                    <a:pt x="13" y="55"/>
                  </a:cubicBezTo>
                  <a:cubicBezTo>
                    <a:pt x="43" y="95"/>
                    <a:pt x="73" y="142"/>
                    <a:pt x="97" y="188"/>
                  </a:cubicBezTo>
                  <a:cubicBezTo>
                    <a:pt x="123" y="238"/>
                    <a:pt x="160" y="288"/>
                    <a:pt x="197" y="328"/>
                  </a:cubicBezTo>
                  <a:cubicBezTo>
                    <a:pt x="204" y="335"/>
                    <a:pt x="212" y="338"/>
                    <a:pt x="219" y="338"/>
                  </a:cubicBezTo>
                  <a:cubicBezTo>
                    <a:pt x="244" y="338"/>
                    <a:pt x="264" y="308"/>
                    <a:pt x="244" y="285"/>
                  </a:cubicBezTo>
                  <a:cubicBezTo>
                    <a:pt x="163" y="205"/>
                    <a:pt x="127" y="95"/>
                    <a:pt x="57" y="8"/>
                  </a:cubicBezTo>
                  <a:cubicBezTo>
                    <a:pt x="52" y="3"/>
                    <a:pt x="44"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1"/>
            <p:cNvSpPr/>
            <p:nvPr/>
          </p:nvSpPr>
          <p:spPr>
            <a:xfrm>
              <a:off x="1606445" y="3387653"/>
              <a:ext cx="24559" cy="11535"/>
            </a:xfrm>
            <a:custGeom>
              <a:rect b="b" l="l" r="r" t="t"/>
              <a:pathLst>
                <a:path extrusionOk="0" h="155" w="330">
                  <a:moveTo>
                    <a:pt x="290" y="92"/>
                  </a:moveTo>
                  <a:cubicBezTo>
                    <a:pt x="292" y="92"/>
                    <a:pt x="292" y="94"/>
                    <a:pt x="289" y="94"/>
                  </a:cubicBezTo>
                  <a:lnTo>
                    <a:pt x="286" y="94"/>
                  </a:lnTo>
                  <a:cubicBezTo>
                    <a:pt x="285" y="94"/>
                    <a:pt x="285" y="93"/>
                    <a:pt x="284" y="93"/>
                  </a:cubicBezTo>
                  <a:lnTo>
                    <a:pt x="284" y="93"/>
                  </a:lnTo>
                  <a:cubicBezTo>
                    <a:pt x="287" y="92"/>
                    <a:pt x="288" y="92"/>
                    <a:pt x="290" y="92"/>
                  </a:cubicBezTo>
                  <a:close/>
                  <a:moveTo>
                    <a:pt x="46" y="1"/>
                  </a:moveTo>
                  <a:cubicBezTo>
                    <a:pt x="12" y="1"/>
                    <a:pt x="1" y="55"/>
                    <a:pt x="43" y="64"/>
                  </a:cubicBezTo>
                  <a:lnTo>
                    <a:pt x="43" y="60"/>
                  </a:lnTo>
                  <a:lnTo>
                    <a:pt x="59" y="67"/>
                  </a:lnTo>
                  <a:lnTo>
                    <a:pt x="63" y="67"/>
                  </a:lnTo>
                  <a:lnTo>
                    <a:pt x="79" y="74"/>
                  </a:lnTo>
                  <a:lnTo>
                    <a:pt x="139" y="100"/>
                  </a:lnTo>
                  <a:cubicBezTo>
                    <a:pt x="179" y="120"/>
                    <a:pt x="219" y="137"/>
                    <a:pt x="259" y="150"/>
                  </a:cubicBezTo>
                  <a:cubicBezTo>
                    <a:pt x="268" y="153"/>
                    <a:pt x="276" y="155"/>
                    <a:pt x="284" y="155"/>
                  </a:cubicBezTo>
                  <a:cubicBezTo>
                    <a:pt x="295" y="155"/>
                    <a:pt x="306" y="152"/>
                    <a:pt x="316" y="144"/>
                  </a:cubicBezTo>
                  <a:cubicBezTo>
                    <a:pt x="329" y="130"/>
                    <a:pt x="329" y="110"/>
                    <a:pt x="316" y="100"/>
                  </a:cubicBezTo>
                  <a:cubicBezTo>
                    <a:pt x="311" y="94"/>
                    <a:pt x="303" y="90"/>
                    <a:pt x="296" y="90"/>
                  </a:cubicBezTo>
                  <a:cubicBezTo>
                    <a:pt x="292" y="90"/>
                    <a:pt x="287" y="91"/>
                    <a:pt x="284" y="93"/>
                  </a:cubicBezTo>
                  <a:lnTo>
                    <a:pt x="284" y="93"/>
                  </a:lnTo>
                  <a:cubicBezTo>
                    <a:pt x="274" y="90"/>
                    <a:pt x="265" y="87"/>
                    <a:pt x="259" y="84"/>
                  </a:cubicBezTo>
                  <a:cubicBezTo>
                    <a:pt x="246" y="80"/>
                    <a:pt x="236" y="77"/>
                    <a:pt x="226" y="74"/>
                  </a:cubicBezTo>
                  <a:lnTo>
                    <a:pt x="206" y="64"/>
                  </a:lnTo>
                  <a:lnTo>
                    <a:pt x="203" y="64"/>
                  </a:lnTo>
                  <a:lnTo>
                    <a:pt x="193" y="60"/>
                  </a:lnTo>
                  <a:cubicBezTo>
                    <a:pt x="146" y="40"/>
                    <a:pt x="103" y="20"/>
                    <a:pt x="59" y="4"/>
                  </a:cubicBezTo>
                  <a:cubicBezTo>
                    <a:pt x="54" y="2"/>
                    <a:pt x="50"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1"/>
            <p:cNvSpPr/>
            <p:nvPr/>
          </p:nvSpPr>
          <p:spPr>
            <a:xfrm>
              <a:off x="1631897" y="3102848"/>
              <a:ext cx="39666" cy="31182"/>
            </a:xfrm>
            <a:custGeom>
              <a:rect b="b" l="l" r="r" t="t"/>
              <a:pathLst>
                <a:path extrusionOk="0" h="419" w="533">
                  <a:moveTo>
                    <a:pt x="48" y="1"/>
                  </a:moveTo>
                  <a:cubicBezTo>
                    <a:pt x="22" y="1"/>
                    <a:pt x="0" y="34"/>
                    <a:pt x="24" y="55"/>
                  </a:cubicBezTo>
                  <a:cubicBezTo>
                    <a:pt x="167" y="179"/>
                    <a:pt x="348" y="259"/>
                    <a:pt x="468" y="409"/>
                  </a:cubicBezTo>
                  <a:cubicBezTo>
                    <a:pt x="474" y="416"/>
                    <a:pt x="481" y="419"/>
                    <a:pt x="488" y="419"/>
                  </a:cubicBezTo>
                  <a:cubicBezTo>
                    <a:pt x="511" y="419"/>
                    <a:pt x="532" y="388"/>
                    <a:pt x="514" y="362"/>
                  </a:cubicBezTo>
                  <a:cubicBezTo>
                    <a:pt x="391" y="212"/>
                    <a:pt x="211" y="135"/>
                    <a:pt x="67" y="9"/>
                  </a:cubicBezTo>
                  <a:cubicBezTo>
                    <a:pt x="61" y="3"/>
                    <a:pt x="54"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1"/>
            <p:cNvSpPr/>
            <p:nvPr/>
          </p:nvSpPr>
          <p:spPr>
            <a:xfrm>
              <a:off x="1560305" y="3028502"/>
              <a:ext cx="26047" cy="106197"/>
            </a:xfrm>
            <a:custGeom>
              <a:rect b="b" l="l" r="r" t="t"/>
              <a:pathLst>
                <a:path extrusionOk="0" h="1427" w="350">
                  <a:moveTo>
                    <a:pt x="38" y="1"/>
                  </a:moveTo>
                  <a:cubicBezTo>
                    <a:pt x="19" y="1"/>
                    <a:pt x="1" y="17"/>
                    <a:pt x="9" y="41"/>
                  </a:cubicBezTo>
                  <a:cubicBezTo>
                    <a:pt x="46" y="141"/>
                    <a:pt x="106" y="224"/>
                    <a:pt x="132" y="324"/>
                  </a:cubicBezTo>
                  <a:cubicBezTo>
                    <a:pt x="146" y="381"/>
                    <a:pt x="166" y="437"/>
                    <a:pt x="179" y="497"/>
                  </a:cubicBezTo>
                  <a:cubicBezTo>
                    <a:pt x="189" y="554"/>
                    <a:pt x="199" y="624"/>
                    <a:pt x="206" y="691"/>
                  </a:cubicBezTo>
                  <a:cubicBezTo>
                    <a:pt x="236" y="928"/>
                    <a:pt x="222" y="1174"/>
                    <a:pt x="286" y="1408"/>
                  </a:cubicBezTo>
                  <a:cubicBezTo>
                    <a:pt x="291" y="1421"/>
                    <a:pt x="303" y="1427"/>
                    <a:pt x="314" y="1427"/>
                  </a:cubicBezTo>
                  <a:cubicBezTo>
                    <a:pt x="332" y="1427"/>
                    <a:pt x="350" y="1413"/>
                    <a:pt x="346" y="1391"/>
                  </a:cubicBezTo>
                  <a:cubicBezTo>
                    <a:pt x="279" y="1154"/>
                    <a:pt x="296" y="898"/>
                    <a:pt x="262" y="654"/>
                  </a:cubicBezTo>
                  <a:cubicBezTo>
                    <a:pt x="256" y="601"/>
                    <a:pt x="249" y="544"/>
                    <a:pt x="239" y="487"/>
                  </a:cubicBezTo>
                  <a:cubicBezTo>
                    <a:pt x="229" y="431"/>
                    <a:pt x="206" y="374"/>
                    <a:pt x="192" y="314"/>
                  </a:cubicBezTo>
                  <a:cubicBezTo>
                    <a:pt x="179" y="264"/>
                    <a:pt x="162" y="217"/>
                    <a:pt x="139" y="171"/>
                  </a:cubicBezTo>
                  <a:cubicBezTo>
                    <a:pt x="112" y="124"/>
                    <a:pt x="89" y="74"/>
                    <a:pt x="69" y="24"/>
                  </a:cubicBezTo>
                  <a:cubicBezTo>
                    <a:pt x="64" y="8"/>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1"/>
            <p:cNvSpPr/>
            <p:nvPr/>
          </p:nvSpPr>
          <p:spPr>
            <a:xfrm>
              <a:off x="1580101" y="3048000"/>
              <a:ext cx="11014" cy="91462"/>
            </a:xfrm>
            <a:custGeom>
              <a:rect b="b" l="l" r="r" t="t"/>
              <a:pathLst>
                <a:path extrusionOk="0" h="1229" w="148">
                  <a:moveTo>
                    <a:pt x="38" y="0"/>
                  </a:moveTo>
                  <a:cubicBezTo>
                    <a:pt x="19" y="0"/>
                    <a:pt x="0" y="15"/>
                    <a:pt x="6" y="39"/>
                  </a:cubicBezTo>
                  <a:cubicBezTo>
                    <a:pt x="80" y="426"/>
                    <a:pt x="6" y="822"/>
                    <a:pt x="83" y="1206"/>
                  </a:cubicBezTo>
                  <a:cubicBezTo>
                    <a:pt x="86" y="1222"/>
                    <a:pt x="97" y="1229"/>
                    <a:pt x="109" y="1229"/>
                  </a:cubicBezTo>
                  <a:cubicBezTo>
                    <a:pt x="127" y="1229"/>
                    <a:pt x="147" y="1213"/>
                    <a:pt x="143" y="1189"/>
                  </a:cubicBezTo>
                  <a:cubicBezTo>
                    <a:pt x="66" y="806"/>
                    <a:pt x="140" y="409"/>
                    <a:pt x="66" y="22"/>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1"/>
            <p:cNvSpPr/>
            <p:nvPr/>
          </p:nvSpPr>
          <p:spPr>
            <a:xfrm>
              <a:off x="1594910" y="3085582"/>
              <a:ext cx="13172" cy="121230"/>
            </a:xfrm>
            <a:custGeom>
              <a:rect b="b" l="l" r="r" t="t"/>
              <a:pathLst>
                <a:path extrusionOk="0" h="1629" w="177">
                  <a:moveTo>
                    <a:pt x="49" y="1"/>
                  </a:moveTo>
                  <a:cubicBezTo>
                    <a:pt x="31" y="1"/>
                    <a:pt x="11" y="17"/>
                    <a:pt x="17" y="41"/>
                  </a:cubicBezTo>
                  <a:lnTo>
                    <a:pt x="21" y="41"/>
                  </a:lnTo>
                  <a:cubicBezTo>
                    <a:pt x="54" y="161"/>
                    <a:pt x="37" y="284"/>
                    <a:pt x="21" y="404"/>
                  </a:cubicBezTo>
                  <a:cubicBezTo>
                    <a:pt x="11" y="461"/>
                    <a:pt x="4" y="518"/>
                    <a:pt x="1" y="574"/>
                  </a:cubicBezTo>
                  <a:lnTo>
                    <a:pt x="1" y="791"/>
                  </a:lnTo>
                  <a:cubicBezTo>
                    <a:pt x="7" y="1064"/>
                    <a:pt x="27" y="1341"/>
                    <a:pt x="111" y="1608"/>
                  </a:cubicBezTo>
                  <a:cubicBezTo>
                    <a:pt x="115" y="1622"/>
                    <a:pt x="126" y="1629"/>
                    <a:pt x="138" y="1629"/>
                  </a:cubicBezTo>
                  <a:cubicBezTo>
                    <a:pt x="157" y="1629"/>
                    <a:pt x="177" y="1614"/>
                    <a:pt x="171" y="1591"/>
                  </a:cubicBezTo>
                  <a:cubicBezTo>
                    <a:pt x="87" y="1318"/>
                    <a:pt x="67" y="1034"/>
                    <a:pt x="64" y="751"/>
                  </a:cubicBezTo>
                  <a:cubicBezTo>
                    <a:pt x="64" y="684"/>
                    <a:pt x="61" y="614"/>
                    <a:pt x="64" y="548"/>
                  </a:cubicBezTo>
                  <a:cubicBezTo>
                    <a:pt x="67" y="491"/>
                    <a:pt x="77" y="434"/>
                    <a:pt x="84" y="381"/>
                  </a:cubicBezTo>
                  <a:cubicBezTo>
                    <a:pt x="107" y="264"/>
                    <a:pt x="104" y="144"/>
                    <a:pt x="77" y="24"/>
                  </a:cubicBezTo>
                  <a:cubicBezTo>
                    <a:pt x="73" y="8"/>
                    <a:pt x="61" y="1"/>
                    <a:pt x="4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1"/>
            <p:cNvSpPr/>
            <p:nvPr/>
          </p:nvSpPr>
          <p:spPr>
            <a:xfrm>
              <a:off x="1620734" y="3139388"/>
              <a:ext cx="20986" cy="33415"/>
            </a:xfrm>
            <a:custGeom>
              <a:rect b="b" l="l" r="r" t="t"/>
              <a:pathLst>
                <a:path extrusionOk="0" h="449" w="282">
                  <a:moveTo>
                    <a:pt x="239" y="0"/>
                  </a:moveTo>
                  <a:cubicBezTo>
                    <a:pt x="229" y="0"/>
                    <a:pt x="220" y="4"/>
                    <a:pt x="214" y="15"/>
                  </a:cubicBezTo>
                  <a:cubicBezTo>
                    <a:pt x="151" y="145"/>
                    <a:pt x="74" y="265"/>
                    <a:pt x="14" y="401"/>
                  </a:cubicBezTo>
                  <a:cubicBezTo>
                    <a:pt x="0" y="426"/>
                    <a:pt x="21" y="448"/>
                    <a:pt x="42" y="448"/>
                  </a:cubicBezTo>
                  <a:cubicBezTo>
                    <a:pt x="53" y="448"/>
                    <a:pt x="63" y="443"/>
                    <a:pt x="71" y="431"/>
                  </a:cubicBezTo>
                  <a:cubicBezTo>
                    <a:pt x="127" y="301"/>
                    <a:pt x="204" y="178"/>
                    <a:pt x="267" y="48"/>
                  </a:cubicBezTo>
                  <a:cubicBezTo>
                    <a:pt x="281" y="22"/>
                    <a:pt x="260" y="0"/>
                    <a:pt x="2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1"/>
            <p:cNvSpPr/>
            <p:nvPr/>
          </p:nvSpPr>
          <p:spPr>
            <a:xfrm>
              <a:off x="1621701" y="3169082"/>
              <a:ext cx="15182" cy="23070"/>
            </a:xfrm>
            <a:custGeom>
              <a:rect b="b" l="l" r="r" t="t"/>
              <a:pathLst>
                <a:path extrusionOk="0" h="310" w="204">
                  <a:moveTo>
                    <a:pt x="167" y="0"/>
                  </a:moveTo>
                  <a:cubicBezTo>
                    <a:pt x="154" y="0"/>
                    <a:pt x="142" y="8"/>
                    <a:pt x="138" y="26"/>
                  </a:cubicBezTo>
                  <a:cubicBezTo>
                    <a:pt x="121" y="66"/>
                    <a:pt x="108" y="109"/>
                    <a:pt x="91" y="146"/>
                  </a:cubicBezTo>
                  <a:cubicBezTo>
                    <a:pt x="74" y="186"/>
                    <a:pt x="51" y="223"/>
                    <a:pt x="21" y="256"/>
                  </a:cubicBezTo>
                  <a:cubicBezTo>
                    <a:pt x="1" y="279"/>
                    <a:pt x="21" y="309"/>
                    <a:pt x="45" y="309"/>
                  </a:cubicBezTo>
                  <a:cubicBezTo>
                    <a:pt x="53" y="309"/>
                    <a:pt x="60" y="306"/>
                    <a:pt x="68" y="299"/>
                  </a:cubicBezTo>
                  <a:cubicBezTo>
                    <a:pt x="134" y="229"/>
                    <a:pt x="161" y="129"/>
                    <a:pt x="198" y="42"/>
                  </a:cubicBezTo>
                  <a:cubicBezTo>
                    <a:pt x="204" y="17"/>
                    <a:pt x="185" y="0"/>
                    <a:pt x="1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1"/>
            <p:cNvSpPr/>
            <p:nvPr/>
          </p:nvSpPr>
          <p:spPr>
            <a:xfrm>
              <a:off x="1653999" y="3248190"/>
              <a:ext cx="23219" cy="44652"/>
            </a:xfrm>
            <a:custGeom>
              <a:rect b="b" l="l" r="r" t="t"/>
              <a:pathLst>
                <a:path extrusionOk="0" h="600" w="312">
                  <a:moveTo>
                    <a:pt x="85" y="0"/>
                  </a:moveTo>
                  <a:cubicBezTo>
                    <a:pt x="81" y="0"/>
                    <a:pt x="76" y="1"/>
                    <a:pt x="71" y="3"/>
                  </a:cubicBezTo>
                  <a:cubicBezTo>
                    <a:pt x="27" y="20"/>
                    <a:pt x="0" y="60"/>
                    <a:pt x="7" y="107"/>
                  </a:cubicBezTo>
                  <a:cubicBezTo>
                    <a:pt x="14" y="150"/>
                    <a:pt x="34" y="193"/>
                    <a:pt x="64" y="227"/>
                  </a:cubicBezTo>
                  <a:cubicBezTo>
                    <a:pt x="144" y="334"/>
                    <a:pt x="177" y="467"/>
                    <a:pt x="244" y="584"/>
                  </a:cubicBezTo>
                  <a:cubicBezTo>
                    <a:pt x="250" y="595"/>
                    <a:pt x="259" y="600"/>
                    <a:pt x="269" y="600"/>
                  </a:cubicBezTo>
                  <a:cubicBezTo>
                    <a:pt x="290" y="600"/>
                    <a:pt x="311" y="576"/>
                    <a:pt x="297" y="550"/>
                  </a:cubicBezTo>
                  <a:cubicBezTo>
                    <a:pt x="267" y="497"/>
                    <a:pt x="241" y="440"/>
                    <a:pt x="217" y="384"/>
                  </a:cubicBezTo>
                  <a:cubicBezTo>
                    <a:pt x="197" y="327"/>
                    <a:pt x="171" y="273"/>
                    <a:pt x="141" y="223"/>
                  </a:cubicBezTo>
                  <a:cubicBezTo>
                    <a:pt x="117" y="193"/>
                    <a:pt x="97" y="163"/>
                    <a:pt x="77" y="133"/>
                  </a:cubicBezTo>
                  <a:cubicBezTo>
                    <a:pt x="61" y="97"/>
                    <a:pt x="64" y="73"/>
                    <a:pt x="101" y="57"/>
                  </a:cubicBezTo>
                  <a:cubicBezTo>
                    <a:pt x="135" y="39"/>
                    <a:pt x="115" y="0"/>
                    <a:pt x="8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1"/>
            <p:cNvSpPr/>
            <p:nvPr/>
          </p:nvSpPr>
          <p:spPr>
            <a:xfrm>
              <a:off x="1658539" y="3245734"/>
              <a:ext cx="35945" cy="33415"/>
            </a:xfrm>
            <a:custGeom>
              <a:rect b="b" l="l" r="r" t="t"/>
              <a:pathLst>
                <a:path extrusionOk="0" h="449" w="483">
                  <a:moveTo>
                    <a:pt x="38" y="0"/>
                  </a:moveTo>
                  <a:cubicBezTo>
                    <a:pt x="10" y="0"/>
                    <a:pt x="0" y="51"/>
                    <a:pt x="33" y="63"/>
                  </a:cubicBezTo>
                  <a:cubicBezTo>
                    <a:pt x="116" y="93"/>
                    <a:pt x="163" y="183"/>
                    <a:pt x="210" y="250"/>
                  </a:cubicBezTo>
                  <a:cubicBezTo>
                    <a:pt x="266" y="333"/>
                    <a:pt x="333" y="413"/>
                    <a:pt x="433" y="447"/>
                  </a:cubicBezTo>
                  <a:cubicBezTo>
                    <a:pt x="437" y="448"/>
                    <a:pt x="440" y="448"/>
                    <a:pt x="443" y="448"/>
                  </a:cubicBezTo>
                  <a:cubicBezTo>
                    <a:pt x="472" y="448"/>
                    <a:pt x="483" y="396"/>
                    <a:pt x="450" y="387"/>
                  </a:cubicBezTo>
                  <a:cubicBezTo>
                    <a:pt x="260" y="326"/>
                    <a:pt x="233" y="73"/>
                    <a:pt x="50" y="3"/>
                  </a:cubicBezTo>
                  <a:cubicBezTo>
                    <a:pt x="45" y="1"/>
                    <a:pt x="4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1"/>
            <p:cNvSpPr/>
            <p:nvPr/>
          </p:nvSpPr>
          <p:spPr>
            <a:xfrm>
              <a:off x="1660474" y="3220506"/>
              <a:ext cx="33489" cy="58494"/>
            </a:xfrm>
            <a:custGeom>
              <a:rect b="b" l="l" r="r" t="t"/>
              <a:pathLst>
                <a:path extrusionOk="0" h="786" w="450">
                  <a:moveTo>
                    <a:pt x="89" y="1"/>
                  </a:moveTo>
                  <a:cubicBezTo>
                    <a:pt x="80" y="1"/>
                    <a:pt x="72" y="5"/>
                    <a:pt x="67" y="15"/>
                  </a:cubicBezTo>
                  <a:cubicBezTo>
                    <a:pt x="0" y="142"/>
                    <a:pt x="90" y="282"/>
                    <a:pt x="164" y="385"/>
                  </a:cubicBezTo>
                  <a:cubicBezTo>
                    <a:pt x="207" y="452"/>
                    <a:pt x="257" y="515"/>
                    <a:pt x="300" y="582"/>
                  </a:cubicBezTo>
                  <a:cubicBezTo>
                    <a:pt x="340" y="635"/>
                    <a:pt x="370" y="699"/>
                    <a:pt x="384" y="762"/>
                  </a:cubicBezTo>
                  <a:cubicBezTo>
                    <a:pt x="386" y="778"/>
                    <a:pt x="398" y="785"/>
                    <a:pt x="410" y="785"/>
                  </a:cubicBezTo>
                  <a:cubicBezTo>
                    <a:pt x="428" y="785"/>
                    <a:pt x="449" y="770"/>
                    <a:pt x="447" y="746"/>
                  </a:cubicBezTo>
                  <a:cubicBezTo>
                    <a:pt x="424" y="612"/>
                    <a:pt x="317" y="495"/>
                    <a:pt x="244" y="392"/>
                  </a:cubicBezTo>
                  <a:cubicBezTo>
                    <a:pt x="200" y="335"/>
                    <a:pt x="164" y="272"/>
                    <a:pt x="130" y="209"/>
                  </a:cubicBezTo>
                  <a:cubicBezTo>
                    <a:pt x="104" y="162"/>
                    <a:pt x="100" y="102"/>
                    <a:pt x="120" y="49"/>
                  </a:cubicBezTo>
                  <a:cubicBezTo>
                    <a:pt x="132" y="23"/>
                    <a:pt x="110" y="1"/>
                    <a:pt x="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1"/>
            <p:cNvSpPr/>
            <p:nvPr/>
          </p:nvSpPr>
          <p:spPr>
            <a:xfrm>
              <a:off x="1664195" y="3220580"/>
              <a:ext cx="42643" cy="47182"/>
            </a:xfrm>
            <a:custGeom>
              <a:rect b="b" l="l" r="r" t="t"/>
              <a:pathLst>
                <a:path extrusionOk="0" h="634" w="573">
                  <a:moveTo>
                    <a:pt x="44" y="1"/>
                  </a:moveTo>
                  <a:cubicBezTo>
                    <a:pt x="0" y="1"/>
                    <a:pt x="0" y="61"/>
                    <a:pt x="44" y="64"/>
                  </a:cubicBezTo>
                  <a:lnTo>
                    <a:pt x="40" y="64"/>
                  </a:lnTo>
                  <a:cubicBezTo>
                    <a:pt x="90" y="64"/>
                    <a:pt x="130" y="111"/>
                    <a:pt x="160" y="148"/>
                  </a:cubicBezTo>
                  <a:cubicBezTo>
                    <a:pt x="200" y="188"/>
                    <a:pt x="240" y="231"/>
                    <a:pt x="280" y="274"/>
                  </a:cubicBezTo>
                  <a:cubicBezTo>
                    <a:pt x="367" y="378"/>
                    <a:pt x="444" y="494"/>
                    <a:pt x="507" y="618"/>
                  </a:cubicBezTo>
                  <a:cubicBezTo>
                    <a:pt x="512" y="629"/>
                    <a:pt x="521" y="634"/>
                    <a:pt x="530" y="634"/>
                  </a:cubicBezTo>
                  <a:cubicBezTo>
                    <a:pt x="550" y="634"/>
                    <a:pt x="572" y="610"/>
                    <a:pt x="560" y="584"/>
                  </a:cubicBezTo>
                  <a:cubicBezTo>
                    <a:pt x="494" y="451"/>
                    <a:pt x="410" y="328"/>
                    <a:pt x="310" y="214"/>
                  </a:cubicBezTo>
                  <a:cubicBezTo>
                    <a:pt x="267" y="171"/>
                    <a:pt x="227" y="124"/>
                    <a:pt x="184" y="78"/>
                  </a:cubicBezTo>
                  <a:cubicBezTo>
                    <a:pt x="150" y="34"/>
                    <a:pt x="97" y="7"/>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1"/>
            <p:cNvSpPr/>
            <p:nvPr/>
          </p:nvSpPr>
          <p:spPr>
            <a:xfrm>
              <a:off x="1669851" y="3209417"/>
              <a:ext cx="28503" cy="40112"/>
            </a:xfrm>
            <a:custGeom>
              <a:rect b="b" l="l" r="r" t="t"/>
              <a:pathLst>
                <a:path extrusionOk="0" h="539" w="383">
                  <a:moveTo>
                    <a:pt x="100" y="0"/>
                  </a:moveTo>
                  <a:cubicBezTo>
                    <a:pt x="98" y="0"/>
                    <a:pt x="96" y="0"/>
                    <a:pt x="94" y="1"/>
                  </a:cubicBezTo>
                  <a:cubicBezTo>
                    <a:pt x="1" y="21"/>
                    <a:pt x="38" y="124"/>
                    <a:pt x="71" y="178"/>
                  </a:cubicBezTo>
                  <a:cubicBezTo>
                    <a:pt x="128" y="264"/>
                    <a:pt x="191" y="348"/>
                    <a:pt x="254" y="424"/>
                  </a:cubicBezTo>
                  <a:cubicBezTo>
                    <a:pt x="271" y="444"/>
                    <a:pt x="284" y="461"/>
                    <a:pt x="294" y="478"/>
                  </a:cubicBezTo>
                  <a:cubicBezTo>
                    <a:pt x="301" y="488"/>
                    <a:pt x="304" y="494"/>
                    <a:pt x="311" y="501"/>
                  </a:cubicBezTo>
                  <a:cubicBezTo>
                    <a:pt x="314" y="511"/>
                    <a:pt x="314" y="508"/>
                    <a:pt x="314" y="511"/>
                  </a:cubicBezTo>
                  <a:cubicBezTo>
                    <a:pt x="315" y="511"/>
                    <a:pt x="315" y="512"/>
                    <a:pt x="315" y="512"/>
                  </a:cubicBezTo>
                  <a:lnTo>
                    <a:pt x="315" y="512"/>
                  </a:lnTo>
                  <a:cubicBezTo>
                    <a:pt x="315" y="512"/>
                    <a:pt x="314" y="513"/>
                    <a:pt x="314" y="518"/>
                  </a:cubicBezTo>
                  <a:cubicBezTo>
                    <a:pt x="320" y="532"/>
                    <a:pt x="332" y="538"/>
                    <a:pt x="344" y="538"/>
                  </a:cubicBezTo>
                  <a:cubicBezTo>
                    <a:pt x="364" y="538"/>
                    <a:pt x="383" y="523"/>
                    <a:pt x="374" y="501"/>
                  </a:cubicBezTo>
                  <a:lnTo>
                    <a:pt x="378" y="498"/>
                  </a:lnTo>
                  <a:cubicBezTo>
                    <a:pt x="368" y="468"/>
                    <a:pt x="351" y="441"/>
                    <a:pt x="331" y="418"/>
                  </a:cubicBezTo>
                  <a:cubicBezTo>
                    <a:pt x="304" y="381"/>
                    <a:pt x="274" y="344"/>
                    <a:pt x="244" y="308"/>
                  </a:cubicBezTo>
                  <a:cubicBezTo>
                    <a:pt x="218" y="271"/>
                    <a:pt x="188" y="231"/>
                    <a:pt x="161" y="194"/>
                  </a:cubicBezTo>
                  <a:cubicBezTo>
                    <a:pt x="138" y="164"/>
                    <a:pt x="118" y="131"/>
                    <a:pt x="104" y="94"/>
                  </a:cubicBezTo>
                  <a:cubicBezTo>
                    <a:pt x="101" y="91"/>
                    <a:pt x="101" y="87"/>
                    <a:pt x="101" y="84"/>
                  </a:cubicBezTo>
                  <a:cubicBezTo>
                    <a:pt x="101" y="82"/>
                    <a:pt x="99" y="75"/>
                    <a:pt x="100" y="75"/>
                  </a:cubicBezTo>
                  <a:lnTo>
                    <a:pt x="100" y="75"/>
                  </a:lnTo>
                  <a:cubicBezTo>
                    <a:pt x="100" y="75"/>
                    <a:pt x="100" y="76"/>
                    <a:pt x="101" y="77"/>
                  </a:cubicBezTo>
                  <a:cubicBezTo>
                    <a:pt x="101" y="74"/>
                    <a:pt x="101" y="71"/>
                    <a:pt x="101" y="67"/>
                  </a:cubicBezTo>
                  <a:lnTo>
                    <a:pt x="101" y="64"/>
                  </a:lnTo>
                  <a:cubicBezTo>
                    <a:pt x="101" y="62"/>
                    <a:pt x="101" y="62"/>
                    <a:pt x="100" y="62"/>
                  </a:cubicBezTo>
                  <a:lnTo>
                    <a:pt x="100" y="62"/>
                  </a:lnTo>
                  <a:cubicBezTo>
                    <a:pt x="100" y="61"/>
                    <a:pt x="101" y="61"/>
                    <a:pt x="101" y="61"/>
                  </a:cubicBezTo>
                  <a:lnTo>
                    <a:pt x="101" y="61"/>
                  </a:lnTo>
                  <a:cubicBezTo>
                    <a:pt x="101" y="61"/>
                    <a:pt x="101" y="61"/>
                    <a:pt x="101" y="61"/>
                  </a:cubicBezTo>
                  <a:lnTo>
                    <a:pt x="111" y="61"/>
                  </a:lnTo>
                  <a:cubicBezTo>
                    <a:pt x="149" y="54"/>
                    <a:pt x="136" y="0"/>
                    <a:pt x="10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1"/>
            <p:cNvSpPr/>
            <p:nvPr/>
          </p:nvSpPr>
          <p:spPr>
            <a:xfrm>
              <a:off x="1673274" y="3208003"/>
              <a:ext cx="49787" cy="42419"/>
            </a:xfrm>
            <a:custGeom>
              <a:rect b="b" l="l" r="r" t="t"/>
              <a:pathLst>
                <a:path extrusionOk="0" h="570" w="669">
                  <a:moveTo>
                    <a:pt x="42" y="1"/>
                  </a:moveTo>
                  <a:cubicBezTo>
                    <a:pt x="16" y="1"/>
                    <a:pt x="1" y="40"/>
                    <a:pt x="28" y="60"/>
                  </a:cubicBezTo>
                  <a:cubicBezTo>
                    <a:pt x="232" y="207"/>
                    <a:pt x="465" y="333"/>
                    <a:pt x="599" y="553"/>
                  </a:cubicBezTo>
                  <a:cubicBezTo>
                    <a:pt x="605" y="565"/>
                    <a:pt x="615" y="569"/>
                    <a:pt x="624" y="569"/>
                  </a:cubicBezTo>
                  <a:cubicBezTo>
                    <a:pt x="646" y="569"/>
                    <a:pt x="668" y="546"/>
                    <a:pt x="652" y="523"/>
                  </a:cubicBezTo>
                  <a:cubicBezTo>
                    <a:pt x="512" y="290"/>
                    <a:pt x="275" y="156"/>
                    <a:pt x="58" y="6"/>
                  </a:cubicBezTo>
                  <a:cubicBezTo>
                    <a:pt x="53" y="2"/>
                    <a:pt x="47"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1"/>
            <p:cNvSpPr/>
            <p:nvPr/>
          </p:nvSpPr>
          <p:spPr>
            <a:xfrm>
              <a:off x="1681014" y="3181733"/>
              <a:ext cx="43015" cy="65192"/>
            </a:xfrm>
            <a:custGeom>
              <a:rect b="b" l="l" r="r" t="t"/>
              <a:pathLst>
                <a:path extrusionOk="0" h="876" w="578">
                  <a:moveTo>
                    <a:pt x="122" y="1"/>
                  </a:moveTo>
                  <a:cubicBezTo>
                    <a:pt x="115" y="1"/>
                    <a:pt x="108" y="3"/>
                    <a:pt x="101" y="9"/>
                  </a:cubicBezTo>
                  <a:cubicBezTo>
                    <a:pt x="1" y="96"/>
                    <a:pt x="81" y="229"/>
                    <a:pt x="141" y="313"/>
                  </a:cubicBezTo>
                  <a:cubicBezTo>
                    <a:pt x="228" y="439"/>
                    <a:pt x="341" y="550"/>
                    <a:pt x="428" y="680"/>
                  </a:cubicBezTo>
                  <a:cubicBezTo>
                    <a:pt x="455" y="720"/>
                    <a:pt x="495" y="783"/>
                    <a:pt x="478" y="836"/>
                  </a:cubicBezTo>
                  <a:cubicBezTo>
                    <a:pt x="468" y="860"/>
                    <a:pt x="487" y="876"/>
                    <a:pt x="506" y="876"/>
                  </a:cubicBezTo>
                  <a:cubicBezTo>
                    <a:pt x="519" y="876"/>
                    <a:pt x="533" y="869"/>
                    <a:pt x="538" y="853"/>
                  </a:cubicBezTo>
                  <a:cubicBezTo>
                    <a:pt x="578" y="743"/>
                    <a:pt x="465" y="616"/>
                    <a:pt x="401" y="540"/>
                  </a:cubicBezTo>
                  <a:cubicBezTo>
                    <a:pt x="311" y="426"/>
                    <a:pt x="201" y="319"/>
                    <a:pt x="138" y="189"/>
                  </a:cubicBezTo>
                  <a:cubicBezTo>
                    <a:pt x="114" y="143"/>
                    <a:pt x="104" y="89"/>
                    <a:pt x="144" y="53"/>
                  </a:cubicBezTo>
                  <a:cubicBezTo>
                    <a:pt x="168" y="32"/>
                    <a:pt x="147" y="1"/>
                    <a:pt x="1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1"/>
            <p:cNvSpPr/>
            <p:nvPr/>
          </p:nvSpPr>
          <p:spPr>
            <a:xfrm>
              <a:off x="1686818" y="3180468"/>
              <a:ext cx="50606" cy="69955"/>
            </a:xfrm>
            <a:custGeom>
              <a:rect b="b" l="l" r="r" t="t"/>
              <a:pathLst>
                <a:path extrusionOk="0" h="940" w="680">
                  <a:moveTo>
                    <a:pt x="38" y="0"/>
                  </a:moveTo>
                  <a:cubicBezTo>
                    <a:pt x="10" y="0"/>
                    <a:pt x="1" y="51"/>
                    <a:pt x="33" y="63"/>
                  </a:cubicBezTo>
                  <a:lnTo>
                    <a:pt x="36" y="63"/>
                  </a:lnTo>
                  <a:cubicBezTo>
                    <a:pt x="196" y="130"/>
                    <a:pt x="310" y="283"/>
                    <a:pt x="413" y="413"/>
                  </a:cubicBezTo>
                  <a:cubicBezTo>
                    <a:pt x="470" y="476"/>
                    <a:pt x="523" y="550"/>
                    <a:pt x="567" y="627"/>
                  </a:cubicBezTo>
                  <a:cubicBezTo>
                    <a:pt x="587" y="673"/>
                    <a:pt x="593" y="727"/>
                    <a:pt x="590" y="780"/>
                  </a:cubicBezTo>
                  <a:cubicBezTo>
                    <a:pt x="590" y="827"/>
                    <a:pt x="600" y="873"/>
                    <a:pt x="613" y="917"/>
                  </a:cubicBezTo>
                  <a:cubicBezTo>
                    <a:pt x="617" y="933"/>
                    <a:pt x="629" y="940"/>
                    <a:pt x="642" y="940"/>
                  </a:cubicBezTo>
                  <a:cubicBezTo>
                    <a:pt x="660" y="940"/>
                    <a:pt x="679" y="924"/>
                    <a:pt x="673" y="900"/>
                  </a:cubicBezTo>
                  <a:cubicBezTo>
                    <a:pt x="643" y="803"/>
                    <a:pt x="667" y="693"/>
                    <a:pt x="627" y="600"/>
                  </a:cubicBezTo>
                  <a:cubicBezTo>
                    <a:pt x="583" y="513"/>
                    <a:pt x="513" y="443"/>
                    <a:pt x="457" y="370"/>
                  </a:cubicBezTo>
                  <a:cubicBezTo>
                    <a:pt x="343" y="226"/>
                    <a:pt x="223" y="76"/>
                    <a:pt x="50" y="3"/>
                  </a:cubicBezTo>
                  <a:cubicBezTo>
                    <a:pt x="46" y="1"/>
                    <a:pt x="42"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1"/>
            <p:cNvSpPr/>
            <p:nvPr/>
          </p:nvSpPr>
          <p:spPr>
            <a:xfrm>
              <a:off x="1713907" y="3238887"/>
              <a:ext cx="31777" cy="75611"/>
            </a:xfrm>
            <a:custGeom>
              <a:rect b="b" l="l" r="r" t="t"/>
              <a:pathLst>
                <a:path extrusionOk="0" h="1016" w="427">
                  <a:moveTo>
                    <a:pt x="251" y="1"/>
                  </a:moveTo>
                  <a:cubicBezTo>
                    <a:pt x="230" y="1"/>
                    <a:pt x="209" y="23"/>
                    <a:pt x="223" y="48"/>
                  </a:cubicBezTo>
                  <a:cubicBezTo>
                    <a:pt x="319" y="228"/>
                    <a:pt x="359" y="435"/>
                    <a:pt x="339" y="639"/>
                  </a:cubicBezTo>
                  <a:cubicBezTo>
                    <a:pt x="313" y="805"/>
                    <a:pt x="176" y="892"/>
                    <a:pt x="33" y="955"/>
                  </a:cubicBezTo>
                  <a:cubicBezTo>
                    <a:pt x="0" y="970"/>
                    <a:pt x="22" y="1015"/>
                    <a:pt x="52" y="1015"/>
                  </a:cubicBezTo>
                  <a:cubicBezTo>
                    <a:pt x="57" y="1015"/>
                    <a:pt x="61" y="1014"/>
                    <a:pt x="66" y="1012"/>
                  </a:cubicBezTo>
                  <a:cubicBezTo>
                    <a:pt x="219" y="939"/>
                    <a:pt x="369" y="839"/>
                    <a:pt x="399" y="659"/>
                  </a:cubicBezTo>
                  <a:cubicBezTo>
                    <a:pt x="426" y="435"/>
                    <a:pt x="386" y="212"/>
                    <a:pt x="276" y="15"/>
                  </a:cubicBezTo>
                  <a:cubicBezTo>
                    <a:pt x="270" y="5"/>
                    <a:pt x="261" y="1"/>
                    <a:pt x="2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1"/>
            <p:cNvSpPr/>
            <p:nvPr/>
          </p:nvSpPr>
          <p:spPr>
            <a:xfrm>
              <a:off x="1657199" y="3308693"/>
              <a:ext cx="66234" cy="34605"/>
            </a:xfrm>
            <a:custGeom>
              <a:rect b="b" l="l" r="r" t="t"/>
              <a:pathLst>
                <a:path extrusionOk="0" h="465" w="890">
                  <a:moveTo>
                    <a:pt x="839" y="1"/>
                  </a:moveTo>
                  <a:cubicBezTo>
                    <a:pt x="834" y="1"/>
                    <a:pt x="829" y="2"/>
                    <a:pt x="825" y="4"/>
                  </a:cubicBezTo>
                  <a:lnTo>
                    <a:pt x="828" y="4"/>
                  </a:lnTo>
                  <a:cubicBezTo>
                    <a:pt x="735" y="47"/>
                    <a:pt x="651" y="104"/>
                    <a:pt x="578" y="174"/>
                  </a:cubicBezTo>
                  <a:cubicBezTo>
                    <a:pt x="544" y="211"/>
                    <a:pt x="511" y="241"/>
                    <a:pt x="474" y="271"/>
                  </a:cubicBezTo>
                  <a:cubicBezTo>
                    <a:pt x="454" y="284"/>
                    <a:pt x="431" y="298"/>
                    <a:pt x="408" y="308"/>
                  </a:cubicBezTo>
                  <a:cubicBezTo>
                    <a:pt x="344" y="341"/>
                    <a:pt x="281" y="368"/>
                    <a:pt x="211" y="388"/>
                  </a:cubicBezTo>
                  <a:cubicBezTo>
                    <a:pt x="192" y="393"/>
                    <a:pt x="155" y="405"/>
                    <a:pt x="123" y="405"/>
                  </a:cubicBezTo>
                  <a:cubicBezTo>
                    <a:pt x="101" y="405"/>
                    <a:pt x="81" y="399"/>
                    <a:pt x="71" y="381"/>
                  </a:cubicBezTo>
                  <a:cubicBezTo>
                    <a:pt x="64" y="371"/>
                    <a:pt x="55" y="367"/>
                    <a:pt x="45" y="367"/>
                  </a:cubicBezTo>
                  <a:cubicBezTo>
                    <a:pt x="23" y="367"/>
                    <a:pt x="0" y="391"/>
                    <a:pt x="14" y="414"/>
                  </a:cubicBezTo>
                  <a:cubicBezTo>
                    <a:pt x="39" y="454"/>
                    <a:pt x="82" y="464"/>
                    <a:pt x="125" y="464"/>
                  </a:cubicBezTo>
                  <a:cubicBezTo>
                    <a:pt x="141" y="464"/>
                    <a:pt x="156" y="463"/>
                    <a:pt x="171" y="461"/>
                  </a:cubicBezTo>
                  <a:cubicBezTo>
                    <a:pt x="251" y="444"/>
                    <a:pt x="324" y="418"/>
                    <a:pt x="394" y="384"/>
                  </a:cubicBezTo>
                  <a:cubicBezTo>
                    <a:pt x="424" y="368"/>
                    <a:pt x="454" y="354"/>
                    <a:pt x="484" y="338"/>
                  </a:cubicBezTo>
                  <a:cubicBezTo>
                    <a:pt x="518" y="318"/>
                    <a:pt x="548" y="294"/>
                    <a:pt x="574" y="264"/>
                  </a:cubicBezTo>
                  <a:cubicBezTo>
                    <a:pt x="654" y="178"/>
                    <a:pt x="751" y="107"/>
                    <a:pt x="858" y="57"/>
                  </a:cubicBezTo>
                  <a:cubicBezTo>
                    <a:pt x="890" y="43"/>
                    <a:pt x="869" y="1"/>
                    <a:pt x="8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1"/>
            <p:cNvSpPr/>
            <p:nvPr/>
          </p:nvSpPr>
          <p:spPr>
            <a:xfrm>
              <a:off x="1670148" y="3287037"/>
              <a:ext cx="16521" cy="34308"/>
            </a:xfrm>
            <a:custGeom>
              <a:rect b="b" l="l" r="r" t="t"/>
              <a:pathLst>
                <a:path extrusionOk="0" h="461" w="222">
                  <a:moveTo>
                    <a:pt x="38" y="0"/>
                  </a:moveTo>
                  <a:cubicBezTo>
                    <a:pt x="20" y="0"/>
                    <a:pt x="1" y="14"/>
                    <a:pt x="7" y="38"/>
                  </a:cubicBezTo>
                  <a:cubicBezTo>
                    <a:pt x="54" y="178"/>
                    <a:pt x="44" y="338"/>
                    <a:pt x="154" y="452"/>
                  </a:cubicBezTo>
                  <a:cubicBezTo>
                    <a:pt x="160" y="458"/>
                    <a:pt x="167" y="460"/>
                    <a:pt x="174" y="460"/>
                  </a:cubicBezTo>
                  <a:cubicBezTo>
                    <a:pt x="199" y="460"/>
                    <a:pt x="221" y="429"/>
                    <a:pt x="200" y="405"/>
                  </a:cubicBezTo>
                  <a:cubicBezTo>
                    <a:pt x="100" y="305"/>
                    <a:pt x="110" y="148"/>
                    <a:pt x="67" y="22"/>
                  </a:cubicBezTo>
                  <a:cubicBezTo>
                    <a:pt x="63" y="7"/>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1"/>
            <p:cNvSpPr/>
            <p:nvPr/>
          </p:nvSpPr>
          <p:spPr>
            <a:xfrm>
              <a:off x="1660399" y="3245809"/>
              <a:ext cx="90718" cy="226311"/>
            </a:xfrm>
            <a:custGeom>
              <a:rect b="b" l="l" r="r" t="t"/>
              <a:pathLst>
                <a:path extrusionOk="0" h="3041" w="1219">
                  <a:moveTo>
                    <a:pt x="1017" y="1"/>
                  </a:moveTo>
                  <a:cubicBezTo>
                    <a:pt x="996" y="1"/>
                    <a:pt x="975" y="22"/>
                    <a:pt x="988" y="45"/>
                  </a:cubicBezTo>
                  <a:cubicBezTo>
                    <a:pt x="1055" y="145"/>
                    <a:pt x="1105" y="255"/>
                    <a:pt x="1132" y="372"/>
                  </a:cubicBezTo>
                  <a:cubicBezTo>
                    <a:pt x="1158" y="492"/>
                    <a:pt x="1132" y="616"/>
                    <a:pt x="1108" y="732"/>
                  </a:cubicBezTo>
                  <a:cubicBezTo>
                    <a:pt x="1058" y="959"/>
                    <a:pt x="982" y="1176"/>
                    <a:pt x="952" y="1406"/>
                  </a:cubicBezTo>
                  <a:cubicBezTo>
                    <a:pt x="925" y="1636"/>
                    <a:pt x="922" y="1880"/>
                    <a:pt x="882" y="2116"/>
                  </a:cubicBezTo>
                  <a:cubicBezTo>
                    <a:pt x="862" y="2213"/>
                    <a:pt x="838" y="2313"/>
                    <a:pt x="812" y="2410"/>
                  </a:cubicBezTo>
                  <a:cubicBezTo>
                    <a:pt x="792" y="2507"/>
                    <a:pt x="752" y="2593"/>
                    <a:pt x="695" y="2673"/>
                  </a:cubicBezTo>
                  <a:cubicBezTo>
                    <a:pt x="625" y="2767"/>
                    <a:pt x="508" y="2827"/>
                    <a:pt x="401" y="2873"/>
                  </a:cubicBezTo>
                  <a:cubicBezTo>
                    <a:pt x="285" y="2927"/>
                    <a:pt x="165" y="2960"/>
                    <a:pt x="41" y="2980"/>
                  </a:cubicBezTo>
                  <a:cubicBezTo>
                    <a:pt x="0" y="2987"/>
                    <a:pt x="16" y="3041"/>
                    <a:pt x="49" y="3041"/>
                  </a:cubicBezTo>
                  <a:cubicBezTo>
                    <a:pt x="51" y="3041"/>
                    <a:pt x="53" y="3041"/>
                    <a:pt x="55" y="3040"/>
                  </a:cubicBezTo>
                  <a:cubicBezTo>
                    <a:pt x="271" y="3004"/>
                    <a:pt x="501" y="2927"/>
                    <a:pt x="672" y="2787"/>
                  </a:cubicBezTo>
                  <a:cubicBezTo>
                    <a:pt x="832" y="2657"/>
                    <a:pt x="865" y="2450"/>
                    <a:pt x="912" y="2263"/>
                  </a:cubicBezTo>
                  <a:cubicBezTo>
                    <a:pt x="972" y="2023"/>
                    <a:pt x="978" y="1773"/>
                    <a:pt x="1002" y="1529"/>
                  </a:cubicBezTo>
                  <a:cubicBezTo>
                    <a:pt x="1025" y="1273"/>
                    <a:pt x="1102" y="1029"/>
                    <a:pt x="1162" y="776"/>
                  </a:cubicBezTo>
                  <a:cubicBezTo>
                    <a:pt x="1192" y="652"/>
                    <a:pt x="1218" y="519"/>
                    <a:pt x="1198" y="389"/>
                  </a:cubicBezTo>
                  <a:cubicBezTo>
                    <a:pt x="1172" y="255"/>
                    <a:pt x="1118" y="129"/>
                    <a:pt x="1042" y="15"/>
                  </a:cubicBezTo>
                  <a:cubicBezTo>
                    <a:pt x="1036" y="5"/>
                    <a:pt x="1026" y="1"/>
                    <a:pt x="10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1"/>
            <p:cNvSpPr/>
            <p:nvPr/>
          </p:nvSpPr>
          <p:spPr>
            <a:xfrm>
              <a:off x="1668660" y="3337196"/>
              <a:ext cx="43982" cy="83574"/>
            </a:xfrm>
            <a:custGeom>
              <a:rect b="b" l="l" r="r" t="t"/>
              <a:pathLst>
                <a:path extrusionOk="0" h="1123" w="591">
                  <a:moveTo>
                    <a:pt x="43" y="0"/>
                  </a:moveTo>
                  <a:cubicBezTo>
                    <a:pt x="21" y="0"/>
                    <a:pt x="1" y="22"/>
                    <a:pt x="17" y="45"/>
                  </a:cubicBezTo>
                  <a:lnTo>
                    <a:pt x="17" y="48"/>
                  </a:lnTo>
                  <a:cubicBezTo>
                    <a:pt x="97" y="168"/>
                    <a:pt x="90" y="315"/>
                    <a:pt x="110" y="452"/>
                  </a:cubicBezTo>
                  <a:cubicBezTo>
                    <a:pt x="127" y="552"/>
                    <a:pt x="150" y="648"/>
                    <a:pt x="184" y="745"/>
                  </a:cubicBezTo>
                  <a:cubicBezTo>
                    <a:pt x="240" y="909"/>
                    <a:pt x="341" y="1122"/>
                    <a:pt x="541" y="1122"/>
                  </a:cubicBezTo>
                  <a:cubicBezTo>
                    <a:pt x="544" y="1122"/>
                    <a:pt x="547" y="1122"/>
                    <a:pt x="551" y="1122"/>
                  </a:cubicBezTo>
                  <a:cubicBezTo>
                    <a:pt x="591" y="1122"/>
                    <a:pt x="591" y="1058"/>
                    <a:pt x="551" y="1058"/>
                  </a:cubicBezTo>
                  <a:cubicBezTo>
                    <a:pt x="548" y="1059"/>
                    <a:pt x="545" y="1059"/>
                    <a:pt x="543" y="1059"/>
                  </a:cubicBezTo>
                  <a:cubicBezTo>
                    <a:pt x="352" y="1059"/>
                    <a:pt x="266" y="810"/>
                    <a:pt x="224" y="658"/>
                  </a:cubicBezTo>
                  <a:cubicBezTo>
                    <a:pt x="197" y="575"/>
                    <a:pt x="180" y="488"/>
                    <a:pt x="167" y="401"/>
                  </a:cubicBezTo>
                  <a:cubicBezTo>
                    <a:pt x="147" y="268"/>
                    <a:pt x="150" y="131"/>
                    <a:pt x="70" y="15"/>
                  </a:cubicBezTo>
                  <a:cubicBezTo>
                    <a:pt x="63" y="4"/>
                    <a:pt x="53"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1"/>
            <p:cNvSpPr/>
            <p:nvPr/>
          </p:nvSpPr>
          <p:spPr>
            <a:xfrm>
              <a:off x="1692400" y="3309810"/>
              <a:ext cx="31182" cy="107537"/>
            </a:xfrm>
            <a:custGeom>
              <a:rect b="b" l="l" r="r" t="t"/>
              <a:pathLst>
                <a:path extrusionOk="0" h="1445" w="419">
                  <a:moveTo>
                    <a:pt x="370" y="1"/>
                  </a:moveTo>
                  <a:cubicBezTo>
                    <a:pt x="352" y="1"/>
                    <a:pt x="336" y="15"/>
                    <a:pt x="342" y="39"/>
                  </a:cubicBezTo>
                  <a:cubicBezTo>
                    <a:pt x="355" y="122"/>
                    <a:pt x="355" y="206"/>
                    <a:pt x="345" y="289"/>
                  </a:cubicBezTo>
                  <a:cubicBezTo>
                    <a:pt x="338" y="379"/>
                    <a:pt x="332" y="469"/>
                    <a:pt x="325" y="556"/>
                  </a:cubicBezTo>
                  <a:cubicBezTo>
                    <a:pt x="315" y="676"/>
                    <a:pt x="295" y="796"/>
                    <a:pt x="265" y="916"/>
                  </a:cubicBezTo>
                  <a:cubicBezTo>
                    <a:pt x="242" y="1013"/>
                    <a:pt x="212" y="1113"/>
                    <a:pt x="178" y="1206"/>
                  </a:cubicBezTo>
                  <a:cubicBezTo>
                    <a:pt x="162" y="1242"/>
                    <a:pt x="118" y="1380"/>
                    <a:pt x="61" y="1380"/>
                  </a:cubicBezTo>
                  <a:cubicBezTo>
                    <a:pt x="59" y="1380"/>
                    <a:pt x="57" y="1380"/>
                    <a:pt x="55" y="1380"/>
                  </a:cubicBezTo>
                  <a:cubicBezTo>
                    <a:pt x="53" y="1379"/>
                    <a:pt x="51" y="1379"/>
                    <a:pt x="49" y="1379"/>
                  </a:cubicBezTo>
                  <a:cubicBezTo>
                    <a:pt x="16" y="1379"/>
                    <a:pt x="0" y="1434"/>
                    <a:pt x="38" y="1440"/>
                  </a:cubicBezTo>
                  <a:lnTo>
                    <a:pt x="38" y="1443"/>
                  </a:lnTo>
                  <a:cubicBezTo>
                    <a:pt x="44" y="1444"/>
                    <a:pt x="49" y="1445"/>
                    <a:pt x="55" y="1445"/>
                  </a:cubicBezTo>
                  <a:cubicBezTo>
                    <a:pt x="129" y="1445"/>
                    <a:pt x="177" y="1362"/>
                    <a:pt x="205" y="1303"/>
                  </a:cubicBezTo>
                  <a:cubicBezTo>
                    <a:pt x="252" y="1196"/>
                    <a:pt x="288" y="1083"/>
                    <a:pt x="315" y="970"/>
                  </a:cubicBezTo>
                  <a:cubicBezTo>
                    <a:pt x="348" y="850"/>
                    <a:pt x="372" y="723"/>
                    <a:pt x="385" y="596"/>
                  </a:cubicBezTo>
                  <a:cubicBezTo>
                    <a:pt x="392" y="493"/>
                    <a:pt x="398" y="393"/>
                    <a:pt x="405" y="289"/>
                  </a:cubicBezTo>
                  <a:cubicBezTo>
                    <a:pt x="418" y="203"/>
                    <a:pt x="418" y="109"/>
                    <a:pt x="402" y="22"/>
                  </a:cubicBezTo>
                  <a:cubicBezTo>
                    <a:pt x="395" y="8"/>
                    <a:pt x="382" y="1"/>
                    <a:pt x="37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1"/>
            <p:cNvSpPr/>
            <p:nvPr/>
          </p:nvSpPr>
          <p:spPr>
            <a:xfrm>
              <a:off x="1656455" y="3355429"/>
              <a:ext cx="29247" cy="81267"/>
            </a:xfrm>
            <a:custGeom>
              <a:rect b="b" l="l" r="r" t="t"/>
              <a:pathLst>
                <a:path extrusionOk="0" h="1092" w="393">
                  <a:moveTo>
                    <a:pt x="42" y="1"/>
                  </a:moveTo>
                  <a:cubicBezTo>
                    <a:pt x="26" y="1"/>
                    <a:pt x="9" y="11"/>
                    <a:pt x="7" y="33"/>
                  </a:cubicBezTo>
                  <a:cubicBezTo>
                    <a:pt x="1" y="153"/>
                    <a:pt x="14" y="273"/>
                    <a:pt x="44" y="390"/>
                  </a:cubicBezTo>
                  <a:cubicBezTo>
                    <a:pt x="61" y="483"/>
                    <a:pt x="78" y="577"/>
                    <a:pt x="94" y="670"/>
                  </a:cubicBezTo>
                  <a:cubicBezTo>
                    <a:pt x="124" y="830"/>
                    <a:pt x="178" y="1007"/>
                    <a:pt x="331" y="1087"/>
                  </a:cubicBezTo>
                  <a:cubicBezTo>
                    <a:pt x="336" y="1090"/>
                    <a:pt x="341" y="1091"/>
                    <a:pt x="346" y="1091"/>
                  </a:cubicBezTo>
                  <a:cubicBezTo>
                    <a:pt x="373" y="1091"/>
                    <a:pt x="392" y="1051"/>
                    <a:pt x="361" y="1034"/>
                  </a:cubicBezTo>
                  <a:cubicBezTo>
                    <a:pt x="218" y="957"/>
                    <a:pt x="178" y="777"/>
                    <a:pt x="154" y="630"/>
                  </a:cubicBezTo>
                  <a:cubicBezTo>
                    <a:pt x="118" y="433"/>
                    <a:pt x="54" y="230"/>
                    <a:pt x="71" y="33"/>
                  </a:cubicBezTo>
                  <a:cubicBezTo>
                    <a:pt x="73" y="11"/>
                    <a:pt x="58"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1"/>
            <p:cNvSpPr/>
            <p:nvPr/>
          </p:nvSpPr>
          <p:spPr>
            <a:xfrm>
              <a:off x="1648790" y="3406928"/>
              <a:ext cx="30066" cy="43461"/>
            </a:xfrm>
            <a:custGeom>
              <a:rect b="b" l="l" r="r" t="t"/>
              <a:pathLst>
                <a:path extrusionOk="0" h="584" w="404">
                  <a:moveTo>
                    <a:pt x="30" y="1"/>
                  </a:moveTo>
                  <a:cubicBezTo>
                    <a:pt x="28" y="1"/>
                    <a:pt x="26" y="1"/>
                    <a:pt x="24" y="1"/>
                  </a:cubicBezTo>
                  <a:cubicBezTo>
                    <a:pt x="7" y="5"/>
                    <a:pt x="0" y="25"/>
                    <a:pt x="4" y="41"/>
                  </a:cubicBezTo>
                  <a:cubicBezTo>
                    <a:pt x="84" y="232"/>
                    <a:pt x="167" y="442"/>
                    <a:pt x="334" y="575"/>
                  </a:cubicBezTo>
                  <a:cubicBezTo>
                    <a:pt x="341" y="581"/>
                    <a:pt x="348" y="583"/>
                    <a:pt x="355" y="583"/>
                  </a:cubicBezTo>
                  <a:cubicBezTo>
                    <a:pt x="381" y="583"/>
                    <a:pt x="403" y="553"/>
                    <a:pt x="377" y="532"/>
                  </a:cubicBezTo>
                  <a:cubicBezTo>
                    <a:pt x="221" y="405"/>
                    <a:pt x="141" y="205"/>
                    <a:pt x="64" y="25"/>
                  </a:cubicBezTo>
                  <a:cubicBezTo>
                    <a:pt x="58" y="10"/>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1"/>
            <p:cNvSpPr/>
            <p:nvPr/>
          </p:nvSpPr>
          <p:spPr>
            <a:xfrm>
              <a:off x="1678483" y="3337345"/>
              <a:ext cx="22624" cy="75462"/>
            </a:xfrm>
            <a:custGeom>
              <a:rect b="b" l="l" r="r" t="t"/>
              <a:pathLst>
                <a:path extrusionOk="0" h="1014" w="304">
                  <a:moveTo>
                    <a:pt x="37" y="0"/>
                  </a:moveTo>
                  <a:cubicBezTo>
                    <a:pt x="19" y="0"/>
                    <a:pt x="1" y="15"/>
                    <a:pt x="5" y="39"/>
                  </a:cubicBezTo>
                  <a:cubicBezTo>
                    <a:pt x="18" y="119"/>
                    <a:pt x="28" y="203"/>
                    <a:pt x="35" y="289"/>
                  </a:cubicBezTo>
                  <a:cubicBezTo>
                    <a:pt x="48" y="373"/>
                    <a:pt x="65" y="456"/>
                    <a:pt x="82" y="533"/>
                  </a:cubicBezTo>
                  <a:cubicBezTo>
                    <a:pt x="118" y="693"/>
                    <a:pt x="168" y="850"/>
                    <a:pt x="238" y="996"/>
                  </a:cubicBezTo>
                  <a:cubicBezTo>
                    <a:pt x="244" y="1008"/>
                    <a:pt x="253" y="1013"/>
                    <a:pt x="262" y="1013"/>
                  </a:cubicBezTo>
                  <a:cubicBezTo>
                    <a:pt x="282" y="1013"/>
                    <a:pt x="303" y="991"/>
                    <a:pt x="292" y="966"/>
                  </a:cubicBezTo>
                  <a:cubicBezTo>
                    <a:pt x="222" y="816"/>
                    <a:pt x="172" y="660"/>
                    <a:pt x="138" y="500"/>
                  </a:cubicBezTo>
                  <a:cubicBezTo>
                    <a:pt x="122" y="423"/>
                    <a:pt x="105" y="343"/>
                    <a:pt x="95" y="263"/>
                  </a:cubicBezTo>
                  <a:cubicBezTo>
                    <a:pt x="88" y="179"/>
                    <a:pt x="78" y="99"/>
                    <a:pt x="65" y="19"/>
                  </a:cubicBezTo>
                  <a:cubicBezTo>
                    <a:pt x="60" y="6"/>
                    <a:pt x="49"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1"/>
            <p:cNvSpPr/>
            <p:nvPr/>
          </p:nvSpPr>
          <p:spPr>
            <a:xfrm>
              <a:off x="1683842" y="3333847"/>
              <a:ext cx="18233" cy="52838"/>
            </a:xfrm>
            <a:custGeom>
              <a:rect b="b" l="l" r="r" t="t"/>
              <a:pathLst>
                <a:path extrusionOk="0" h="710" w="245">
                  <a:moveTo>
                    <a:pt x="38" y="0"/>
                  </a:moveTo>
                  <a:cubicBezTo>
                    <a:pt x="20" y="0"/>
                    <a:pt x="0" y="16"/>
                    <a:pt x="6" y="40"/>
                  </a:cubicBezTo>
                  <a:lnTo>
                    <a:pt x="10" y="40"/>
                  </a:lnTo>
                  <a:cubicBezTo>
                    <a:pt x="70" y="256"/>
                    <a:pt x="86" y="487"/>
                    <a:pt x="180" y="693"/>
                  </a:cubicBezTo>
                  <a:cubicBezTo>
                    <a:pt x="185" y="705"/>
                    <a:pt x="193" y="709"/>
                    <a:pt x="202" y="709"/>
                  </a:cubicBezTo>
                  <a:cubicBezTo>
                    <a:pt x="223" y="709"/>
                    <a:pt x="245" y="685"/>
                    <a:pt x="233" y="660"/>
                  </a:cubicBezTo>
                  <a:cubicBezTo>
                    <a:pt x="143" y="460"/>
                    <a:pt x="130" y="233"/>
                    <a:pt x="66"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1"/>
            <p:cNvSpPr/>
            <p:nvPr/>
          </p:nvSpPr>
          <p:spPr>
            <a:xfrm>
              <a:off x="1694484" y="3348657"/>
              <a:ext cx="9749" cy="24186"/>
            </a:xfrm>
            <a:custGeom>
              <a:rect b="b" l="l" r="r" t="t"/>
              <a:pathLst>
                <a:path extrusionOk="0" h="325" w="131">
                  <a:moveTo>
                    <a:pt x="33" y="0"/>
                  </a:moveTo>
                  <a:cubicBezTo>
                    <a:pt x="31" y="0"/>
                    <a:pt x="29" y="0"/>
                    <a:pt x="27" y="1"/>
                  </a:cubicBezTo>
                  <a:cubicBezTo>
                    <a:pt x="10" y="4"/>
                    <a:pt x="0" y="24"/>
                    <a:pt x="3" y="41"/>
                  </a:cubicBezTo>
                  <a:cubicBezTo>
                    <a:pt x="33" y="124"/>
                    <a:pt x="33" y="217"/>
                    <a:pt x="67" y="301"/>
                  </a:cubicBezTo>
                  <a:cubicBezTo>
                    <a:pt x="70" y="315"/>
                    <a:pt x="83" y="325"/>
                    <a:pt x="97" y="325"/>
                  </a:cubicBezTo>
                  <a:cubicBezTo>
                    <a:pt x="99" y="325"/>
                    <a:pt x="101" y="325"/>
                    <a:pt x="103" y="324"/>
                  </a:cubicBezTo>
                  <a:cubicBezTo>
                    <a:pt x="120" y="318"/>
                    <a:pt x="130" y="301"/>
                    <a:pt x="127" y="284"/>
                  </a:cubicBezTo>
                  <a:cubicBezTo>
                    <a:pt x="93" y="201"/>
                    <a:pt x="90" y="107"/>
                    <a:pt x="63" y="24"/>
                  </a:cubicBezTo>
                  <a:cubicBezTo>
                    <a:pt x="61" y="10"/>
                    <a:pt x="48" y="0"/>
                    <a:pt x="3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1"/>
            <p:cNvSpPr/>
            <p:nvPr/>
          </p:nvSpPr>
          <p:spPr>
            <a:xfrm>
              <a:off x="1680567" y="3415932"/>
              <a:ext cx="16521" cy="14065"/>
            </a:xfrm>
            <a:custGeom>
              <a:rect b="b" l="l" r="r" t="t"/>
              <a:pathLst>
                <a:path extrusionOk="0" h="189" w="222">
                  <a:moveTo>
                    <a:pt x="34" y="1"/>
                  </a:moveTo>
                  <a:cubicBezTo>
                    <a:pt x="29" y="1"/>
                    <a:pt x="25" y="2"/>
                    <a:pt x="20" y="4"/>
                  </a:cubicBezTo>
                  <a:cubicBezTo>
                    <a:pt x="7" y="14"/>
                    <a:pt x="0" y="31"/>
                    <a:pt x="7" y="47"/>
                  </a:cubicBezTo>
                  <a:lnTo>
                    <a:pt x="10" y="51"/>
                  </a:lnTo>
                  <a:cubicBezTo>
                    <a:pt x="24" y="81"/>
                    <a:pt x="44" y="107"/>
                    <a:pt x="70" y="127"/>
                  </a:cubicBezTo>
                  <a:cubicBezTo>
                    <a:pt x="97" y="151"/>
                    <a:pt x="127" y="167"/>
                    <a:pt x="157" y="184"/>
                  </a:cubicBezTo>
                  <a:cubicBezTo>
                    <a:pt x="163" y="187"/>
                    <a:pt x="168" y="188"/>
                    <a:pt x="173" y="188"/>
                  </a:cubicBezTo>
                  <a:cubicBezTo>
                    <a:pt x="202" y="188"/>
                    <a:pt x="221" y="148"/>
                    <a:pt x="190" y="131"/>
                  </a:cubicBezTo>
                  <a:cubicBezTo>
                    <a:pt x="177" y="124"/>
                    <a:pt x="160" y="114"/>
                    <a:pt x="147" y="107"/>
                  </a:cubicBezTo>
                  <a:lnTo>
                    <a:pt x="127" y="94"/>
                  </a:lnTo>
                  <a:lnTo>
                    <a:pt x="122" y="88"/>
                  </a:lnTo>
                  <a:lnTo>
                    <a:pt x="122" y="88"/>
                  </a:lnTo>
                  <a:cubicBezTo>
                    <a:pt x="122" y="89"/>
                    <a:pt x="122" y="89"/>
                    <a:pt x="123" y="89"/>
                  </a:cubicBezTo>
                  <a:cubicBezTo>
                    <a:pt x="123" y="89"/>
                    <a:pt x="123" y="88"/>
                    <a:pt x="120" y="87"/>
                  </a:cubicBezTo>
                  <a:lnTo>
                    <a:pt x="120" y="87"/>
                  </a:lnTo>
                  <a:lnTo>
                    <a:pt x="120" y="87"/>
                  </a:lnTo>
                  <a:lnTo>
                    <a:pt x="114" y="84"/>
                  </a:lnTo>
                  <a:cubicBezTo>
                    <a:pt x="104" y="74"/>
                    <a:pt x="94" y="64"/>
                    <a:pt x="84" y="54"/>
                  </a:cubicBezTo>
                  <a:cubicBezTo>
                    <a:pt x="84" y="51"/>
                    <a:pt x="80" y="51"/>
                    <a:pt x="80" y="47"/>
                  </a:cubicBezTo>
                  <a:lnTo>
                    <a:pt x="74" y="37"/>
                  </a:lnTo>
                  <a:cubicBezTo>
                    <a:pt x="70" y="31"/>
                    <a:pt x="67" y="24"/>
                    <a:pt x="60" y="17"/>
                  </a:cubicBezTo>
                  <a:cubicBezTo>
                    <a:pt x="56" y="6"/>
                    <a:pt x="45"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1"/>
            <p:cNvSpPr/>
            <p:nvPr/>
          </p:nvSpPr>
          <p:spPr>
            <a:xfrm>
              <a:off x="1632418" y="3390853"/>
              <a:ext cx="22177" cy="64224"/>
            </a:xfrm>
            <a:custGeom>
              <a:rect b="b" l="l" r="r" t="t"/>
              <a:pathLst>
                <a:path extrusionOk="0" h="863" w="298">
                  <a:moveTo>
                    <a:pt x="39" y="1"/>
                  </a:moveTo>
                  <a:cubicBezTo>
                    <a:pt x="23" y="1"/>
                    <a:pt x="7" y="11"/>
                    <a:pt x="7" y="31"/>
                  </a:cubicBezTo>
                  <a:cubicBezTo>
                    <a:pt x="0" y="181"/>
                    <a:pt x="10" y="327"/>
                    <a:pt x="30" y="474"/>
                  </a:cubicBezTo>
                  <a:cubicBezTo>
                    <a:pt x="57" y="618"/>
                    <a:pt x="127" y="751"/>
                    <a:pt x="230" y="854"/>
                  </a:cubicBezTo>
                  <a:cubicBezTo>
                    <a:pt x="237" y="860"/>
                    <a:pt x="244" y="863"/>
                    <a:pt x="251" y="863"/>
                  </a:cubicBezTo>
                  <a:cubicBezTo>
                    <a:pt x="276" y="863"/>
                    <a:pt x="298" y="831"/>
                    <a:pt x="277" y="808"/>
                  </a:cubicBezTo>
                  <a:cubicBezTo>
                    <a:pt x="60" y="604"/>
                    <a:pt x="70" y="307"/>
                    <a:pt x="70" y="31"/>
                  </a:cubicBezTo>
                  <a:cubicBezTo>
                    <a:pt x="70" y="11"/>
                    <a:pt x="55"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1"/>
            <p:cNvSpPr/>
            <p:nvPr/>
          </p:nvSpPr>
          <p:spPr>
            <a:xfrm>
              <a:off x="1623190" y="3429775"/>
              <a:ext cx="49638" cy="42345"/>
            </a:xfrm>
            <a:custGeom>
              <a:rect b="b" l="l" r="r" t="t"/>
              <a:pathLst>
                <a:path extrusionOk="0" h="569" w="667">
                  <a:moveTo>
                    <a:pt x="43" y="0"/>
                  </a:moveTo>
                  <a:cubicBezTo>
                    <a:pt x="22" y="0"/>
                    <a:pt x="0" y="22"/>
                    <a:pt x="14" y="48"/>
                  </a:cubicBezTo>
                  <a:cubicBezTo>
                    <a:pt x="81" y="181"/>
                    <a:pt x="154" y="311"/>
                    <a:pt x="274" y="405"/>
                  </a:cubicBezTo>
                  <a:cubicBezTo>
                    <a:pt x="331" y="448"/>
                    <a:pt x="391" y="485"/>
                    <a:pt x="454" y="522"/>
                  </a:cubicBezTo>
                  <a:cubicBezTo>
                    <a:pt x="492" y="543"/>
                    <a:pt x="539" y="568"/>
                    <a:pt x="583" y="568"/>
                  </a:cubicBezTo>
                  <a:cubicBezTo>
                    <a:pt x="602" y="568"/>
                    <a:pt x="621" y="564"/>
                    <a:pt x="638" y="552"/>
                  </a:cubicBezTo>
                  <a:cubicBezTo>
                    <a:pt x="666" y="532"/>
                    <a:pt x="649" y="490"/>
                    <a:pt x="623" y="490"/>
                  </a:cubicBezTo>
                  <a:cubicBezTo>
                    <a:pt x="618" y="490"/>
                    <a:pt x="613" y="492"/>
                    <a:pt x="608" y="495"/>
                  </a:cubicBezTo>
                  <a:cubicBezTo>
                    <a:pt x="599" y="501"/>
                    <a:pt x="589" y="504"/>
                    <a:pt x="578" y="504"/>
                  </a:cubicBezTo>
                  <a:cubicBezTo>
                    <a:pt x="537" y="504"/>
                    <a:pt x="487" y="467"/>
                    <a:pt x="458" y="448"/>
                  </a:cubicBezTo>
                  <a:cubicBezTo>
                    <a:pt x="401" y="415"/>
                    <a:pt x="344" y="378"/>
                    <a:pt x="294" y="338"/>
                  </a:cubicBezTo>
                  <a:cubicBezTo>
                    <a:pt x="198" y="248"/>
                    <a:pt x="121" y="138"/>
                    <a:pt x="68" y="15"/>
                  </a:cubicBezTo>
                  <a:cubicBezTo>
                    <a:pt x="62" y="4"/>
                    <a:pt x="52"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1"/>
            <p:cNvSpPr/>
            <p:nvPr/>
          </p:nvSpPr>
          <p:spPr>
            <a:xfrm>
              <a:off x="1613962" y="3391969"/>
              <a:ext cx="28503" cy="165957"/>
            </a:xfrm>
            <a:custGeom>
              <a:rect b="b" l="l" r="r" t="t"/>
              <a:pathLst>
                <a:path extrusionOk="0" h="2230" w="383">
                  <a:moveTo>
                    <a:pt x="41" y="0"/>
                  </a:moveTo>
                  <a:cubicBezTo>
                    <a:pt x="21" y="0"/>
                    <a:pt x="1" y="31"/>
                    <a:pt x="18" y="56"/>
                  </a:cubicBezTo>
                  <a:cubicBezTo>
                    <a:pt x="68" y="116"/>
                    <a:pt x="72" y="202"/>
                    <a:pt x="78" y="279"/>
                  </a:cubicBezTo>
                  <a:cubicBezTo>
                    <a:pt x="82" y="346"/>
                    <a:pt x="88" y="416"/>
                    <a:pt x="102" y="483"/>
                  </a:cubicBezTo>
                  <a:cubicBezTo>
                    <a:pt x="135" y="673"/>
                    <a:pt x="152" y="866"/>
                    <a:pt x="168" y="1056"/>
                  </a:cubicBezTo>
                  <a:cubicBezTo>
                    <a:pt x="205" y="1440"/>
                    <a:pt x="242" y="1827"/>
                    <a:pt x="318" y="2207"/>
                  </a:cubicBezTo>
                  <a:cubicBezTo>
                    <a:pt x="321" y="2223"/>
                    <a:pt x="332" y="2230"/>
                    <a:pt x="344" y="2230"/>
                  </a:cubicBezTo>
                  <a:cubicBezTo>
                    <a:pt x="362" y="2230"/>
                    <a:pt x="382" y="2214"/>
                    <a:pt x="378" y="2190"/>
                  </a:cubicBezTo>
                  <a:cubicBezTo>
                    <a:pt x="295" y="1790"/>
                    <a:pt x="262" y="1380"/>
                    <a:pt x="225" y="973"/>
                  </a:cubicBezTo>
                  <a:cubicBezTo>
                    <a:pt x="208" y="786"/>
                    <a:pt x="185" y="596"/>
                    <a:pt x="152" y="413"/>
                  </a:cubicBezTo>
                  <a:cubicBezTo>
                    <a:pt x="125" y="276"/>
                    <a:pt x="152" y="129"/>
                    <a:pt x="62" y="12"/>
                  </a:cubicBezTo>
                  <a:cubicBezTo>
                    <a:pt x="56" y="4"/>
                    <a:pt x="48" y="0"/>
                    <a:pt x="4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1"/>
            <p:cNvSpPr/>
            <p:nvPr/>
          </p:nvSpPr>
          <p:spPr>
            <a:xfrm>
              <a:off x="1553458" y="3449421"/>
              <a:ext cx="104188" cy="225195"/>
            </a:xfrm>
            <a:custGeom>
              <a:rect b="b" l="l" r="r" t="t"/>
              <a:pathLst>
                <a:path extrusionOk="0" h="3026" w="1400">
                  <a:moveTo>
                    <a:pt x="119" y="0"/>
                  </a:moveTo>
                  <a:cubicBezTo>
                    <a:pt x="102" y="0"/>
                    <a:pt x="83" y="15"/>
                    <a:pt x="88" y="37"/>
                  </a:cubicBezTo>
                  <a:cubicBezTo>
                    <a:pt x="124" y="161"/>
                    <a:pt x="101" y="304"/>
                    <a:pt x="101" y="431"/>
                  </a:cubicBezTo>
                  <a:cubicBezTo>
                    <a:pt x="101" y="508"/>
                    <a:pt x="101" y="581"/>
                    <a:pt x="94" y="654"/>
                  </a:cubicBezTo>
                  <a:cubicBezTo>
                    <a:pt x="88" y="731"/>
                    <a:pt x="74" y="814"/>
                    <a:pt x="67" y="895"/>
                  </a:cubicBezTo>
                  <a:cubicBezTo>
                    <a:pt x="47" y="1098"/>
                    <a:pt x="1" y="1325"/>
                    <a:pt x="81" y="1525"/>
                  </a:cubicBezTo>
                  <a:cubicBezTo>
                    <a:pt x="174" y="1758"/>
                    <a:pt x="424" y="1818"/>
                    <a:pt x="604" y="1965"/>
                  </a:cubicBezTo>
                  <a:cubicBezTo>
                    <a:pt x="701" y="2042"/>
                    <a:pt x="788" y="2132"/>
                    <a:pt x="808" y="2255"/>
                  </a:cubicBezTo>
                  <a:cubicBezTo>
                    <a:pt x="828" y="2362"/>
                    <a:pt x="828" y="2459"/>
                    <a:pt x="888" y="2552"/>
                  </a:cubicBezTo>
                  <a:cubicBezTo>
                    <a:pt x="1008" y="2732"/>
                    <a:pt x="1235" y="2809"/>
                    <a:pt x="1335" y="3009"/>
                  </a:cubicBezTo>
                  <a:cubicBezTo>
                    <a:pt x="1340" y="3021"/>
                    <a:pt x="1349" y="3026"/>
                    <a:pt x="1359" y="3026"/>
                  </a:cubicBezTo>
                  <a:cubicBezTo>
                    <a:pt x="1379" y="3026"/>
                    <a:pt x="1399" y="3004"/>
                    <a:pt x="1388" y="2979"/>
                  </a:cubicBezTo>
                  <a:cubicBezTo>
                    <a:pt x="1301" y="2802"/>
                    <a:pt x="1118" y="2719"/>
                    <a:pt x="988" y="2579"/>
                  </a:cubicBezTo>
                  <a:cubicBezTo>
                    <a:pt x="911" y="2495"/>
                    <a:pt x="891" y="2405"/>
                    <a:pt x="878" y="2295"/>
                  </a:cubicBezTo>
                  <a:cubicBezTo>
                    <a:pt x="868" y="2192"/>
                    <a:pt x="825" y="2095"/>
                    <a:pt x="755" y="2022"/>
                  </a:cubicBezTo>
                  <a:cubicBezTo>
                    <a:pt x="664" y="1928"/>
                    <a:pt x="561" y="1848"/>
                    <a:pt x="448" y="1785"/>
                  </a:cubicBezTo>
                  <a:cubicBezTo>
                    <a:pt x="341" y="1725"/>
                    <a:pt x="234" y="1672"/>
                    <a:pt x="168" y="1562"/>
                  </a:cubicBezTo>
                  <a:cubicBezTo>
                    <a:pt x="61" y="1378"/>
                    <a:pt x="104" y="1145"/>
                    <a:pt x="124" y="945"/>
                  </a:cubicBezTo>
                  <a:cubicBezTo>
                    <a:pt x="141" y="781"/>
                    <a:pt x="161" y="621"/>
                    <a:pt x="164" y="454"/>
                  </a:cubicBezTo>
                  <a:cubicBezTo>
                    <a:pt x="164" y="314"/>
                    <a:pt x="188" y="157"/>
                    <a:pt x="148" y="21"/>
                  </a:cubicBezTo>
                  <a:cubicBezTo>
                    <a:pt x="142" y="6"/>
                    <a:pt x="131" y="0"/>
                    <a:pt x="1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1"/>
            <p:cNvSpPr/>
            <p:nvPr/>
          </p:nvSpPr>
          <p:spPr>
            <a:xfrm>
              <a:off x="1625943" y="3507543"/>
              <a:ext cx="31256" cy="164840"/>
            </a:xfrm>
            <a:custGeom>
              <a:rect b="b" l="l" r="r" t="t"/>
              <a:pathLst>
                <a:path extrusionOk="0" h="2215" w="420">
                  <a:moveTo>
                    <a:pt x="32" y="1"/>
                  </a:moveTo>
                  <a:cubicBezTo>
                    <a:pt x="17" y="1"/>
                    <a:pt x="2" y="11"/>
                    <a:pt x="1" y="31"/>
                  </a:cubicBezTo>
                  <a:lnTo>
                    <a:pt x="1" y="31"/>
                  </a:lnTo>
                  <a:cubicBezTo>
                    <a:pt x="1" y="31"/>
                    <a:pt x="1" y="31"/>
                    <a:pt x="1" y="30"/>
                  </a:cubicBezTo>
                  <a:lnTo>
                    <a:pt x="1" y="33"/>
                  </a:lnTo>
                  <a:cubicBezTo>
                    <a:pt x="1" y="33"/>
                    <a:pt x="1" y="32"/>
                    <a:pt x="1" y="31"/>
                  </a:cubicBezTo>
                  <a:lnTo>
                    <a:pt x="1" y="31"/>
                  </a:lnTo>
                  <a:cubicBezTo>
                    <a:pt x="7" y="201"/>
                    <a:pt x="41" y="367"/>
                    <a:pt x="97" y="524"/>
                  </a:cubicBezTo>
                  <a:cubicBezTo>
                    <a:pt x="151" y="694"/>
                    <a:pt x="194" y="864"/>
                    <a:pt x="217" y="1041"/>
                  </a:cubicBezTo>
                  <a:cubicBezTo>
                    <a:pt x="241" y="1221"/>
                    <a:pt x="251" y="1401"/>
                    <a:pt x="277" y="1581"/>
                  </a:cubicBezTo>
                  <a:cubicBezTo>
                    <a:pt x="304" y="1781"/>
                    <a:pt x="341" y="1981"/>
                    <a:pt x="354" y="2185"/>
                  </a:cubicBezTo>
                  <a:cubicBezTo>
                    <a:pt x="356" y="2205"/>
                    <a:pt x="372" y="2215"/>
                    <a:pt x="388" y="2215"/>
                  </a:cubicBezTo>
                  <a:cubicBezTo>
                    <a:pt x="404" y="2215"/>
                    <a:pt x="419" y="2205"/>
                    <a:pt x="417" y="2185"/>
                  </a:cubicBezTo>
                  <a:cubicBezTo>
                    <a:pt x="404" y="1991"/>
                    <a:pt x="371" y="1798"/>
                    <a:pt x="341" y="1608"/>
                  </a:cubicBezTo>
                  <a:cubicBezTo>
                    <a:pt x="314" y="1414"/>
                    <a:pt x="304" y="1231"/>
                    <a:pt x="281" y="1044"/>
                  </a:cubicBezTo>
                  <a:cubicBezTo>
                    <a:pt x="257" y="874"/>
                    <a:pt x="221" y="704"/>
                    <a:pt x="167" y="544"/>
                  </a:cubicBezTo>
                  <a:cubicBezTo>
                    <a:pt x="114" y="377"/>
                    <a:pt x="67" y="210"/>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1"/>
            <p:cNvSpPr/>
            <p:nvPr/>
          </p:nvSpPr>
          <p:spPr>
            <a:xfrm>
              <a:off x="1563133" y="3573852"/>
              <a:ext cx="98011" cy="207929"/>
            </a:xfrm>
            <a:custGeom>
              <a:rect b="b" l="l" r="r" t="t"/>
              <a:pathLst>
                <a:path extrusionOk="0" h="2794" w="1317">
                  <a:moveTo>
                    <a:pt x="80" y="0"/>
                  </a:moveTo>
                  <a:cubicBezTo>
                    <a:pt x="58" y="0"/>
                    <a:pt x="37" y="24"/>
                    <a:pt x="51" y="50"/>
                  </a:cubicBezTo>
                  <a:lnTo>
                    <a:pt x="51" y="46"/>
                  </a:lnTo>
                  <a:cubicBezTo>
                    <a:pt x="104" y="150"/>
                    <a:pt x="94" y="276"/>
                    <a:pt x="84" y="390"/>
                  </a:cubicBezTo>
                  <a:cubicBezTo>
                    <a:pt x="71" y="500"/>
                    <a:pt x="51" y="610"/>
                    <a:pt x="41" y="723"/>
                  </a:cubicBezTo>
                  <a:cubicBezTo>
                    <a:pt x="11" y="1010"/>
                    <a:pt x="1" y="1304"/>
                    <a:pt x="4" y="1594"/>
                  </a:cubicBezTo>
                  <a:cubicBezTo>
                    <a:pt x="8" y="1660"/>
                    <a:pt x="14" y="1730"/>
                    <a:pt x="18" y="1797"/>
                  </a:cubicBezTo>
                  <a:cubicBezTo>
                    <a:pt x="18" y="1847"/>
                    <a:pt x="24" y="1897"/>
                    <a:pt x="44" y="1944"/>
                  </a:cubicBezTo>
                  <a:cubicBezTo>
                    <a:pt x="81" y="2041"/>
                    <a:pt x="168" y="2097"/>
                    <a:pt x="251" y="2154"/>
                  </a:cubicBezTo>
                  <a:cubicBezTo>
                    <a:pt x="298" y="2181"/>
                    <a:pt x="344" y="2211"/>
                    <a:pt x="388" y="2244"/>
                  </a:cubicBezTo>
                  <a:cubicBezTo>
                    <a:pt x="438" y="2287"/>
                    <a:pt x="481" y="2337"/>
                    <a:pt x="518" y="2391"/>
                  </a:cubicBezTo>
                  <a:cubicBezTo>
                    <a:pt x="581" y="2474"/>
                    <a:pt x="641" y="2564"/>
                    <a:pt x="728" y="2628"/>
                  </a:cubicBezTo>
                  <a:cubicBezTo>
                    <a:pt x="815" y="2688"/>
                    <a:pt x="911" y="2734"/>
                    <a:pt x="1015" y="2764"/>
                  </a:cubicBezTo>
                  <a:cubicBezTo>
                    <a:pt x="1061" y="2779"/>
                    <a:pt x="1116" y="2793"/>
                    <a:pt x="1170" y="2793"/>
                  </a:cubicBezTo>
                  <a:cubicBezTo>
                    <a:pt x="1212" y="2793"/>
                    <a:pt x="1253" y="2784"/>
                    <a:pt x="1288" y="2761"/>
                  </a:cubicBezTo>
                  <a:cubicBezTo>
                    <a:pt x="1316" y="2744"/>
                    <a:pt x="1299" y="2703"/>
                    <a:pt x="1273" y="2703"/>
                  </a:cubicBezTo>
                  <a:cubicBezTo>
                    <a:pt x="1268" y="2703"/>
                    <a:pt x="1263" y="2705"/>
                    <a:pt x="1258" y="2708"/>
                  </a:cubicBezTo>
                  <a:cubicBezTo>
                    <a:pt x="1230" y="2726"/>
                    <a:pt x="1199" y="2732"/>
                    <a:pt x="1166" y="2732"/>
                  </a:cubicBezTo>
                  <a:cubicBezTo>
                    <a:pt x="1108" y="2732"/>
                    <a:pt x="1047" y="2711"/>
                    <a:pt x="998" y="2694"/>
                  </a:cubicBezTo>
                  <a:cubicBezTo>
                    <a:pt x="908" y="2664"/>
                    <a:pt x="821" y="2621"/>
                    <a:pt x="748" y="2564"/>
                  </a:cubicBezTo>
                  <a:cubicBezTo>
                    <a:pt x="665" y="2494"/>
                    <a:pt x="611" y="2404"/>
                    <a:pt x="544" y="2321"/>
                  </a:cubicBezTo>
                  <a:cubicBezTo>
                    <a:pt x="478" y="2237"/>
                    <a:pt x="398" y="2171"/>
                    <a:pt x="311" y="2114"/>
                  </a:cubicBezTo>
                  <a:cubicBezTo>
                    <a:pt x="218" y="2057"/>
                    <a:pt x="118" y="2001"/>
                    <a:pt x="88" y="1891"/>
                  </a:cubicBezTo>
                  <a:cubicBezTo>
                    <a:pt x="78" y="1837"/>
                    <a:pt x="74" y="1780"/>
                    <a:pt x="74" y="1727"/>
                  </a:cubicBezTo>
                  <a:cubicBezTo>
                    <a:pt x="68" y="1657"/>
                    <a:pt x="64" y="1590"/>
                    <a:pt x="64" y="1520"/>
                  </a:cubicBezTo>
                  <a:cubicBezTo>
                    <a:pt x="64" y="1247"/>
                    <a:pt x="78" y="977"/>
                    <a:pt x="104" y="703"/>
                  </a:cubicBezTo>
                  <a:cubicBezTo>
                    <a:pt x="121" y="483"/>
                    <a:pt x="211" y="223"/>
                    <a:pt x="104" y="16"/>
                  </a:cubicBezTo>
                  <a:cubicBezTo>
                    <a:pt x="98" y="5"/>
                    <a:pt x="89" y="0"/>
                    <a:pt x="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1"/>
            <p:cNvSpPr/>
            <p:nvPr/>
          </p:nvSpPr>
          <p:spPr>
            <a:xfrm>
              <a:off x="1573105" y="3705426"/>
              <a:ext cx="79332" cy="22177"/>
            </a:xfrm>
            <a:custGeom>
              <a:rect b="b" l="l" r="r" t="t"/>
              <a:pathLst>
                <a:path extrusionOk="0" h="298" w="1066">
                  <a:moveTo>
                    <a:pt x="392" y="0"/>
                  </a:moveTo>
                  <a:cubicBezTo>
                    <a:pt x="333" y="0"/>
                    <a:pt x="273" y="18"/>
                    <a:pt x="214" y="32"/>
                  </a:cubicBezTo>
                  <a:cubicBezTo>
                    <a:pt x="134" y="53"/>
                    <a:pt x="30" y="69"/>
                    <a:pt x="7" y="163"/>
                  </a:cubicBezTo>
                  <a:cubicBezTo>
                    <a:pt x="1" y="187"/>
                    <a:pt x="20" y="202"/>
                    <a:pt x="39" y="202"/>
                  </a:cubicBezTo>
                  <a:cubicBezTo>
                    <a:pt x="51" y="202"/>
                    <a:pt x="63" y="195"/>
                    <a:pt x="67" y="179"/>
                  </a:cubicBezTo>
                  <a:lnTo>
                    <a:pt x="67" y="176"/>
                  </a:lnTo>
                  <a:cubicBezTo>
                    <a:pt x="80" y="129"/>
                    <a:pt x="134" y="116"/>
                    <a:pt x="174" y="103"/>
                  </a:cubicBezTo>
                  <a:cubicBezTo>
                    <a:pt x="217" y="93"/>
                    <a:pt x="264" y="79"/>
                    <a:pt x="310" y="69"/>
                  </a:cubicBezTo>
                  <a:cubicBezTo>
                    <a:pt x="334" y="63"/>
                    <a:pt x="357" y="59"/>
                    <a:pt x="380" y="59"/>
                  </a:cubicBezTo>
                  <a:cubicBezTo>
                    <a:pt x="403" y="59"/>
                    <a:pt x="425" y="63"/>
                    <a:pt x="447" y="69"/>
                  </a:cubicBezTo>
                  <a:cubicBezTo>
                    <a:pt x="501" y="89"/>
                    <a:pt x="544" y="126"/>
                    <a:pt x="577" y="173"/>
                  </a:cubicBezTo>
                  <a:cubicBezTo>
                    <a:pt x="617" y="239"/>
                    <a:pt x="687" y="286"/>
                    <a:pt x="767" y="296"/>
                  </a:cubicBezTo>
                  <a:cubicBezTo>
                    <a:pt x="779" y="297"/>
                    <a:pt x="791" y="298"/>
                    <a:pt x="804" y="298"/>
                  </a:cubicBezTo>
                  <a:cubicBezTo>
                    <a:pt x="879" y="298"/>
                    <a:pt x="956" y="274"/>
                    <a:pt x="1027" y="263"/>
                  </a:cubicBezTo>
                  <a:cubicBezTo>
                    <a:pt x="1065" y="256"/>
                    <a:pt x="1052" y="202"/>
                    <a:pt x="1017" y="202"/>
                  </a:cubicBezTo>
                  <a:cubicBezTo>
                    <a:pt x="1015" y="202"/>
                    <a:pt x="1013" y="202"/>
                    <a:pt x="1011" y="203"/>
                  </a:cubicBezTo>
                  <a:cubicBezTo>
                    <a:pt x="947" y="212"/>
                    <a:pt x="872" y="237"/>
                    <a:pt x="801" y="237"/>
                  </a:cubicBezTo>
                  <a:cubicBezTo>
                    <a:pt x="776" y="237"/>
                    <a:pt x="751" y="234"/>
                    <a:pt x="727" y="226"/>
                  </a:cubicBezTo>
                  <a:cubicBezTo>
                    <a:pt x="681" y="203"/>
                    <a:pt x="644" y="166"/>
                    <a:pt x="617" y="123"/>
                  </a:cubicBezTo>
                  <a:cubicBezTo>
                    <a:pt x="587" y="79"/>
                    <a:pt x="544" y="46"/>
                    <a:pt x="497" y="22"/>
                  </a:cubicBezTo>
                  <a:cubicBezTo>
                    <a:pt x="463" y="6"/>
                    <a:pt x="428" y="0"/>
                    <a:pt x="39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1"/>
            <p:cNvSpPr/>
            <p:nvPr/>
          </p:nvSpPr>
          <p:spPr>
            <a:xfrm>
              <a:off x="1622743" y="3659434"/>
              <a:ext cx="11758" cy="40336"/>
            </a:xfrm>
            <a:custGeom>
              <a:rect b="b" l="l" r="r" t="t"/>
              <a:pathLst>
                <a:path extrusionOk="0" h="542" w="158">
                  <a:moveTo>
                    <a:pt x="30" y="1"/>
                  </a:moveTo>
                  <a:cubicBezTo>
                    <a:pt x="15" y="1"/>
                    <a:pt x="0" y="12"/>
                    <a:pt x="0" y="34"/>
                  </a:cubicBezTo>
                  <a:cubicBezTo>
                    <a:pt x="0" y="200"/>
                    <a:pt x="60" y="357"/>
                    <a:pt x="90" y="517"/>
                  </a:cubicBezTo>
                  <a:cubicBezTo>
                    <a:pt x="94" y="534"/>
                    <a:pt x="106" y="541"/>
                    <a:pt x="118" y="541"/>
                  </a:cubicBezTo>
                  <a:cubicBezTo>
                    <a:pt x="137" y="541"/>
                    <a:pt x="158" y="525"/>
                    <a:pt x="154" y="500"/>
                  </a:cubicBezTo>
                  <a:cubicBezTo>
                    <a:pt x="120" y="347"/>
                    <a:pt x="64" y="194"/>
                    <a:pt x="60" y="34"/>
                  </a:cubicBezTo>
                  <a:cubicBezTo>
                    <a:pt x="60" y="12"/>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1"/>
            <p:cNvSpPr/>
            <p:nvPr/>
          </p:nvSpPr>
          <p:spPr>
            <a:xfrm>
              <a:off x="1644548" y="3667621"/>
              <a:ext cx="18977" cy="58792"/>
            </a:xfrm>
            <a:custGeom>
              <a:rect b="b" l="l" r="r" t="t"/>
              <a:pathLst>
                <a:path extrusionOk="0" h="790" w="255">
                  <a:moveTo>
                    <a:pt x="122" y="0"/>
                  </a:moveTo>
                  <a:cubicBezTo>
                    <a:pt x="107" y="0"/>
                    <a:pt x="91" y="10"/>
                    <a:pt x="91" y="30"/>
                  </a:cubicBezTo>
                  <a:cubicBezTo>
                    <a:pt x="94" y="114"/>
                    <a:pt x="101" y="197"/>
                    <a:pt x="114" y="280"/>
                  </a:cubicBezTo>
                  <a:cubicBezTo>
                    <a:pt x="124" y="350"/>
                    <a:pt x="137" y="420"/>
                    <a:pt x="151" y="490"/>
                  </a:cubicBezTo>
                  <a:cubicBezTo>
                    <a:pt x="171" y="547"/>
                    <a:pt x="181" y="607"/>
                    <a:pt x="178" y="667"/>
                  </a:cubicBezTo>
                  <a:cubicBezTo>
                    <a:pt x="174" y="691"/>
                    <a:pt x="167" y="721"/>
                    <a:pt x="144" y="727"/>
                  </a:cubicBezTo>
                  <a:cubicBezTo>
                    <a:pt x="127" y="724"/>
                    <a:pt x="114" y="724"/>
                    <a:pt x="97" y="717"/>
                  </a:cubicBezTo>
                  <a:cubicBezTo>
                    <a:pt x="77" y="717"/>
                    <a:pt x="57" y="717"/>
                    <a:pt x="37" y="721"/>
                  </a:cubicBezTo>
                  <a:cubicBezTo>
                    <a:pt x="0" y="727"/>
                    <a:pt x="12" y="782"/>
                    <a:pt x="46" y="782"/>
                  </a:cubicBezTo>
                  <a:cubicBezTo>
                    <a:pt x="48" y="782"/>
                    <a:pt x="51" y="781"/>
                    <a:pt x="54" y="781"/>
                  </a:cubicBezTo>
                  <a:lnTo>
                    <a:pt x="54" y="781"/>
                  </a:lnTo>
                  <a:lnTo>
                    <a:pt x="51" y="784"/>
                  </a:lnTo>
                  <a:cubicBezTo>
                    <a:pt x="58" y="782"/>
                    <a:pt x="65" y="781"/>
                    <a:pt x="73" y="781"/>
                  </a:cubicBezTo>
                  <a:cubicBezTo>
                    <a:pt x="97" y="781"/>
                    <a:pt x="121" y="790"/>
                    <a:pt x="144" y="790"/>
                  </a:cubicBezTo>
                  <a:cubicBezTo>
                    <a:pt x="151" y="790"/>
                    <a:pt x="157" y="789"/>
                    <a:pt x="164" y="787"/>
                  </a:cubicBezTo>
                  <a:cubicBezTo>
                    <a:pt x="194" y="777"/>
                    <a:pt x="218" y="754"/>
                    <a:pt x="228" y="727"/>
                  </a:cubicBezTo>
                  <a:cubicBezTo>
                    <a:pt x="254" y="667"/>
                    <a:pt x="238" y="591"/>
                    <a:pt x="228" y="530"/>
                  </a:cubicBezTo>
                  <a:cubicBezTo>
                    <a:pt x="221" y="500"/>
                    <a:pt x="211" y="474"/>
                    <a:pt x="204" y="444"/>
                  </a:cubicBezTo>
                  <a:cubicBezTo>
                    <a:pt x="194" y="404"/>
                    <a:pt x="191" y="367"/>
                    <a:pt x="184" y="327"/>
                  </a:cubicBezTo>
                  <a:cubicBezTo>
                    <a:pt x="167" y="230"/>
                    <a:pt x="157" y="130"/>
                    <a:pt x="154" y="30"/>
                  </a:cubicBezTo>
                  <a:cubicBezTo>
                    <a:pt x="154" y="10"/>
                    <a:pt x="138"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1"/>
            <p:cNvSpPr/>
            <p:nvPr/>
          </p:nvSpPr>
          <p:spPr>
            <a:xfrm>
              <a:off x="1650799" y="3720236"/>
              <a:ext cx="13172" cy="61769"/>
            </a:xfrm>
            <a:custGeom>
              <a:rect b="b" l="l" r="r" t="t"/>
              <a:pathLst>
                <a:path extrusionOk="0" h="830" w="177">
                  <a:moveTo>
                    <a:pt x="39" y="1"/>
                  </a:moveTo>
                  <a:cubicBezTo>
                    <a:pt x="20" y="1"/>
                    <a:pt x="1" y="16"/>
                    <a:pt x="7" y="40"/>
                  </a:cubicBezTo>
                  <a:cubicBezTo>
                    <a:pt x="40" y="157"/>
                    <a:pt x="63" y="277"/>
                    <a:pt x="73" y="400"/>
                  </a:cubicBezTo>
                  <a:cubicBezTo>
                    <a:pt x="94" y="531"/>
                    <a:pt x="110" y="664"/>
                    <a:pt x="114" y="797"/>
                  </a:cubicBezTo>
                  <a:cubicBezTo>
                    <a:pt x="114" y="819"/>
                    <a:pt x="129" y="830"/>
                    <a:pt x="145" y="830"/>
                  </a:cubicBezTo>
                  <a:cubicBezTo>
                    <a:pt x="161" y="830"/>
                    <a:pt x="177" y="819"/>
                    <a:pt x="177" y="797"/>
                  </a:cubicBezTo>
                  <a:cubicBezTo>
                    <a:pt x="170" y="661"/>
                    <a:pt x="157" y="524"/>
                    <a:pt x="137" y="387"/>
                  </a:cubicBezTo>
                  <a:cubicBezTo>
                    <a:pt x="124" y="264"/>
                    <a:pt x="104" y="140"/>
                    <a:pt x="70" y="24"/>
                  </a:cubicBezTo>
                  <a:cubicBezTo>
                    <a:pt x="65" y="8"/>
                    <a:pt x="52"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1"/>
            <p:cNvSpPr/>
            <p:nvPr/>
          </p:nvSpPr>
          <p:spPr>
            <a:xfrm>
              <a:off x="1567152" y="3729166"/>
              <a:ext cx="78513" cy="275577"/>
            </a:xfrm>
            <a:custGeom>
              <a:rect b="b" l="l" r="r" t="t"/>
              <a:pathLst>
                <a:path extrusionOk="0" h="3703" w="1055">
                  <a:moveTo>
                    <a:pt x="106" y="0"/>
                  </a:moveTo>
                  <a:cubicBezTo>
                    <a:pt x="90" y="0"/>
                    <a:pt x="74" y="10"/>
                    <a:pt x="70" y="30"/>
                  </a:cubicBezTo>
                  <a:lnTo>
                    <a:pt x="70" y="34"/>
                  </a:lnTo>
                  <a:cubicBezTo>
                    <a:pt x="64" y="110"/>
                    <a:pt x="67" y="187"/>
                    <a:pt x="77" y="267"/>
                  </a:cubicBezTo>
                  <a:cubicBezTo>
                    <a:pt x="84" y="354"/>
                    <a:pt x="87" y="441"/>
                    <a:pt x="84" y="527"/>
                  </a:cubicBezTo>
                  <a:cubicBezTo>
                    <a:pt x="80" y="697"/>
                    <a:pt x="57" y="867"/>
                    <a:pt x="54" y="1041"/>
                  </a:cubicBezTo>
                  <a:cubicBezTo>
                    <a:pt x="50" y="1194"/>
                    <a:pt x="34" y="1351"/>
                    <a:pt x="20" y="1504"/>
                  </a:cubicBezTo>
                  <a:cubicBezTo>
                    <a:pt x="10" y="1574"/>
                    <a:pt x="7" y="1648"/>
                    <a:pt x="7" y="1721"/>
                  </a:cubicBezTo>
                  <a:cubicBezTo>
                    <a:pt x="0" y="1791"/>
                    <a:pt x="4" y="1861"/>
                    <a:pt x="20" y="1931"/>
                  </a:cubicBezTo>
                  <a:cubicBezTo>
                    <a:pt x="57" y="2051"/>
                    <a:pt x="177" y="2121"/>
                    <a:pt x="264" y="2205"/>
                  </a:cubicBezTo>
                  <a:cubicBezTo>
                    <a:pt x="307" y="2245"/>
                    <a:pt x="344" y="2288"/>
                    <a:pt x="377" y="2335"/>
                  </a:cubicBezTo>
                  <a:cubicBezTo>
                    <a:pt x="410" y="2398"/>
                    <a:pt x="420" y="2475"/>
                    <a:pt x="397" y="2545"/>
                  </a:cubicBezTo>
                  <a:cubicBezTo>
                    <a:pt x="360" y="2668"/>
                    <a:pt x="287" y="2785"/>
                    <a:pt x="304" y="2922"/>
                  </a:cubicBezTo>
                  <a:cubicBezTo>
                    <a:pt x="317" y="3022"/>
                    <a:pt x="354" y="3115"/>
                    <a:pt x="417" y="3195"/>
                  </a:cubicBezTo>
                  <a:cubicBezTo>
                    <a:pt x="567" y="3402"/>
                    <a:pt x="791" y="3535"/>
                    <a:pt x="984" y="3696"/>
                  </a:cubicBezTo>
                  <a:cubicBezTo>
                    <a:pt x="991" y="3700"/>
                    <a:pt x="998" y="3702"/>
                    <a:pt x="1005" y="3702"/>
                  </a:cubicBezTo>
                  <a:cubicBezTo>
                    <a:pt x="1032" y="3702"/>
                    <a:pt x="1055" y="3670"/>
                    <a:pt x="1031" y="3649"/>
                  </a:cubicBezTo>
                  <a:cubicBezTo>
                    <a:pt x="857" y="3512"/>
                    <a:pt x="667" y="3392"/>
                    <a:pt x="520" y="3225"/>
                  </a:cubicBezTo>
                  <a:cubicBezTo>
                    <a:pt x="444" y="3145"/>
                    <a:pt x="390" y="3045"/>
                    <a:pt x="367" y="2938"/>
                  </a:cubicBezTo>
                  <a:cubicBezTo>
                    <a:pt x="344" y="2805"/>
                    <a:pt x="424" y="2688"/>
                    <a:pt x="457" y="2562"/>
                  </a:cubicBezTo>
                  <a:cubicBezTo>
                    <a:pt x="490" y="2452"/>
                    <a:pt x="464" y="2335"/>
                    <a:pt x="394" y="2251"/>
                  </a:cubicBezTo>
                  <a:cubicBezTo>
                    <a:pt x="314" y="2155"/>
                    <a:pt x="204" y="2088"/>
                    <a:pt x="127" y="1995"/>
                  </a:cubicBezTo>
                  <a:cubicBezTo>
                    <a:pt x="87" y="1941"/>
                    <a:pt x="64" y="1875"/>
                    <a:pt x="67" y="1808"/>
                  </a:cubicBezTo>
                  <a:cubicBezTo>
                    <a:pt x="67" y="1731"/>
                    <a:pt x="67" y="1654"/>
                    <a:pt x="74" y="1578"/>
                  </a:cubicBezTo>
                  <a:cubicBezTo>
                    <a:pt x="87" y="1424"/>
                    <a:pt x="107" y="1271"/>
                    <a:pt x="117" y="1118"/>
                  </a:cubicBezTo>
                  <a:cubicBezTo>
                    <a:pt x="124" y="934"/>
                    <a:pt x="140" y="751"/>
                    <a:pt x="147" y="564"/>
                  </a:cubicBezTo>
                  <a:cubicBezTo>
                    <a:pt x="150" y="477"/>
                    <a:pt x="150" y="391"/>
                    <a:pt x="144" y="304"/>
                  </a:cubicBezTo>
                  <a:cubicBezTo>
                    <a:pt x="134" y="214"/>
                    <a:pt x="127" y="120"/>
                    <a:pt x="134" y="30"/>
                  </a:cubicBezTo>
                  <a:cubicBezTo>
                    <a:pt x="135" y="10"/>
                    <a:pt x="121" y="0"/>
                    <a:pt x="10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1"/>
            <p:cNvSpPr/>
            <p:nvPr/>
          </p:nvSpPr>
          <p:spPr>
            <a:xfrm>
              <a:off x="1600640" y="3767120"/>
              <a:ext cx="26345" cy="81341"/>
            </a:xfrm>
            <a:custGeom>
              <a:rect b="b" l="l" r="r" t="t"/>
              <a:pathLst>
                <a:path extrusionOk="0" h="1093" w="354">
                  <a:moveTo>
                    <a:pt x="266" y="1"/>
                  </a:moveTo>
                  <a:cubicBezTo>
                    <a:pt x="250" y="1"/>
                    <a:pt x="234" y="11"/>
                    <a:pt x="234" y="31"/>
                  </a:cubicBezTo>
                  <a:cubicBezTo>
                    <a:pt x="241" y="94"/>
                    <a:pt x="247" y="157"/>
                    <a:pt x="261" y="224"/>
                  </a:cubicBezTo>
                  <a:cubicBezTo>
                    <a:pt x="271" y="287"/>
                    <a:pt x="251" y="354"/>
                    <a:pt x="207" y="404"/>
                  </a:cubicBezTo>
                  <a:cubicBezTo>
                    <a:pt x="147" y="481"/>
                    <a:pt x="97" y="564"/>
                    <a:pt x="57" y="654"/>
                  </a:cubicBezTo>
                  <a:cubicBezTo>
                    <a:pt x="24" y="734"/>
                    <a:pt x="0" y="828"/>
                    <a:pt x="30" y="914"/>
                  </a:cubicBezTo>
                  <a:cubicBezTo>
                    <a:pt x="64" y="1011"/>
                    <a:pt x="161" y="1061"/>
                    <a:pt x="257" y="1091"/>
                  </a:cubicBezTo>
                  <a:cubicBezTo>
                    <a:pt x="260" y="1092"/>
                    <a:pt x="263" y="1092"/>
                    <a:pt x="266" y="1092"/>
                  </a:cubicBezTo>
                  <a:cubicBezTo>
                    <a:pt x="299" y="1092"/>
                    <a:pt x="311" y="1040"/>
                    <a:pt x="274" y="1031"/>
                  </a:cubicBezTo>
                  <a:cubicBezTo>
                    <a:pt x="181" y="1004"/>
                    <a:pt x="87" y="954"/>
                    <a:pt x="80" y="848"/>
                  </a:cubicBezTo>
                  <a:cubicBezTo>
                    <a:pt x="74" y="761"/>
                    <a:pt x="114" y="674"/>
                    <a:pt x="154" y="601"/>
                  </a:cubicBezTo>
                  <a:cubicBezTo>
                    <a:pt x="197" y="528"/>
                    <a:pt x="264" y="451"/>
                    <a:pt x="301" y="371"/>
                  </a:cubicBezTo>
                  <a:cubicBezTo>
                    <a:pt x="354" y="257"/>
                    <a:pt x="297" y="147"/>
                    <a:pt x="297" y="31"/>
                  </a:cubicBezTo>
                  <a:cubicBezTo>
                    <a:pt x="297" y="11"/>
                    <a:pt x="281" y="1"/>
                    <a:pt x="26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1"/>
            <p:cNvSpPr/>
            <p:nvPr/>
          </p:nvSpPr>
          <p:spPr>
            <a:xfrm>
              <a:off x="1631152" y="3773818"/>
              <a:ext cx="34308" cy="210609"/>
            </a:xfrm>
            <a:custGeom>
              <a:rect b="b" l="l" r="r" t="t"/>
              <a:pathLst>
                <a:path extrusionOk="0" h="2830" w="461">
                  <a:moveTo>
                    <a:pt x="316" y="1"/>
                  </a:moveTo>
                  <a:cubicBezTo>
                    <a:pt x="300" y="1"/>
                    <a:pt x="284" y="11"/>
                    <a:pt x="284" y="31"/>
                  </a:cubicBezTo>
                  <a:lnTo>
                    <a:pt x="284" y="34"/>
                  </a:lnTo>
                  <a:cubicBezTo>
                    <a:pt x="284" y="277"/>
                    <a:pt x="331" y="518"/>
                    <a:pt x="374" y="758"/>
                  </a:cubicBezTo>
                  <a:cubicBezTo>
                    <a:pt x="394" y="874"/>
                    <a:pt x="401" y="1008"/>
                    <a:pt x="344" y="1115"/>
                  </a:cubicBezTo>
                  <a:cubicBezTo>
                    <a:pt x="297" y="1195"/>
                    <a:pt x="234" y="1261"/>
                    <a:pt x="204" y="1348"/>
                  </a:cubicBezTo>
                  <a:cubicBezTo>
                    <a:pt x="174" y="1441"/>
                    <a:pt x="181" y="1541"/>
                    <a:pt x="217" y="1628"/>
                  </a:cubicBezTo>
                  <a:cubicBezTo>
                    <a:pt x="254" y="1725"/>
                    <a:pt x="314" y="1822"/>
                    <a:pt x="317" y="1925"/>
                  </a:cubicBezTo>
                  <a:cubicBezTo>
                    <a:pt x="321" y="2032"/>
                    <a:pt x="261" y="2108"/>
                    <a:pt x="194" y="2185"/>
                  </a:cubicBezTo>
                  <a:cubicBezTo>
                    <a:pt x="144" y="2242"/>
                    <a:pt x="104" y="2305"/>
                    <a:pt x="71" y="2375"/>
                  </a:cubicBezTo>
                  <a:cubicBezTo>
                    <a:pt x="1" y="2542"/>
                    <a:pt x="7" y="2725"/>
                    <a:pt x="177" y="2825"/>
                  </a:cubicBezTo>
                  <a:cubicBezTo>
                    <a:pt x="183" y="2828"/>
                    <a:pt x="188" y="2830"/>
                    <a:pt x="192" y="2830"/>
                  </a:cubicBezTo>
                  <a:cubicBezTo>
                    <a:pt x="219" y="2830"/>
                    <a:pt x="239" y="2788"/>
                    <a:pt x="207" y="2769"/>
                  </a:cubicBezTo>
                  <a:cubicBezTo>
                    <a:pt x="47" y="2675"/>
                    <a:pt x="74" y="2492"/>
                    <a:pt x="154" y="2348"/>
                  </a:cubicBezTo>
                  <a:cubicBezTo>
                    <a:pt x="231" y="2208"/>
                    <a:pt x="381" y="2105"/>
                    <a:pt x="381" y="1925"/>
                  </a:cubicBezTo>
                  <a:cubicBezTo>
                    <a:pt x="378" y="1731"/>
                    <a:pt x="187" y="1565"/>
                    <a:pt x="261" y="1365"/>
                  </a:cubicBezTo>
                  <a:cubicBezTo>
                    <a:pt x="294" y="1278"/>
                    <a:pt x="364" y="1208"/>
                    <a:pt x="404" y="1125"/>
                  </a:cubicBezTo>
                  <a:cubicBezTo>
                    <a:pt x="448" y="1031"/>
                    <a:pt x="461" y="928"/>
                    <a:pt x="448" y="828"/>
                  </a:cubicBezTo>
                  <a:cubicBezTo>
                    <a:pt x="434" y="698"/>
                    <a:pt x="401" y="571"/>
                    <a:pt x="381" y="444"/>
                  </a:cubicBezTo>
                  <a:cubicBezTo>
                    <a:pt x="361" y="307"/>
                    <a:pt x="347" y="171"/>
                    <a:pt x="347" y="31"/>
                  </a:cubicBezTo>
                  <a:cubicBezTo>
                    <a:pt x="347" y="11"/>
                    <a:pt x="332" y="1"/>
                    <a:pt x="31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1"/>
            <p:cNvSpPr/>
            <p:nvPr/>
          </p:nvSpPr>
          <p:spPr>
            <a:xfrm>
              <a:off x="1649013" y="3933895"/>
              <a:ext cx="15256" cy="111035"/>
            </a:xfrm>
            <a:custGeom>
              <a:rect b="b" l="l" r="r" t="t"/>
              <a:pathLst>
                <a:path extrusionOk="0" h="1492" w="205">
                  <a:moveTo>
                    <a:pt x="31" y="1"/>
                  </a:moveTo>
                  <a:cubicBezTo>
                    <a:pt x="16" y="1"/>
                    <a:pt x="1" y="11"/>
                    <a:pt x="1" y="31"/>
                  </a:cubicBezTo>
                  <a:cubicBezTo>
                    <a:pt x="1" y="281"/>
                    <a:pt x="91" y="511"/>
                    <a:pt x="118" y="754"/>
                  </a:cubicBezTo>
                  <a:cubicBezTo>
                    <a:pt x="141" y="988"/>
                    <a:pt x="124" y="1225"/>
                    <a:pt x="121" y="1461"/>
                  </a:cubicBezTo>
                  <a:cubicBezTo>
                    <a:pt x="121" y="1481"/>
                    <a:pt x="137" y="1491"/>
                    <a:pt x="153" y="1491"/>
                  </a:cubicBezTo>
                  <a:cubicBezTo>
                    <a:pt x="168" y="1491"/>
                    <a:pt x="184" y="1481"/>
                    <a:pt x="184" y="1461"/>
                  </a:cubicBezTo>
                  <a:cubicBezTo>
                    <a:pt x="184" y="1225"/>
                    <a:pt x="204" y="988"/>
                    <a:pt x="181" y="754"/>
                  </a:cubicBezTo>
                  <a:cubicBezTo>
                    <a:pt x="154" y="511"/>
                    <a:pt x="64" y="281"/>
                    <a:pt x="61" y="31"/>
                  </a:cubicBezTo>
                  <a:cubicBezTo>
                    <a:pt x="61" y="11"/>
                    <a:pt x="46"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1"/>
            <p:cNvSpPr/>
            <p:nvPr/>
          </p:nvSpPr>
          <p:spPr>
            <a:xfrm>
              <a:off x="1490574" y="3230999"/>
              <a:ext cx="50159" cy="477702"/>
            </a:xfrm>
            <a:custGeom>
              <a:rect b="b" l="l" r="r" t="t"/>
              <a:pathLst>
                <a:path extrusionOk="0" h="6419" w="674">
                  <a:moveTo>
                    <a:pt x="39" y="0"/>
                  </a:moveTo>
                  <a:cubicBezTo>
                    <a:pt x="20" y="0"/>
                    <a:pt x="1" y="15"/>
                    <a:pt x="9" y="38"/>
                  </a:cubicBezTo>
                  <a:cubicBezTo>
                    <a:pt x="42" y="128"/>
                    <a:pt x="32" y="218"/>
                    <a:pt x="29" y="311"/>
                  </a:cubicBezTo>
                  <a:cubicBezTo>
                    <a:pt x="22" y="408"/>
                    <a:pt x="22" y="508"/>
                    <a:pt x="29" y="605"/>
                  </a:cubicBezTo>
                  <a:cubicBezTo>
                    <a:pt x="39" y="815"/>
                    <a:pt x="55" y="1021"/>
                    <a:pt x="72" y="1232"/>
                  </a:cubicBezTo>
                  <a:cubicBezTo>
                    <a:pt x="109" y="1648"/>
                    <a:pt x="165" y="2062"/>
                    <a:pt x="212" y="2475"/>
                  </a:cubicBezTo>
                  <a:cubicBezTo>
                    <a:pt x="302" y="3316"/>
                    <a:pt x="336" y="4160"/>
                    <a:pt x="416" y="5000"/>
                  </a:cubicBezTo>
                  <a:cubicBezTo>
                    <a:pt x="462" y="5467"/>
                    <a:pt x="522" y="5934"/>
                    <a:pt x="609" y="6397"/>
                  </a:cubicBezTo>
                  <a:cubicBezTo>
                    <a:pt x="612" y="6412"/>
                    <a:pt x="622" y="6418"/>
                    <a:pt x="634" y="6418"/>
                  </a:cubicBezTo>
                  <a:cubicBezTo>
                    <a:pt x="652" y="6418"/>
                    <a:pt x="673" y="6403"/>
                    <a:pt x="669" y="6381"/>
                  </a:cubicBezTo>
                  <a:cubicBezTo>
                    <a:pt x="512" y="5550"/>
                    <a:pt x="449" y="4707"/>
                    <a:pt x="389" y="3863"/>
                  </a:cubicBezTo>
                  <a:cubicBezTo>
                    <a:pt x="356" y="3443"/>
                    <a:pt x="326" y="3019"/>
                    <a:pt x="286" y="2599"/>
                  </a:cubicBezTo>
                  <a:cubicBezTo>
                    <a:pt x="242" y="2179"/>
                    <a:pt x="182" y="1768"/>
                    <a:pt x="145" y="1352"/>
                  </a:cubicBezTo>
                  <a:cubicBezTo>
                    <a:pt x="125" y="1118"/>
                    <a:pt x="109" y="881"/>
                    <a:pt x="95" y="645"/>
                  </a:cubicBezTo>
                  <a:cubicBezTo>
                    <a:pt x="85" y="535"/>
                    <a:pt x="85" y="428"/>
                    <a:pt x="89" y="318"/>
                  </a:cubicBezTo>
                  <a:cubicBezTo>
                    <a:pt x="95" y="218"/>
                    <a:pt x="109" y="114"/>
                    <a:pt x="69" y="21"/>
                  </a:cubicBezTo>
                  <a:cubicBezTo>
                    <a:pt x="64" y="7"/>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1"/>
            <p:cNvSpPr/>
            <p:nvPr/>
          </p:nvSpPr>
          <p:spPr>
            <a:xfrm>
              <a:off x="1372767" y="3702896"/>
              <a:ext cx="168338" cy="146533"/>
            </a:xfrm>
            <a:custGeom>
              <a:rect b="b" l="l" r="r" t="t"/>
              <a:pathLst>
                <a:path extrusionOk="0" h="1969" w="2262">
                  <a:moveTo>
                    <a:pt x="2224" y="0"/>
                  </a:moveTo>
                  <a:cubicBezTo>
                    <a:pt x="2220" y="0"/>
                    <a:pt x="2216" y="1"/>
                    <a:pt x="2212" y="3"/>
                  </a:cubicBezTo>
                  <a:cubicBezTo>
                    <a:pt x="2055" y="66"/>
                    <a:pt x="1895" y="117"/>
                    <a:pt x="1752" y="210"/>
                  </a:cubicBezTo>
                  <a:cubicBezTo>
                    <a:pt x="1602" y="313"/>
                    <a:pt x="1455" y="427"/>
                    <a:pt x="1302" y="523"/>
                  </a:cubicBezTo>
                  <a:cubicBezTo>
                    <a:pt x="1155" y="610"/>
                    <a:pt x="988" y="653"/>
                    <a:pt x="831" y="717"/>
                  </a:cubicBezTo>
                  <a:cubicBezTo>
                    <a:pt x="765" y="744"/>
                    <a:pt x="701" y="774"/>
                    <a:pt x="638" y="804"/>
                  </a:cubicBezTo>
                  <a:cubicBezTo>
                    <a:pt x="461" y="884"/>
                    <a:pt x="274" y="974"/>
                    <a:pt x="131" y="1107"/>
                  </a:cubicBezTo>
                  <a:cubicBezTo>
                    <a:pt x="71" y="1157"/>
                    <a:pt x="28" y="1224"/>
                    <a:pt x="11" y="1300"/>
                  </a:cubicBezTo>
                  <a:cubicBezTo>
                    <a:pt x="1" y="1384"/>
                    <a:pt x="38" y="1464"/>
                    <a:pt x="101" y="1514"/>
                  </a:cubicBezTo>
                  <a:cubicBezTo>
                    <a:pt x="204" y="1604"/>
                    <a:pt x="351" y="1617"/>
                    <a:pt x="478" y="1654"/>
                  </a:cubicBezTo>
                  <a:cubicBezTo>
                    <a:pt x="648" y="1697"/>
                    <a:pt x="795" y="1804"/>
                    <a:pt x="891" y="1954"/>
                  </a:cubicBezTo>
                  <a:cubicBezTo>
                    <a:pt x="897" y="1964"/>
                    <a:pt x="907" y="1969"/>
                    <a:pt x="916" y="1969"/>
                  </a:cubicBezTo>
                  <a:cubicBezTo>
                    <a:pt x="937" y="1969"/>
                    <a:pt x="959" y="1946"/>
                    <a:pt x="945" y="1921"/>
                  </a:cubicBezTo>
                  <a:cubicBezTo>
                    <a:pt x="875" y="1807"/>
                    <a:pt x="771" y="1714"/>
                    <a:pt x="651" y="1654"/>
                  </a:cubicBezTo>
                  <a:cubicBezTo>
                    <a:pt x="541" y="1597"/>
                    <a:pt x="418" y="1581"/>
                    <a:pt x="298" y="1544"/>
                  </a:cubicBezTo>
                  <a:cubicBezTo>
                    <a:pt x="204" y="1514"/>
                    <a:pt x="91" y="1464"/>
                    <a:pt x="74" y="1354"/>
                  </a:cubicBezTo>
                  <a:cubicBezTo>
                    <a:pt x="61" y="1284"/>
                    <a:pt x="111" y="1217"/>
                    <a:pt x="158" y="1170"/>
                  </a:cubicBezTo>
                  <a:cubicBezTo>
                    <a:pt x="288" y="1037"/>
                    <a:pt x="471" y="947"/>
                    <a:pt x="641" y="870"/>
                  </a:cubicBezTo>
                  <a:cubicBezTo>
                    <a:pt x="701" y="840"/>
                    <a:pt x="765" y="814"/>
                    <a:pt x="828" y="787"/>
                  </a:cubicBezTo>
                  <a:cubicBezTo>
                    <a:pt x="961" y="730"/>
                    <a:pt x="1105" y="690"/>
                    <a:pt x="1235" y="627"/>
                  </a:cubicBezTo>
                  <a:cubicBezTo>
                    <a:pt x="1405" y="547"/>
                    <a:pt x="1552" y="423"/>
                    <a:pt x="1705" y="317"/>
                  </a:cubicBezTo>
                  <a:cubicBezTo>
                    <a:pt x="1785" y="260"/>
                    <a:pt x="1869" y="210"/>
                    <a:pt x="1955" y="170"/>
                  </a:cubicBezTo>
                  <a:cubicBezTo>
                    <a:pt x="2045" y="130"/>
                    <a:pt x="2139" y="100"/>
                    <a:pt x="2229" y="63"/>
                  </a:cubicBezTo>
                  <a:cubicBezTo>
                    <a:pt x="2261" y="51"/>
                    <a:pt x="2252" y="0"/>
                    <a:pt x="22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1"/>
            <p:cNvSpPr/>
            <p:nvPr/>
          </p:nvSpPr>
          <p:spPr>
            <a:xfrm>
              <a:off x="1429103" y="3756627"/>
              <a:ext cx="11237" cy="90495"/>
            </a:xfrm>
            <a:custGeom>
              <a:rect b="b" l="l" r="r" t="t"/>
              <a:pathLst>
                <a:path extrusionOk="0" h="1216" w="151">
                  <a:moveTo>
                    <a:pt x="63" y="0"/>
                  </a:moveTo>
                  <a:cubicBezTo>
                    <a:pt x="55" y="0"/>
                    <a:pt x="46" y="5"/>
                    <a:pt x="41" y="15"/>
                  </a:cubicBezTo>
                  <a:lnTo>
                    <a:pt x="41" y="18"/>
                  </a:lnTo>
                  <a:cubicBezTo>
                    <a:pt x="1" y="102"/>
                    <a:pt x="4" y="192"/>
                    <a:pt x="4" y="285"/>
                  </a:cubicBezTo>
                  <a:cubicBezTo>
                    <a:pt x="4" y="395"/>
                    <a:pt x="4" y="505"/>
                    <a:pt x="11" y="618"/>
                  </a:cubicBezTo>
                  <a:cubicBezTo>
                    <a:pt x="18" y="715"/>
                    <a:pt x="28" y="812"/>
                    <a:pt x="34" y="909"/>
                  </a:cubicBezTo>
                  <a:cubicBezTo>
                    <a:pt x="41" y="1005"/>
                    <a:pt x="58" y="1099"/>
                    <a:pt x="84" y="1192"/>
                  </a:cubicBezTo>
                  <a:cubicBezTo>
                    <a:pt x="88" y="1208"/>
                    <a:pt x="100" y="1215"/>
                    <a:pt x="113" y="1215"/>
                  </a:cubicBezTo>
                  <a:cubicBezTo>
                    <a:pt x="131" y="1215"/>
                    <a:pt x="150" y="1199"/>
                    <a:pt x="144" y="1175"/>
                  </a:cubicBezTo>
                  <a:cubicBezTo>
                    <a:pt x="88" y="1005"/>
                    <a:pt x="84" y="815"/>
                    <a:pt x="74" y="638"/>
                  </a:cubicBezTo>
                  <a:cubicBezTo>
                    <a:pt x="68" y="535"/>
                    <a:pt x="68" y="435"/>
                    <a:pt x="68" y="332"/>
                  </a:cubicBezTo>
                  <a:cubicBezTo>
                    <a:pt x="68" y="242"/>
                    <a:pt x="54" y="135"/>
                    <a:pt x="94" y="48"/>
                  </a:cubicBezTo>
                  <a:cubicBezTo>
                    <a:pt x="106" y="23"/>
                    <a:pt x="84" y="0"/>
                    <a:pt x="6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1"/>
            <p:cNvSpPr/>
            <p:nvPr/>
          </p:nvSpPr>
          <p:spPr>
            <a:xfrm>
              <a:off x="1306013" y="3840126"/>
              <a:ext cx="136858" cy="121379"/>
            </a:xfrm>
            <a:custGeom>
              <a:rect b="b" l="l" r="r" t="t"/>
              <a:pathLst>
                <a:path extrusionOk="0" h="1631" w="1839">
                  <a:moveTo>
                    <a:pt x="1784" y="0"/>
                  </a:moveTo>
                  <a:cubicBezTo>
                    <a:pt x="1765" y="0"/>
                    <a:pt x="1747" y="16"/>
                    <a:pt x="1755" y="40"/>
                  </a:cubicBezTo>
                  <a:lnTo>
                    <a:pt x="1752" y="40"/>
                  </a:lnTo>
                  <a:cubicBezTo>
                    <a:pt x="1775" y="103"/>
                    <a:pt x="1755" y="173"/>
                    <a:pt x="1705" y="220"/>
                  </a:cubicBezTo>
                  <a:cubicBezTo>
                    <a:pt x="1655" y="257"/>
                    <a:pt x="1598" y="290"/>
                    <a:pt x="1538" y="317"/>
                  </a:cubicBezTo>
                  <a:cubicBezTo>
                    <a:pt x="1361" y="407"/>
                    <a:pt x="1195" y="517"/>
                    <a:pt x="1021" y="614"/>
                  </a:cubicBezTo>
                  <a:cubicBezTo>
                    <a:pt x="744" y="767"/>
                    <a:pt x="428" y="901"/>
                    <a:pt x="218" y="1141"/>
                  </a:cubicBezTo>
                  <a:cubicBezTo>
                    <a:pt x="104" y="1267"/>
                    <a:pt x="31" y="1424"/>
                    <a:pt x="4" y="1591"/>
                  </a:cubicBezTo>
                  <a:cubicBezTo>
                    <a:pt x="0" y="1615"/>
                    <a:pt x="20" y="1630"/>
                    <a:pt x="38" y="1630"/>
                  </a:cubicBezTo>
                  <a:cubicBezTo>
                    <a:pt x="50" y="1630"/>
                    <a:pt x="61" y="1624"/>
                    <a:pt x="64" y="1608"/>
                  </a:cubicBezTo>
                  <a:cubicBezTo>
                    <a:pt x="87" y="1447"/>
                    <a:pt x="158" y="1301"/>
                    <a:pt x="264" y="1181"/>
                  </a:cubicBezTo>
                  <a:cubicBezTo>
                    <a:pt x="371" y="1071"/>
                    <a:pt x="491" y="977"/>
                    <a:pt x="624" y="904"/>
                  </a:cubicBezTo>
                  <a:cubicBezTo>
                    <a:pt x="791" y="807"/>
                    <a:pt x="961" y="720"/>
                    <a:pt x="1128" y="624"/>
                  </a:cubicBezTo>
                  <a:cubicBezTo>
                    <a:pt x="1295" y="530"/>
                    <a:pt x="1455" y="430"/>
                    <a:pt x="1625" y="344"/>
                  </a:cubicBezTo>
                  <a:cubicBezTo>
                    <a:pt x="1685" y="317"/>
                    <a:pt x="1742" y="277"/>
                    <a:pt x="1785" y="227"/>
                  </a:cubicBezTo>
                  <a:cubicBezTo>
                    <a:pt x="1825" y="167"/>
                    <a:pt x="1838" y="93"/>
                    <a:pt x="1815" y="23"/>
                  </a:cubicBezTo>
                  <a:cubicBezTo>
                    <a:pt x="1810" y="7"/>
                    <a:pt x="1797" y="0"/>
                    <a:pt x="178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1"/>
            <p:cNvSpPr/>
            <p:nvPr/>
          </p:nvSpPr>
          <p:spPr>
            <a:xfrm>
              <a:off x="1296859" y="3620662"/>
              <a:ext cx="28205" cy="339653"/>
            </a:xfrm>
            <a:custGeom>
              <a:rect b="b" l="l" r="r" t="t"/>
              <a:pathLst>
                <a:path extrusionOk="0" h="4564" w="379">
                  <a:moveTo>
                    <a:pt x="338" y="1"/>
                  </a:moveTo>
                  <a:cubicBezTo>
                    <a:pt x="328" y="1"/>
                    <a:pt x="319" y="6"/>
                    <a:pt x="314" y="18"/>
                  </a:cubicBezTo>
                  <a:lnTo>
                    <a:pt x="311" y="18"/>
                  </a:lnTo>
                  <a:cubicBezTo>
                    <a:pt x="204" y="238"/>
                    <a:pt x="190" y="491"/>
                    <a:pt x="164" y="731"/>
                  </a:cubicBezTo>
                  <a:cubicBezTo>
                    <a:pt x="147" y="871"/>
                    <a:pt x="124" y="1015"/>
                    <a:pt x="104" y="1158"/>
                  </a:cubicBezTo>
                  <a:cubicBezTo>
                    <a:pt x="87" y="1312"/>
                    <a:pt x="70" y="1468"/>
                    <a:pt x="57" y="1625"/>
                  </a:cubicBezTo>
                  <a:cubicBezTo>
                    <a:pt x="34" y="1929"/>
                    <a:pt x="17" y="2239"/>
                    <a:pt x="17" y="2546"/>
                  </a:cubicBezTo>
                  <a:cubicBezTo>
                    <a:pt x="17" y="2852"/>
                    <a:pt x="4" y="3173"/>
                    <a:pt x="0" y="3483"/>
                  </a:cubicBezTo>
                  <a:cubicBezTo>
                    <a:pt x="0" y="3833"/>
                    <a:pt x="30" y="4183"/>
                    <a:pt x="34" y="4533"/>
                  </a:cubicBezTo>
                  <a:cubicBezTo>
                    <a:pt x="34" y="4553"/>
                    <a:pt x="49" y="4563"/>
                    <a:pt x="64" y="4563"/>
                  </a:cubicBezTo>
                  <a:cubicBezTo>
                    <a:pt x="79" y="4563"/>
                    <a:pt x="94" y="4553"/>
                    <a:pt x="94" y="4533"/>
                  </a:cubicBezTo>
                  <a:cubicBezTo>
                    <a:pt x="94" y="4223"/>
                    <a:pt x="67" y="3916"/>
                    <a:pt x="64" y="3606"/>
                  </a:cubicBezTo>
                  <a:cubicBezTo>
                    <a:pt x="64" y="3296"/>
                    <a:pt x="74" y="2996"/>
                    <a:pt x="77" y="2692"/>
                  </a:cubicBezTo>
                  <a:cubicBezTo>
                    <a:pt x="87" y="2082"/>
                    <a:pt x="114" y="1468"/>
                    <a:pt x="210" y="865"/>
                  </a:cubicBezTo>
                  <a:cubicBezTo>
                    <a:pt x="251" y="591"/>
                    <a:pt x="244" y="301"/>
                    <a:pt x="367" y="48"/>
                  </a:cubicBezTo>
                  <a:cubicBezTo>
                    <a:pt x="379" y="23"/>
                    <a:pt x="358" y="1"/>
                    <a:pt x="3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1"/>
            <p:cNvSpPr/>
            <p:nvPr/>
          </p:nvSpPr>
          <p:spPr>
            <a:xfrm>
              <a:off x="1285399" y="3680198"/>
              <a:ext cx="26419" cy="126961"/>
            </a:xfrm>
            <a:custGeom>
              <a:rect b="b" l="l" r="r" t="t"/>
              <a:pathLst>
                <a:path extrusionOk="0" h="1706" w="355">
                  <a:moveTo>
                    <a:pt x="303" y="0"/>
                  </a:moveTo>
                  <a:cubicBezTo>
                    <a:pt x="288" y="0"/>
                    <a:pt x="275" y="10"/>
                    <a:pt x="278" y="31"/>
                  </a:cubicBezTo>
                  <a:cubicBezTo>
                    <a:pt x="281" y="101"/>
                    <a:pt x="271" y="171"/>
                    <a:pt x="248" y="235"/>
                  </a:cubicBezTo>
                  <a:cubicBezTo>
                    <a:pt x="224" y="305"/>
                    <a:pt x="204" y="371"/>
                    <a:pt x="184" y="442"/>
                  </a:cubicBezTo>
                  <a:cubicBezTo>
                    <a:pt x="144" y="572"/>
                    <a:pt x="111" y="708"/>
                    <a:pt x="84" y="842"/>
                  </a:cubicBezTo>
                  <a:cubicBezTo>
                    <a:pt x="28" y="1119"/>
                    <a:pt x="1" y="1395"/>
                    <a:pt x="1" y="1675"/>
                  </a:cubicBezTo>
                  <a:cubicBezTo>
                    <a:pt x="1" y="1696"/>
                    <a:pt x="16" y="1706"/>
                    <a:pt x="31" y="1706"/>
                  </a:cubicBezTo>
                  <a:cubicBezTo>
                    <a:pt x="46" y="1706"/>
                    <a:pt x="61" y="1696"/>
                    <a:pt x="61" y="1675"/>
                  </a:cubicBezTo>
                  <a:cubicBezTo>
                    <a:pt x="64" y="1389"/>
                    <a:pt x="91" y="1102"/>
                    <a:pt x="151" y="822"/>
                  </a:cubicBezTo>
                  <a:cubicBezTo>
                    <a:pt x="178" y="688"/>
                    <a:pt x="211" y="552"/>
                    <a:pt x="254" y="422"/>
                  </a:cubicBezTo>
                  <a:cubicBezTo>
                    <a:pt x="291" y="298"/>
                    <a:pt x="354" y="161"/>
                    <a:pt x="338" y="31"/>
                  </a:cubicBezTo>
                  <a:cubicBezTo>
                    <a:pt x="336" y="11"/>
                    <a:pt x="319" y="0"/>
                    <a:pt x="3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1"/>
            <p:cNvSpPr/>
            <p:nvPr/>
          </p:nvSpPr>
          <p:spPr>
            <a:xfrm>
              <a:off x="1299092" y="3953319"/>
              <a:ext cx="11907" cy="12651"/>
            </a:xfrm>
            <a:custGeom>
              <a:rect b="b" l="l" r="r" t="t"/>
              <a:pathLst>
                <a:path extrusionOk="0" h="170" w="160">
                  <a:moveTo>
                    <a:pt x="80" y="67"/>
                  </a:moveTo>
                  <a:cubicBezTo>
                    <a:pt x="80" y="68"/>
                    <a:pt x="80" y="68"/>
                    <a:pt x="80" y="70"/>
                  </a:cubicBezTo>
                  <a:cubicBezTo>
                    <a:pt x="80" y="70"/>
                    <a:pt x="80" y="70"/>
                    <a:pt x="80" y="70"/>
                  </a:cubicBezTo>
                  <a:cubicBezTo>
                    <a:pt x="79" y="70"/>
                    <a:pt x="80" y="69"/>
                    <a:pt x="80" y="67"/>
                  </a:cubicBezTo>
                  <a:close/>
                  <a:moveTo>
                    <a:pt x="122" y="0"/>
                  </a:moveTo>
                  <a:cubicBezTo>
                    <a:pt x="110" y="0"/>
                    <a:pt x="98" y="7"/>
                    <a:pt x="94" y="23"/>
                  </a:cubicBezTo>
                  <a:cubicBezTo>
                    <a:pt x="90" y="33"/>
                    <a:pt x="87" y="47"/>
                    <a:pt x="84" y="57"/>
                  </a:cubicBezTo>
                  <a:cubicBezTo>
                    <a:pt x="84" y="60"/>
                    <a:pt x="80" y="63"/>
                    <a:pt x="80" y="63"/>
                  </a:cubicBezTo>
                  <a:cubicBezTo>
                    <a:pt x="80" y="65"/>
                    <a:pt x="80" y="66"/>
                    <a:pt x="80" y="67"/>
                  </a:cubicBezTo>
                  <a:cubicBezTo>
                    <a:pt x="77" y="70"/>
                    <a:pt x="74" y="77"/>
                    <a:pt x="74" y="83"/>
                  </a:cubicBezTo>
                  <a:cubicBezTo>
                    <a:pt x="70" y="83"/>
                    <a:pt x="70" y="87"/>
                    <a:pt x="67" y="90"/>
                  </a:cubicBezTo>
                  <a:cubicBezTo>
                    <a:pt x="67" y="90"/>
                    <a:pt x="67" y="90"/>
                    <a:pt x="67" y="93"/>
                  </a:cubicBezTo>
                  <a:cubicBezTo>
                    <a:pt x="64" y="97"/>
                    <a:pt x="60" y="100"/>
                    <a:pt x="57" y="103"/>
                  </a:cubicBezTo>
                  <a:lnTo>
                    <a:pt x="54" y="103"/>
                  </a:lnTo>
                  <a:lnTo>
                    <a:pt x="49" y="106"/>
                  </a:lnTo>
                  <a:lnTo>
                    <a:pt x="49" y="106"/>
                  </a:lnTo>
                  <a:cubicBezTo>
                    <a:pt x="47" y="106"/>
                    <a:pt x="45" y="107"/>
                    <a:pt x="44" y="107"/>
                  </a:cubicBezTo>
                  <a:lnTo>
                    <a:pt x="30" y="107"/>
                  </a:lnTo>
                  <a:cubicBezTo>
                    <a:pt x="14" y="107"/>
                    <a:pt x="0" y="120"/>
                    <a:pt x="0" y="140"/>
                  </a:cubicBezTo>
                  <a:cubicBezTo>
                    <a:pt x="0" y="157"/>
                    <a:pt x="14" y="170"/>
                    <a:pt x="30" y="170"/>
                  </a:cubicBezTo>
                  <a:cubicBezTo>
                    <a:pt x="50" y="170"/>
                    <a:pt x="67" y="163"/>
                    <a:pt x="84" y="157"/>
                  </a:cubicBezTo>
                  <a:cubicBezTo>
                    <a:pt x="100" y="147"/>
                    <a:pt x="110" y="133"/>
                    <a:pt x="120" y="120"/>
                  </a:cubicBezTo>
                  <a:cubicBezTo>
                    <a:pt x="134" y="93"/>
                    <a:pt x="147" y="67"/>
                    <a:pt x="154" y="40"/>
                  </a:cubicBezTo>
                  <a:cubicBezTo>
                    <a:pt x="160" y="16"/>
                    <a:pt x="141"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1"/>
            <p:cNvSpPr/>
            <p:nvPr/>
          </p:nvSpPr>
          <p:spPr>
            <a:xfrm>
              <a:off x="1246105" y="3955551"/>
              <a:ext cx="59536" cy="173994"/>
            </a:xfrm>
            <a:custGeom>
              <a:rect b="b" l="l" r="r" t="t"/>
              <a:pathLst>
                <a:path extrusionOk="0" h="2338" w="800">
                  <a:moveTo>
                    <a:pt x="760" y="1"/>
                  </a:moveTo>
                  <a:cubicBezTo>
                    <a:pt x="743" y="1"/>
                    <a:pt x="727" y="12"/>
                    <a:pt x="729" y="33"/>
                  </a:cubicBezTo>
                  <a:cubicBezTo>
                    <a:pt x="736" y="183"/>
                    <a:pt x="679" y="327"/>
                    <a:pt x="629" y="467"/>
                  </a:cubicBezTo>
                  <a:cubicBezTo>
                    <a:pt x="576" y="610"/>
                    <a:pt x="532" y="754"/>
                    <a:pt x="502" y="904"/>
                  </a:cubicBezTo>
                  <a:cubicBezTo>
                    <a:pt x="469" y="1070"/>
                    <a:pt x="436" y="1230"/>
                    <a:pt x="386" y="1394"/>
                  </a:cubicBezTo>
                  <a:cubicBezTo>
                    <a:pt x="339" y="1541"/>
                    <a:pt x="279" y="1684"/>
                    <a:pt x="205" y="1821"/>
                  </a:cubicBezTo>
                  <a:cubicBezTo>
                    <a:pt x="125" y="1974"/>
                    <a:pt x="59" y="2134"/>
                    <a:pt x="9" y="2298"/>
                  </a:cubicBezTo>
                  <a:cubicBezTo>
                    <a:pt x="1" y="2322"/>
                    <a:pt x="19" y="2337"/>
                    <a:pt x="38" y="2337"/>
                  </a:cubicBezTo>
                  <a:cubicBezTo>
                    <a:pt x="51" y="2337"/>
                    <a:pt x="63" y="2330"/>
                    <a:pt x="69" y="2314"/>
                  </a:cubicBezTo>
                  <a:cubicBezTo>
                    <a:pt x="155" y="2014"/>
                    <a:pt x="336" y="1751"/>
                    <a:pt x="432" y="1454"/>
                  </a:cubicBezTo>
                  <a:cubicBezTo>
                    <a:pt x="536" y="1147"/>
                    <a:pt x="562" y="824"/>
                    <a:pt x="676" y="520"/>
                  </a:cubicBezTo>
                  <a:cubicBezTo>
                    <a:pt x="732" y="363"/>
                    <a:pt x="799" y="203"/>
                    <a:pt x="792" y="33"/>
                  </a:cubicBezTo>
                  <a:cubicBezTo>
                    <a:pt x="792" y="12"/>
                    <a:pt x="776" y="1"/>
                    <a:pt x="7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1"/>
            <p:cNvSpPr/>
            <p:nvPr/>
          </p:nvSpPr>
          <p:spPr>
            <a:xfrm>
              <a:off x="1637999" y="3990975"/>
              <a:ext cx="61471" cy="142961"/>
            </a:xfrm>
            <a:custGeom>
              <a:rect b="b" l="l" r="r" t="t"/>
              <a:pathLst>
                <a:path extrusionOk="0" h="1921" w="826">
                  <a:moveTo>
                    <a:pt x="43" y="1"/>
                  </a:moveTo>
                  <a:cubicBezTo>
                    <a:pt x="22" y="1"/>
                    <a:pt x="1" y="23"/>
                    <a:pt x="12" y="47"/>
                  </a:cubicBezTo>
                  <a:cubicBezTo>
                    <a:pt x="169" y="388"/>
                    <a:pt x="289" y="744"/>
                    <a:pt x="369" y="1111"/>
                  </a:cubicBezTo>
                  <a:cubicBezTo>
                    <a:pt x="439" y="1405"/>
                    <a:pt x="509" y="1715"/>
                    <a:pt x="756" y="1912"/>
                  </a:cubicBezTo>
                  <a:cubicBezTo>
                    <a:pt x="762" y="1918"/>
                    <a:pt x="770" y="1920"/>
                    <a:pt x="777" y="1920"/>
                  </a:cubicBezTo>
                  <a:cubicBezTo>
                    <a:pt x="802" y="1920"/>
                    <a:pt x="825" y="1889"/>
                    <a:pt x="799" y="1868"/>
                  </a:cubicBezTo>
                  <a:cubicBezTo>
                    <a:pt x="549" y="1665"/>
                    <a:pt x="492" y="1348"/>
                    <a:pt x="419" y="1051"/>
                  </a:cubicBezTo>
                  <a:cubicBezTo>
                    <a:pt x="339" y="694"/>
                    <a:pt x="219" y="348"/>
                    <a:pt x="69" y="17"/>
                  </a:cubicBezTo>
                  <a:cubicBezTo>
                    <a:pt x="62" y="6"/>
                    <a:pt x="52"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1"/>
            <p:cNvSpPr/>
            <p:nvPr/>
          </p:nvSpPr>
          <p:spPr>
            <a:xfrm>
              <a:off x="1496676" y="3723659"/>
              <a:ext cx="76950" cy="93769"/>
            </a:xfrm>
            <a:custGeom>
              <a:rect b="b" l="l" r="r" t="t"/>
              <a:pathLst>
                <a:path extrusionOk="0" h="1260" w="1034">
                  <a:moveTo>
                    <a:pt x="46" y="1"/>
                  </a:moveTo>
                  <a:cubicBezTo>
                    <a:pt x="34" y="1"/>
                    <a:pt x="23" y="7"/>
                    <a:pt x="20" y="21"/>
                  </a:cubicBezTo>
                  <a:cubicBezTo>
                    <a:pt x="0" y="111"/>
                    <a:pt x="0" y="208"/>
                    <a:pt x="63" y="281"/>
                  </a:cubicBezTo>
                  <a:cubicBezTo>
                    <a:pt x="120" y="348"/>
                    <a:pt x="210" y="381"/>
                    <a:pt x="290" y="408"/>
                  </a:cubicBezTo>
                  <a:cubicBezTo>
                    <a:pt x="384" y="428"/>
                    <a:pt x="477" y="461"/>
                    <a:pt x="564" y="498"/>
                  </a:cubicBezTo>
                  <a:cubicBezTo>
                    <a:pt x="684" y="558"/>
                    <a:pt x="767" y="668"/>
                    <a:pt x="830" y="781"/>
                  </a:cubicBezTo>
                  <a:cubicBezTo>
                    <a:pt x="907" y="918"/>
                    <a:pt x="957" y="1071"/>
                    <a:pt x="971" y="1228"/>
                  </a:cubicBezTo>
                  <a:cubicBezTo>
                    <a:pt x="972" y="1249"/>
                    <a:pt x="989" y="1260"/>
                    <a:pt x="1004" y="1260"/>
                  </a:cubicBezTo>
                  <a:cubicBezTo>
                    <a:pt x="1020" y="1260"/>
                    <a:pt x="1034" y="1249"/>
                    <a:pt x="1034" y="1228"/>
                  </a:cubicBezTo>
                  <a:cubicBezTo>
                    <a:pt x="1014" y="978"/>
                    <a:pt x="901" y="705"/>
                    <a:pt x="717" y="531"/>
                  </a:cubicBezTo>
                  <a:cubicBezTo>
                    <a:pt x="567" y="388"/>
                    <a:pt x="360" y="391"/>
                    <a:pt x="187" y="298"/>
                  </a:cubicBezTo>
                  <a:cubicBezTo>
                    <a:pt x="80" y="244"/>
                    <a:pt x="53" y="151"/>
                    <a:pt x="80" y="41"/>
                  </a:cubicBezTo>
                  <a:cubicBezTo>
                    <a:pt x="86" y="16"/>
                    <a:pt x="65"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1"/>
            <p:cNvSpPr/>
            <p:nvPr/>
          </p:nvSpPr>
          <p:spPr>
            <a:xfrm>
              <a:off x="1119666" y="4151052"/>
              <a:ext cx="9005" cy="57378"/>
            </a:xfrm>
            <a:custGeom>
              <a:rect b="b" l="l" r="r" t="t"/>
              <a:pathLst>
                <a:path extrusionOk="0" h="771" w="121">
                  <a:moveTo>
                    <a:pt x="78" y="1"/>
                  </a:moveTo>
                  <a:cubicBezTo>
                    <a:pt x="68" y="1"/>
                    <a:pt x="59" y="6"/>
                    <a:pt x="54" y="18"/>
                  </a:cubicBezTo>
                  <a:cubicBezTo>
                    <a:pt x="0" y="111"/>
                    <a:pt x="0" y="234"/>
                    <a:pt x="0" y="338"/>
                  </a:cubicBezTo>
                  <a:lnTo>
                    <a:pt x="0" y="738"/>
                  </a:lnTo>
                  <a:cubicBezTo>
                    <a:pt x="0" y="760"/>
                    <a:pt x="16" y="770"/>
                    <a:pt x="32" y="770"/>
                  </a:cubicBezTo>
                  <a:cubicBezTo>
                    <a:pt x="48" y="770"/>
                    <a:pt x="64" y="760"/>
                    <a:pt x="64" y="738"/>
                  </a:cubicBezTo>
                  <a:lnTo>
                    <a:pt x="64" y="358"/>
                  </a:lnTo>
                  <a:cubicBezTo>
                    <a:pt x="64" y="261"/>
                    <a:pt x="57" y="138"/>
                    <a:pt x="107" y="48"/>
                  </a:cubicBezTo>
                  <a:cubicBezTo>
                    <a:pt x="120" y="23"/>
                    <a:pt x="99" y="1"/>
                    <a:pt x="7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1"/>
            <p:cNvSpPr/>
            <p:nvPr/>
          </p:nvSpPr>
          <p:spPr>
            <a:xfrm>
              <a:off x="1122122" y="4125675"/>
              <a:ext cx="437441" cy="31852"/>
            </a:xfrm>
            <a:custGeom>
              <a:rect b="b" l="l" r="r" t="t"/>
              <a:pathLst>
                <a:path extrusionOk="0" h="428" w="5878">
                  <a:moveTo>
                    <a:pt x="5754" y="0"/>
                  </a:moveTo>
                  <a:cubicBezTo>
                    <a:pt x="5727" y="0"/>
                    <a:pt x="5700" y="4"/>
                    <a:pt x="5673" y="8"/>
                  </a:cubicBezTo>
                  <a:cubicBezTo>
                    <a:pt x="5600" y="15"/>
                    <a:pt x="5527" y="25"/>
                    <a:pt x="5450" y="32"/>
                  </a:cubicBezTo>
                  <a:cubicBezTo>
                    <a:pt x="5243" y="55"/>
                    <a:pt x="5033" y="65"/>
                    <a:pt x="4823" y="68"/>
                  </a:cubicBezTo>
                  <a:cubicBezTo>
                    <a:pt x="4413" y="72"/>
                    <a:pt x="3999" y="72"/>
                    <a:pt x="3589" y="88"/>
                  </a:cubicBezTo>
                  <a:cubicBezTo>
                    <a:pt x="3179" y="105"/>
                    <a:pt x="2769" y="142"/>
                    <a:pt x="2355" y="172"/>
                  </a:cubicBezTo>
                  <a:cubicBezTo>
                    <a:pt x="2152" y="185"/>
                    <a:pt x="1945" y="198"/>
                    <a:pt x="1738" y="212"/>
                  </a:cubicBezTo>
                  <a:cubicBezTo>
                    <a:pt x="1535" y="228"/>
                    <a:pt x="1331" y="258"/>
                    <a:pt x="1128" y="278"/>
                  </a:cubicBezTo>
                  <a:cubicBezTo>
                    <a:pt x="934" y="299"/>
                    <a:pt x="741" y="292"/>
                    <a:pt x="551" y="322"/>
                  </a:cubicBezTo>
                  <a:cubicBezTo>
                    <a:pt x="443" y="338"/>
                    <a:pt x="322" y="367"/>
                    <a:pt x="206" y="367"/>
                  </a:cubicBezTo>
                  <a:cubicBezTo>
                    <a:pt x="154" y="367"/>
                    <a:pt x="103" y="361"/>
                    <a:pt x="54" y="345"/>
                  </a:cubicBezTo>
                  <a:cubicBezTo>
                    <a:pt x="51" y="344"/>
                    <a:pt x="48" y="344"/>
                    <a:pt x="45" y="344"/>
                  </a:cubicBezTo>
                  <a:cubicBezTo>
                    <a:pt x="12" y="344"/>
                    <a:pt x="0" y="396"/>
                    <a:pt x="37" y="405"/>
                  </a:cubicBezTo>
                  <a:cubicBezTo>
                    <a:pt x="86" y="422"/>
                    <a:pt x="137" y="427"/>
                    <a:pt x="189" y="427"/>
                  </a:cubicBezTo>
                  <a:cubicBezTo>
                    <a:pt x="276" y="427"/>
                    <a:pt x="364" y="411"/>
                    <a:pt x="447" y="399"/>
                  </a:cubicBezTo>
                  <a:cubicBezTo>
                    <a:pt x="521" y="389"/>
                    <a:pt x="598" y="375"/>
                    <a:pt x="674" y="365"/>
                  </a:cubicBezTo>
                  <a:cubicBezTo>
                    <a:pt x="758" y="359"/>
                    <a:pt x="844" y="362"/>
                    <a:pt x="928" y="355"/>
                  </a:cubicBezTo>
                  <a:cubicBezTo>
                    <a:pt x="1128" y="345"/>
                    <a:pt x="1328" y="319"/>
                    <a:pt x="1525" y="295"/>
                  </a:cubicBezTo>
                  <a:cubicBezTo>
                    <a:pt x="1731" y="272"/>
                    <a:pt x="1938" y="258"/>
                    <a:pt x="2145" y="245"/>
                  </a:cubicBezTo>
                  <a:cubicBezTo>
                    <a:pt x="2552" y="218"/>
                    <a:pt x="2959" y="182"/>
                    <a:pt x="3366" y="162"/>
                  </a:cubicBezTo>
                  <a:cubicBezTo>
                    <a:pt x="3776" y="142"/>
                    <a:pt x="4183" y="132"/>
                    <a:pt x="4590" y="132"/>
                  </a:cubicBezTo>
                  <a:cubicBezTo>
                    <a:pt x="4823" y="132"/>
                    <a:pt x="5053" y="128"/>
                    <a:pt x="5287" y="108"/>
                  </a:cubicBezTo>
                  <a:cubicBezTo>
                    <a:pt x="5390" y="102"/>
                    <a:pt x="5493" y="92"/>
                    <a:pt x="5593" y="78"/>
                  </a:cubicBezTo>
                  <a:cubicBezTo>
                    <a:pt x="5636" y="74"/>
                    <a:pt x="5692" y="59"/>
                    <a:pt x="5743" y="59"/>
                  </a:cubicBezTo>
                  <a:cubicBezTo>
                    <a:pt x="5771" y="59"/>
                    <a:pt x="5798" y="64"/>
                    <a:pt x="5820" y="78"/>
                  </a:cubicBezTo>
                  <a:cubicBezTo>
                    <a:pt x="5826" y="82"/>
                    <a:pt x="5832" y="84"/>
                    <a:pt x="5837" y="84"/>
                  </a:cubicBezTo>
                  <a:cubicBezTo>
                    <a:pt x="5862" y="84"/>
                    <a:pt x="5878" y="44"/>
                    <a:pt x="5850" y="25"/>
                  </a:cubicBezTo>
                  <a:cubicBezTo>
                    <a:pt x="5822" y="6"/>
                    <a:pt x="5789" y="0"/>
                    <a:pt x="57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1"/>
            <p:cNvSpPr/>
            <p:nvPr/>
          </p:nvSpPr>
          <p:spPr>
            <a:xfrm>
              <a:off x="1554500" y="4127015"/>
              <a:ext cx="225641" cy="26494"/>
            </a:xfrm>
            <a:custGeom>
              <a:rect b="b" l="l" r="r" t="t"/>
              <a:pathLst>
                <a:path extrusionOk="0" h="356" w="3032">
                  <a:moveTo>
                    <a:pt x="43" y="0"/>
                  </a:moveTo>
                  <a:cubicBezTo>
                    <a:pt x="0" y="0"/>
                    <a:pt x="0" y="64"/>
                    <a:pt x="43" y="64"/>
                  </a:cubicBezTo>
                  <a:lnTo>
                    <a:pt x="40" y="64"/>
                  </a:lnTo>
                  <a:cubicBezTo>
                    <a:pt x="440" y="64"/>
                    <a:pt x="844" y="87"/>
                    <a:pt x="1241" y="120"/>
                  </a:cubicBezTo>
                  <a:cubicBezTo>
                    <a:pt x="1641" y="154"/>
                    <a:pt x="2041" y="187"/>
                    <a:pt x="2435" y="254"/>
                  </a:cubicBezTo>
                  <a:cubicBezTo>
                    <a:pt x="2531" y="270"/>
                    <a:pt x="2625" y="294"/>
                    <a:pt x="2722" y="307"/>
                  </a:cubicBezTo>
                  <a:cubicBezTo>
                    <a:pt x="2808" y="324"/>
                    <a:pt x="2898" y="324"/>
                    <a:pt x="2982" y="354"/>
                  </a:cubicBezTo>
                  <a:cubicBezTo>
                    <a:pt x="2985" y="355"/>
                    <a:pt x="2989" y="356"/>
                    <a:pt x="2992" y="356"/>
                  </a:cubicBezTo>
                  <a:cubicBezTo>
                    <a:pt x="3021" y="356"/>
                    <a:pt x="3031" y="306"/>
                    <a:pt x="2998" y="294"/>
                  </a:cubicBezTo>
                  <a:cubicBezTo>
                    <a:pt x="2922" y="274"/>
                    <a:pt x="2845" y="257"/>
                    <a:pt x="2765" y="254"/>
                  </a:cubicBezTo>
                  <a:cubicBezTo>
                    <a:pt x="2681" y="240"/>
                    <a:pt x="2598" y="224"/>
                    <a:pt x="2515" y="207"/>
                  </a:cubicBezTo>
                  <a:cubicBezTo>
                    <a:pt x="2328" y="170"/>
                    <a:pt x="2135" y="147"/>
                    <a:pt x="1941" y="127"/>
                  </a:cubicBezTo>
                  <a:cubicBezTo>
                    <a:pt x="1541" y="80"/>
                    <a:pt x="1137" y="44"/>
                    <a:pt x="737" y="20"/>
                  </a:cubicBezTo>
                  <a:cubicBezTo>
                    <a:pt x="504" y="7"/>
                    <a:pt x="274"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1"/>
            <p:cNvSpPr/>
            <p:nvPr/>
          </p:nvSpPr>
          <p:spPr>
            <a:xfrm>
              <a:off x="1772401" y="4149043"/>
              <a:ext cx="13693" cy="61620"/>
            </a:xfrm>
            <a:custGeom>
              <a:rect b="b" l="l" r="r" t="t"/>
              <a:pathLst>
                <a:path extrusionOk="0" h="828" w="184">
                  <a:moveTo>
                    <a:pt x="46" y="1"/>
                  </a:moveTo>
                  <a:cubicBezTo>
                    <a:pt x="22" y="1"/>
                    <a:pt x="1" y="23"/>
                    <a:pt x="17" y="45"/>
                  </a:cubicBezTo>
                  <a:lnTo>
                    <a:pt x="20" y="45"/>
                  </a:lnTo>
                  <a:cubicBezTo>
                    <a:pt x="87" y="135"/>
                    <a:pt x="60" y="265"/>
                    <a:pt x="80" y="365"/>
                  </a:cubicBezTo>
                  <a:cubicBezTo>
                    <a:pt x="107" y="508"/>
                    <a:pt x="120" y="652"/>
                    <a:pt x="120" y="795"/>
                  </a:cubicBezTo>
                  <a:cubicBezTo>
                    <a:pt x="120" y="817"/>
                    <a:pt x="136" y="827"/>
                    <a:pt x="152" y="827"/>
                  </a:cubicBezTo>
                  <a:cubicBezTo>
                    <a:pt x="168" y="827"/>
                    <a:pt x="184" y="817"/>
                    <a:pt x="184" y="795"/>
                  </a:cubicBezTo>
                  <a:cubicBezTo>
                    <a:pt x="180" y="648"/>
                    <a:pt x="167" y="498"/>
                    <a:pt x="137" y="348"/>
                  </a:cubicBezTo>
                  <a:cubicBezTo>
                    <a:pt x="117" y="238"/>
                    <a:pt x="144" y="108"/>
                    <a:pt x="74" y="15"/>
                  </a:cubicBezTo>
                  <a:cubicBezTo>
                    <a:pt x="66" y="5"/>
                    <a:pt x="56"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1"/>
            <p:cNvSpPr/>
            <p:nvPr/>
          </p:nvSpPr>
          <p:spPr>
            <a:xfrm>
              <a:off x="1556435" y="4127089"/>
              <a:ext cx="8037" cy="61769"/>
            </a:xfrm>
            <a:custGeom>
              <a:rect b="b" l="l" r="r" t="t"/>
              <a:pathLst>
                <a:path extrusionOk="0" h="830" w="108">
                  <a:moveTo>
                    <a:pt x="48" y="0"/>
                  </a:moveTo>
                  <a:cubicBezTo>
                    <a:pt x="32" y="0"/>
                    <a:pt x="16" y="11"/>
                    <a:pt x="14" y="33"/>
                  </a:cubicBezTo>
                  <a:cubicBezTo>
                    <a:pt x="1" y="290"/>
                    <a:pt x="44" y="543"/>
                    <a:pt x="44" y="800"/>
                  </a:cubicBezTo>
                  <a:cubicBezTo>
                    <a:pt x="44" y="820"/>
                    <a:pt x="60" y="830"/>
                    <a:pt x="76" y="830"/>
                  </a:cubicBezTo>
                  <a:cubicBezTo>
                    <a:pt x="92" y="830"/>
                    <a:pt x="108" y="820"/>
                    <a:pt x="108" y="800"/>
                  </a:cubicBezTo>
                  <a:cubicBezTo>
                    <a:pt x="108" y="543"/>
                    <a:pt x="61" y="290"/>
                    <a:pt x="78" y="33"/>
                  </a:cubicBezTo>
                  <a:cubicBezTo>
                    <a:pt x="79" y="11"/>
                    <a:pt x="64"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1"/>
            <p:cNvSpPr/>
            <p:nvPr/>
          </p:nvSpPr>
          <p:spPr>
            <a:xfrm>
              <a:off x="1693442" y="4130513"/>
              <a:ext cx="11982" cy="11535"/>
            </a:xfrm>
            <a:custGeom>
              <a:rect b="b" l="l" r="r" t="t"/>
              <a:pathLst>
                <a:path extrusionOk="0" h="155" w="161">
                  <a:moveTo>
                    <a:pt x="34" y="0"/>
                  </a:moveTo>
                  <a:cubicBezTo>
                    <a:pt x="26" y="0"/>
                    <a:pt x="17" y="3"/>
                    <a:pt x="11" y="10"/>
                  </a:cubicBezTo>
                  <a:cubicBezTo>
                    <a:pt x="1" y="23"/>
                    <a:pt x="1" y="40"/>
                    <a:pt x="11" y="53"/>
                  </a:cubicBezTo>
                  <a:cubicBezTo>
                    <a:pt x="24" y="67"/>
                    <a:pt x="37" y="77"/>
                    <a:pt x="51" y="90"/>
                  </a:cubicBezTo>
                  <a:cubicBezTo>
                    <a:pt x="67" y="103"/>
                    <a:pt x="81" y="117"/>
                    <a:pt x="94" y="130"/>
                  </a:cubicBezTo>
                  <a:lnTo>
                    <a:pt x="87" y="127"/>
                  </a:lnTo>
                  <a:lnTo>
                    <a:pt x="87" y="127"/>
                  </a:lnTo>
                  <a:cubicBezTo>
                    <a:pt x="91" y="130"/>
                    <a:pt x="94" y="133"/>
                    <a:pt x="97" y="140"/>
                  </a:cubicBezTo>
                  <a:cubicBezTo>
                    <a:pt x="104" y="147"/>
                    <a:pt x="111" y="150"/>
                    <a:pt x="117" y="153"/>
                  </a:cubicBezTo>
                  <a:cubicBezTo>
                    <a:pt x="119" y="154"/>
                    <a:pt x="122" y="155"/>
                    <a:pt x="124" y="155"/>
                  </a:cubicBezTo>
                  <a:cubicBezTo>
                    <a:pt x="130" y="155"/>
                    <a:pt x="136" y="152"/>
                    <a:pt x="141" y="150"/>
                  </a:cubicBezTo>
                  <a:cubicBezTo>
                    <a:pt x="154" y="140"/>
                    <a:pt x="161" y="123"/>
                    <a:pt x="154" y="110"/>
                  </a:cubicBezTo>
                  <a:cubicBezTo>
                    <a:pt x="137" y="87"/>
                    <a:pt x="121" y="67"/>
                    <a:pt x="101" y="50"/>
                  </a:cubicBezTo>
                  <a:cubicBezTo>
                    <a:pt x="87" y="37"/>
                    <a:pt x="71" y="27"/>
                    <a:pt x="57" y="10"/>
                  </a:cubicBezTo>
                  <a:cubicBezTo>
                    <a:pt x="51" y="3"/>
                    <a:pt x="42"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1"/>
            <p:cNvSpPr/>
            <p:nvPr/>
          </p:nvSpPr>
          <p:spPr>
            <a:xfrm>
              <a:off x="1201453" y="4107666"/>
              <a:ext cx="54252" cy="42271"/>
            </a:xfrm>
            <a:custGeom>
              <a:rect b="b" l="l" r="r" t="t"/>
              <a:pathLst>
                <a:path extrusionOk="0" h="568" w="729">
                  <a:moveTo>
                    <a:pt x="684" y="1"/>
                  </a:moveTo>
                  <a:cubicBezTo>
                    <a:pt x="665" y="1"/>
                    <a:pt x="646" y="16"/>
                    <a:pt x="652" y="40"/>
                  </a:cubicBezTo>
                  <a:cubicBezTo>
                    <a:pt x="665" y="97"/>
                    <a:pt x="579" y="147"/>
                    <a:pt x="539" y="170"/>
                  </a:cubicBezTo>
                  <a:cubicBezTo>
                    <a:pt x="489" y="204"/>
                    <a:pt x="435" y="234"/>
                    <a:pt x="379" y="264"/>
                  </a:cubicBezTo>
                  <a:cubicBezTo>
                    <a:pt x="245" y="324"/>
                    <a:pt x="62" y="377"/>
                    <a:pt x="8" y="530"/>
                  </a:cubicBezTo>
                  <a:cubicBezTo>
                    <a:pt x="0" y="553"/>
                    <a:pt x="19" y="568"/>
                    <a:pt x="38" y="568"/>
                  </a:cubicBezTo>
                  <a:cubicBezTo>
                    <a:pt x="51" y="568"/>
                    <a:pt x="63" y="562"/>
                    <a:pt x="68" y="547"/>
                  </a:cubicBezTo>
                  <a:cubicBezTo>
                    <a:pt x="95" y="470"/>
                    <a:pt x="178" y="424"/>
                    <a:pt x="245" y="390"/>
                  </a:cubicBezTo>
                  <a:cubicBezTo>
                    <a:pt x="315" y="364"/>
                    <a:pt x="385" y="330"/>
                    <a:pt x="452" y="294"/>
                  </a:cubicBezTo>
                  <a:cubicBezTo>
                    <a:pt x="509" y="257"/>
                    <a:pt x="572" y="227"/>
                    <a:pt x="625" y="187"/>
                  </a:cubicBezTo>
                  <a:cubicBezTo>
                    <a:pt x="682" y="144"/>
                    <a:pt x="729" y="94"/>
                    <a:pt x="712" y="24"/>
                  </a:cubicBezTo>
                  <a:cubicBezTo>
                    <a:pt x="708" y="8"/>
                    <a:pt x="696" y="1"/>
                    <a:pt x="6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1"/>
            <p:cNvSpPr/>
            <p:nvPr/>
          </p:nvSpPr>
          <p:spPr>
            <a:xfrm>
              <a:off x="1119145" y="4182086"/>
              <a:ext cx="442873" cy="27535"/>
            </a:xfrm>
            <a:custGeom>
              <a:rect b="b" l="l" r="r" t="t"/>
              <a:pathLst>
                <a:path extrusionOk="0" h="370" w="5951">
                  <a:moveTo>
                    <a:pt x="5360" y="1"/>
                  </a:moveTo>
                  <a:cubicBezTo>
                    <a:pt x="5160" y="1"/>
                    <a:pt x="4963" y="4"/>
                    <a:pt x="4763" y="11"/>
                  </a:cubicBezTo>
                  <a:cubicBezTo>
                    <a:pt x="4369" y="24"/>
                    <a:pt x="3976" y="51"/>
                    <a:pt x="3582" y="57"/>
                  </a:cubicBezTo>
                  <a:cubicBezTo>
                    <a:pt x="3189" y="64"/>
                    <a:pt x="2795" y="61"/>
                    <a:pt x="2405" y="97"/>
                  </a:cubicBezTo>
                  <a:cubicBezTo>
                    <a:pt x="2015" y="134"/>
                    <a:pt x="1615" y="151"/>
                    <a:pt x="1214" y="184"/>
                  </a:cubicBezTo>
                  <a:cubicBezTo>
                    <a:pt x="1011" y="201"/>
                    <a:pt x="811" y="201"/>
                    <a:pt x="607" y="208"/>
                  </a:cubicBezTo>
                  <a:cubicBezTo>
                    <a:pt x="411" y="208"/>
                    <a:pt x="217" y="241"/>
                    <a:pt x="34" y="308"/>
                  </a:cubicBezTo>
                  <a:cubicBezTo>
                    <a:pt x="1" y="320"/>
                    <a:pt x="8" y="370"/>
                    <a:pt x="39" y="370"/>
                  </a:cubicBezTo>
                  <a:cubicBezTo>
                    <a:pt x="43" y="370"/>
                    <a:pt x="47" y="369"/>
                    <a:pt x="51" y="368"/>
                  </a:cubicBezTo>
                  <a:cubicBezTo>
                    <a:pt x="384" y="238"/>
                    <a:pt x="741" y="288"/>
                    <a:pt x="1091" y="258"/>
                  </a:cubicBezTo>
                  <a:cubicBezTo>
                    <a:pt x="1488" y="221"/>
                    <a:pt x="1885" y="201"/>
                    <a:pt x="2282" y="171"/>
                  </a:cubicBezTo>
                  <a:cubicBezTo>
                    <a:pt x="2672" y="137"/>
                    <a:pt x="3059" y="127"/>
                    <a:pt x="3452" y="121"/>
                  </a:cubicBezTo>
                  <a:cubicBezTo>
                    <a:pt x="3649" y="121"/>
                    <a:pt x="3842" y="117"/>
                    <a:pt x="4039" y="111"/>
                  </a:cubicBezTo>
                  <a:cubicBezTo>
                    <a:pt x="4236" y="104"/>
                    <a:pt x="4426" y="87"/>
                    <a:pt x="4620" y="77"/>
                  </a:cubicBezTo>
                  <a:cubicBezTo>
                    <a:pt x="4843" y="67"/>
                    <a:pt x="5066" y="64"/>
                    <a:pt x="5287" y="61"/>
                  </a:cubicBezTo>
                  <a:lnTo>
                    <a:pt x="5617" y="61"/>
                  </a:lnTo>
                  <a:cubicBezTo>
                    <a:pt x="5713" y="61"/>
                    <a:pt x="5810" y="74"/>
                    <a:pt x="5907" y="77"/>
                  </a:cubicBezTo>
                  <a:cubicBezTo>
                    <a:pt x="5950" y="77"/>
                    <a:pt x="5950" y="14"/>
                    <a:pt x="5907" y="14"/>
                  </a:cubicBezTo>
                  <a:cubicBezTo>
                    <a:pt x="5823" y="14"/>
                    <a:pt x="5740" y="1"/>
                    <a:pt x="56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1"/>
            <p:cNvSpPr/>
            <p:nvPr/>
          </p:nvSpPr>
          <p:spPr>
            <a:xfrm>
              <a:off x="1556286" y="4183127"/>
              <a:ext cx="227725" cy="28577"/>
            </a:xfrm>
            <a:custGeom>
              <a:rect b="b" l="l" r="r" t="t"/>
              <a:pathLst>
                <a:path extrusionOk="0" h="384" w="3060">
                  <a:moveTo>
                    <a:pt x="105" y="0"/>
                  </a:moveTo>
                  <a:cubicBezTo>
                    <a:pt x="80" y="0"/>
                    <a:pt x="56" y="5"/>
                    <a:pt x="33" y="17"/>
                  </a:cubicBezTo>
                  <a:cubicBezTo>
                    <a:pt x="1" y="34"/>
                    <a:pt x="22" y="77"/>
                    <a:pt x="50" y="77"/>
                  </a:cubicBezTo>
                  <a:cubicBezTo>
                    <a:pt x="54" y="77"/>
                    <a:pt x="58" y="76"/>
                    <a:pt x="63" y="73"/>
                  </a:cubicBezTo>
                  <a:cubicBezTo>
                    <a:pt x="76" y="66"/>
                    <a:pt x="91" y="64"/>
                    <a:pt x="106" y="64"/>
                  </a:cubicBezTo>
                  <a:cubicBezTo>
                    <a:pt x="132" y="64"/>
                    <a:pt x="160" y="71"/>
                    <a:pt x="183" y="73"/>
                  </a:cubicBezTo>
                  <a:cubicBezTo>
                    <a:pt x="223" y="77"/>
                    <a:pt x="263" y="80"/>
                    <a:pt x="303" y="87"/>
                  </a:cubicBezTo>
                  <a:cubicBezTo>
                    <a:pt x="390" y="97"/>
                    <a:pt x="480" y="107"/>
                    <a:pt x="566" y="120"/>
                  </a:cubicBezTo>
                  <a:cubicBezTo>
                    <a:pt x="763" y="143"/>
                    <a:pt x="960" y="170"/>
                    <a:pt x="1157" y="190"/>
                  </a:cubicBezTo>
                  <a:cubicBezTo>
                    <a:pt x="1353" y="214"/>
                    <a:pt x="1550" y="220"/>
                    <a:pt x="1747" y="240"/>
                  </a:cubicBezTo>
                  <a:cubicBezTo>
                    <a:pt x="1940" y="264"/>
                    <a:pt x="2147" y="294"/>
                    <a:pt x="2347" y="310"/>
                  </a:cubicBezTo>
                  <a:lnTo>
                    <a:pt x="2664" y="340"/>
                  </a:lnTo>
                  <a:cubicBezTo>
                    <a:pt x="2718" y="344"/>
                    <a:pt x="2771" y="354"/>
                    <a:pt x="2824" y="354"/>
                  </a:cubicBezTo>
                  <a:cubicBezTo>
                    <a:pt x="2832" y="353"/>
                    <a:pt x="2839" y="353"/>
                    <a:pt x="2847" y="353"/>
                  </a:cubicBezTo>
                  <a:cubicBezTo>
                    <a:pt x="2899" y="353"/>
                    <a:pt x="2948" y="363"/>
                    <a:pt x="2998" y="380"/>
                  </a:cubicBezTo>
                  <a:cubicBezTo>
                    <a:pt x="3002" y="382"/>
                    <a:pt x="3006" y="383"/>
                    <a:pt x="3010" y="383"/>
                  </a:cubicBezTo>
                  <a:cubicBezTo>
                    <a:pt x="3038" y="383"/>
                    <a:pt x="3060" y="339"/>
                    <a:pt x="3028" y="327"/>
                  </a:cubicBezTo>
                  <a:cubicBezTo>
                    <a:pt x="2944" y="287"/>
                    <a:pt x="2858" y="297"/>
                    <a:pt x="2771" y="287"/>
                  </a:cubicBezTo>
                  <a:cubicBezTo>
                    <a:pt x="2667" y="277"/>
                    <a:pt x="2567" y="267"/>
                    <a:pt x="2467" y="260"/>
                  </a:cubicBezTo>
                  <a:cubicBezTo>
                    <a:pt x="2261" y="240"/>
                    <a:pt x="2054" y="214"/>
                    <a:pt x="1847" y="190"/>
                  </a:cubicBezTo>
                  <a:cubicBezTo>
                    <a:pt x="1640" y="167"/>
                    <a:pt x="1427" y="157"/>
                    <a:pt x="1217" y="137"/>
                  </a:cubicBezTo>
                  <a:cubicBezTo>
                    <a:pt x="1007" y="113"/>
                    <a:pt x="807" y="83"/>
                    <a:pt x="600" y="60"/>
                  </a:cubicBezTo>
                  <a:cubicBezTo>
                    <a:pt x="500" y="47"/>
                    <a:pt x="396" y="33"/>
                    <a:pt x="293" y="23"/>
                  </a:cubicBezTo>
                  <a:lnTo>
                    <a:pt x="140" y="3"/>
                  </a:lnTo>
                  <a:cubicBezTo>
                    <a:pt x="128" y="1"/>
                    <a:pt x="116" y="0"/>
                    <a:pt x="1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1"/>
            <p:cNvSpPr/>
            <p:nvPr/>
          </p:nvSpPr>
          <p:spPr>
            <a:xfrm>
              <a:off x="1779322" y="4207091"/>
              <a:ext cx="33340" cy="17265"/>
            </a:xfrm>
            <a:custGeom>
              <a:rect b="b" l="l" r="r" t="t"/>
              <a:pathLst>
                <a:path extrusionOk="0" h="232" w="448">
                  <a:moveTo>
                    <a:pt x="45" y="0"/>
                  </a:moveTo>
                  <a:cubicBezTo>
                    <a:pt x="12" y="0"/>
                    <a:pt x="0" y="52"/>
                    <a:pt x="37" y="62"/>
                  </a:cubicBezTo>
                  <a:cubicBezTo>
                    <a:pt x="101" y="85"/>
                    <a:pt x="161" y="122"/>
                    <a:pt x="214" y="165"/>
                  </a:cubicBezTo>
                  <a:cubicBezTo>
                    <a:pt x="271" y="208"/>
                    <a:pt x="341" y="232"/>
                    <a:pt x="414" y="232"/>
                  </a:cubicBezTo>
                  <a:cubicBezTo>
                    <a:pt x="431" y="232"/>
                    <a:pt x="444" y="218"/>
                    <a:pt x="448" y="202"/>
                  </a:cubicBezTo>
                  <a:cubicBezTo>
                    <a:pt x="444" y="182"/>
                    <a:pt x="431" y="168"/>
                    <a:pt x="414" y="168"/>
                  </a:cubicBezTo>
                  <a:cubicBezTo>
                    <a:pt x="409" y="169"/>
                    <a:pt x="404" y="169"/>
                    <a:pt x="398" y="169"/>
                  </a:cubicBezTo>
                  <a:cubicBezTo>
                    <a:pt x="338" y="169"/>
                    <a:pt x="286" y="135"/>
                    <a:pt x="234" y="102"/>
                  </a:cubicBezTo>
                  <a:cubicBezTo>
                    <a:pt x="181" y="58"/>
                    <a:pt x="121" y="25"/>
                    <a:pt x="54" y="2"/>
                  </a:cubicBezTo>
                  <a:cubicBezTo>
                    <a:pt x="51" y="1"/>
                    <a:pt x="48"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1"/>
            <p:cNvSpPr/>
            <p:nvPr/>
          </p:nvSpPr>
          <p:spPr>
            <a:xfrm>
              <a:off x="1806411" y="4221751"/>
              <a:ext cx="8112" cy="14065"/>
            </a:xfrm>
            <a:custGeom>
              <a:rect b="b" l="l" r="r" t="t"/>
              <a:pathLst>
                <a:path extrusionOk="0" h="189" w="109">
                  <a:moveTo>
                    <a:pt x="63" y="1"/>
                  </a:moveTo>
                  <a:cubicBezTo>
                    <a:pt x="53" y="1"/>
                    <a:pt x="43" y="6"/>
                    <a:pt x="37" y="18"/>
                  </a:cubicBezTo>
                  <a:lnTo>
                    <a:pt x="40" y="18"/>
                  </a:lnTo>
                  <a:cubicBezTo>
                    <a:pt x="24" y="61"/>
                    <a:pt x="14" y="105"/>
                    <a:pt x="4" y="148"/>
                  </a:cubicBezTo>
                  <a:cubicBezTo>
                    <a:pt x="0" y="165"/>
                    <a:pt x="10" y="181"/>
                    <a:pt x="27" y="188"/>
                  </a:cubicBezTo>
                  <a:cubicBezTo>
                    <a:pt x="29" y="189"/>
                    <a:pt x="31" y="189"/>
                    <a:pt x="33" y="189"/>
                  </a:cubicBezTo>
                  <a:cubicBezTo>
                    <a:pt x="48" y="189"/>
                    <a:pt x="61" y="179"/>
                    <a:pt x="67" y="165"/>
                  </a:cubicBezTo>
                  <a:cubicBezTo>
                    <a:pt x="70" y="145"/>
                    <a:pt x="77" y="121"/>
                    <a:pt x="80" y="98"/>
                  </a:cubicBezTo>
                  <a:cubicBezTo>
                    <a:pt x="80" y="88"/>
                    <a:pt x="84" y="81"/>
                    <a:pt x="87" y="71"/>
                  </a:cubicBezTo>
                  <a:cubicBezTo>
                    <a:pt x="87" y="65"/>
                    <a:pt x="87" y="61"/>
                    <a:pt x="90" y="58"/>
                  </a:cubicBezTo>
                  <a:cubicBezTo>
                    <a:pt x="90" y="55"/>
                    <a:pt x="90" y="55"/>
                    <a:pt x="90" y="51"/>
                  </a:cubicBezTo>
                  <a:cubicBezTo>
                    <a:pt x="109" y="26"/>
                    <a:pt x="86" y="1"/>
                    <a:pt x="6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1"/>
            <p:cNvSpPr/>
            <p:nvPr/>
          </p:nvSpPr>
          <p:spPr>
            <a:xfrm>
              <a:off x="1090122" y="4205825"/>
              <a:ext cx="37582" cy="20912"/>
            </a:xfrm>
            <a:custGeom>
              <a:rect b="b" l="l" r="r" t="t"/>
              <a:pathLst>
                <a:path extrusionOk="0" h="281" w="505">
                  <a:moveTo>
                    <a:pt x="459" y="1"/>
                  </a:moveTo>
                  <a:cubicBezTo>
                    <a:pt x="454" y="1"/>
                    <a:pt x="449" y="2"/>
                    <a:pt x="444" y="5"/>
                  </a:cubicBezTo>
                  <a:cubicBezTo>
                    <a:pt x="374" y="45"/>
                    <a:pt x="297" y="82"/>
                    <a:pt x="220" y="109"/>
                  </a:cubicBezTo>
                  <a:cubicBezTo>
                    <a:pt x="147" y="135"/>
                    <a:pt x="80" y="175"/>
                    <a:pt x="24" y="225"/>
                  </a:cubicBezTo>
                  <a:cubicBezTo>
                    <a:pt x="0" y="249"/>
                    <a:pt x="22" y="280"/>
                    <a:pt x="46" y="280"/>
                  </a:cubicBezTo>
                  <a:cubicBezTo>
                    <a:pt x="53" y="280"/>
                    <a:pt x="60" y="278"/>
                    <a:pt x="67" y="272"/>
                  </a:cubicBezTo>
                  <a:cubicBezTo>
                    <a:pt x="124" y="222"/>
                    <a:pt x="187" y="185"/>
                    <a:pt x="257" y="162"/>
                  </a:cubicBezTo>
                  <a:cubicBezTo>
                    <a:pt x="334" y="132"/>
                    <a:pt x="407" y="99"/>
                    <a:pt x="474" y="62"/>
                  </a:cubicBezTo>
                  <a:cubicBezTo>
                    <a:pt x="505" y="42"/>
                    <a:pt x="486" y="1"/>
                    <a:pt x="4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1"/>
            <p:cNvSpPr/>
            <p:nvPr/>
          </p:nvSpPr>
          <p:spPr>
            <a:xfrm>
              <a:off x="1089601" y="4224282"/>
              <a:ext cx="9749" cy="13768"/>
            </a:xfrm>
            <a:custGeom>
              <a:rect b="b" l="l" r="r" t="t"/>
              <a:pathLst>
                <a:path extrusionOk="0" h="185" w="131">
                  <a:moveTo>
                    <a:pt x="34" y="0"/>
                  </a:moveTo>
                  <a:cubicBezTo>
                    <a:pt x="32" y="0"/>
                    <a:pt x="29" y="0"/>
                    <a:pt x="27" y="1"/>
                  </a:cubicBezTo>
                  <a:cubicBezTo>
                    <a:pt x="11" y="4"/>
                    <a:pt x="1" y="24"/>
                    <a:pt x="7" y="41"/>
                  </a:cubicBezTo>
                  <a:cubicBezTo>
                    <a:pt x="14" y="64"/>
                    <a:pt x="24" y="84"/>
                    <a:pt x="41" y="107"/>
                  </a:cubicBezTo>
                  <a:cubicBezTo>
                    <a:pt x="44" y="117"/>
                    <a:pt x="51" y="124"/>
                    <a:pt x="54" y="134"/>
                  </a:cubicBezTo>
                  <a:cubicBezTo>
                    <a:pt x="61" y="144"/>
                    <a:pt x="61" y="144"/>
                    <a:pt x="64" y="151"/>
                  </a:cubicBezTo>
                  <a:cubicBezTo>
                    <a:pt x="64" y="151"/>
                    <a:pt x="64" y="153"/>
                    <a:pt x="64" y="154"/>
                  </a:cubicBezTo>
                  <a:cubicBezTo>
                    <a:pt x="64" y="157"/>
                    <a:pt x="64" y="161"/>
                    <a:pt x="67" y="164"/>
                  </a:cubicBezTo>
                  <a:cubicBezTo>
                    <a:pt x="70" y="178"/>
                    <a:pt x="82" y="185"/>
                    <a:pt x="96" y="185"/>
                  </a:cubicBezTo>
                  <a:cubicBezTo>
                    <a:pt x="98" y="185"/>
                    <a:pt x="101" y="185"/>
                    <a:pt x="104" y="184"/>
                  </a:cubicBezTo>
                  <a:cubicBezTo>
                    <a:pt x="121" y="181"/>
                    <a:pt x="131" y="164"/>
                    <a:pt x="127" y="147"/>
                  </a:cubicBezTo>
                  <a:cubicBezTo>
                    <a:pt x="117" y="124"/>
                    <a:pt x="107" y="101"/>
                    <a:pt x="94" y="77"/>
                  </a:cubicBezTo>
                  <a:cubicBezTo>
                    <a:pt x="87" y="71"/>
                    <a:pt x="84" y="61"/>
                    <a:pt x="77" y="51"/>
                  </a:cubicBezTo>
                  <a:cubicBezTo>
                    <a:pt x="74" y="47"/>
                    <a:pt x="71" y="41"/>
                    <a:pt x="71" y="34"/>
                  </a:cubicBezTo>
                  <a:cubicBezTo>
                    <a:pt x="71" y="33"/>
                    <a:pt x="71" y="32"/>
                    <a:pt x="71" y="31"/>
                  </a:cubicBezTo>
                  <a:lnTo>
                    <a:pt x="67" y="24"/>
                  </a:lnTo>
                  <a:cubicBezTo>
                    <a:pt x="62" y="10"/>
                    <a:pt x="48"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1"/>
            <p:cNvSpPr/>
            <p:nvPr/>
          </p:nvSpPr>
          <p:spPr>
            <a:xfrm>
              <a:off x="1090047" y="4197118"/>
              <a:ext cx="722469" cy="33042"/>
            </a:xfrm>
            <a:custGeom>
              <a:rect b="b" l="l" r="r" t="t"/>
              <a:pathLst>
                <a:path extrusionOk="0" h="444" w="9708">
                  <a:moveTo>
                    <a:pt x="6388" y="1"/>
                  </a:moveTo>
                  <a:cubicBezTo>
                    <a:pt x="6308" y="1"/>
                    <a:pt x="6228" y="2"/>
                    <a:pt x="6148" y="6"/>
                  </a:cubicBezTo>
                  <a:cubicBezTo>
                    <a:pt x="5824" y="16"/>
                    <a:pt x="5497" y="42"/>
                    <a:pt x="5174" y="59"/>
                  </a:cubicBezTo>
                  <a:cubicBezTo>
                    <a:pt x="4837" y="79"/>
                    <a:pt x="4497" y="96"/>
                    <a:pt x="4160" y="106"/>
                  </a:cubicBezTo>
                  <a:cubicBezTo>
                    <a:pt x="3830" y="116"/>
                    <a:pt x="3500" y="119"/>
                    <a:pt x="3170" y="122"/>
                  </a:cubicBezTo>
                  <a:cubicBezTo>
                    <a:pt x="2839" y="126"/>
                    <a:pt x="2509" y="159"/>
                    <a:pt x="2182" y="189"/>
                  </a:cubicBezTo>
                  <a:cubicBezTo>
                    <a:pt x="1816" y="219"/>
                    <a:pt x="1445" y="209"/>
                    <a:pt x="1079" y="232"/>
                  </a:cubicBezTo>
                  <a:cubicBezTo>
                    <a:pt x="898" y="246"/>
                    <a:pt x="722" y="259"/>
                    <a:pt x="545" y="279"/>
                  </a:cubicBezTo>
                  <a:cubicBezTo>
                    <a:pt x="458" y="289"/>
                    <a:pt x="368" y="292"/>
                    <a:pt x="281" y="306"/>
                  </a:cubicBezTo>
                  <a:cubicBezTo>
                    <a:pt x="214" y="321"/>
                    <a:pt x="146" y="370"/>
                    <a:pt x="74" y="370"/>
                  </a:cubicBezTo>
                  <a:cubicBezTo>
                    <a:pt x="67" y="370"/>
                    <a:pt x="61" y="370"/>
                    <a:pt x="55" y="369"/>
                  </a:cubicBezTo>
                  <a:cubicBezTo>
                    <a:pt x="53" y="369"/>
                    <a:pt x="51" y="369"/>
                    <a:pt x="49" y="369"/>
                  </a:cubicBezTo>
                  <a:cubicBezTo>
                    <a:pt x="13" y="369"/>
                    <a:pt x="0" y="423"/>
                    <a:pt x="38" y="429"/>
                  </a:cubicBezTo>
                  <a:lnTo>
                    <a:pt x="38" y="426"/>
                  </a:lnTo>
                  <a:cubicBezTo>
                    <a:pt x="48" y="427"/>
                    <a:pt x="58" y="427"/>
                    <a:pt x="68" y="427"/>
                  </a:cubicBezTo>
                  <a:cubicBezTo>
                    <a:pt x="115" y="427"/>
                    <a:pt x="164" y="415"/>
                    <a:pt x="208" y="396"/>
                  </a:cubicBezTo>
                  <a:cubicBezTo>
                    <a:pt x="285" y="369"/>
                    <a:pt x="365" y="352"/>
                    <a:pt x="448" y="349"/>
                  </a:cubicBezTo>
                  <a:cubicBezTo>
                    <a:pt x="605" y="332"/>
                    <a:pt x="762" y="316"/>
                    <a:pt x="922" y="302"/>
                  </a:cubicBezTo>
                  <a:cubicBezTo>
                    <a:pt x="1245" y="279"/>
                    <a:pt x="1569" y="276"/>
                    <a:pt x="1896" y="266"/>
                  </a:cubicBezTo>
                  <a:cubicBezTo>
                    <a:pt x="2219" y="252"/>
                    <a:pt x="2553" y="209"/>
                    <a:pt x="2879" y="192"/>
                  </a:cubicBezTo>
                  <a:cubicBezTo>
                    <a:pt x="3210" y="172"/>
                    <a:pt x="3543" y="182"/>
                    <a:pt x="3870" y="176"/>
                  </a:cubicBezTo>
                  <a:cubicBezTo>
                    <a:pt x="4530" y="159"/>
                    <a:pt x="5187" y="116"/>
                    <a:pt x="5844" y="79"/>
                  </a:cubicBezTo>
                  <a:cubicBezTo>
                    <a:pt x="6008" y="69"/>
                    <a:pt x="6171" y="64"/>
                    <a:pt x="6335" y="64"/>
                  </a:cubicBezTo>
                  <a:cubicBezTo>
                    <a:pt x="6498" y="64"/>
                    <a:pt x="6661" y="69"/>
                    <a:pt x="6825" y="79"/>
                  </a:cubicBezTo>
                  <a:cubicBezTo>
                    <a:pt x="7138" y="99"/>
                    <a:pt x="7448" y="169"/>
                    <a:pt x="7762" y="212"/>
                  </a:cubicBezTo>
                  <a:cubicBezTo>
                    <a:pt x="8112" y="259"/>
                    <a:pt x="8466" y="279"/>
                    <a:pt x="8816" y="312"/>
                  </a:cubicBezTo>
                  <a:cubicBezTo>
                    <a:pt x="8966" y="329"/>
                    <a:pt x="9116" y="356"/>
                    <a:pt x="9269" y="369"/>
                  </a:cubicBezTo>
                  <a:cubicBezTo>
                    <a:pt x="9393" y="379"/>
                    <a:pt x="9536" y="376"/>
                    <a:pt x="9646" y="439"/>
                  </a:cubicBezTo>
                  <a:cubicBezTo>
                    <a:pt x="9651" y="442"/>
                    <a:pt x="9656" y="443"/>
                    <a:pt x="9661" y="443"/>
                  </a:cubicBezTo>
                  <a:cubicBezTo>
                    <a:pt x="9688" y="443"/>
                    <a:pt x="9707" y="403"/>
                    <a:pt x="9676" y="386"/>
                  </a:cubicBezTo>
                  <a:cubicBezTo>
                    <a:pt x="9583" y="329"/>
                    <a:pt x="9466" y="322"/>
                    <a:pt x="9359" y="312"/>
                  </a:cubicBezTo>
                  <a:cubicBezTo>
                    <a:pt x="9233" y="302"/>
                    <a:pt x="9109" y="286"/>
                    <a:pt x="8986" y="272"/>
                  </a:cubicBezTo>
                  <a:cubicBezTo>
                    <a:pt x="8679" y="232"/>
                    <a:pt x="8369" y="212"/>
                    <a:pt x="8059" y="186"/>
                  </a:cubicBezTo>
                  <a:cubicBezTo>
                    <a:pt x="7739" y="156"/>
                    <a:pt x="7425" y="89"/>
                    <a:pt x="7108" y="46"/>
                  </a:cubicBezTo>
                  <a:cubicBezTo>
                    <a:pt x="6868" y="16"/>
                    <a:pt x="6628" y="1"/>
                    <a:pt x="63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1"/>
            <p:cNvSpPr/>
            <p:nvPr/>
          </p:nvSpPr>
          <p:spPr>
            <a:xfrm>
              <a:off x="1092875" y="4235966"/>
              <a:ext cx="20168" cy="26270"/>
            </a:xfrm>
            <a:custGeom>
              <a:rect b="b" l="l" r="r" t="t"/>
              <a:pathLst>
                <a:path extrusionOk="0" h="353" w="271">
                  <a:moveTo>
                    <a:pt x="70" y="0"/>
                  </a:moveTo>
                  <a:cubicBezTo>
                    <a:pt x="62" y="0"/>
                    <a:pt x="53" y="4"/>
                    <a:pt x="47" y="10"/>
                  </a:cubicBezTo>
                  <a:lnTo>
                    <a:pt x="47" y="7"/>
                  </a:lnTo>
                  <a:cubicBezTo>
                    <a:pt x="0" y="50"/>
                    <a:pt x="10" y="110"/>
                    <a:pt x="40" y="157"/>
                  </a:cubicBezTo>
                  <a:cubicBezTo>
                    <a:pt x="70" y="211"/>
                    <a:pt x="110" y="257"/>
                    <a:pt x="157" y="297"/>
                  </a:cubicBezTo>
                  <a:cubicBezTo>
                    <a:pt x="180" y="314"/>
                    <a:pt x="200" y="331"/>
                    <a:pt x="223" y="347"/>
                  </a:cubicBezTo>
                  <a:cubicBezTo>
                    <a:pt x="228" y="351"/>
                    <a:pt x="233" y="352"/>
                    <a:pt x="238" y="352"/>
                  </a:cubicBezTo>
                  <a:cubicBezTo>
                    <a:pt x="247" y="352"/>
                    <a:pt x="257" y="346"/>
                    <a:pt x="263" y="337"/>
                  </a:cubicBezTo>
                  <a:cubicBezTo>
                    <a:pt x="270" y="321"/>
                    <a:pt x="267" y="304"/>
                    <a:pt x="253" y="294"/>
                  </a:cubicBezTo>
                  <a:lnTo>
                    <a:pt x="247" y="291"/>
                  </a:lnTo>
                  <a:lnTo>
                    <a:pt x="247" y="291"/>
                  </a:lnTo>
                  <a:cubicBezTo>
                    <a:pt x="249" y="293"/>
                    <a:pt x="250" y="294"/>
                    <a:pt x="250" y="294"/>
                  </a:cubicBezTo>
                  <a:cubicBezTo>
                    <a:pt x="249" y="294"/>
                    <a:pt x="246" y="291"/>
                    <a:pt x="243" y="291"/>
                  </a:cubicBezTo>
                  <a:lnTo>
                    <a:pt x="230" y="277"/>
                  </a:lnTo>
                  <a:cubicBezTo>
                    <a:pt x="217" y="267"/>
                    <a:pt x="207" y="261"/>
                    <a:pt x="193" y="247"/>
                  </a:cubicBezTo>
                  <a:cubicBezTo>
                    <a:pt x="170" y="224"/>
                    <a:pt x="143" y="201"/>
                    <a:pt x="123" y="174"/>
                  </a:cubicBezTo>
                  <a:cubicBezTo>
                    <a:pt x="113" y="161"/>
                    <a:pt x="103" y="151"/>
                    <a:pt x="93" y="137"/>
                  </a:cubicBezTo>
                  <a:cubicBezTo>
                    <a:pt x="90" y="131"/>
                    <a:pt x="87" y="121"/>
                    <a:pt x="83" y="117"/>
                  </a:cubicBezTo>
                  <a:cubicBezTo>
                    <a:pt x="80" y="110"/>
                    <a:pt x="83" y="114"/>
                    <a:pt x="83" y="110"/>
                  </a:cubicBezTo>
                  <a:cubicBezTo>
                    <a:pt x="83" y="107"/>
                    <a:pt x="80" y="104"/>
                    <a:pt x="80" y="100"/>
                  </a:cubicBezTo>
                  <a:lnTo>
                    <a:pt x="77" y="90"/>
                  </a:lnTo>
                  <a:cubicBezTo>
                    <a:pt x="77" y="89"/>
                    <a:pt x="77" y="89"/>
                    <a:pt x="77" y="88"/>
                  </a:cubicBezTo>
                  <a:cubicBezTo>
                    <a:pt x="77" y="88"/>
                    <a:pt x="77" y="88"/>
                    <a:pt x="77" y="87"/>
                  </a:cubicBezTo>
                  <a:cubicBezTo>
                    <a:pt x="77" y="84"/>
                    <a:pt x="77" y="80"/>
                    <a:pt x="77" y="77"/>
                  </a:cubicBezTo>
                  <a:lnTo>
                    <a:pt x="77" y="74"/>
                  </a:lnTo>
                  <a:cubicBezTo>
                    <a:pt x="80" y="70"/>
                    <a:pt x="80" y="70"/>
                    <a:pt x="80" y="67"/>
                  </a:cubicBezTo>
                  <a:lnTo>
                    <a:pt x="80" y="67"/>
                  </a:lnTo>
                  <a:cubicBezTo>
                    <a:pt x="79" y="69"/>
                    <a:pt x="79" y="70"/>
                    <a:pt x="79" y="70"/>
                  </a:cubicBezTo>
                  <a:cubicBezTo>
                    <a:pt x="78" y="70"/>
                    <a:pt x="80" y="66"/>
                    <a:pt x="80" y="64"/>
                  </a:cubicBezTo>
                  <a:cubicBezTo>
                    <a:pt x="80" y="62"/>
                    <a:pt x="80" y="62"/>
                    <a:pt x="80" y="62"/>
                  </a:cubicBezTo>
                  <a:cubicBezTo>
                    <a:pt x="81" y="62"/>
                    <a:pt x="82" y="62"/>
                    <a:pt x="83" y="60"/>
                  </a:cubicBezTo>
                  <a:cubicBezTo>
                    <a:pt x="87" y="57"/>
                    <a:pt x="87" y="57"/>
                    <a:pt x="90" y="54"/>
                  </a:cubicBezTo>
                  <a:cubicBezTo>
                    <a:pt x="103" y="40"/>
                    <a:pt x="103" y="20"/>
                    <a:pt x="90" y="10"/>
                  </a:cubicBezTo>
                  <a:cubicBezTo>
                    <a:pt x="85" y="4"/>
                    <a:pt x="78" y="0"/>
                    <a:pt x="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1"/>
            <p:cNvSpPr/>
            <p:nvPr/>
          </p:nvSpPr>
          <p:spPr>
            <a:xfrm>
              <a:off x="1794280" y="4232096"/>
              <a:ext cx="15628" cy="25377"/>
            </a:xfrm>
            <a:custGeom>
              <a:rect b="b" l="l" r="r" t="t"/>
              <a:pathLst>
                <a:path extrusionOk="0" h="341" w="210">
                  <a:moveTo>
                    <a:pt x="135" y="1"/>
                  </a:moveTo>
                  <a:cubicBezTo>
                    <a:pt x="125" y="1"/>
                    <a:pt x="114" y="7"/>
                    <a:pt x="110" y="16"/>
                  </a:cubicBezTo>
                  <a:cubicBezTo>
                    <a:pt x="100" y="29"/>
                    <a:pt x="106" y="49"/>
                    <a:pt x="120" y="59"/>
                  </a:cubicBezTo>
                  <a:cubicBezTo>
                    <a:pt x="130" y="66"/>
                    <a:pt x="140" y="76"/>
                    <a:pt x="147" y="86"/>
                  </a:cubicBezTo>
                  <a:cubicBezTo>
                    <a:pt x="147" y="86"/>
                    <a:pt x="147" y="86"/>
                    <a:pt x="147" y="87"/>
                  </a:cubicBezTo>
                  <a:lnTo>
                    <a:pt x="147" y="87"/>
                  </a:lnTo>
                  <a:cubicBezTo>
                    <a:pt x="147" y="87"/>
                    <a:pt x="147" y="87"/>
                    <a:pt x="147" y="89"/>
                  </a:cubicBezTo>
                  <a:lnTo>
                    <a:pt x="147" y="99"/>
                  </a:lnTo>
                  <a:lnTo>
                    <a:pt x="147" y="106"/>
                  </a:lnTo>
                  <a:cubicBezTo>
                    <a:pt x="147" y="106"/>
                    <a:pt x="147" y="109"/>
                    <a:pt x="147" y="112"/>
                  </a:cubicBezTo>
                  <a:cubicBezTo>
                    <a:pt x="147" y="119"/>
                    <a:pt x="147" y="119"/>
                    <a:pt x="147" y="122"/>
                  </a:cubicBezTo>
                  <a:cubicBezTo>
                    <a:pt x="143" y="122"/>
                    <a:pt x="143" y="126"/>
                    <a:pt x="143" y="129"/>
                  </a:cubicBezTo>
                  <a:lnTo>
                    <a:pt x="140" y="136"/>
                  </a:lnTo>
                  <a:cubicBezTo>
                    <a:pt x="133" y="146"/>
                    <a:pt x="126" y="159"/>
                    <a:pt x="120" y="169"/>
                  </a:cubicBezTo>
                  <a:cubicBezTo>
                    <a:pt x="106" y="186"/>
                    <a:pt x="83" y="209"/>
                    <a:pt x="66" y="229"/>
                  </a:cubicBezTo>
                  <a:cubicBezTo>
                    <a:pt x="46" y="249"/>
                    <a:pt x="30" y="269"/>
                    <a:pt x="16" y="293"/>
                  </a:cubicBezTo>
                  <a:cubicBezTo>
                    <a:pt x="0" y="318"/>
                    <a:pt x="23" y="340"/>
                    <a:pt x="45" y="340"/>
                  </a:cubicBezTo>
                  <a:cubicBezTo>
                    <a:pt x="54" y="340"/>
                    <a:pt x="64" y="336"/>
                    <a:pt x="70" y="326"/>
                  </a:cubicBezTo>
                  <a:cubicBezTo>
                    <a:pt x="73" y="319"/>
                    <a:pt x="76" y="313"/>
                    <a:pt x="80" y="309"/>
                  </a:cubicBezTo>
                  <a:cubicBezTo>
                    <a:pt x="83" y="306"/>
                    <a:pt x="83" y="306"/>
                    <a:pt x="83" y="303"/>
                  </a:cubicBezTo>
                  <a:lnTo>
                    <a:pt x="93" y="296"/>
                  </a:lnTo>
                  <a:cubicBezTo>
                    <a:pt x="103" y="283"/>
                    <a:pt x="113" y="273"/>
                    <a:pt x="123" y="263"/>
                  </a:cubicBezTo>
                  <a:cubicBezTo>
                    <a:pt x="147" y="236"/>
                    <a:pt x="167" y="213"/>
                    <a:pt x="183" y="183"/>
                  </a:cubicBezTo>
                  <a:cubicBezTo>
                    <a:pt x="203" y="159"/>
                    <a:pt x="210" y="129"/>
                    <a:pt x="210" y="96"/>
                  </a:cubicBezTo>
                  <a:cubicBezTo>
                    <a:pt x="203" y="59"/>
                    <a:pt x="183" y="26"/>
                    <a:pt x="150" y="6"/>
                  </a:cubicBezTo>
                  <a:cubicBezTo>
                    <a:pt x="145" y="2"/>
                    <a:pt x="140" y="1"/>
                    <a:pt x="13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1"/>
            <p:cNvSpPr/>
            <p:nvPr/>
          </p:nvSpPr>
          <p:spPr>
            <a:xfrm>
              <a:off x="1794206" y="4252859"/>
              <a:ext cx="8335" cy="57080"/>
            </a:xfrm>
            <a:custGeom>
              <a:rect b="b" l="l" r="r" t="t"/>
              <a:pathLst>
                <a:path extrusionOk="0" h="767" w="112">
                  <a:moveTo>
                    <a:pt x="46" y="0"/>
                  </a:moveTo>
                  <a:cubicBezTo>
                    <a:pt x="30" y="0"/>
                    <a:pt x="14" y="10"/>
                    <a:pt x="14" y="30"/>
                  </a:cubicBezTo>
                  <a:cubicBezTo>
                    <a:pt x="14" y="270"/>
                    <a:pt x="1" y="510"/>
                    <a:pt x="47" y="744"/>
                  </a:cubicBezTo>
                  <a:cubicBezTo>
                    <a:pt x="50" y="760"/>
                    <a:pt x="61" y="767"/>
                    <a:pt x="73" y="767"/>
                  </a:cubicBezTo>
                  <a:cubicBezTo>
                    <a:pt x="91" y="767"/>
                    <a:pt x="111" y="751"/>
                    <a:pt x="107" y="727"/>
                  </a:cubicBezTo>
                  <a:cubicBezTo>
                    <a:pt x="61" y="497"/>
                    <a:pt x="77" y="264"/>
                    <a:pt x="77" y="30"/>
                  </a:cubicBezTo>
                  <a:cubicBezTo>
                    <a:pt x="77" y="10"/>
                    <a:pt x="6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1"/>
            <p:cNvSpPr/>
            <p:nvPr/>
          </p:nvSpPr>
          <p:spPr>
            <a:xfrm>
              <a:off x="1104782" y="4256282"/>
              <a:ext cx="9377" cy="56113"/>
            </a:xfrm>
            <a:custGeom>
              <a:rect b="b" l="l" r="r" t="t"/>
              <a:pathLst>
                <a:path extrusionOk="0" h="754" w="126">
                  <a:moveTo>
                    <a:pt x="50" y="1"/>
                  </a:moveTo>
                  <a:cubicBezTo>
                    <a:pt x="34" y="1"/>
                    <a:pt x="18" y="11"/>
                    <a:pt x="17" y="31"/>
                  </a:cubicBezTo>
                  <a:cubicBezTo>
                    <a:pt x="0" y="261"/>
                    <a:pt x="47" y="491"/>
                    <a:pt x="63" y="721"/>
                  </a:cubicBezTo>
                  <a:cubicBezTo>
                    <a:pt x="63" y="743"/>
                    <a:pt x="79" y="754"/>
                    <a:pt x="95" y="754"/>
                  </a:cubicBezTo>
                  <a:cubicBezTo>
                    <a:pt x="110" y="754"/>
                    <a:pt x="125" y="743"/>
                    <a:pt x="123" y="721"/>
                  </a:cubicBezTo>
                  <a:cubicBezTo>
                    <a:pt x="110" y="491"/>
                    <a:pt x="63" y="264"/>
                    <a:pt x="80" y="31"/>
                  </a:cubicBezTo>
                  <a:cubicBezTo>
                    <a:pt x="80" y="11"/>
                    <a:pt x="65"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1"/>
            <p:cNvSpPr/>
            <p:nvPr/>
          </p:nvSpPr>
          <p:spPr>
            <a:xfrm>
              <a:off x="1091610" y="4307706"/>
              <a:ext cx="22177" cy="50382"/>
            </a:xfrm>
            <a:custGeom>
              <a:rect b="b" l="l" r="r" t="t"/>
              <a:pathLst>
                <a:path extrusionOk="0" h="677" w="298">
                  <a:moveTo>
                    <a:pt x="255" y="0"/>
                  </a:moveTo>
                  <a:cubicBezTo>
                    <a:pt x="245" y="0"/>
                    <a:pt x="236" y="5"/>
                    <a:pt x="230" y="17"/>
                  </a:cubicBezTo>
                  <a:lnTo>
                    <a:pt x="227" y="17"/>
                  </a:lnTo>
                  <a:cubicBezTo>
                    <a:pt x="194" y="64"/>
                    <a:pt x="154" y="104"/>
                    <a:pt x="104" y="137"/>
                  </a:cubicBezTo>
                  <a:cubicBezTo>
                    <a:pt x="60" y="170"/>
                    <a:pt x="30" y="217"/>
                    <a:pt x="20" y="270"/>
                  </a:cubicBezTo>
                  <a:cubicBezTo>
                    <a:pt x="0" y="397"/>
                    <a:pt x="24" y="531"/>
                    <a:pt x="44" y="654"/>
                  </a:cubicBezTo>
                  <a:cubicBezTo>
                    <a:pt x="45" y="670"/>
                    <a:pt x="55" y="677"/>
                    <a:pt x="67" y="677"/>
                  </a:cubicBezTo>
                  <a:cubicBezTo>
                    <a:pt x="85" y="677"/>
                    <a:pt x="106" y="661"/>
                    <a:pt x="104" y="637"/>
                  </a:cubicBezTo>
                  <a:cubicBezTo>
                    <a:pt x="87" y="521"/>
                    <a:pt x="60" y="397"/>
                    <a:pt x="80" y="280"/>
                  </a:cubicBezTo>
                  <a:cubicBezTo>
                    <a:pt x="94" y="230"/>
                    <a:pt x="127" y="190"/>
                    <a:pt x="170" y="164"/>
                  </a:cubicBezTo>
                  <a:cubicBezTo>
                    <a:pt x="217" y="134"/>
                    <a:pt x="254" y="94"/>
                    <a:pt x="284" y="47"/>
                  </a:cubicBezTo>
                  <a:cubicBezTo>
                    <a:pt x="297" y="22"/>
                    <a:pt x="276" y="0"/>
                    <a:pt x="2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1"/>
            <p:cNvSpPr/>
            <p:nvPr/>
          </p:nvSpPr>
          <p:spPr>
            <a:xfrm>
              <a:off x="1795992" y="4304357"/>
              <a:ext cx="20689" cy="50382"/>
            </a:xfrm>
            <a:custGeom>
              <a:rect b="b" l="l" r="r" t="t"/>
              <a:pathLst>
                <a:path extrusionOk="0" h="677" w="278">
                  <a:moveTo>
                    <a:pt x="38" y="0"/>
                  </a:moveTo>
                  <a:cubicBezTo>
                    <a:pt x="20" y="0"/>
                    <a:pt x="1" y="15"/>
                    <a:pt x="7" y="39"/>
                  </a:cubicBezTo>
                  <a:cubicBezTo>
                    <a:pt x="27" y="92"/>
                    <a:pt x="60" y="139"/>
                    <a:pt x="107" y="175"/>
                  </a:cubicBezTo>
                  <a:cubicBezTo>
                    <a:pt x="154" y="209"/>
                    <a:pt x="184" y="255"/>
                    <a:pt x="197" y="309"/>
                  </a:cubicBezTo>
                  <a:cubicBezTo>
                    <a:pt x="210" y="425"/>
                    <a:pt x="144" y="556"/>
                    <a:pt x="210" y="662"/>
                  </a:cubicBezTo>
                  <a:cubicBezTo>
                    <a:pt x="216" y="672"/>
                    <a:pt x="225" y="676"/>
                    <a:pt x="234" y="676"/>
                  </a:cubicBezTo>
                  <a:cubicBezTo>
                    <a:pt x="255" y="676"/>
                    <a:pt x="278" y="652"/>
                    <a:pt x="264" y="629"/>
                  </a:cubicBezTo>
                  <a:cubicBezTo>
                    <a:pt x="234" y="582"/>
                    <a:pt x="244" y="519"/>
                    <a:pt x="250" y="465"/>
                  </a:cubicBezTo>
                  <a:cubicBezTo>
                    <a:pt x="260" y="405"/>
                    <a:pt x="260" y="345"/>
                    <a:pt x="257" y="285"/>
                  </a:cubicBezTo>
                  <a:cubicBezTo>
                    <a:pt x="244" y="232"/>
                    <a:pt x="214" y="185"/>
                    <a:pt x="174" y="149"/>
                  </a:cubicBezTo>
                  <a:cubicBezTo>
                    <a:pt x="130" y="112"/>
                    <a:pt x="87" y="79"/>
                    <a:pt x="67" y="22"/>
                  </a:cubicBezTo>
                  <a:cubicBezTo>
                    <a:pt x="63" y="7"/>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1"/>
            <p:cNvSpPr/>
            <p:nvPr/>
          </p:nvSpPr>
          <p:spPr>
            <a:xfrm>
              <a:off x="1122048" y="4226514"/>
              <a:ext cx="454557" cy="30587"/>
            </a:xfrm>
            <a:custGeom>
              <a:rect b="b" l="l" r="r" t="t"/>
              <a:pathLst>
                <a:path extrusionOk="0" h="411" w="6108">
                  <a:moveTo>
                    <a:pt x="6068" y="1"/>
                  </a:moveTo>
                  <a:cubicBezTo>
                    <a:pt x="5268" y="1"/>
                    <a:pt x="4470" y="74"/>
                    <a:pt x="3673" y="137"/>
                  </a:cubicBezTo>
                  <a:cubicBezTo>
                    <a:pt x="2873" y="201"/>
                    <a:pt x="2079" y="234"/>
                    <a:pt x="1282" y="278"/>
                  </a:cubicBezTo>
                  <a:cubicBezTo>
                    <a:pt x="1065" y="288"/>
                    <a:pt x="845" y="294"/>
                    <a:pt x="625" y="314"/>
                  </a:cubicBezTo>
                  <a:cubicBezTo>
                    <a:pt x="488" y="329"/>
                    <a:pt x="347" y="351"/>
                    <a:pt x="207" y="351"/>
                  </a:cubicBezTo>
                  <a:cubicBezTo>
                    <a:pt x="156" y="351"/>
                    <a:pt x="105" y="348"/>
                    <a:pt x="55" y="341"/>
                  </a:cubicBezTo>
                  <a:cubicBezTo>
                    <a:pt x="53" y="341"/>
                    <a:pt x="50" y="340"/>
                    <a:pt x="48" y="340"/>
                  </a:cubicBezTo>
                  <a:cubicBezTo>
                    <a:pt x="10" y="340"/>
                    <a:pt x="0" y="395"/>
                    <a:pt x="38" y="401"/>
                  </a:cubicBezTo>
                  <a:cubicBezTo>
                    <a:pt x="100" y="407"/>
                    <a:pt x="162" y="410"/>
                    <a:pt x="225" y="410"/>
                  </a:cubicBezTo>
                  <a:cubicBezTo>
                    <a:pt x="328" y="410"/>
                    <a:pt x="431" y="402"/>
                    <a:pt x="535" y="388"/>
                  </a:cubicBezTo>
                  <a:cubicBezTo>
                    <a:pt x="722" y="368"/>
                    <a:pt x="909" y="361"/>
                    <a:pt x="1099" y="351"/>
                  </a:cubicBezTo>
                  <a:cubicBezTo>
                    <a:pt x="1499" y="328"/>
                    <a:pt x="1899" y="308"/>
                    <a:pt x="2303" y="288"/>
                  </a:cubicBezTo>
                  <a:cubicBezTo>
                    <a:pt x="2700" y="264"/>
                    <a:pt x="3100" y="244"/>
                    <a:pt x="3497" y="214"/>
                  </a:cubicBezTo>
                  <a:cubicBezTo>
                    <a:pt x="3897" y="184"/>
                    <a:pt x="4300" y="147"/>
                    <a:pt x="4704" y="121"/>
                  </a:cubicBezTo>
                  <a:cubicBezTo>
                    <a:pt x="5157" y="87"/>
                    <a:pt x="5611" y="64"/>
                    <a:pt x="6068" y="64"/>
                  </a:cubicBezTo>
                  <a:cubicBezTo>
                    <a:pt x="6108" y="64"/>
                    <a:pt x="6108" y="1"/>
                    <a:pt x="60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1"/>
            <p:cNvSpPr/>
            <p:nvPr/>
          </p:nvSpPr>
          <p:spPr>
            <a:xfrm>
              <a:off x="1565886" y="4199053"/>
              <a:ext cx="16968" cy="70997"/>
            </a:xfrm>
            <a:custGeom>
              <a:rect b="b" l="l" r="r" t="t"/>
              <a:pathLst>
                <a:path extrusionOk="0" h="954" w="228">
                  <a:moveTo>
                    <a:pt x="196" y="0"/>
                  </a:moveTo>
                  <a:cubicBezTo>
                    <a:pt x="180" y="0"/>
                    <a:pt x="164" y="11"/>
                    <a:pt x="164" y="33"/>
                  </a:cubicBezTo>
                  <a:cubicBezTo>
                    <a:pt x="161" y="110"/>
                    <a:pt x="124" y="176"/>
                    <a:pt x="87" y="243"/>
                  </a:cubicBezTo>
                  <a:cubicBezTo>
                    <a:pt x="54" y="306"/>
                    <a:pt x="31" y="373"/>
                    <a:pt x="24" y="443"/>
                  </a:cubicBezTo>
                  <a:cubicBezTo>
                    <a:pt x="1" y="603"/>
                    <a:pt x="11" y="763"/>
                    <a:pt x="11" y="923"/>
                  </a:cubicBezTo>
                  <a:cubicBezTo>
                    <a:pt x="11" y="943"/>
                    <a:pt x="26" y="953"/>
                    <a:pt x="42" y="953"/>
                  </a:cubicBezTo>
                  <a:cubicBezTo>
                    <a:pt x="58" y="953"/>
                    <a:pt x="74" y="943"/>
                    <a:pt x="74" y="923"/>
                  </a:cubicBezTo>
                  <a:cubicBezTo>
                    <a:pt x="74" y="760"/>
                    <a:pt x="61" y="593"/>
                    <a:pt x="87" y="433"/>
                  </a:cubicBezTo>
                  <a:cubicBezTo>
                    <a:pt x="101" y="360"/>
                    <a:pt x="127" y="290"/>
                    <a:pt x="167" y="226"/>
                  </a:cubicBezTo>
                  <a:cubicBezTo>
                    <a:pt x="201" y="166"/>
                    <a:pt x="221" y="100"/>
                    <a:pt x="227" y="33"/>
                  </a:cubicBezTo>
                  <a:cubicBezTo>
                    <a:pt x="227" y="11"/>
                    <a:pt x="211" y="0"/>
                    <a:pt x="1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1"/>
            <p:cNvSpPr/>
            <p:nvPr/>
          </p:nvSpPr>
          <p:spPr>
            <a:xfrm>
              <a:off x="1571617" y="4224282"/>
              <a:ext cx="144821" cy="24186"/>
            </a:xfrm>
            <a:custGeom>
              <a:rect b="b" l="l" r="r" t="t"/>
              <a:pathLst>
                <a:path extrusionOk="0" h="325" w="1946">
                  <a:moveTo>
                    <a:pt x="40" y="1"/>
                  </a:moveTo>
                  <a:cubicBezTo>
                    <a:pt x="0" y="1"/>
                    <a:pt x="0" y="64"/>
                    <a:pt x="40" y="64"/>
                  </a:cubicBezTo>
                  <a:cubicBezTo>
                    <a:pt x="120" y="64"/>
                    <a:pt x="200" y="74"/>
                    <a:pt x="280" y="87"/>
                  </a:cubicBezTo>
                  <a:cubicBezTo>
                    <a:pt x="350" y="101"/>
                    <a:pt x="424" y="104"/>
                    <a:pt x="497" y="111"/>
                  </a:cubicBezTo>
                  <a:cubicBezTo>
                    <a:pt x="654" y="127"/>
                    <a:pt x="811" y="144"/>
                    <a:pt x="971" y="167"/>
                  </a:cubicBezTo>
                  <a:cubicBezTo>
                    <a:pt x="1278" y="207"/>
                    <a:pt x="1588" y="261"/>
                    <a:pt x="1891" y="324"/>
                  </a:cubicBezTo>
                  <a:cubicBezTo>
                    <a:pt x="1893" y="325"/>
                    <a:pt x="1895" y="325"/>
                    <a:pt x="1897" y="325"/>
                  </a:cubicBezTo>
                  <a:cubicBezTo>
                    <a:pt x="1933" y="325"/>
                    <a:pt x="1946" y="270"/>
                    <a:pt x="1908" y="261"/>
                  </a:cubicBezTo>
                  <a:cubicBezTo>
                    <a:pt x="1598" y="197"/>
                    <a:pt x="1281" y="144"/>
                    <a:pt x="967" y="104"/>
                  </a:cubicBezTo>
                  <a:cubicBezTo>
                    <a:pt x="817" y="84"/>
                    <a:pt x="667" y="64"/>
                    <a:pt x="517" y="51"/>
                  </a:cubicBezTo>
                  <a:cubicBezTo>
                    <a:pt x="434" y="41"/>
                    <a:pt x="350" y="34"/>
                    <a:pt x="267" y="21"/>
                  </a:cubicBezTo>
                  <a:cubicBezTo>
                    <a:pt x="190" y="11"/>
                    <a:pt x="117"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1"/>
            <p:cNvSpPr/>
            <p:nvPr/>
          </p:nvSpPr>
          <p:spPr>
            <a:xfrm>
              <a:off x="1565142" y="4275706"/>
              <a:ext cx="12949" cy="32075"/>
            </a:xfrm>
            <a:custGeom>
              <a:rect b="b" l="l" r="r" t="t"/>
              <a:pathLst>
                <a:path extrusionOk="0" h="431" w="174">
                  <a:moveTo>
                    <a:pt x="37" y="0"/>
                  </a:moveTo>
                  <a:cubicBezTo>
                    <a:pt x="29" y="0"/>
                    <a:pt x="21" y="3"/>
                    <a:pt x="14" y="10"/>
                  </a:cubicBezTo>
                  <a:cubicBezTo>
                    <a:pt x="1" y="20"/>
                    <a:pt x="1" y="40"/>
                    <a:pt x="14" y="53"/>
                  </a:cubicBezTo>
                  <a:cubicBezTo>
                    <a:pt x="91" y="147"/>
                    <a:pt x="111" y="284"/>
                    <a:pt x="114" y="400"/>
                  </a:cubicBezTo>
                  <a:cubicBezTo>
                    <a:pt x="114" y="420"/>
                    <a:pt x="129" y="430"/>
                    <a:pt x="144" y="430"/>
                  </a:cubicBezTo>
                  <a:cubicBezTo>
                    <a:pt x="159" y="430"/>
                    <a:pt x="174" y="420"/>
                    <a:pt x="174" y="400"/>
                  </a:cubicBezTo>
                  <a:cubicBezTo>
                    <a:pt x="174" y="264"/>
                    <a:pt x="147" y="117"/>
                    <a:pt x="57" y="10"/>
                  </a:cubicBezTo>
                  <a:cubicBezTo>
                    <a:pt x="52" y="3"/>
                    <a:pt x="45"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1"/>
            <p:cNvSpPr/>
            <p:nvPr/>
          </p:nvSpPr>
          <p:spPr>
            <a:xfrm>
              <a:off x="1099275" y="4323855"/>
              <a:ext cx="15703" cy="8186"/>
            </a:xfrm>
            <a:custGeom>
              <a:rect b="b" l="l" r="r" t="t"/>
              <a:pathLst>
                <a:path extrusionOk="0" h="110" w="211">
                  <a:moveTo>
                    <a:pt x="171" y="0"/>
                  </a:moveTo>
                  <a:cubicBezTo>
                    <a:pt x="117" y="0"/>
                    <a:pt x="64" y="17"/>
                    <a:pt x="24" y="53"/>
                  </a:cubicBezTo>
                  <a:cubicBezTo>
                    <a:pt x="1" y="77"/>
                    <a:pt x="23" y="110"/>
                    <a:pt x="49" y="110"/>
                  </a:cubicBezTo>
                  <a:cubicBezTo>
                    <a:pt x="56" y="110"/>
                    <a:pt x="64" y="107"/>
                    <a:pt x="71" y="100"/>
                  </a:cubicBezTo>
                  <a:lnTo>
                    <a:pt x="67" y="97"/>
                  </a:lnTo>
                  <a:lnTo>
                    <a:pt x="77" y="87"/>
                  </a:lnTo>
                  <a:lnTo>
                    <a:pt x="81" y="87"/>
                  </a:lnTo>
                  <a:lnTo>
                    <a:pt x="87" y="80"/>
                  </a:lnTo>
                  <a:lnTo>
                    <a:pt x="101" y="73"/>
                  </a:lnTo>
                  <a:lnTo>
                    <a:pt x="107" y="70"/>
                  </a:lnTo>
                  <a:lnTo>
                    <a:pt x="111" y="70"/>
                  </a:lnTo>
                  <a:cubicBezTo>
                    <a:pt x="121" y="67"/>
                    <a:pt x="131" y="63"/>
                    <a:pt x="144" y="63"/>
                  </a:cubicBezTo>
                  <a:lnTo>
                    <a:pt x="171" y="63"/>
                  </a:lnTo>
                  <a:cubicBezTo>
                    <a:pt x="211" y="63"/>
                    <a:pt x="211" y="0"/>
                    <a:pt x="1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1"/>
            <p:cNvSpPr/>
            <p:nvPr/>
          </p:nvSpPr>
          <p:spPr>
            <a:xfrm>
              <a:off x="1108354" y="4298999"/>
              <a:ext cx="471748" cy="29768"/>
            </a:xfrm>
            <a:custGeom>
              <a:rect b="b" l="l" r="r" t="t"/>
              <a:pathLst>
                <a:path extrusionOk="0" h="400" w="6339">
                  <a:moveTo>
                    <a:pt x="4707" y="0"/>
                  </a:moveTo>
                  <a:cubicBezTo>
                    <a:pt x="4438" y="0"/>
                    <a:pt x="4168" y="7"/>
                    <a:pt x="3897" y="17"/>
                  </a:cubicBezTo>
                  <a:cubicBezTo>
                    <a:pt x="3474" y="37"/>
                    <a:pt x="3057" y="67"/>
                    <a:pt x="2633" y="101"/>
                  </a:cubicBezTo>
                  <a:cubicBezTo>
                    <a:pt x="2213" y="134"/>
                    <a:pt x="1796" y="157"/>
                    <a:pt x="1379" y="197"/>
                  </a:cubicBezTo>
                  <a:cubicBezTo>
                    <a:pt x="1149" y="221"/>
                    <a:pt x="916" y="251"/>
                    <a:pt x="682" y="284"/>
                  </a:cubicBezTo>
                  <a:cubicBezTo>
                    <a:pt x="579" y="301"/>
                    <a:pt x="472" y="314"/>
                    <a:pt x="369" y="327"/>
                  </a:cubicBezTo>
                  <a:cubicBezTo>
                    <a:pt x="322" y="336"/>
                    <a:pt x="275" y="341"/>
                    <a:pt x="228" y="341"/>
                  </a:cubicBezTo>
                  <a:cubicBezTo>
                    <a:pt x="168" y="341"/>
                    <a:pt x="110" y="334"/>
                    <a:pt x="52" y="321"/>
                  </a:cubicBezTo>
                  <a:cubicBezTo>
                    <a:pt x="50" y="320"/>
                    <a:pt x="48" y="320"/>
                    <a:pt x="46" y="320"/>
                  </a:cubicBezTo>
                  <a:cubicBezTo>
                    <a:pt x="14" y="320"/>
                    <a:pt x="1" y="368"/>
                    <a:pt x="35" y="381"/>
                  </a:cubicBezTo>
                  <a:lnTo>
                    <a:pt x="39" y="377"/>
                  </a:lnTo>
                  <a:cubicBezTo>
                    <a:pt x="97" y="394"/>
                    <a:pt x="158" y="400"/>
                    <a:pt x="219" y="400"/>
                  </a:cubicBezTo>
                  <a:cubicBezTo>
                    <a:pt x="331" y="400"/>
                    <a:pt x="444" y="379"/>
                    <a:pt x="552" y="364"/>
                  </a:cubicBezTo>
                  <a:cubicBezTo>
                    <a:pt x="759" y="337"/>
                    <a:pt x="969" y="304"/>
                    <a:pt x="1176" y="281"/>
                  </a:cubicBezTo>
                  <a:cubicBezTo>
                    <a:pt x="1593" y="234"/>
                    <a:pt x="2020" y="211"/>
                    <a:pt x="2440" y="177"/>
                  </a:cubicBezTo>
                  <a:cubicBezTo>
                    <a:pt x="3194" y="121"/>
                    <a:pt x="3946" y="61"/>
                    <a:pt x="4703" y="61"/>
                  </a:cubicBezTo>
                  <a:cubicBezTo>
                    <a:pt x="4792" y="61"/>
                    <a:pt x="4882" y="62"/>
                    <a:pt x="4971" y="64"/>
                  </a:cubicBezTo>
                  <a:cubicBezTo>
                    <a:pt x="5205" y="67"/>
                    <a:pt x="5438" y="77"/>
                    <a:pt x="5675" y="84"/>
                  </a:cubicBezTo>
                  <a:cubicBezTo>
                    <a:pt x="5733" y="86"/>
                    <a:pt x="5791" y="88"/>
                    <a:pt x="5848" y="88"/>
                  </a:cubicBezTo>
                  <a:cubicBezTo>
                    <a:pt x="5889" y="88"/>
                    <a:pt x="5931" y="87"/>
                    <a:pt x="5972" y="84"/>
                  </a:cubicBezTo>
                  <a:cubicBezTo>
                    <a:pt x="6007" y="79"/>
                    <a:pt x="6043" y="77"/>
                    <a:pt x="6078" y="77"/>
                  </a:cubicBezTo>
                  <a:cubicBezTo>
                    <a:pt x="6149" y="77"/>
                    <a:pt x="6220" y="86"/>
                    <a:pt x="6289" y="104"/>
                  </a:cubicBezTo>
                  <a:cubicBezTo>
                    <a:pt x="6292" y="105"/>
                    <a:pt x="6295" y="106"/>
                    <a:pt x="6298" y="106"/>
                  </a:cubicBezTo>
                  <a:cubicBezTo>
                    <a:pt x="6328" y="106"/>
                    <a:pt x="6338" y="53"/>
                    <a:pt x="6302" y="44"/>
                  </a:cubicBezTo>
                  <a:cubicBezTo>
                    <a:pt x="6234" y="22"/>
                    <a:pt x="6165" y="16"/>
                    <a:pt x="6095" y="16"/>
                  </a:cubicBezTo>
                  <a:cubicBezTo>
                    <a:pt x="6000" y="16"/>
                    <a:pt x="5904" y="27"/>
                    <a:pt x="5809" y="27"/>
                  </a:cubicBezTo>
                  <a:cubicBezTo>
                    <a:pt x="5802" y="27"/>
                    <a:pt x="5795" y="27"/>
                    <a:pt x="5788" y="27"/>
                  </a:cubicBezTo>
                  <a:cubicBezTo>
                    <a:pt x="5585" y="21"/>
                    <a:pt x="5378" y="14"/>
                    <a:pt x="5175" y="7"/>
                  </a:cubicBezTo>
                  <a:cubicBezTo>
                    <a:pt x="5019" y="2"/>
                    <a:pt x="4863" y="0"/>
                    <a:pt x="470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1"/>
            <p:cNvSpPr/>
            <p:nvPr/>
          </p:nvSpPr>
          <p:spPr>
            <a:xfrm>
              <a:off x="1571170" y="4300785"/>
              <a:ext cx="213511" cy="25154"/>
            </a:xfrm>
            <a:custGeom>
              <a:rect b="b" l="l" r="r" t="t"/>
              <a:pathLst>
                <a:path extrusionOk="0" h="338" w="2869">
                  <a:moveTo>
                    <a:pt x="37" y="0"/>
                  </a:moveTo>
                  <a:cubicBezTo>
                    <a:pt x="10" y="0"/>
                    <a:pt x="1" y="49"/>
                    <a:pt x="33" y="63"/>
                  </a:cubicBezTo>
                  <a:lnTo>
                    <a:pt x="40" y="63"/>
                  </a:lnTo>
                  <a:cubicBezTo>
                    <a:pt x="96" y="86"/>
                    <a:pt x="157" y="92"/>
                    <a:pt x="218" y="92"/>
                  </a:cubicBezTo>
                  <a:cubicBezTo>
                    <a:pt x="296" y="92"/>
                    <a:pt x="375" y="82"/>
                    <a:pt x="450" y="82"/>
                  </a:cubicBezTo>
                  <a:cubicBezTo>
                    <a:pt x="466" y="82"/>
                    <a:pt x="481" y="82"/>
                    <a:pt x="496" y="83"/>
                  </a:cubicBezTo>
                  <a:cubicBezTo>
                    <a:pt x="687" y="93"/>
                    <a:pt x="873" y="113"/>
                    <a:pt x="1060" y="123"/>
                  </a:cubicBezTo>
                  <a:cubicBezTo>
                    <a:pt x="1254" y="140"/>
                    <a:pt x="1447" y="160"/>
                    <a:pt x="1640" y="183"/>
                  </a:cubicBezTo>
                  <a:cubicBezTo>
                    <a:pt x="1834" y="210"/>
                    <a:pt x="2014" y="220"/>
                    <a:pt x="2204" y="243"/>
                  </a:cubicBezTo>
                  <a:cubicBezTo>
                    <a:pt x="2411" y="260"/>
                    <a:pt x="2614" y="293"/>
                    <a:pt x="2818" y="337"/>
                  </a:cubicBezTo>
                  <a:cubicBezTo>
                    <a:pt x="2820" y="337"/>
                    <a:pt x="2822" y="337"/>
                    <a:pt x="2824" y="337"/>
                  </a:cubicBezTo>
                  <a:cubicBezTo>
                    <a:pt x="2856" y="337"/>
                    <a:pt x="2869" y="289"/>
                    <a:pt x="2834" y="277"/>
                  </a:cubicBezTo>
                  <a:cubicBezTo>
                    <a:pt x="2484" y="187"/>
                    <a:pt x="2117" y="180"/>
                    <a:pt x="1760" y="137"/>
                  </a:cubicBezTo>
                  <a:cubicBezTo>
                    <a:pt x="1567" y="113"/>
                    <a:pt x="1374" y="83"/>
                    <a:pt x="1177" y="70"/>
                  </a:cubicBezTo>
                  <a:cubicBezTo>
                    <a:pt x="990" y="57"/>
                    <a:pt x="800" y="40"/>
                    <a:pt x="613" y="30"/>
                  </a:cubicBezTo>
                  <a:cubicBezTo>
                    <a:pt x="541" y="22"/>
                    <a:pt x="468" y="19"/>
                    <a:pt x="396" y="19"/>
                  </a:cubicBezTo>
                  <a:cubicBezTo>
                    <a:pt x="371" y="19"/>
                    <a:pt x="347" y="19"/>
                    <a:pt x="323" y="20"/>
                  </a:cubicBezTo>
                  <a:cubicBezTo>
                    <a:pt x="282" y="23"/>
                    <a:pt x="240" y="27"/>
                    <a:pt x="197" y="27"/>
                  </a:cubicBezTo>
                  <a:cubicBezTo>
                    <a:pt x="147" y="27"/>
                    <a:pt x="97" y="21"/>
                    <a:pt x="50" y="3"/>
                  </a:cubicBezTo>
                  <a:cubicBezTo>
                    <a:pt x="45" y="1"/>
                    <a:pt x="41"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1"/>
            <p:cNvSpPr/>
            <p:nvPr/>
          </p:nvSpPr>
          <p:spPr>
            <a:xfrm>
              <a:off x="1094587" y="4354591"/>
              <a:ext cx="5805" cy="84690"/>
            </a:xfrm>
            <a:custGeom>
              <a:rect b="b" l="l" r="r" t="t"/>
              <a:pathLst>
                <a:path extrusionOk="0" h="1138" w="78">
                  <a:moveTo>
                    <a:pt x="30" y="1"/>
                  </a:moveTo>
                  <a:cubicBezTo>
                    <a:pt x="15" y="1"/>
                    <a:pt x="0" y="11"/>
                    <a:pt x="0" y="31"/>
                  </a:cubicBezTo>
                  <a:cubicBezTo>
                    <a:pt x="0" y="391"/>
                    <a:pt x="14" y="748"/>
                    <a:pt x="14" y="1108"/>
                  </a:cubicBezTo>
                  <a:cubicBezTo>
                    <a:pt x="14" y="1128"/>
                    <a:pt x="30" y="1138"/>
                    <a:pt x="45" y="1138"/>
                  </a:cubicBezTo>
                  <a:cubicBezTo>
                    <a:pt x="61" y="1138"/>
                    <a:pt x="77" y="1128"/>
                    <a:pt x="77" y="1108"/>
                  </a:cubicBezTo>
                  <a:cubicBezTo>
                    <a:pt x="77" y="748"/>
                    <a:pt x="60" y="391"/>
                    <a:pt x="60" y="31"/>
                  </a:cubicBezTo>
                  <a:cubicBezTo>
                    <a:pt x="60" y="11"/>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1"/>
            <p:cNvSpPr/>
            <p:nvPr/>
          </p:nvSpPr>
          <p:spPr>
            <a:xfrm>
              <a:off x="1093843" y="4422015"/>
              <a:ext cx="486558" cy="22103"/>
            </a:xfrm>
            <a:custGeom>
              <a:rect b="b" l="l" r="r" t="t"/>
              <a:pathLst>
                <a:path extrusionOk="0" h="297" w="6538">
                  <a:moveTo>
                    <a:pt x="6492" y="1"/>
                  </a:moveTo>
                  <a:cubicBezTo>
                    <a:pt x="6487" y="1"/>
                    <a:pt x="6482" y="2"/>
                    <a:pt x="6477" y="5"/>
                  </a:cubicBezTo>
                  <a:cubicBezTo>
                    <a:pt x="6451" y="19"/>
                    <a:pt x="6422" y="22"/>
                    <a:pt x="6391" y="22"/>
                  </a:cubicBezTo>
                  <a:cubicBezTo>
                    <a:pt x="6356" y="22"/>
                    <a:pt x="6319" y="17"/>
                    <a:pt x="6285" y="17"/>
                  </a:cubicBezTo>
                  <a:cubicBezTo>
                    <a:pt x="6276" y="17"/>
                    <a:pt x="6268" y="18"/>
                    <a:pt x="6260" y="18"/>
                  </a:cubicBezTo>
                  <a:cubicBezTo>
                    <a:pt x="6160" y="28"/>
                    <a:pt x="6063" y="38"/>
                    <a:pt x="5967" y="42"/>
                  </a:cubicBezTo>
                  <a:cubicBezTo>
                    <a:pt x="5753" y="55"/>
                    <a:pt x="5543" y="55"/>
                    <a:pt x="5330" y="62"/>
                  </a:cubicBezTo>
                  <a:cubicBezTo>
                    <a:pt x="4903" y="75"/>
                    <a:pt x="4479" y="95"/>
                    <a:pt x="4052" y="118"/>
                  </a:cubicBezTo>
                  <a:cubicBezTo>
                    <a:pt x="3185" y="172"/>
                    <a:pt x="2318" y="208"/>
                    <a:pt x="1448" y="225"/>
                  </a:cubicBezTo>
                  <a:cubicBezTo>
                    <a:pt x="1208" y="228"/>
                    <a:pt x="967" y="228"/>
                    <a:pt x="727" y="232"/>
                  </a:cubicBezTo>
                  <a:cubicBezTo>
                    <a:pt x="650" y="232"/>
                    <a:pt x="573" y="233"/>
                    <a:pt x="497" y="233"/>
                  </a:cubicBezTo>
                  <a:cubicBezTo>
                    <a:pt x="459" y="233"/>
                    <a:pt x="422" y="233"/>
                    <a:pt x="384" y="232"/>
                  </a:cubicBezTo>
                  <a:cubicBezTo>
                    <a:pt x="324" y="228"/>
                    <a:pt x="260" y="222"/>
                    <a:pt x="197" y="212"/>
                  </a:cubicBezTo>
                  <a:cubicBezTo>
                    <a:pt x="177" y="208"/>
                    <a:pt x="154" y="202"/>
                    <a:pt x="134" y="202"/>
                  </a:cubicBezTo>
                  <a:cubicBezTo>
                    <a:pt x="125" y="202"/>
                    <a:pt x="111" y="204"/>
                    <a:pt x="98" y="204"/>
                  </a:cubicBezTo>
                  <a:cubicBezTo>
                    <a:pt x="85" y="204"/>
                    <a:pt x="74" y="202"/>
                    <a:pt x="70" y="192"/>
                  </a:cubicBezTo>
                  <a:cubicBezTo>
                    <a:pt x="65" y="177"/>
                    <a:pt x="52" y="171"/>
                    <a:pt x="39" y="171"/>
                  </a:cubicBezTo>
                  <a:cubicBezTo>
                    <a:pt x="20" y="171"/>
                    <a:pt x="0" y="186"/>
                    <a:pt x="10" y="208"/>
                  </a:cubicBezTo>
                  <a:cubicBezTo>
                    <a:pt x="40" y="282"/>
                    <a:pt x="107" y="259"/>
                    <a:pt x="174" y="272"/>
                  </a:cubicBezTo>
                  <a:cubicBezTo>
                    <a:pt x="274" y="289"/>
                    <a:pt x="377" y="295"/>
                    <a:pt x="484" y="295"/>
                  </a:cubicBezTo>
                  <a:cubicBezTo>
                    <a:pt x="547" y="296"/>
                    <a:pt x="611" y="297"/>
                    <a:pt x="674" y="297"/>
                  </a:cubicBezTo>
                  <a:cubicBezTo>
                    <a:pt x="828" y="297"/>
                    <a:pt x="982" y="294"/>
                    <a:pt x="1138" y="292"/>
                  </a:cubicBezTo>
                  <a:cubicBezTo>
                    <a:pt x="1591" y="285"/>
                    <a:pt x="2045" y="275"/>
                    <a:pt x="2495" y="255"/>
                  </a:cubicBezTo>
                  <a:cubicBezTo>
                    <a:pt x="3395" y="222"/>
                    <a:pt x="4296" y="158"/>
                    <a:pt x="5196" y="128"/>
                  </a:cubicBezTo>
                  <a:cubicBezTo>
                    <a:pt x="5443" y="118"/>
                    <a:pt x="5693" y="118"/>
                    <a:pt x="5940" y="108"/>
                  </a:cubicBezTo>
                  <a:cubicBezTo>
                    <a:pt x="6053" y="102"/>
                    <a:pt x="6163" y="82"/>
                    <a:pt x="6277" y="78"/>
                  </a:cubicBezTo>
                  <a:cubicBezTo>
                    <a:pt x="6282" y="78"/>
                    <a:pt x="6288" y="78"/>
                    <a:pt x="6293" y="78"/>
                  </a:cubicBezTo>
                  <a:cubicBezTo>
                    <a:pt x="6328" y="78"/>
                    <a:pt x="6364" y="82"/>
                    <a:pt x="6399" y="82"/>
                  </a:cubicBezTo>
                  <a:cubicBezTo>
                    <a:pt x="6437" y="82"/>
                    <a:pt x="6473" y="78"/>
                    <a:pt x="6507" y="58"/>
                  </a:cubicBezTo>
                  <a:cubicBezTo>
                    <a:pt x="6538" y="41"/>
                    <a:pt x="6519" y="1"/>
                    <a:pt x="649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1"/>
            <p:cNvSpPr/>
            <p:nvPr/>
          </p:nvSpPr>
          <p:spPr>
            <a:xfrm>
              <a:off x="1568863" y="4300785"/>
              <a:ext cx="8633" cy="126961"/>
            </a:xfrm>
            <a:custGeom>
              <a:rect b="b" l="l" r="r" t="t"/>
              <a:pathLst>
                <a:path extrusionOk="0" h="1706" w="116">
                  <a:moveTo>
                    <a:pt x="78" y="0"/>
                  </a:moveTo>
                  <a:cubicBezTo>
                    <a:pt x="65" y="0"/>
                    <a:pt x="53" y="7"/>
                    <a:pt x="47" y="23"/>
                  </a:cubicBezTo>
                  <a:cubicBezTo>
                    <a:pt x="17" y="147"/>
                    <a:pt x="31" y="273"/>
                    <a:pt x="31" y="400"/>
                  </a:cubicBezTo>
                  <a:lnTo>
                    <a:pt x="31" y="827"/>
                  </a:lnTo>
                  <a:cubicBezTo>
                    <a:pt x="31" y="1110"/>
                    <a:pt x="1" y="1401"/>
                    <a:pt x="47" y="1684"/>
                  </a:cubicBezTo>
                  <a:cubicBezTo>
                    <a:pt x="50" y="1699"/>
                    <a:pt x="60" y="1706"/>
                    <a:pt x="72" y="1706"/>
                  </a:cubicBezTo>
                  <a:cubicBezTo>
                    <a:pt x="90" y="1706"/>
                    <a:pt x="111" y="1689"/>
                    <a:pt x="107" y="1664"/>
                  </a:cubicBezTo>
                  <a:cubicBezTo>
                    <a:pt x="61" y="1387"/>
                    <a:pt x="94" y="1104"/>
                    <a:pt x="94" y="827"/>
                  </a:cubicBezTo>
                  <a:lnTo>
                    <a:pt x="94" y="430"/>
                  </a:lnTo>
                  <a:cubicBezTo>
                    <a:pt x="94" y="300"/>
                    <a:pt x="74" y="167"/>
                    <a:pt x="107" y="40"/>
                  </a:cubicBezTo>
                  <a:cubicBezTo>
                    <a:pt x="115" y="16"/>
                    <a:pt x="97" y="0"/>
                    <a:pt x="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1"/>
            <p:cNvSpPr/>
            <p:nvPr/>
          </p:nvSpPr>
          <p:spPr>
            <a:xfrm>
              <a:off x="1568193" y="4424769"/>
              <a:ext cx="226832" cy="35126"/>
            </a:xfrm>
            <a:custGeom>
              <a:rect b="b" l="l" r="r" t="t"/>
              <a:pathLst>
                <a:path extrusionOk="0" h="472" w="3048">
                  <a:moveTo>
                    <a:pt x="86" y="0"/>
                  </a:moveTo>
                  <a:cubicBezTo>
                    <a:pt x="70" y="0"/>
                    <a:pt x="54" y="3"/>
                    <a:pt x="36" y="11"/>
                  </a:cubicBezTo>
                  <a:cubicBezTo>
                    <a:pt x="0" y="23"/>
                    <a:pt x="10" y="73"/>
                    <a:pt x="42" y="73"/>
                  </a:cubicBezTo>
                  <a:cubicBezTo>
                    <a:pt x="45" y="73"/>
                    <a:pt x="49" y="73"/>
                    <a:pt x="53" y="71"/>
                  </a:cubicBezTo>
                  <a:lnTo>
                    <a:pt x="50" y="71"/>
                  </a:lnTo>
                  <a:cubicBezTo>
                    <a:pt x="62" y="67"/>
                    <a:pt x="76" y="65"/>
                    <a:pt x="90" y="65"/>
                  </a:cubicBezTo>
                  <a:cubicBezTo>
                    <a:pt x="127" y="65"/>
                    <a:pt x="168" y="77"/>
                    <a:pt x="200" y="81"/>
                  </a:cubicBezTo>
                  <a:cubicBezTo>
                    <a:pt x="246" y="88"/>
                    <a:pt x="293" y="98"/>
                    <a:pt x="340" y="108"/>
                  </a:cubicBezTo>
                  <a:cubicBezTo>
                    <a:pt x="430" y="131"/>
                    <a:pt x="520" y="155"/>
                    <a:pt x="610" y="171"/>
                  </a:cubicBezTo>
                  <a:cubicBezTo>
                    <a:pt x="807" y="205"/>
                    <a:pt x="1000" y="242"/>
                    <a:pt x="1193" y="275"/>
                  </a:cubicBezTo>
                  <a:cubicBezTo>
                    <a:pt x="1390" y="312"/>
                    <a:pt x="1590" y="345"/>
                    <a:pt x="1787" y="375"/>
                  </a:cubicBezTo>
                  <a:cubicBezTo>
                    <a:pt x="1971" y="402"/>
                    <a:pt x="2154" y="435"/>
                    <a:pt x="2341" y="448"/>
                  </a:cubicBezTo>
                  <a:cubicBezTo>
                    <a:pt x="2564" y="465"/>
                    <a:pt x="2784" y="472"/>
                    <a:pt x="3008" y="472"/>
                  </a:cubicBezTo>
                  <a:cubicBezTo>
                    <a:pt x="3048" y="472"/>
                    <a:pt x="3048" y="408"/>
                    <a:pt x="3008" y="408"/>
                  </a:cubicBezTo>
                  <a:cubicBezTo>
                    <a:pt x="2811" y="408"/>
                    <a:pt x="2618" y="405"/>
                    <a:pt x="2421" y="392"/>
                  </a:cubicBezTo>
                  <a:cubicBezTo>
                    <a:pt x="2224" y="378"/>
                    <a:pt x="2021" y="352"/>
                    <a:pt x="1824" y="315"/>
                  </a:cubicBezTo>
                  <a:cubicBezTo>
                    <a:pt x="1424" y="252"/>
                    <a:pt x="1027" y="185"/>
                    <a:pt x="630" y="111"/>
                  </a:cubicBezTo>
                  <a:cubicBezTo>
                    <a:pt x="530" y="91"/>
                    <a:pt x="430" y="65"/>
                    <a:pt x="330" y="41"/>
                  </a:cubicBezTo>
                  <a:cubicBezTo>
                    <a:pt x="280" y="31"/>
                    <a:pt x="230" y="21"/>
                    <a:pt x="176" y="15"/>
                  </a:cubicBezTo>
                  <a:cubicBezTo>
                    <a:pt x="144" y="10"/>
                    <a:pt x="115" y="0"/>
                    <a:pt x="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1"/>
            <p:cNvSpPr/>
            <p:nvPr/>
          </p:nvSpPr>
          <p:spPr>
            <a:xfrm>
              <a:off x="1784978" y="4350126"/>
              <a:ext cx="31405" cy="109844"/>
            </a:xfrm>
            <a:custGeom>
              <a:rect b="b" l="l" r="r" t="t"/>
              <a:pathLst>
                <a:path extrusionOk="0" h="1476" w="422">
                  <a:moveTo>
                    <a:pt x="341" y="0"/>
                  </a:moveTo>
                  <a:cubicBezTo>
                    <a:pt x="322" y="0"/>
                    <a:pt x="302" y="15"/>
                    <a:pt x="308" y="37"/>
                  </a:cubicBezTo>
                  <a:cubicBezTo>
                    <a:pt x="352" y="167"/>
                    <a:pt x="325" y="304"/>
                    <a:pt x="322" y="437"/>
                  </a:cubicBezTo>
                  <a:cubicBezTo>
                    <a:pt x="322" y="598"/>
                    <a:pt x="335" y="758"/>
                    <a:pt x="328" y="918"/>
                  </a:cubicBezTo>
                  <a:cubicBezTo>
                    <a:pt x="325" y="1034"/>
                    <a:pt x="335" y="1158"/>
                    <a:pt x="315" y="1271"/>
                  </a:cubicBezTo>
                  <a:cubicBezTo>
                    <a:pt x="312" y="1325"/>
                    <a:pt x="282" y="1375"/>
                    <a:pt x="235" y="1405"/>
                  </a:cubicBezTo>
                  <a:cubicBezTo>
                    <a:pt x="217" y="1414"/>
                    <a:pt x="197" y="1417"/>
                    <a:pt x="176" y="1417"/>
                  </a:cubicBezTo>
                  <a:cubicBezTo>
                    <a:pt x="135" y="1417"/>
                    <a:pt x="92" y="1405"/>
                    <a:pt x="55" y="1398"/>
                  </a:cubicBezTo>
                  <a:cubicBezTo>
                    <a:pt x="53" y="1398"/>
                    <a:pt x="51" y="1397"/>
                    <a:pt x="49" y="1397"/>
                  </a:cubicBezTo>
                  <a:cubicBezTo>
                    <a:pt x="13" y="1397"/>
                    <a:pt x="0" y="1452"/>
                    <a:pt x="38" y="1458"/>
                  </a:cubicBezTo>
                  <a:cubicBezTo>
                    <a:pt x="83" y="1467"/>
                    <a:pt x="129" y="1475"/>
                    <a:pt x="172" y="1475"/>
                  </a:cubicBezTo>
                  <a:cubicBezTo>
                    <a:pt x="241" y="1475"/>
                    <a:pt x="304" y="1454"/>
                    <a:pt x="345" y="1378"/>
                  </a:cubicBezTo>
                  <a:cubicBezTo>
                    <a:pt x="402" y="1271"/>
                    <a:pt x="385" y="1138"/>
                    <a:pt x="388" y="1024"/>
                  </a:cubicBezTo>
                  <a:cubicBezTo>
                    <a:pt x="388" y="938"/>
                    <a:pt x="395" y="851"/>
                    <a:pt x="392" y="764"/>
                  </a:cubicBezTo>
                  <a:cubicBezTo>
                    <a:pt x="392" y="678"/>
                    <a:pt x="388" y="578"/>
                    <a:pt x="388" y="487"/>
                  </a:cubicBezTo>
                  <a:cubicBezTo>
                    <a:pt x="388" y="334"/>
                    <a:pt x="422" y="171"/>
                    <a:pt x="372" y="21"/>
                  </a:cubicBezTo>
                  <a:cubicBezTo>
                    <a:pt x="366" y="6"/>
                    <a:pt x="354" y="0"/>
                    <a:pt x="34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31"/>
          <p:cNvGrpSpPr/>
          <p:nvPr/>
        </p:nvGrpSpPr>
        <p:grpSpPr>
          <a:xfrm>
            <a:off x="6635407" y="2878418"/>
            <a:ext cx="402305" cy="496259"/>
            <a:chOff x="4114800" y="2300611"/>
            <a:chExt cx="842877" cy="1039722"/>
          </a:xfrm>
        </p:grpSpPr>
        <p:sp>
          <p:nvSpPr>
            <p:cNvPr id="994" name="Google Shape;994;p31"/>
            <p:cNvSpPr/>
            <p:nvPr/>
          </p:nvSpPr>
          <p:spPr>
            <a:xfrm>
              <a:off x="4348031" y="3002168"/>
              <a:ext cx="179501" cy="200041"/>
            </a:xfrm>
            <a:custGeom>
              <a:rect b="b" l="l" r="r" t="t"/>
              <a:pathLst>
                <a:path extrusionOk="0" h="2688" w="2412">
                  <a:moveTo>
                    <a:pt x="1023" y="254"/>
                  </a:moveTo>
                  <a:cubicBezTo>
                    <a:pt x="1026" y="255"/>
                    <a:pt x="1028" y="257"/>
                    <a:pt x="1031" y="258"/>
                  </a:cubicBezTo>
                  <a:cubicBezTo>
                    <a:pt x="1061" y="276"/>
                    <a:pt x="1097" y="284"/>
                    <a:pt x="1133" y="284"/>
                  </a:cubicBezTo>
                  <a:cubicBezTo>
                    <a:pt x="1145" y="284"/>
                    <a:pt x="1156" y="283"/>
                    <a:pt x="1168" y="282"/>
                  </a:cubicBezTo>
                  <a:cubicBezTo>
                    <a:pt x="1181" y="278"/>
                    <a:pt x="1198" y="278"/>
                    <a:pt x="1214" y="278"/>
                  </a:cubicBezTo>
                  <a:cubicBezTo>
                    <a:pt x="1271" y="295"/>
                    <a:pt x="1328" y="315"/>
                    <a:pt x="1381" y="345"/>
                  </a:cubicBezTo>
                  <a:cubicBezTo>
                    <a:pt x="1491" y="389"/>
                    <a:pt x="1598" y="445"/>
                    <a:pt x="1691" y="519"/>
                  </a:cubicBezTo>
                  <a:cubicBezTo>
                    <a:pt x="1865" y="652"/>
                    <a:pt x="1985" y="859"/>
                    <a:pt x="2058" y="1062"/>
                  </a:cubicBezTo>
                  <a:cubicBezTo>
                    <a:pt x="2198" y="1452"/>
                    <a:pt x="2175" y="1989"/>
                    <a:pt x="1845" y="2293"/>
                  </a:cubicBezTo>
                  <a:cubicBezTo>
                    <a:pt x="1731" y="2398"/>
                    <a:pt x="1568" y="2437"/>
                    <a:pt x="1413" y="2437"/>
                  </a:cubicBezTo>
                  <a:cubicBezTo>
                    <a:pt x="1373" y="2437"/>
                    <a:pt x="1333" y="2434"/>
                    <a:pt x="1294" y="2430"/>
                  </a:cubicBezTo>
                  <a:cubicBezTo>
                    <a:pt x="1098" y="2403"/>
                    <a:pt x="914" y="2323"/>
                    <a:pt x="761" y="2199"/>
                  </a:cubicBezTo>
                  <a:cubicBezTo>
                    <a:pt x="607" y="2076"/>
                    <a:pt x="487" y="1913"/>
                    <a:pt x="414" y="1733"/>
                  </a:cubicBezTo>
                  <a:lnTo>
                    <a:pt x="414" y="1733"/>
                  </a:lnTo>
                  <a:cubicBezTo>
                    <a:pt x="415" y="1735"/>
                    <a:pt x="416" y="1737"/>
                    <a:pt x="416" y="1737"/>
                  </a:cubicBezTo>
                  <a:cubicBezTo>
                    <a:pt x="415" y="1737"/>
                    <a:pt x="404" y="1709"/>
                    <a:pt x="404" y="1709"/>
                  </a:cubicBezTo>
                  <a:cubicBezTo>
                    <a:pt x="401" y="1703"/>
                    <a:pt x="397" y="1693"/>
                    <a:pt x="397" y="1686"/>
                  </a:cubicBezTo>
                  <a:cubicBezTo>
                    <a:pt x="387" y="1663"/>
                    <a:pt x="381" y="1636"/>
                    <a:pt x="371" y="1613"/>
                  </a:cubicBezTo>
                  <a:cubicBezTo>
                    <a:pt x="357" y="1562"/>
                    <a:pt x="344" y="1512"/>
                    <a:pt x="337" y="1459"/>
                  </a:cubicBezTo>
                  <a:cubicBezTo>
                    <a:pt x="324" y="1366"/>
                    <a:pt x="321" y="1272"/>
                    <a:pt x="327" y="1179"/>
                  </a:cubicBezTo>
                  <a:cubicBezTo>
                    <a:pt x="331" y="1132"/>
                    <a:pt x="341" y="1086"/>
                    <a:pt x="354" y="1039"/>
                  </a:cubicBezTo>
                  <a:cubicBezTo>
                    <a:pt x="361" y="1012"/>
                    <a:pt x="367" y="986"/>
                    <a:pt x="374" y="959"/>
                  </a:cubicBezTo>
                  <a:lnTo>
                    <a:pt x="391" y="915"/>
                  </a:lnTo>
                  <a:cubicBezTo>
                    <a:pt x="391" y="913"/>
                    <a:pt x="400" y="892"/>
                    <a:pt x="399" y="892"/>
                  </a:cubicBezTo>
                  <a:lnTo>
                    <a:pt x="399" y="892"/>
                  </a:lnTo>
                  <a:cubicBezTo>
                    <a:pt x="399" y="892"/>
                    <a:pt x="398" y="893"/>
                    <a:pt x="397" y="895"/>
                  </a:cubicBezTo>
                  <a:cubicBezTo>
                    <a:pt x="451" y="779"/>
                    <a:pt x="514" y="672"/>
                    <a:pt x="587" y="569"/>
                  </a:cubicBezTo>
                  <a:cubicBezTo>
                    <a:pt x="651" y="465"/>
                    <a:pt x="741" y="379"/>
                    <a:pt x="844" y="312"/>
                  </a:cubicBezTo>
                  <a:cubicBezTo>
                    <a:pt x="900" y="277"/>
                    <a:pt x="961" y="260"/>
                    <a:pt x="1023" y="254"/>
                  </a:cubicBezTo>
                  <a:close/>
                  <a:moveTo>
                    <a:pt x="1103" y="0"/>
                  </a:moveTo>
                  <a:cubicBezTo>
                    <a:pt x="1004" y="0"/>
                    <a:pt x="905" y="12"/>
                    <a:pt x="811" y="48"/>
                  </a:cubicBezTo>
                  <a:cubicBezTo>
                    <a:pt x="677" y="108"/>
                    <a:pt x="561" y="198"/>
                    <a:pt x="471" y="312"/>
                  </a:cubicBezTo>
                  <a:cubicBezTo>
                    <a:pt x="314" y="502"/>
                    <a:pt x="174" y="729"/>
                    <a:pt x="114" y="969"/>
                  </a:cubicBezTo>
                  <a:cubicBezTo>
                    <a:pt x="0" y="1426"/>
                    <a:pt x="150" y="1919"/>
                    <a:pt x="464" y="2263"/>
                  </a:cubicBezTo>
                  <a:cubicBezTo>
                    <a:pt x="700" y="2517"/>
                    <a:pt x="1057" y="2687"/>
                    <a:pt x="1410" y="2687"/>
                  </a:cubicBezTo>
                  <a:cubicBezTo>
                    <a:pt x="1552" y="2687"/>
                    <a:pt x="1693" y="2660"/>
                    <a:pt x="1825" y="2600"/>
                  </a:cubicBezTo>
                  <a:cubicBezTo>
                    <a:pt x="2068" y="2490"/>
                    <a:pt x="2235" y="2246"/>
                    <a:pt x="2318" y="1996"/>
                  </a:cubicBezTo>
                  <a:cubicBezTo>
                    <a:pt x="2398" y="1739"/>
                    <a:pt x="2412" y="1469"/>
                    <a:pt x="2358" y="1206"/>
                  </a:cubicBezTo>
                  <a:cubicBezTo>
                    <a:pt x="2302" y="912"/>
                    <a:pt x="2165" y="642"/>
                    <a:pt x="1961" y="425"/>
                  </a:cubicBezTo>
                  <a:cubicBezTo>
                    <a:pt x="1851" y="312"/>
                    <a:pt x="1718" y="222"/>
                    <a:pt x="1575" y="155"/>
                  </a:cubicBezTo>
                  <a:cubicBezTo>
                    <a:pt x="1508" y="125"/>
                    <a:pt x="1434" y="98"/>
                    <a:pt x="1368" y="68"/>
                  </a:cubicBezTo>
                  <a:cubicBezTo>
                    <a:pt x="1350" y="60"/>
                    <a:pt x="1333" y="53"/>
                    <a:pt x="1314" y="48"/>
                  </a:cubicBezTo>
                  <a:lnTo>
                    <a:pt x="1314" y="48"/>
                  </a:lnTo>
                  <a:cubicBezTo>
                    <a:pt x="1294" y="22"/>
                    <a:pt x="1261" y="5"/>
                    <a:pt x="1218" y="5"/>
                  </a:cubicBezTo>
                  <a:cubicBezTo>
                    <a:pt x="1180" y="2"/>
                    <a:pt x="1141" y="0"/>
                    <a:pt x="11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1"/>
            <p:cNvSpPr/>
            <p:nvPr/>
          </p:nvSpPr>
          <p:spPr>
            <a:xfrm>
              <a:off x="4434358" y="3026578"/>
              <a:ext cx="26940" cy="67276"/>
            </a:xfrm>
            <a:custGeom>
              <a:rect b="b" l="l" r="r" t="t"/>
              <a:pathLst>
                <a:path extrusionOk="0" h="904" w="362">
                  <a:moveTo>
                    <a:pt x="311" y="1"/>
                  </a:moveTo>
                  <a:cubicBezTo>
                    <a:pt x="276" y="1"/>
                    <a:pt x="269" y="43"/>
                    <a:pt x="292" y="58"/>
                  </a:cubicBezTo>
                  <a:lnTo>
                    <a:pt x="292" y="58"/>
                  </a:lnTo>
                  <a:cubicBezTo>
                    <a:pt x="285" y="87"/>
                    <a:pt x="275" y="113"/>
                    <a:pt x="264" y="141"/>
                  </a:cubicBezTo>
                  <a:cubicBezTo>
                    <a:pt x="251" y="181"/>
                    <a:pt x="234" y="217"/>
                    <a:pt x="221" y="254"/>
                  </a:cubicBezTo>
                  <a:cubicBezTo>
                    <a:pt x="194" y="327"/>
                    <a:pt x="168" y="401"/>
                    <a:pt x="138" y="474"/>
                  </a:cubicBezTo>
                  <a:cubicBezTo>
                    <a:pt x="111" y="544"/>
                    <a:pt x="94" y="611"/>
                    <a:pt x="68" y="678"/>
                  </a:cubicBezTo>
                  <a:cubicBezTo>
                    <a:pt x="41" y="744"/>
                    <a:pt x="1" y="804"/>
                    <a:pt x="8" y="871"/>
                  </a:cubicBezTo>
                  <a:cubicBezTo>
                    <a:pt x="11" y="893"/>
                    <a:pt x="28" y="903"/>
                    <a:pt x="43" y="903"/>
                  </a:cubicBezTo>
                  <a:cubicBezTo>
                    <a:pt x="59" y="903"/>
                    <a:pt x="73" y="893"/>
                    <a:pt x="71" y="871"/>
                  </a:cubicBezTo>
                  <a:cubicBezTo>
                    <a:pt x="64" y="801"/>
                    <a:pt x="118" y="734"/>
                    <a:pt x="138" y="668"/>
                  </a:cubicBezTo>
                  <a:cubicBezTo>
                    <a:pt x="158" y="594"/>
                    <a:pt x="184" y="524"/>
                    <a:pt x="214" y="454"/>
                  </a:cubicBezTo>
                  <a:cubicBezTo>
                    <a:pt x="244" y="384"/>
                    <a:pt x="268" y="314"/>
                    <a:pt x="294" y="241"/>
                  </a:cubicBezTo>
                  <a:cubicBezTo>
                    <a:pt x="328" y="177"/>
                    <a:pt x="351" y="107"/>
                    <a:pt x="361" y="34"/>
                  </a:cubicBezTo>
                  <a:cubicBezTo>
                    <a:pt x="361" y="17"/>
                    <a:pt x="348" y="1"/>
                    <a:pt x="3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1"/>
            <p:cNvSpPr/>
            <p:nvPr/>
          </p:nvSpPr>
          <p:spPr>
            <a:xfrm>
              <a:off x="4440088" y="3035062"/>
              <a:ext cx="33787" cy="68764"/>
            </a:xfrm>
            <a:custGeom>
              <a:rect b="b" l="l" r="r" t="t"/>
              <a:pathLst>
                <a:path extrusionOk="0" h="924" w="454">
                  <a:moveTo>
                    <a:pt x="416" y="0"/>
                  </a:moveTo>
                  <a:cubicBezTo>
                    <a:pt x="404" y="0"/>
                    <a:pt x="392" y="7"/>
                    <a:pt x="388" y="23"/>
                  </a:cubicBezTo>
                  <a:cubicBezTo>
                    <a:pt x="338" y="190"/>
                    <a:pt x="271" y="350"/>
                    <a:pt x="187" y="503"/>
                  </a:cubicBezTo>
                  <a:cubicBezTo>
                    <a:pt x="157" y="564"/>
                    <a:pt x="127" y="627"/>
                    <a:pt x="104" y="694"/>
                  </a:cubicBezTo>
                  <a:cubicBezTo>
                    <a:pt x="84" y="754"/>
                    <a:pt x="67" y="824"/>
                    <a:pt x="21" y="870"/>
                  </a:cubicBezTo>
                  <a:cubicBezTo>
                    <a:pt x="0" y="893"/>
                    <a:pt x="21" y="924"/>
                    <a:pt x="45" y="924"/>
                  </a:cubicBezTo>
                  <a:cubicBezTo>
                    <a:pt x="52" y="924"/>
                    <a:pt x="60" y="921"/>
                    <a:pt x="67" y="914"/>
                  </a:cubicBezTo>
                  <a:cubicBezTo>
                    <a:pt x="104" y="867"/>
                    <a:pt x="134" y="810"/>
                    <a:pt x="151" y="750"/>
                  </a:cubicBezTo>
                  <a:cubicBezTo>
                    <a:pt x="174" y="677"/>
                    <a:pt x="207" y="604"/>
                    <a:pt x="241" y="534"/>
                  </a:cubicBezTo>
                  <a:cubicBezTo>
                    <a:pt x="328" y="377"/>
                    <a:pt x="394" y="210"/>
                    <a:pt x="448" y="40"/>
                  </a:cubicBezTo>
                  <a:cubicBezTo>
                    <a:pt x="454" y="16"/>
                    <a:pt x="434" y="0"/>
                    <a:pt x="4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1"/>
            <p:cNvSpPr/>
            <p:nvPr/>
          </p:nvSpPr>
          <p:spPr>
            <a:xfrm>
              <a:off x="4394692" y="3113947"/>
              <a:ext cx="42940" cy="58048"/>
            </a:xfrm>
            <a:custGeom>
              <a:rect b="b" l="l" r="r" t="t"/>
              <a:pathLst>
                <a:path extrusionOk="0" h="780" w="577">
                  <a:moveTo>
                    <a:pt x="539" y="1"/>
                  </a:moveTo>
                  <a:cubicBezTo>
                    <a:pt x="527" y="1"/>
                    <a:pt x="515" y="8"/>
                    <a:pt x="511" y="24"/>
                  </a:cubicBezTo>
                  <a:lnTo>
                    <a:pt x="511" y="20"/>
                  </a:lnTo>
                  <a:cubicBezTo>
                    <a:pt x="467" y="147"/>
                    <a:pt x="364" y="237"/>
                    <a:pt x="291" y="341"/>
                  </a:cubicBezTo>
                  <a:cubicBezTo>
                    <a:pt x="200" y="467"/>
                    <a:pt x="117" y="601"/>
                    <a:pt x="20" y="724"/>
                  </a:cubicBezTo>
                  <a:cubicBezTo>
                    <a:pt x="0" y="747"/>
                    <a:pt x="20" y="779"/>
                    <a:pt x="42" y="779"/>
                  </a:cubicBezTo>
                  <a:cubicBezTo>
                    <a:pt x="50" y="779"/>
                    <a:pt x="57" y="776"/>
                    <a:pt x="64" y="768"/>
                  </a:cubicBezTo>
                  <a:cubicBezTo>
                    <a:pt x="167" y="644"/>
                    <a:pt x="251" y="504"/>
                    <a:pt x="344" y="374"/>
                  </a:cubicBezTo>
                  <a:cubicBezTo>
                    <a:pt x="424" y="261"/>
                    <a:pt x="527" y="171"/>
                    <a:pt x="571" y="40"/>
                  </a:cubicBezTo>
                  <a:cubicBezTo>
                    <a:pt x="577" y="16"/>
                    <a:pt x="557" y="1"/>
                    <a:pt x="5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1"/>
            <p:cNvSpPr/>
            <p:nvPr/>
          </p:nvSpPr>
          <p:spPr>
            <a:xfrm>
              <a:off x="4380925" y="3119230"/>
              <a:ext cx="36019" cy="39443"/>
            </a:xfrm>
            <a:custGeom>
              <a:rect b="b" l="l" r="r" t="t"/>
              <a:pathLst>
                <a:path extrusionOk="0" h="530" w="484">
                  <a:moveTo>
                    <a:pt x="442" y="0"/>
                  </a:moveTo>
                  <a:cubicBezTo>
                    <a:pt x="433" y="0"/>
                    <a:pt x="424" y="5"/>
                    <a:pt x="419" y="16"/>
                  </a:cubicBezTo>
                  <a:cubicBezTo>
                    <a:pt x="365" y="113"/>
                    <a:pt x="279" y="186"/>
                    <a:pt x="209" y="270"/>
                  </a:cubicBezTo>
                  <a:cubicBezTo>
                    <a:pt x="179" y="303"/>
                    <a:pt x="155" y="343"/>
                    <a:pt x="129" y="380"/>
                  </a:cubicBezTo>
                  <a:cubicBezTo>
                    <a:pt x="105" y="416"/>
                    <a:pt x="72" y="450"/>
                    <a:pt x="32" y="473"/>
                  </a:cubicBezTo>
                  <a:cubicBezTo>
                    <a:pt x="0" y="488"/>
                    <a:pt x="21" y="530"/>
                    <a:pt x="51" y="530"/>
                  </a:cubicBezTo>
                  <a:cubicBezTo>
                    <a:pt x="56" y="530"/>
                    <a:pt x="60" y="529"/>
                    <a:pt x="65" y="526"/>
                  </a:cubicBezTo>
                  <a:cubicBezTo>
                    <a:pt x="155" y="483"/>
                    <a:pt x="195" y="383"/>
                    <a:pt x="255" y="313"/>
                  </a:cubicBezTo>
                  <a:cubicBezTo>
                    <a:pt x="329" y="226"/>
                    <a:pt x="419" y="150"/>
                    <a:pt x="472" y="46"/>
                  </a:cubicBezTo>
                  <a:cubicBezTo>
                    <a:pt x="484" y="23"/>
                    <a:pt x="462" y="0"/>
                    <a:pt x="4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1"/>
            <p:cNvSpPr/>
            <p:nvPr/>
          </p:nvSpPr>
          <p:spPr>
            <a:xfrm>
              <a:off x="4433316" y="3072123"/>
              <a:ext cx="71890" cy="15628"/>
            </a:xfrm>
            <a:custGeom>
              <a:rect b="b" l="l" r="r" t="t"/>
              <a:pathLst>
                <a:path extrusionOk="0" h="210" w="966">
                  <a:moveTo>
                    <a:pt x="926" y="0"/>
                  </a:moveTo>
                  <a:cubicBezTo>
                    <a:pt x="922" y="0"/>
                    <a:pt x="919" y="1"/>
                    <a:pt x="915" y="2"/>
                  </a:cubicBezTo>
                  <a:cubicBezTo>
                    <a:pt x="835" y="32"/>
                    <a:pt x="749" y="22"/>
                    <a:pt x="665" y="32"/>
                  </a:cubicBezTo>
                  <a:cubicBezTo>
                    <a:pt x="555" y="46"/>
                    <a:pt x="445" y="69"/>
                    <a:pt x="335" y="82"/>
                  </a:cubicBezTo>
                  <a:cubicBezTo>
                    <a:pt x="275" y="89"/>
                    <a:pt x="218" y="96"/>
                    <a:pt x="158" y="106"/>
                  </a:cubicBezTo>
                  <a:cubicBezTo>
                    <a:pt x="112" y="112"/>
                    <a:pt x="45" y="119"/>
                    <a:pt x="15" y="162"/>
                  </a:cubicBezTo>
                  <a:cubicBezTo>
                    <a:pt x="1" y="186"/>
                    <a:pt x="23" y="209"/>
                    <a:pt x="46" y="209"/>
                  </a:cubicBezTo>
                  <a:cubicBezTo>
                    <a:pt x="55" y="209"/>
                    <a:pt x="65" y="205"/>
                    <a:pt x="72" y="196"/>
                  </a:cubicBezTo>
                  <a:lnTo>
                    <a:pt x="68" y="192"/>
                  </a:lnTo>
                  <a:cubicBezTo>
                    <a:pt x="75" y="179"/>
                    <a:pt x="112" y="176"/>
                    <a:pt x="125" y="172"/>
                  </a:cubicBezTo>
                  <a:cubicBezTo>
                    <a:pt x="155" y="166"/>
                    <a:pt x="185" y="162"/>
                    <a:pt x="215" y="159"/>
                  </a:cubicBezTo>
                  <a:cubicBezTo>
                    <a:pt x="278" y="149"/>
                    <a:pt x="342" y="142"/>
                    <a:pt x="405" y="132"/>
                  </a:cubicBezTo>
                  <a:cubicBezTo>
                    <a:pt x="502" y="119"/>
                    <a:pt x="599" y="99"/>
                    <a:pt x="699" y="92"/>
                  </a:cubicBezTo>
                  <a:cubicBezTo>
                    <a:pt x="775" y="86"/>
                    <a:pt x="859" y="92"/>
                    <a:pt x="932" y="62"/>
                  </a:cubicBezTo>
                  <a:cubicBezTo>
                    <a:pt x="965" y="50"/>
                    <a:pt x="955" y="0"/>
                    <a:pt x="92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1"/>
            <p:cNvSpPr/>
            <p:nvPr/>
          </p:nvSpPr>
          <p:spPr>
            <a:xfrm>
              <a:off x="4436367" y="3089835"/>
              <a:ext cx="74420" cy="7814"/>
            </a:xfrm>
            <a:custGeom>
              <a:rect b="b" l="l" r="r" t="t"/>
              <a:pathLst>
                <a:path extrusionOk="0" h="105" w="1000">
                  <a:moveTo>
                    <a:pt x="953" y="0"/>
                  </a:moveTo>
                  <a:cubicBezTo>
                    <a:pt x="952" y="0"/>
                    <a:pt x="950" y="1"/>
                    <a:pt x="948" y="1"/>
                  </a:cubicBezTo>
                  <a:cubicBezTo>
                    <a:pt x="848" y="19"/>
                    <a:pt x="748" y="19"/>
                    <a:pt x="648" y="19"/>
                  </a:cubicBezTo>
                  <a:lnTo>
                    <a:pt x="648" y="19"/>
                  </a:lnTo>
                  <a:cubicBezTo>
                    <a:pt x="598" y="19"/>
                    <a:pt x="548" y="19"/>
                    <a:pt x="498" y="21"/>
                  </a:cubicBezTo>
                  <a:cubicBezTo>
                    <a:pt x="348" y="24"/>
                    <a:pt x="194" y="41"/>
                    <a:pt x="41" y="41"/>
                  </a:cubicBezTo>
                  <a:cubicBezTo>
                    <a:pt x="1" y="41"/>
                    <a:pt x="1" y="104"/>
                    <a:pt x="41" y="104"/>
                  </a:cubicBezTo>
                  <a:cubicBezTo>
                    <a:pt x="197" y="104"/>
                    <a:pt x="354" y="84"/>
                    <a:pt x="514" y="81"/>
                  </a:cubicBezTo>
                  <a:cubicBezTo>
                    <a:pt x="544" y="80"/>
                    <a:pt x="574" y="80"/>
                    <a:pt x="604" y="80"/>
                  </a:cubicBezTo>
                  <a:cubicBezTo>
                    <a:pt x="624" y="80"/>
                    <a:pt x="644" y="80"/>
                    <a:pt x="664" y="80"/>
                  </a:cubicBezTo>
                  <a:cubicBezTo>
                    <a:pt x="764" y="80"/>
                    <a:pt x="864" y="79"/>
                    <a:pt x="964" y="61"/>
                  </a:cubicBezTo>
                  <a:cubicBezTo>
                    <a:pt x="999" y="55"/>
                    <a:pt x="986" y="0"/>
                    <a:pt x="9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1"/>
            <p:cNvSpPr/>
            <p:nvPr/>
          </p:nvSpPr>
          <p:spPr>
            <a:xfrm>
              <a:off x="4362915" y="3082914"/>
              <a:ext cx="70327" cy="7591"/>
            </a:xfrm>
            <a:custGeom>
              <a:rect b="b" l="l" r="r" t="t"/>
              <a:pathLst>
                <a:path extrusionOk="0" h="102" w="945">
                  <a:moveTo>
                    <a:pt x="904" y="1"/>
                  </a:moveTo>
                  <a:cubicBezTo>
                    <a:pt x="751" y="1"/>
                    <a:pt x="601" y="7"/>
                    <a:pt x="447" y="17"/>
                  </a:cubicBezTo>
                  <a:cubicBezTo>
                    <a:pt x="377" y="21"/>
                    <a:pt x="307" y="24"/>
                    <a:pt x="234" y="31"/>
                  </a:cubicBezTo>
                  <a:cubicBezTo>
                    <a:pt x="198" y="33"/>
                    <a:pt x="156" y="40"/>
                    <a:pt x="116" y="40"/>
                  </a:cubicBezTo>
                  <a:cubicBezTo>
                    <a:pt x="93" y="40"/>
                    <a:pt x="71" y="38"/>
                    <a:pt x="51" y="31"/>
                  </a:cubicBezTo>
                  <a:cubicBezTo>
                    <a:pt x="47" y="29"/>
                    <a:pt x="43" y="29"/>
                    <a:pt x="40" y="29"/>
                  </a:cubicBezTo>
                  <a:cubicBezTo>
                    <a:pt x="11" y="29"/>
                    <a:pt x="1" y="79"/>
                    <a:pt x="34" y="91"/>
                  </a:cubicBezTo>
                  <a:lnTo>
                    <a:pt x="34" y="94"/>
                  </a:lnTo>
                  <a:cubicBezTo>
                    <a:pt x="62" y="99"/>
                    <a:pt x="91" y="101"/>
                    <a:pt x="121" y="101"/>
                  </a:cubicBezTo>
                  <a:cubicBezTo>
                    <a:pt x="150" y="101"/>
                    <a:pt x="179" y="99"/>
                    <a:pt x="207" y="94"/>
                  </a:cubicBezTo>
                  <a:cubicBezTo>
                    <a:pt x="281" y="87"/>
                    <a:pt x="357" y="84"/>
                    <a:pt x="431" y="81"/>
                  </a:cubicBezTo>
                  <a:cubicBezTo>
                    <a:pt x="587" y="71"/>
                    <a:pt x="748" y="64"/>
                    <a:pt x="904" y="61"/>
                  </a:cubicBezTo>
                  <a:cubicBezTo>
                    <a:pt x="944" y="61"/>
                    <a:pt x="944" y="1"/>
                    <a:pt x="90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1"/>
            <p:cNvSpPr/>
            <p:nvPr/>
          </p:nvSpPr>
          <p:spPr>
            <a:xfrm>
              <a:off x="4364403" y="3095788"/>
              <a:ext cx="58866" cy="8037"/>
            </a:xfrm>
            <a:custGeom>
              <a:rect b="b" l="l" r="r" t="t"/>
              <a:pathLst>
                <a:path extrusionOk="0" h="108" w="791">
                  <a:moveTo>
                    <a:pt x="751" y="1"/>
                  </a:moveTo>
                  <a:cubicBezTo>
                    <a:pt x="514" y="1"/>
                    <a:pt x="281" y="44"/>
                    <a:pt x="44" y="44"/>
                  </a:cubicBezTo>
                  <a:cubicBezTo>
                    <a:pt x="1" y="44"/>
                    <a:pt x="1" y="108"/>
                    <a:pt x="44" y="108"/>
                  </a:cubicBezTo>
                  <a:cubicBezTo>
                    <a:pt x="281" y="108"/>
                    <a:pt x="514" y="64"/>
                    <a:pt x="751" y="64"/>
                  </a:cubicBezTo>
                  <a:cubicBezTo>
                    <a:pt x="791" y="64"/>
                    <a:pt x="791" y="1"/>
                    <a:pt x="7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1"/>
            <p:cNvSpPr/>
            <p:nvPr/>
          </p:nvSpPr>
          <p:spPr>
            <a:xfrm>
              <a:off x="4389111" y="3035508"/>
              <a:ext cx="27982" cy="51424"/>
            </a:xfrm>
            <a:custGeom>
              <a:rect b="b" l="l" r="r" t="t"/>
              <a:pathLst>
                <a:path extrusionOk="0" h="691" w="376">
                  <a:moveTo>
                    <a:pt x="45" y="0"/>
                  </a:moveTo>
                  <a:cubicBezTo>
                    <a:pt x="22" y="0"/>
                    <a:pt x="1" y="32"/>
                    <a:pt x="19" y="57"/>
                  </a:cubicBezTo>
                  <a:lnTo>
                    <a:pt x="22" y="57"/>
                  </a:lnTo>
                  <a:cubicBezTo>
                    <a:pt x="89" y="137"/>
                    <a:pt x="109" y="251"/>
                    <a:pt x="145" y="344"/>
                  </a:cubicBezTo>
                  <a:cubicBezTo>
                    <a:pt x="192" y="457"/>
                    <a:pt x="245" y="568"/>
                    <a:pt x="305" y="674"/>
                  </a:cubicBezTo>
                  <a:cubicBezTo>
                    <a:pt x="312" y="686"/>
                    <a:pt x="321" y="690"/>
                    <a:pt x="331" y="690"/>
                  </a:cubicBezTo>
                  <a:cubicBezTo>
                    <a:pt x="353" y="690"/>
                    <a:pt x="375" y="666"/>
                    <a:pt x="359" y="641"/>
                  </a:cubicBezTo>
                  <a:cubicBezTo>
                    <a:pt x="295" y="534"/>
                    <a:pt x="242" y="421"/>
                    <a:pt x="195" y="304"/>
                  </a:cubicBezTo>
                  <a:cubicBezTo>
                    <a:pt x="159" y="204"/>
                    <a:pt x="135" y="97"/>
                    <a:pt x="65" y="11"/>
                  </a:cubicBezTo>
                  <a:cubicBezTo>
                    <a:pt x="59" y="3"/>
                    <a:pt x="52"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1"/>
            <p:cNvSpPr/>
            <p:nvPr/>
          </p:nvSpPr>
          <p:spPr>
            <a:xfrm>
              <a:off x="4403102" y="3021145"/>
              <a:ext cx="17563" cy="38773"/>
            </a:xfrm>
            <a:custGeom>
              <a:rect b="b" l="l" r="r" t="t"/>
              <a:pathLst>
                <a:path extrusionOk="0" h="521" w="236">
                  <a:moveTo>
                    <a:pt x="42" y="0"/>
                  </a:moveTo>
                  <a:cubicBezTo>
                    <a:pt x="21" y="0"/>
                    <a:pt x="1" y="22"/>
                    <a:pt x="14" y="47"/>
                  </a:cubicBezTo>
                  <a:cubicBezTo>
                    <a:pt x="77" y="194"/>
                    <a:pt x="127" y="344"/>
                    <a:pt x="168" y="497"/>
                  </a:cubicBezTo>
                  <a:cubicBezTo>
                    <a:pt x="172" y="513"/>
                    <a:pt x="184" y="520"/>
                    <a:pt x="197" y="520"/>
                  </a:cubicBezTo>
                  <a:cubicBezTo>
                    <a:pt x="216" y="520"/>
                    <a:pt x="236" y="504"/>
                    <a:pt x="228" y="480"/>
                  </a:cubicBezTo>
                  <a:cubicBezTo>
                    <a:pt x="188" y="320"/>
                    <a:pt x="134" y="167"/>
                    <a:pt x="71" y="17"/>
                  </a:cubicBezTo>
                  <a:cubicBezTo>
                    <a:pt x="63" y="5"/>
                    <a:pt x="53" y="0"/>
                    <a:pt x="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1"/>
            <p:cNvSpPr/>
            <p:nvPr/>
          </p:nvSpPr>
          <p:spPr>
            <a:xfrm>
              <a:off x="4422897" y="3113872"/>
              <a:ext cx="34456" cy="73155"/>
            </a:xfrm>
            <a:custGeom>
              <a:rect b="b" l="l" r="r" t="t"/>
              <a:pathLst>
                <a:path extrusionOk="0" h="983" w="463">
                  <a:moveTo>
                    <a:pt x="37" y="1"/>
                  </a:moveTo>
                  <a:cubicBezTo>
                    <a:pt x="19" y="1"/>
                    <a:pt x="1" y="16"/>
                    <a:pt x="5" y="38"/>
                  </a:cubicBezTo>
                  <a:cubicBezTo>
                    <a:pt x="48" y="208"/>
                    <a:pt x="125" y="365"/>
                    <a:pt x="195" y="525"/>
                  </a:cubicBezTo>
                  <a:cubicBezTo>
                    <a:pt x="262" y="675"/>
                    <a:pt x="302" y="832"/>
                    <a:pt x="392" y="969"/>
                  </a:cubicBezTo>
                  <a:cubicBezTo>
                    <a:pt x="399" y="978"/>
                    <a:pt x="408" y="983"/>
                    <a:pt x="418" y="983"/>
                  </a:cubicBezTo>
                  <a:cubicBezTo>
                    <a:pt x="440" y="983"/>
                    <a:pt x="463" y="960"/>
                    <a:pt x="448" y="939"/>
                  </a:cubicBezTo>
                  <a:cubicBezTo>
                    <a:pt x="358" y="805"/>
                    <a:pt x="318" y="652"/>
                    <a:pt x="255" y="505"/>
                  </a:cubicBezTo>
                  <a:cubicBezTo>
                    <a:pt x="188" y="345"/>
                    <a:pt x="108" y="192"/>
                    <a:pt x="65" y="21"/>
                  </a:cubicBezTo>
                  <a:cubicBezTo>
                    <a:pt x="60" y="7"/>
                    <a:pt x="48"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1"/>
            <p:cNvSpPr/>
            <p:nvPr/>
          </p:nvSpPr>
          <p:spPr>
            <a:xfrm>
              <a:off x="4437111" y="3112384"/>
              <a:ext cx="35796" cy="66978"/>
            </a:xfrm>
            <a:custGeom>
              <a:rect b="b" l="l" r="r" t="t"/>
              <a:pathLst>
                <a:path extrusionOk="0" h="900" w="481">
                  <a:moveTo>
                    <a:pt x="45" y="1"/>
                  </a:moveTo>
                  <a:cubicBezTo>
                    <a:pt x="22" y="1"/>
                    <a:pt x="1" y="24"/>
                    <a:pt x="17" y="45"/>
                  </a:cubicBezTo>
                  <a:lnTo>
                    <a:pt x="14" y="45"/>
                  </a:lnTo>
                  <a:cubicBezTo>
                    <a:pt x="54" y="108"/>
                    <a:pt x="87" y="172"/>
                    <a:pt x="107" y="242"/>
                  </a:cubicBezTo>
                  <a:cubicBezTo>
                    <a:pt x="134" y="312"/>
                    <a:pt x="161" y="385"/>
                    <a:pt x="191" y="455"/>
                  </a:cubicBezTo>
                  <a:cubicBezTo>
                    <a:pt x="224" y="525"/>
                    <a:pt x="261" y="602"/>
                    <a:pt x="297" y="675"/>
                  </a:cubicBezTo>
                  <a:cubicBezTo>
                    <a:pt x="327" y="748"/>
                    <a:pt x="368" y="819"/>
                    <a:pt x="411" y="885"/>
                  </a:cubicBezTo>
                  <a:cubicBezTo>
                    <a:pt x="418" y="895"/>
                    <a:pt x="427" y="899"/>
                    <a:pt x="437" y="899"/>
                  </a:cubicBezTo>
                  <a:cubicBezTo>
                    <a:pt x="459" y="899"/>
                    <a:pt x="481" y="876"/>
                    <a:pt x="464" y="855"/>
                  </a:cubicBezTo>
                  <a:cubicBezTo>
                    <a:pt x="421" y="789"/>
                    <a:pt x="384" y="722"/>
                    <a:pt x="354" y="652"/>
                  </a:cubicBezTo>
                  <a:cubicBezTo>
                    <a:pt x="317" y="572"/>
                    <a:pt x="277" y="498"/>
                    <a:pt x="244" y="418"/>
                  </a:cubicBezTo>
                  <a:cubicBezTo>
                    <a:pt x="187" y="285"/>
                    <a:pt x="154" y="132"/>
                    <a:pt x="71" y="15"/>
                  </a:cubicBezTo>
                  <a:cubicBezTo>
                    <a:pt x="64" y="5"/>
                    <a:pt x="54"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1"/>
            <p:cNvSpPr/>
            <p:nvPr/>
          </p:nvSpPr>
          <p:spPr>
            <a:xfrm>
              <a:off x="4439642" y="3020178"/>
              <a:ext cx="9972" cy="47406"/>
            </a:xfrm>
            <a:custGeom>
              <a:rect b="b" l="l" r="r" t="t"/>
              <a:pathLst>
                <a:path extrusionOk="0" h="637" w="134">
                  <a:moveTo>
                    <a:pt x="77" y="1"/>
                  </a:moveTo>
                  <a:cubicBezTo>
                    <a:pt x="57" y="1"/>
                    <a:pt x="35" y="24"/>
                    <a:pt x="47" y="50"/>
                  </a:cubicBezTo>
                  <a:cubicBezTo>
                    <a:pt x="57" y="87"/>
                    <a:pt x="57" y="127"/>
                    <a:pt x="47" y="163"/>
                  </a:cubicBezTo>
                  <a:cubicBezTo>
                    <a:pt x="40" y="200"/>
                    <a:pt x="27" y="237"/>
                    <a:pt x="20" y="273"/>
                  </a:cubicBezTo>
                  <a:cubicBezTo>
                    <a:pt x="7" y="383"/>
                    <a:pt x="0" y="493"/>
                    <a:pt x="0" y="607"/>
                  </a:cubicBezTo>
                  <a:cubicBezTo>
                    <a:pt x="0" y="627"/>
                    <a:pt x="16" y="637"/>
                    <a:pt x="32" y="637"/>
                  </a:cubicBezTo>
                  <a:cubicBezTo>
                    <a:pt x="48" y="637"/>
                    <a:pt x="63" y="627"/>
                    <a:pt x="63" y="607"/>
                  </a:cubicBezTo>
                  <a:cubicBezTo>
                    <a:pt x="63" y="547"/>
                    <a:pt x="63" y="487"/>
                    <a:pt x="70" y="430"/>
                  </a:cubicBezTo>
                  <a:cubicBezTo>
                    <a:pt x="70" y="373"/>
                    <a:pt x="77" y="320"/>
                    <a:pt x="87" y="267"/>
                  </a:cubicBezTo>
                  <a:cubicBezTo>
                    <a:pt x="103" y="190"/>
                    <a:pt x="133" y="97"/>
                    <a:pt x="100" y="16"/>
                  </a:cubicBezTo>
                  <a:cubicBezTo>
                    <a:pt x="95" y="5"/>
                    <a:pt x="86"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1"/>
            <p:cNvSpPr/>
            <p:nvPr/>
          </p:nvSpPr>
          <p:spPr>
            <a:xfrm>
              <a:off x="4426916" y="3111044"/>
              <a:ext cx="13544" cy="70699"/>
            </a:xfrm>
            <a:custGeom>
              <a:rect b="b" l="l" r="r" t="t"/>
              <a:pathLst>
                <a:path extrusionOk="0" h="950" w="182">
                  <a:moveTo>
                    <a:pt x="178" y="46"/>
                  </a:moveTo>
                  <a:cubicBezTo>
                    <a:pt x="178" y="46"/>
                    <a:pt x="178" y="47"/>
                    <a:pt x="176" y="48"/>
                  </a:cubicBezTo>
                  <a:lnTo>
                    <a:pt x="176" y="48"/>
                  </a:lnTo>
                  <a:cubicBezTo>
                    <a:pt x="177" y="47"/>
                    <a:pt x="178" y="46"/>
                    <a:pt x="178" y="46"/>
                  </a:cubicBezTo>
                  <a:close/>
                  <a:moveTo>
                    <a:pt x="149" y="0"/>
                  </a:moveTo>
                  <a:cubicBezTo>
                    <a:pt x="142" y="0"/>
                    <a:pt x="134" y="3"/>
                    <a:pt x="128" y="9"/>
                  </a:cubicBezTo>
                  <a:cubicBezTo>
                    <a:pt x="104" y="26"/>
                    <a:pt x="111" y="79"/>
                    <a:pt x="108" y="103"/>
                  </a:cubicBezTo>
                  <a:cubicBezTo>
                    <a:pt x="94" y="200"/>
                    <a:pt x="78" y="293"/>
                    <a:pt x="64" y="386"/>
                  </a:cubicBezTo>
                  <a:cubicBezTo>
                    <a:pt x="48" y="480"/>
                    <a:pt x="38" y="566"/>
                    <a:pt x="24" y="656"/>
                  </a:cubicBezTo>
                  <a:cubicBezTo>
                    <a:pt x="8" y="743"/>
                    <a:pt x="1" y="830"/>
                    <a:pt x="4" y="920"/>
                  </a:cubicBezTo>
                  <a:cubicBezTo>
                    <a:pt x="4" y="940"/>
                    <a:pt x="20" y="950"/>
                    <a:pt x="36" y="950"/>
                  </a:cubicBezTo>
                  <a:cubicBezTo>
                    <a:pt x="51" y="950"/>
                    <a:pt x="66" y="940"/>
                    <a:pt x="64" y="920"/>
                  </a:cubicBezTo>
                  <a:cubicBezTo>
                    <a:pt x="64" y="830"/>
                    <a:pt x="71" y="743"/>
                    <a:pt x="88" y="656"/>
                  </a:cubicBezTo>
                  <a:cubicBezTo>
                    <a:pt x="101" y="576"/>
                    <a:pt x="111" y="493"/>
                    <a:pt x="121" y="413"/>
                  </a:cubicBezTo>
                  <a:lnTo>
                    <a:pt x="161" y="160"/>
                  </a:lnTo>
                  <a:cubicBezTo>
                    <a:pt x="164" y="136"/>
                    <a:pt x="168" y="109"/>
                    <a:pt x="171" y="86"/>
                  </a:cubicBezTo>
                  <a:cubicBezTo>
                    <a:pt x="174" y="77"/>
                    <a:pt x="174" y="67"/>
                    <a:pt x="174" y="60"/>
                  </a:cubicBezTo>
                  <a:lnTo>
                    <a:pt x="174" y="60"/>
                  </a:lnTo>
                  <a:cubicBezTo>
                    <a:pt x="178" y="55"/>
                    <a:pt x="181" y="48"/>
                    <a:pt x="181" y="39"/>
                  </a:cubicBezTo>
                  <a:lnTo>
                    <a:pt x="178" y="39"/>
                  </a:lnTo>
                  <a:cubicBezTo>
                    <a:pt x="181" y="33"/>
                    <a:pt x="181" y="29"/>
                    <a:pt x="178" y="23"/>
                  </a:cubicBezTo>
                  <a:cubicBezTo>
                    <a:pt x="174" y="8"/>
                    <a:pt x="162" y="0"/>
                    <a:pt x="1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1"/>
            <p:cNvSpPr/>
            <p:nvPr/>
          </p:nvSpPr>
          <p:spPr>
            <a:xfrm>
              <a:off x="4408534" y="3113128"/>
              <a:ext cx="17861" cy="60950"/>
            </a:xfrm>
            <a:custGeom>
              <a:rect b="b" l="l" r="r" t="t"/>
              <a:pathLst>
                <a:path extrusionOk="0" h="819" w="240">
                  <a:moveTo>
                    <a:pt x="210" y="0"/>
                  </a:moveTo>
                  <a:cubicBezTo>
                    <a:pt x="194" y="0"/>
                    <a:pt x="176" y="11"/>
                    <a:pt x="175" y="31"/>
                  </a:cubicBezTo>
                  <a:lnTo>
                    <a:pt x="178" y="31"/>
                  </a:lnTo>
                  <a:cubicBezTo>
                    <a:pt x="161" y="172"/>
                    <a:pt x="118" y="308"/>
                    <a:pt x="95" y="448"/>
                  </a:cubicBezTo>
                  <a:cubicBezTo>
                    <a:pt x="78" y="555"/>
                    <a:pt x="65" y="675"/>
                    <a:pt x="14" y="772"/>
                  </a:cubicBezTo>
                  <a:cubicBezTo>
                    <a:pt x="1" y="797"/>
                    <a:pt x="21" y="819"/>
                    <a:pt x="42" y="819"/>
                  </a:cubicBezTo>
                  <a:cubicBezTo>
                    <a:pt x="52" y="819"/>
                    <a:pt x="61" y="814"/>
                    <a:pt x="68" y="802"/>
                  </a:cubicBezTo>
                  <a:cubicBezTo>
                    <a:pt x="121" y="702"/>
                    <a:pt x="135" y="578"/>
                    <a:pt x="155" y="465"/>
                  </a:cubicBezTo>
                  <a:cubicBezTo>
                    <a:pt x="178" y="318"/>
                    <a:pt x="225" y="178"/>
                    <a:pt x="238" y="31"/>
                  </a:cubicBezTo>
                  <a:cubicBezTo>
                    <a:pt x="240" y="10"/>
                    <a:pt x="225" y="0"/>
                    <a:pt x="2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1"/>
            <p:cNvSpPr/>
            <p:nvPr/>
          </p:nvSpPr>
          <p:spPr>
            <a:xfrm>
              <a:off x="4441279" y="3112384"/>
              <a:ext cx="52094" cy="60429"/>
            </a:xfrm>
            <a:custGeom>
              <a:rect b="b" l="l" r="r" t="t"/>
              <a:pathLst>
                <a:path extrusionOk="0" h="812" w="700">
                  <a:moveTo>
                    <a:pt x="36" y="1"/>
                  </a:moveTo>
                  <a:cubicBezTo>
                    <a:pt x="17" y="1"/>
                    <a:pt x="0" y="15"/>
                    <a:pt x="8" y="38"/>
                  </a:cubicBezTo>
                  <a:cubicBezTo>
                    <a:pt x="25" y="101"/>
                    <a:pt x="81" y="155"/>
                    <a:pt x="125" y="205"/>
                  </a:cubicBezTo>
                  <a:cubicBezTo>
                    <a:pt x="181" y="272"/>
                    <a:pt x="235" y="338"/>
                    <a:pt x="292" y="405"/>
                  </a:cubicBezTo>
                  <a:cubicBezTo>
                    <a:pt x="405" y="538"/>
                    <a:pt x="525" y="665"/>
                    <a:pt x="638" y="802"/>
                  </a:cubicBezTo>
                  <a:cubicBezTo>
                    <a:pt x="644" y="809"/>
                    <a:pt x="651" y="812"/>
                    <a:pt x="657" y="812"/>
                  </a:cubicBezTo>
                  <a:cubicBezTo>
                    <a:pt x="679" y="812"/>
                    <a:pt x="699" y="781"/>
                    <a:pt x="682" y="758"/>
                  </a:cubicBezTo>
                  <a:cubicBezTo>
                    <a:pt x="575" y="628"/>
                    <a:pt x="462" y="508"/>
                    <a:pt x="355" y="382"/>
                  </a:cubicBezTo>
                  <a:cubicBezTo>
                    <a:pt x="302" y="322"/>
                    <a:pt x="251" y="258"/>
                    <a:pt x="198" y="198"/>
                  </a:cubicBezTo>
                  <a:cubicBezTo>
                    <a:pt x="175" y="168"/>
                    <a:pt x="148" y="142"/>
                    <a:pt x="125" y="111"/>
                  </a:cubicBezTo>
                  <a:cubicBezTo>
                    <a:pt x="98" y="88"/>
                    <a:pt x="78" y="58"/>
                    <a:pt x="68" y="25"/>
                  </a:cubicBezTo>
                  <a:cubicBezTo>
                    <a:pt x="62" y="8"/>
                    <a:pt x="49"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1"/>
            <p:cNvSpPr/>
            <p:nvPr/>
          </p:nvSpPr>
          <p:spPr>
            <a:xfrm>
              <a:off x="4466358" y="3117668"/>
              <a:ext cx="39666" cy="41080"/>
            </a:xfrm>
            <a:custGeom>
              <a:rect b="b" l="l" r="r" t="t"/>
              <a:pathLst>
                <a:path extrusionOk="0" h="552" w="533">
                  <a:moveTo>
                    <a:pt x="44" y="0"/>
                  </a:moveTo>
                  <a:cubicBezTo>
                    <a:pt x="21" y="0"/>
                    <a:pt x="1" y="31"/>
                    <a:pt x="21" y="54"/>
                  </a:cubicBezTo>
                  <a:cubicBezTo>
                    <a:pt x="61" y="101"/>
                    <a:pt x="101" y="147"/>
                    <a:pt x="141" y="197"/>
                  </a:cubicBezTo>
                  <a:cubicBezTo>
                    <a:pt x="181" y="244"/>
                    <a:pt x="221" y="284"/>
                    <a:pt x="261" y="327"/>
                  </a:cubicBezTo>
                  <a:cubicBezTo>
                    <a:pt x="328" y="404"/>
                    <a:pt x="385" y="491"/>
                    <a:pt x="471" y="547"/>
                  </a:cubicBezTo>
                  <a:cubicBezTo>
                    <a:pt x="477" y="550"/>
                    <a:pt x="482" y="552"/>
                    <a:pt x="487" y="552"/>
                  </a:cubicBezTo>
                  <a:cubicBezTo>
                    <a:pt x="513" y="552"/>
                    <a:pt x="533" y="511"/>
                    <a:pt x="505" y="494"/>
                  </a:cubicBezTo>
                  <a:cubicBezTo>
                    <a:pt x="421" y="437"/>
                    <a:pt x="368" y="347"/>
                    <a:pt x="298" y="277"/>
                  </a:cubicBezTo>
                  <a:cubicBezTo>
                    <a:pt x="215" y="191"/>
                    <a:pt x="141" y="97"/>
                    <a:pt x="65" y="10"/>
                  </a:cubicBezTo>
                  <a:cubicBezTo>
                    <a:pt x="58" y="3"/>
                    <a:pt x="51"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1"/>
            <p:cNvSpPr/>
            <p:nvPr/>
          </p:nvSpPr>
          <p:spPr>
            <a:xfrm>
              <a:off x="4397371" y="3029703"/>
              <a:ext cx="25154" cy="28577"/>
            </a:xfrm>
            <a:custGeom>
              <a:rect b="b" l="l" r="r" t="t"/>
              <a:pathLst>
                <a:path extrusionOk="0" h="384" w="338">
                  <a:moveTo>
                    <a:pt x="45" y="1"/>
                  </a:moveTo>
                  <a:cubicBezTo>
                    <a:pt x="17" y="1"/>
                    <a:pt x="0" y="42"/>
                    <a:pt x="31" y="59"/>
                  </a:cubicBezTo>
                  <a:cubicBezTo>
                    <a:pt x="84" y="92"/>
                    <a:pt x="128" y="139"/>
                    <a:pt x="161" y="195"/>
                  </a:cubicBezTo>
                  <a:cubicBezTo>
                    <a:pt x="198" y="252"/>
                    <a:pt x="231" y="312"/>
                    <a:pt x="268" y="369"/>
                  </a:cubicBezTo>
                  <a:cubicBezTo>
                    <a:pt x="274" y="379"/>
                    <a:pt x="283" y="383"/>
                    <a:pt x="293" y="383"/>
                  </a:cubicBezTo>
                  <a:cubicBezTo>
                    <a:pt x="315" y="383"/>
                    <a:pt x="337" y="361"/>
                    <a:pt x="321" y="335"/>
                  </a:cubicBezTo>
                  <a:cubicBezTo>
                    <a:pt x="281" y="279"/>
                    <a:pt x="248" y="215"/>
                    <a:pt x="211" y="155"/>
                  </a:cubicBezTo>
                  <a:cubicBezTo>
                    <a:pt x="174" y="95"/>
                    <a:pt x="121" y="42"/>
                    <a:pt x="61" y="5"/>
                  </a:cubicBezTo>
                  <a:cubicBezTo>
                    <a:pt x="55" y="2"/>
                    <a:pt x="50"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1"/>
            <p:cNvSpPr/>
            <p:nvPr/>
          </p:nvSpPr>
          <p:spPr>
            <a:xfrm>
              <a:off x="4384497" y="3047415"/>
              <a:ext cx="35350" cy="40187"/>
            </a:xfrm>
            <a:custGeom>
              <a:rect b="b" l="l" r="r" t="t"/>
              <a:pathLst>
                <a:path extrusionOk="0" h="540" w="475">
                  <a:moveTo>
                    <a:pt x="33" y="1"/>
                  </a:moveTo>
                  <a:cubicBezTo>
                    <a:pt x="22" y="1"/>
                    <a:pt x="12" y="5"/>
                    <a:pt x="7" y="14"/>
                  </a:cubicBezTo>
                  <a:cubicBezTo>
                    <a:pt x="1" y="31"/>
                    <a:pt x="4" y="47"/>
                    <a:pt x="17" y="57"/>
                  </a:cubicBezTo>
                  <a:cubicBezTo>
                    <a:pt x="181" y="184"/>
                    <a:pt x="251" y="394"/>
                    <a:pt x="404" y="531"/>
                  </a:cubicBezTo>
                  <a:cubicBezTo>
                    <a:pt x="411" y="537"/>
                    <a:pt x="418" y="539"/>
                    <a:pt x="425" y="539"/>
                  </a:cubicBezTo>
                  <a:cubicBezTo>
                    <a:pt x="451" y="539"/>
                    <a:pt x="474" y="508"/>
                    <a:pt x="451" y="488"/>
                  </a:cubicBezTo>
                  <a:cubicBezTo>
                    <a:pt x="291" y="348"/>
                    <a:pt x="221" y="134"/>
                    <a:pt x="47" y="4"/>
                  </a:cubicBezTo>
                  <a:cubicBezTo>
                    <a:pt x="43" y="2"/>
                    <a:pt x="38" y="1"/>
                    <a:pt x="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1"/>
            <p:cNvSpPr/>
            <p:nvPr/>
          </p:nvSpPr>
          <p:spPr>
            <a:xfrm>
              <a:off x="4754809" y="2471628"/>
              <a:ext cx="21135" cy="48447"/>
            </a:xfrm>
            <a:custGeom>
              <a:rect b="b" l="l" r="r" t="t"/>
              <a:pathLst>
                <a:path extrusionOk="0" h="651" w="284">
                  <a:moveTo>
                    <a:pt x="91" y="0"/>
                  </a:moveTo>
                  <a:lnTo>
                    <a:pt x="91" y="7"/>
                  </a:lnTo>
                  <a:cubicBezTo>
                    <a:pt x="111" y="174"/>
                    <a:pt x="47" y="381"/>
                    <a:pt x="27" y="527"/>
                  </a:cubicBezTo>
                  <a:cubicBezTo>
                    <a:pt x="20" y="574"/>
                    <a:pt x="10" y="614"/>
                    <a:pt x="0" y="651"/>
                  </a:cubicBezTo>
                  <a:lnTo>
                    <a:pt x="284" y="651"/>
                  </a:lnTo>
                  <a:cubicBezTo>
                    <a:pt x="284" y="637"/>
                    <a:pt x="281" y="624"/>
                    <a:pt x="277" y="611"/>
                  </a:cubicBezTo>
                  <a:cubicBezTo>
                    <a:pt x="234" y="444"/>
                    <a:pt x="214" y="174"/>
                    <a:pt x="111" y="27"/>
                  </a:cubicBezTo>
                  <a:cubicBezTo>
                    <a:pt x="107" y="20"/>
                    <a:pt x="104" y="10"/>
                    <a:pt x="10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1"/>
            <p:cNvSpPr/>
            <p:nvPr/>
          </p:nvSpPr>
          <p:spPr>
            <a:xfrm>
              <a:off x="4442618" y="2473638"/>
              <a:ext cx="33563" cy="46438"/>
            </a:xfrm>
            <a:custGeom>
              <a:rect b="b" l="l" r="r" t="t"/>
              <a:pathLst>
                <a:path extrusionOk="0" h="624" w="451">
                  <a:moveTo>
                    <a:pt x="237" y="0"/>
                  </a:moveTo>
                  <a:lnTo>
                    <a:pt x="237" y="23"/>
                  </a:lnTo>
                  <a:cubicBezTo>
                    <a:pt x="200" y="197"/>
                    <a:pt x="67" y="374"/>
                    <a:pt x="0" y="550"/>
                  </a:cubicBezTo>
                  <a:cubicBezTo>
                    <a:pt x="107" y="620"/>
                    <a:pt x="310" y="624"/>
                    <a:pt x="450" y="624"/>
                  </a:cubicBezTo>
                  <a:cubicBezTo>
                    <a:pt x="440" y="587"/>
                    <a:pt x="434" y="554"/>
                    <a:pt x="424" y="520"/>
                  </a:cubicBezTo>
                  <a:cubicBezTo>
                    <a:pt x="364" y="360"/>
                    <a:pt x="287" y="160"/>
                    <a:pt x="280"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1"/>
            <p:cNvSpPr/>
            <p:nvPr/>
          </p:nvSpPr>
          <p:spPr>
            <a:xfrm>
              <a:off x="4123879" y="2324947"/>
              <a:ext cx="230181" cy="207334"/>
            </a:xfrm>
            <a:custGeom>
              <a:rect b="b" l="l" r="r" t="t"/>
              <a:pathLst>
                <a:path extrusionOk="0" h="2786" w="3093">
                  <a:moveTo>
                    <a:pt x="3092" y="0"/>
                  </a:moveTo>
                  <a:cubicBezTo>
                    <a:pt x="2692" y="127"/>
                    <a:pt x="2309" y="304"/>
                    <a:pt x="1949" y="527"/>
                  </a:cubicBezTo>
                  <a:cubicBezTo>
                    <a:pt x="1432" y="837"/>
                    <a:pt x="951" y="1168"/>
                    <a:pt x="538" y="1585"/>
                  </a:cubicBezTo>
                  <a:cubicBezTo>
                    <a:pt x="331" y="1771"/>
                    <a:pt x="268" y="1938"/>
                    <a:pt x="164" y="2188"/>
                  </a:cubicBezTo>
                  <a:cubicBezTo>
                    <a:pt x="101" y="2345"/>
                    <a:pt x="48" y="2505"/>
                    <a:pt x="1" y="2668"/>
                  </a:cubicBezTo>
                  <a:cubicBezTo>
                    <a:pt x="65" y="2752"/>
                    <a:pt x="223" y="2785"/>
                    <a:pt x="370" y="2785"/>
                  </a:cubicBezTo>
                  <a:cubicBezTo>
                    <a:pt x="459" y="2785"/>
                    <a:pt x="543" y="2773"/>
                    <a:pt x="601" y="2752"/>
                  </a:cubicBezTo>
                  <a:lnTo>
                    <a:pt x="598" y="2745"/>
                  </a:lnTo>
                  <a:cubicBezTo>
                    <a:pt x="621" y="2715"/>
                    <a:pt x="645" y="2685"/>
                    <a:pt x="668" y="2655"/>
                  </a:cubicBezTo>
                  <a:cubicBezTo>
                    <a:pt x="805" y="2465"/>
                    <a:pt x="911" y="2252"/>
                    <a:pt x="911" y="2021"/>
                  </a:cubicBezTo>
                  <a:cubicBezTo>
                    <a:pt x="918" y="2001"/>
                    <a:pt x="925" y="1978"/>
                    <a:pt x="935" y="1958"/>
                  </a:cubicBezTo>
                  <a:cubicBezTo>
                    <a:pt x="1121" y="1548"/>
                    <a:pt x="1568" y="1178"/>
                    <a:pt x="1885" y="901"/>
                  </a:cubicBezTo>
                  <a:cubicBezTo>
                    <a:pt x="2135" y="691"/>
                    <a:pt x="2322" y="464"/>
                    <a:pt x="2592" y="297"/>
                  </a:cubicBezTo>
                  <a:cubicBezTo>
                    <a:pt x="2726" y="214"/>
                    <a:pt x="2916" y="60"/>
                    <a:pt x="3092" y="4"/>
                  </a:cubicBezTo>
                  <a:lnTo>
                    <a:pt x="3092" y="0"/>
                  </a:ln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1"/>
            <p:cNvSpPr/>
            <p:nvPr/>
          </p:nvSpPr>
          <p:spPr>
            <a:xfrm>
              <a:off x="4460182" y="2306342"/>
              <a:ext cx="302889" cy="246107"/>
            </a:xfrm>
            <a:custGeom>
              <a:rect b="b" l="l" r="r" t="t"/>
              <a:pathLst>
                <a:path extrusionOk="0" h="3307" w="4070">
                  <a:moveTo>
                    <a:pt x="874" y="0"/>
                  </a:moveTo>
                  <a:cubicBezTo>
                    <a:pt x="798" y="0"/>
                    <a:pt x="721" y="2"/>
                    <a:pt x="644" y="7"/>
                  </a:cubicBezTo>
                  <a:cubicBezTo>
                    <a:pt x="581" y="21"/>
                    <a:pt x="514" y="31"/>
                    <a:pt x="447" y="31"/>
                  </a:cubicBezTo>
                  <a:cubicBezTo>
                    <a:pt x="438" y="31"/>
                    <a:pt x="428" y="31"/>
                    <a:pt x="418" y="30"/>
                  </a:cubicBezTo>
                  <a:cubicBezTo>
                    <a:pt x="208" y="300"/>
                    <a:pt x="188" y="701"/>
                    <a:pt x="148" y="1024"/>
                  </a:cubicBezTo>
                  <a:cubicBezTo>
                    <a:pt x="128" y="1251"/>
                    <a:pt x="84" y="1501"/>
                    <a:pt x="64" y="1751"/>
                  </a:cubicBezTo>
                  <a:cubicBezTo>
                    <a:pt x="44" y="1895"/>
                    <a:pt x="1" y="2081"/>
                    <a:pt x="21" y="2248"/>
                  </a:cubicBezTo>
                  <a:lnTo>
                    <a:pt x="44" y="2248"/>
                  </a:lnTo>
                  <a:cubicBezTo>
                    <a:pt x="51" y="2408"/>
                    <a:pt x="128" y="2608"/>
                    <a:pt x="188" y="2768"/>
                  </a:cubicBezTo>
                  <a:cubicBezTo>
                    <a:pt x="198" y="2802"/>
                    <a:pt x="204" y="2835"/>
                    <a:pt x="214" y="2872"/>
                  </a:cubicBezTo>
                  <a:cubicBezTo>
                    <a:pt x="251" y="3018"/>
                    <a:pt x="308" y="3179"/>
                    <a:pt x="461" y="3249"/>
                  </a:cubicBezTo>
                  <a:lnTo>
                    <a:pt x="481" y="3255"/>
                  </a:lnTo>
                  <a:cubicBezTo>
                    <a:pt x="521" y="3269"/>
                    <a:pt x="561" y="3279"/>
                    <a:pt x="604" y="3289"/>
                  </a:cubicBezTo>
                  <a:cubicBezTo>
                    <a:pt x="688" y="3302"/>
                    <a:pt x="776" y="3306"/>
                    <a:pt x="865" y="3306"/>
                  </a:cubicBezTo>
                  <a:cubicBezTo>
                    <a:pt x="1042" y="3306"/>
                    <a:pt x="1223" y="3289"/>
                    <a:pt x="1372" y="3289"/>
                  </a:cubicBezTo>
                  <a:cubicBezTo>
                    <a:pt x="1685" y="3289"/>
                    <a:pt x="1972" y="3269"/>
                    <a:pt x="2265" y="3269"/>
                  </a:cubicBezTo>
                  <a:cubicBezTo>
                    <a:pt x="2722" y="3245"/>
                    <a:pt x="3179" y="3245"/>
                    <a:pt x="3613" y="3185"/>
                  </a:cubicBezTo>
                  <a:cubicBezTo>
                    <a:pt x="3833" y="3132"/>
                    <a:pt x="3916" y="3042"/>
                    <a:pt x="3963" y="2872"/>
                  </a:cubicBezTo>
                  <a:cubicBezTo>
                    <a:pt x="3973" y="2832"/>
                    <a:pt x="3979" y="2792"/>
                    <a:pt x="3986" y="2745"/>
                  </a:cubicBezTo>
                  <a:cubicBezTo>
                    <a:pt x="4006" y="2602"/>
                    <a:pt x="4070" y="2395"/>
                    <a:pt x="4050" y="2228"/>
                  </a:cubicBezTo>
                  <a:lnTo>
                    <a:pt x="4050" y="2218"/>
                  </a:lnTo>
                  <a:lnTo>
                    <a:pt x="4060" y="2218"/>
                  </a:lnTo>
                  <a:cubicBezTo>
                    <a:pt x="3973" y="1965"/>
                    <a:pt x="3793" y="1784"/>
                    <a:pt x="3613" y="1564"/>
                  </a:cubicBezTo>
                  <a:cubicBezTo>
                    <a:pt x="3406" y="1314"/>
                    <a:pt x="3179" y="1044"/>
                    <a:pt x="2929" y="837"/>
                  </a:cubicBezTo>
                  <a:cubicBezTo>
                    <a:pt x="2639" y="587"/>
                    <a:pt x="2325" y="420"/>
                    <a:pt x="2015" y="234"/>
                  </a:cubicBezTo>
                  <a:cubicBezTo>
                    <a:pt x="1848" y="154"/>
                    <a:pt x="1705" y="70"/>
                    <a:pt x="1538" y="47"/>
                  </a:cubicBezTo>
                  <a:cubicBezTo>
                    <a:pt x="1468" y="40"/>
                    <a:pt x="1398" y="34"/>
                    <a:pt x="1328" y="27"/>
                  </a:cubicBezTo>
                  <a:cubicBezTo>
                    <a:pt x="1177" y="9"/>
                    <a:pt x="1026" y="0"/>
                    <a:pt x="874"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1"/>
            <p:cNvSpPr/>
            <p:nvPr/>
          </p:nvSpPr>
          <p:spPr>
            <a:xfrm>
              <a:off x="4385018" y="2617343"/>
              <a:ext cx="111481" cy="13172"/>
            </a:xfrm>
            <a:custGeom>
              <a:rect b="b" l="l" r="r" t="t"/>
              <a:pathLst>
                <a:path extrusionOk="0" h="177" w="1498">
                  <a:moveTo>
                    <a:pt x="414" y="0"/>
                  </a:moveTo>
                  <a:lnTo>
                    <a:pt x="411" y="10"/>
                  </a:lnTo>
                  <a:cubicBezTo>
                    <a:pt x="284" y="40"/>
                    <a:pt x="140" y="87"/>
                    <a:pt x="0" y="93"/>
                  </a:cubicBezTo>
                  <a:lnTo>
                    <a:pt x="0" y="123"/>
                  </a:lnTo>
                  <a:cubicBezTo>
                    <a:pt x="105" y="123"/>
                    <a:pt x="210" y="121"/>
                    <a:pt x="314" y="121"/>
                  </a:cubicBezTo>
                  <a:cubicBezTo>
                    <a:pt x="391" y="121"/>
                    <a:pt x="468" y="122"/>
                    <a:pt x="544" y="127"/>
                  </a:cubicBezTo>
                  <a:cubicBezTo>
                    <a:pt x="584" y="127"/>
                    <a:pt x="627" y="130"/>
                    <a:pt x="667" y="133"/>
                  </a:cubicBezTo>
                  <a:cubicBezTo>
                    <a:pt x="917" y="153"/>
                    <a:pt x="1238" y="177"/>
                    <a:pt x="1498" y="177"/>
                  </a:cubicBezTo>
                  <a:lnTo>
                    <a:pt x="1498" y="60"/>
                  </a:lnTo>
                  <a:lnTo>
                    <a:pt x="1468" y="60"/>
                  </a:lnTo>
                  <a:cubicBezTo>
                    <a:pt x="1442" y="61"/>
                    <a:pt x="1417" y="61"/>
                    <a:pt x="1391" y="61"/>
                  </a:cubicBezTo>
                  <a:cubicBezTo>
                    <a:pt x="1264" y="61"/>
                    <a:pt x="1139" y="54"/>
                    <a:pt x="1011" y="40"/>
                  </a:cubicBezTo>
                  <a:cubicBezTo>
                    <a:pt x="877" y="20"/>
                    <a:pt x="744" y="10"/>
                    <a:pt x="607" y="10"/>
                  </a:cubicBezTo>
                  <a:cubicBezTo>
                    <a:pt x="577" y="10"/>
                    <a:pt x="541" y="13"/>
                    <a:pt x="507" y="13"/>
                  </a:cubicBezTo>
                  <a:cubicBezTo>
                    <a:pt x="472" y="13"/>
                    <a:pt x="439" y="10"/>
                    <a:pt x="41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1"/>
            <p:cNvSpPr/>
            <p:nvPr/>
          </p:nvSpPr>
          <p:spPr>
            <a:xfrm>
              <a:off x="4505652" y="2622552"/>
              <a:ext cx="311001" cy="20912"/>
            </a:xfrm>
            <a:custGeom>
              <a:rect b="b" l="l" r="r" t="t"/>
              <a:pathLst>
                <a:path extrusionOk="0" h="281" w="4179">
                  <a:moveTo>
                    <a:pt x="442" y="1"/>
                  </a:moveTo>
                  <a:cubicBezTo>
                    <a:pt x="295" y="1"/>
                    <a:pt x="149" y="3"/>
                    <a:pt x="0" y="3"/>
                  </a:cubicBezTo>
                  <a:cubicBezTo>
                    <a:pt x="3" y="47"/>
                    <a:pt x="3" y="90"/>
                    <a:pt x="3" y="133"/>
                  </a:cubicBezTo>
                  <a:cubicBezTo>
                    <a:pt x="35" y="146"/>
                    <a:pt x="75" y="150"/>
                    <a:pt x="117" y="150"/>
                  </a:cubicBezTo>
                  <a:cubicBezTo>
                    <a:pt x="167" y="150"/>
                    <a:pt x="221" y="145"/>
                    <a:pt x="268" y="145"/>
                  </a:cubicBezTo>
                  <a:cubicBezTo>
                    <a:pt x="284" y="145"/>
                    <a:pt x="300" y="145"/>
                    <a:pt x="314" y="147"/>
                  </a:cubicBezTo>
                  <a:cubicBezTo>
                    <a:pt x="480" y="157"/>
                    <a:pt x="647" y="157"/>
                    <a:pt x="824" y="167"/>
                  </a:cubicBezTo>
                  <a:lnTo>
                    <a:pt x="1778" y="197"/>
                  </a:lnTo>
                  <a:cubicBezTo>
                    <a:pt x="2131" y="210"/>
                    <a:pt x="2471" y="230"/>
                    <a:pt x="2815" y="230"/>
                  </a:cubicBezTo>
                  <a:cubicBezTo>
                    <a:pt x="3115" y="230"/>
                    <a:pt x="3415" y="280"/>
                    <a:pt x="3729" y="280"/>
                  </a:cubicBezTo>
                  <a:lnTo>
                    <a:pt x="3765" y="280"/>
                  </a:lnTo>
                  <a:lnTo>
                    <a:pt x="3765" y="274"/>
                  </a:lnTo>
                  <a:lnTo>
                    <a:pt x="3769" y="274"/>
                  </a:lnTo>
                  <a:cubicBezTo>
                    <a:pt x="3822" y="274"/>
                    <a:pt x="3882" y="230"/>
                    <a:pt x="3925" y="220"/>
                  </a:cubicBezTo>
                  <a:cubicBezTo>
                    <a:pt x="4005" y="190"/>
                    <a:pt x="4116" y="160"/>
                    <a:pt x="4179" y="100"/>
                  </a:cubicBezTo>
                  <a:lnTo>
                    <a:pt x="4176" y="97"/>
                  </a:lnTo>
                  <a:cubicBezTo>
                    <a:pt x="4140" y="84"/>
                    <a:pt x="4092" y="80"/>
                    <a:pt x="4043" y="80"/>
                  </a:cubicBezTo>
                  <a:cubicBezTo>
                    <a:pt x="3976" y="80"/>
                    <a:pt x="3905" y="87"/>
                    <a:pt x="3852" y="87"/>
                  </a:cubicBezTo>
                  <a:cubicBezTo>
                    <a:pt x="3645" y="97"/>
                    <a:pt x="3429" y="97"/>
                    <a:pt x="3218" y="97"/>
                  </a:cubicBezTo>
                  <a:cubicBezTo>
                    <a:pt x="2815" y="97"/>
                    <a:pt x="2421" y="53"/>
                    <a:pt x="2024" y="53"/>
                  </a:cubicBezTo>
                  <a:cubicBezTo>
                    <a:pt x="1641" y="53"/>
                    <a:pt x="1261" y="43"/>
                    <a:pt x="884" y="13"/>
                  </a:cubicBezTo>
                  <a:cubicBezTo>
                    <a:pt x="735" y="3"/>
                    <a:pt x="589" y="1"/>
                    <a:pt x="442"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1"/>
            <p:cNvSpPr/>
            <p:nvPr/>
          </p:nvSpPr>
          <p:spPr>
            <a:xfrm>
              <a:off x="4727497" y="3031043"/>
              <a:ext cx="21433" cy="309290"/>
            </a:xfrm>
            <a:custGeom>
              <a:rect b="b" l="l" r="r" t="t"/>
              <a:pathLst>
                <a:path extrusionOk="0" h="4156" w="288">
                  <a:moveTo>
                    <a:pt x="274" y="1"/>
                  </a:moveTo>
                  <a:lnTo>
                    <a:pt x="274" y="1"/>
                  </a:lnTo>
                  <a:cubicBezTo>
                    <a:pt x="254" y="11"/>
                    <a:pt x="234" y="21"/>
                    <a:pt x="217" y="34"/>
                  </a:cubicBezTo>
                  <a:lnTo>
                    <a:pt x="217" y="41"/>
                  </a:lnTo>
                  <a:cubicBezTo>
                    <a:pt x="212" y="41"/>
                    <a:pt x="205" y="41"/>
                    <a:pt x="199" y="41"/>
                  </a:cubicBezTo>
                  <a:cubicBezTo>
                    <a:pt x="158" y="41"/>
                    <a:pt x="102" y="34"/>
                    <a:pt x="71" y="34"/>
                  </a:cubicBezTo>
                  <a:lnTo>
                    <a:pt x="71" y="54"/>
                  </a:lnTo>
                  <a:cubicBezTo>
                    <a:pt x="41" y="147"/>
                    <a:pt x="61" y="281"/>
                    <a:pt x="61" y="374"/>
                  </a:cubicBezTo>
                  <a:cubicBezTo>
                    <a:pt x="61" y="511"/>
                    <a:pt x="51" y="634"/>
                    <a:pt x="51" y="768"/>
                  </a:cubicBezTo>
                  <a:cubicBezTo>
                    <a:pt x="51" y="904"/>
                    <a:pt x="41" y="1048"/>
                    <a:pt x="41" y="1194"/>
                  </a:cubicBezTo>
                  <a:cubicBezTo>
                    <a:pt x="41" y="1351"/>
                    <a:pt x="34" y="1505"/>
                    <a:pt x="31" y="1661"/>
                  </a:cubicBezTo>
                  <a:cubicBezTo>
                    <a:pt x="27" y="1731"/>
                    <a:pt x="27" y="1801"/>
                    <a:pt x="27" y="1871"/>
                  </a:cubicBezTo>
                  <a:cubicBezTo>
                    <a:pt x="24" y="2012"/>
                    <a:pt x="24" y="2152"/>
                    <a:pt x="31" y="2295"/>
                  </a:cubicBezTo>
                  <a:cubicBezTo>
                    <a:pt x="31" y="2348"/>
                    <a:pt x="34" y="2398"/>
                    <a:pt x="34" y="2452"/>
                  </a:cubicBezTo>
                  <a:lnTo>
                    <a:pt x="34" y="2752"/>
                  </a:lnTo>
                  <a:cubicBezTo>
                    <a:pt x="34" y="2899"/>
                    <a:pt x="31" y="3045"/>
                    <a:pt x="31" y="3189"/>
                  </a:cubicBezTo>
                  <a:cubicBezTo>
                    <a:pt x="31" y="3459"/>
                    <a:pt x="1" y="3716"/>
                    <a:pt x="21" y="3976"/>
                  </a:cubicBezTo>
                  <a:cubicBezTo>
                    <a:pt x="31" y="4029"/>
                    <a:pt x="31" y="4079"/>
                    <a:pt x="41" y="4123"/>
                  </a:cubicBezTo>
                  <a:lnTo>
                    <a:pt x="51" y="4143"/>
                  </a:lnTo>
                  <a:cubicBezTo>
                    <a:pt x="54" y="4152"/>
                    <a:pt x="69" y="4155"/>
                    <a:pt x="90" y="4155"/>
                  </a:cubicBezTo>
                  <a:cubicBezTo>
                    <a:pt x="138" y="4155"/>
                    <a:pt x="216" y="4136"/>
                    <a:pt x="237" y="4119"/>
                  </a:cubicBezTo>
                  <a:cubicBezTo>
                    <a:pt x="237" y="4109"/>
                    <a:pt x="227" y="4059"/>
                    <a:pt x="227" y="4036"/>
                  </a:cubicBezTo>
                  <a:cubicBezTo>
                    <a:pt x="194" y="3559"/>
                    <a:pt x="221" y="3075"/>
                    <a:pt x="221" y="2595"/>
                  </a:cubicBezTo>
                  <a:cubicBezTo>
                    <a:pt x="221" y="2492"/>
                    <a:pt x="221" y="2388"/>
                    <a:pt x="217" y="2285"/>
                  </a:cubicBezTo>
                  <a:lnTo>
                    <a:pt x="217" y="2252"/>
                  </a:lnTo>
                  <a:cubicBezTo>
                    <a:pt x="211" y="2142"/>
                    <a:pt x="207" y="2032"/>
                    <a:pt x="201" y="1918"/>
                  </a:cubicBezTo>
                  <a:cubicBezTo>
                    <a:pt x="201" y="1858"/>
                    <a:pt x="197" y="1795"/>
                    <a:pt x="197" y="1735"/>
                  </a:cubicBezTo>
                  <a:cubicBezTo>
                    <a:pt x="194" y="1525"/>
                    <a:pt x="194" y="1315"/>
                    <a:pt x="207" y="1111"/>
                  </a:cubicBezTo>
                  <a:cubicBezTo>
                    <a:pt x="217" y="871"/>
                    <a:pt x="247" y="634"/>
                    <a:pt x="257" y="404"/>
                  </a:cubicBezTo>
                  <a:cubicBezTo>
                    <a:pt x="257" y="311"/>
                    <a:pt x="271" y="217"/>
                    <a:pt x="271" y="124"/>
                  </a:cubicBezTo>
                  <a:cubicBezTo>
                    <a:pt x="271" y="87"/>
                    <a:pt x="287" y="41"/>
                    <a:pt x="274"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1"/>
            <p:cNvSpPr/>
            <p:nvPr/>
          </p:nvSpPr>
          <p:spPr>
            <a:xfrm>
              <a:off x="4399157" y="2996065"/>
              <a:ext cx="330648" cy="174292"/>
            </a:xfrm>
            <a:custGeom>
              <a:rect b="b" l="l" r="r" t="t"/>
              <a:pathLst>
                <a:path extrusionOk="0" h="2342" w="4443">
                  <a:moveTo>
                    <a:pt x="377" y="0"/>
                  </a:moveTo>
                  <a:lnTo>
                    <a:pt x="377" y="17"/>
                  </a:lnTo>
                  <a:cubicBezTo>
                    <a:pt x="407" y="100"/>
                    <a:pt x="387" y="234"/>
                    <a:pt x="387" y="327"/>
                  </a:cubicBezTo>
                  <a:cubicBezTo>
                    <a:pt x="387" y="454"/>
                    <a:pt x="387" y="577"/>
                    <a:pt x="377" y="704"/>
                  </a:cubicBezTo>
                  <a:cubicBezTo>
                    <a:pt x="364" y="931"/>
                    <a:pt x="364" y="1148"/>
                    <a:pt x="364" y="1378"/>
                  </a:cubicBezTo>
                  <a:lnTo>
                    <a:pt x="364" y="1398"/>
                  </a:lnTo>
                  <a:cubicBezTo>
                    <a:pt x="284" y="1431"/>
                    <a:pt x="187" y="1491"/>
                    <a:pt x="100" y="1524"/>
                  </a:cubicBezTo>
                  <a:lnTo>
                    <a:pt x="94" y="1524"/>
                  </a:lnTo>
                  <a:cubicBezTo>
                    <a:pt x="67" y="1534"/>
                    <a:pt x="37" y="1551"/>
                    <a:pt x="0" y="1568"/>
                  </a:cubicBezTo>
                  <a:cubicBezTo>
                    <a:pt x="30" y="1611"/>
                    <a:pt x="54" y="1658"/>
                    <a:pt x="74" y="1708"/>
                  </a:cubicBezTo>
                  <a:cubicBezTo>
                    <a:pt x="84" y="1728"/>
                    <a:pt x="90" y="1748"/>
                    <a:pt x="100" y="1768"/>
                  </a:cubicBezTo>
                  <a:lnTo>
                    <a:pt x="147" y="1748"/>
                  </a:lnTo>
                  <a:cubicBezTo>
                    <a:pt x="164" y="1741"/>
                    <a:pt x="184" y="1735"/>
                    <a:pt x="201" y="1728"/>
                  </a:cubicBezTo>
                  <a:lnTo>
                    <a:pt x="231" y="1715"/>
                  </a:lnTo>
                  <a:lnTo>
                    <a:pt x="244" y="1708"/>
                  </a:lnTo>
                  <a:cubicBezTo>
                    <a:pt x="314" y="1668"/>
                    <a:pt x="391" y="1634"/>
                    <a:pt x="467" y="1611"/>
                  </a:cubicBezTo>
                  <a:lnTo>
                    <a:pt x="521" y="1614"/>
                  </a:lnTo>
                  <a:cubicBezTo>
                    <a:pt x="594" y="1654"/>
                    <a:pt x="687" y="1644"/>
                    <a:pt x="771" y="1668"/>
                  </a:cubicBezTo>
                  <a:cubicBezTo>
                    <a:pt x="894" y="1688"/>
                    <a:pt x="1021" y="1718"/>
                    <a:pt x="1144" y="1751"/>
                  </a:cubicBezTo>
                  <a:cubicBezTo>
                    <a:pt x="1518" y="1831"/>
                    <a:pt x="1911" y="1855"/>
                    <a:pt x="2288" y="1948"/>
                  </a:cubicBezTo>
                  <a:cubicBezTo>
                    <a:pt x="2652" y="2018"/>
                    <a:pt x="3012" y="2061"/>
                    <a:pt x="3375" y="2125"/>
                  </a:cubicBezTo>
                  <a:cubicBezTo>
                    <a:pt x="3656" y="2165"/>
                    <a:pt x="3946" y="2228"/>
                    <a:pt x="4226" y="2291"/>
                  </a:cubicBezTo>
                  <a:cubicBezTo>
                    <a:pt x="4279" y="2301"/>
                    <a:pt x="4373" y="2311"/>
                    <a:pt x="4426" y="2341"/>
                  </a:cubicBezTo>
                  <a:lnTo>
                    <a:pt x="4439" y="2341"/>
                  </a:lnTo>
                  <a:cubicBezTo>
                    <a:pt x="4439" y="2271"/>
                    <a:pt x="4439" y="2201"/>
                    <a:pt x="4443" y="2135"/>
                  </a:cubicBezTo>
                  <a:lnTo>
                    <a:pt x="4423" y="2135"/>
                  </a:lnTo>
                  <a:cubicBezTo>
                    <a:pt x="4415" y="2136"/>
                    <a:pt x="4407" y="2136"/>
                    <a:pt x="4398" y="2136"/>
                  </a:cubicBezTo>
                  <a:cubicBezTo>
                    <a:pt x="4309" y="2136"/>
                    <a:pt x="4198" y="2090"/>
                    <a:pt x="4112" y="2071"/>
                  </a:cubicBezTo>
                  <a:lnTo>
                    <a:pt x="3612" y="1978"/>
                  </a:lnTo>
                  <a:cubicBezTo>
                    <a:pt x="3155" y="1885"/>
                    <a:pt x="2712" y="1791"/>
                    <a:pt x="2255" y="1728"/>
                  </a:cubicBezTo>
                  <a:cubicBezTo>
                    <a:pt x="1891" y="1674"/>
                    <a:pt x="1528" y="1614"/>
                    <a:pt x="1164" y="1541"/>
                  </a:cubicBezTo>
                  <a:cubicBezTo>
                    <a:pt x="1041" y="1521"/>
                    <a:pt x="928" y="1501"/>
                    <a:pt x="801" y="1491"/>
                  </a:cubicBezTo>
                  <a:cubicBezTo>
                    <a:pt x="777" y="1491"/>
                    <a:pt x="751" y="1492"/>
                    <a:pt x="725" y="1492"/>
                  </a:cubicBezTo>
                  <a:cubicBezTo>
                    <a:pt x="681" y="1492"/>
                    <a:pt x="637" y="1489"/>
                    <a:pt x="604" y="1468"/>
                  </a:cubicBezTo>
                  <a:lnTo>
                    <a:pt x="594" y="1438"/>
                  </a:lnTo>
                  <a:cubicBezTo>
                    <a:pt x="541" y="1241"/>
                    <a:pt x="584" y="1004"/>
                    <a:pt x="564" y="794"/>
                  </a:cubicBezTo>
                  <a:cubicBezTo>
                    <a:pt x="551" y="637"/>
                    <a:pt x="551" y="484"/>
                    <a:pt x="551" y="327"/>
                  </a:cubicBezTo>
                  <a:cubicBezTo>
                    <a:pt x="551" y="240"/>
                    <a:pt x="581" y="114"/>
                    <a:pt x="547" y="30"/>
                  </a:cubicBezTo>
                  <a:cubicBezTo>
                    <a:pt x="491" y="24"/>
                    <a:pt x="434" y="10"/>
                    <a:pt x="377"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1"/>
            <p:cNvSpPr/>
            <p:nvPr/>
          </p:nvSpPr>
          <p:spPr>
            <a:xfrm>
              <a:off x="4383976" y="2703670"/>
              <a:ext cx="45992" cy="80969"/>
            </a:xfrm>
            <a:custGeom>
              <a:rect b="b" l="l" r="r" t="t"/>
              <a:pathLst>
                <a:path extrusionOk="0" h="1088" w="618">
                  <a:moveTo>
                    <a:pt x="1" y="1"/>
                  </a:moveTo>
                  <a:cubicBezTo>
                    <a:pt x="14" y="291"/>
                    <a:pt x="24" y="581"/>
                    <a:pt x="31" y="874"/>
                  </a:cubicBezTo>
                  <a:lnTo>
                    <a:pt x="31" y="1061"/>
                  </a:lnTo>
                  <a:lnTo>
                    <a:pt x="41" y="1088"/>
                  </a:lnTo>
                  <a:cubicBezTo>
                    <a:pt x="178" y="1028"/>
                    <a:pt x="318" y="984"/>
                    <a:pt x="465" y="958"/>
                  </a:cubicBezTo>
                  <a:lnTo>
                    <a:pt x="468" y="948"/>
                  </a:lnTo>
                  <a:cubicBezTo>
                    <a:pt x="505" y="961"/>
                    <a:pt x="545" y="968"/>
                    <a:pt x="585" y="968"/>
                  </a:cubicBezTo>
                  <a:lnTo>
                    <a:pt x="585" y="934"/>
                  </a:lnTo>
                  <a:cubicBezTo>
                    <a:pt x="585" y="811"/>
                    <a:pt x="585" y="678"/>
                    <a:pt x="595" y="551"/>
                  </a:cubicBezTo>
                  <a:cubicBezTo>
                    <a:pt x="591" y="461"/>
                    <a:pt x="595" y="371"/>
                    <a:pt x="605" y="281"/>
                  </a:cubicBezTo>
                  <a:cubicBezTo>
                    <a:pt x="618" y="214"/>
                    <a:pt x="618" y="141"/>
                    <a:pt x="605" y="74"/>
                  </a:cubicBezTo>
                  <a:lnTo>
                    <a:pt x="605" y="44"/>
                  </a:lnTo>
                  <a:lnTo>
                    <a:pt x="571" y="44"/>
                  </a:lnTo>
                  <a:cubicBezTo>
                    <a:pt x="494" y="36"/>
                    <a:pt x="416" y="33"/>
                    <a:pt x="339" y="33"/>
                  </a:cubicBezTo>
                  <a:cubicBezTo>
                    <a:pt x="313" y="33"/>
                    <a:pt x="287" y="33"/>
                    <a:pt x="261" y="34"/>
                  </a:cubicBezTo>
                  <a:cubicBezTo>
                    <a:pt x="238" y="34"/>
                    <a:pt x="213" y="35"/>
                    <a:pt x="187" y="35"/>
                  </a:cubicBezTo>
                  <a:cubicBezTo>
                    <a:pt x="131" y="35"/>
                    <a:pt x="71" y="30"/>
                    <a:pt x="2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1"/>
            <p:cNvSpPr/>
            <p:nvPr/>
          </p:nvSpPr>
          <p:spPr>
            <a:xfrm>
              <a:off x="4333594" y="3065797"/>
              <a:ext cx="18456" cy="75015"/>
            </a:xfrm>
            <a:custGeom>
              <a:rect b="b" l="l" r="r" t="t"/>
              <a:pathLst>
                <a:path extrusionOk="0" h="1008" w="248">
                  <a:moveTo>
                    <a:pt x="1" y="0"/>
                  </a:moveTo>
                  <a:lnTo>
                    <a:pt x="1" y="74"/>
                  </a:lnTo>
                  <a:cubicBezTo>
                    <a:pt x="44" y="211"/>
                    <a:pt x="31" y="531"/>
                    <a:pt x="31" y="677"/>
                  </a:cubicBezTo>
                  <a:cubicBezTo>
                    <a:pt x="31" y="784"/>
                    <a:pt x="38" y="894"/>
                    <a:pt x="41" y="1008"/>
                  </a:cubicBezTo>
                  <a:cubicBezTo>
                    <a:pt x="61" y="968"/>
                    <a:pt x="84" y="928"/>
                    <a:pt x="108" y="894"/>
                  </a:cubicBezTo>
                  <a:cubicBezTo>
                    <a:pt x="131" y="858"/>
                    <a:pt x="151" y="824"/>
                    <a:pt x="178" y="791"/>
                  </a:cubicBezTo>
                  <a:cubicBezTo>
                    <a:pt x="198" y="754"/>
                    <a:pt x="224" y="717"/>
                    <a:pt x="248" y="684"/>
                  </a:cubicBezTo>
                  <a:cubicBezTo>
                    <a:pt x="241" y="481"/>
                    <a:pt x="228" y="271"/>
                    <a:pt x="228" y="111"/>
                  </a:cubicBezTo>
                  <a:cubicBezTo>
                    <a:pt x="224" y="94"/>
                    <a:pt x="224" y="70"/>
                    <a:pt x="221" y="47"/>
                  </a:cubicBezTo>
                  <a:cubicBezTo>
                    <a:pt x="151" y="20"/>
                    <a:pt x="74" y="7"/>
                    <a:pt x="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1"/>
            <p:cNvSpPr/>
            <p:nvPr/>
          </p:nvSpPr>
          <p:spPr>
            <a:xfrm>
              <a:off x="4236104" y="2762536"/>
              <a:ext cx="150924" cy="34754"/>
            </a:xfrm>
            <a:custGeom>
              <a:rect b="b" l="l" r="r" t="t"/>
              <a:pathLst>
                <a:path extrusionOk="0" h="467" w="2028">
                  <a:moveTo>
                    <a:pt x="1281" y="0"/>
                  </a:moveTo>
                  <a:lnTo>
                    <a:pt x="1271" y="10"/>
                  </a:lnTo>
                  <a:cubicBezTo>
                    <a:pt x="1134" y="33"/>
                    <a:pt x="1004" y="67"/>
                    <a:pt x="871" y="107"/>
                  </a:cubicBezTo>
                  <a:cubicBezTo>
                    <a:pt x="764" y="137"/>
                    <a:pt x="661" y="170"/>
                    <a:pt x="554" y="197"/>
                  </a:cubicBezTo>
                  <a:cubicBezTo>
                    <a:pt x="367" y="237"/>
                    <a:pt x="190" y="310"/>
                    <a:pt x="4" y="364"/>
                  </a:cubicBezTo>
                  <a:lnTo>
                    <a:pt x="0" y="367"/>
                  </a:lnTo>
                  <a:cubicBezTo>
                    <a:pt x="0" y="370"/>
                    <a:pt x="4" y="370"/>
                    <a:pt x="4" y="374"/>
                  </a:cubicBezTo>
                  <a:cubicBezTo>
                    <a:pt x="25" y="384"/>
                    <a:pt x="50" y="387"/>
                    <a:pt x="77" y="387"/>
                  </a:cubicBezTo>
                  <a:cubicBezTo>
                    <a:pt x="131" y="387"/>
                    <a:pt x="192" y="374"/>
                    <a:pt x="234" y="374"/>
                  </a:cubicBezTo>
                  <a:cubicBezTo>
                    <a:pt x="306" y="381"/>
                    <a:pt x="381" y="385"/>
                    <a:pt x="456" y="385"/>
                  </a:cubicBezTo>
                  <a:cubicBezTo>
                    <a:pt x="481" y="385"/>
                    <a:pt x="506" y="384"/>
                    <a:pt x="531" y="384"/>
                  </a:cubicBezTo>
                  <a:cubicBezTo>
                    <a:pt x="644" y="384"/>
                    <a:pt x="757" y="404"/>
                    <a:pt x="884" y="417"/>
                  </a:cubicBezTo>
                  <a:cubicBezTo>
                    <a:pt x="967" y="424"/>
                    <a:pt x="1071" y="417"/>
                    <a:pt x="1154" y="447"/>
                  </a:cubicBezTo>
                  <a:lnTo>
                    <a:pt x="1204" y="467"/>
                  </a:lnTo>
                  <a:lnTo>
                    <a:pt x="1214" y="457"/>
                  </a:lnTo>
                  <a:cubicBezTo>
                    <a:pt x="1264" y="450"/>
                    <a:pt x="1333" y="434"/>
                    <a:pt x="1395" y="434"/>
                  </a:cubicBezTo>
                  <a:cubicBezTo>
                    <a:pt x="1424" y="434"/>
                    <a:pt x="1451" y="437"/>
                    <a:pt x="1474" y="447"/>
                  </a:cubicBezTo>
                  <a:lnTo>
                    <a:pt x="1511" y="464"/>
                  </a:lnTo>
                  <a:cubicBezTo>
                    <a:pt x="1531" y="457"/>
                    <a:pt x="1551" y="450"/>
                    <a:pt x="1571" y="447"/>
                  </a:cubicBezTo>
                  <a:lnTo>
                    <a:pt x="1571" y="434"/>
                  </a:lnTo>
                  <a:cubicBezTo>
                    <a:pt x="1728" y="417"/>
                    <a:pt x="1878" y="357"/>
                    <a:pt x="2028" y="300"/>
                  </a:cubicBezTo>
                  <a:lnTo>
                    <a:pt x="2015" y="270"/>
                  </a:lnTo>
                  <a:lnTo>
                    <a:pt x="2015" y="83"/>
                  </a:lnTo>
                  <a:lnTo>
                    <a:pt x="1965" y="83"/>
                  </a:lnTo>
                  <a:cubicBezTo>
                    <a:pt x="1738" y="83"/>
                    <a:pt x="1508" y="0"/>
                    <a:pt x="128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1"/>
            <p:cNvSpPr/>
            <p:nvPr/>
          </p:nvSpPr>
          <p:spPr>
            <a:xfrm>
              <a:off x="4316031" y="2794760"/>
              <a:ext cx="431934" cy="239856"/>
            </a:xfrm>
            <a:custGeom>
              <a:rect b="b" l="l" r="r" t="t"/>
              <a:pathLst>
                <a:path extrusionOk="0" h="3223" w="5804">
                  <a:moveTo>
                    <a:pt x="324" y="1"/>
                  </a:moveTo>
                  <a:cubicBezTo>
                    <a:pt x="262" y="1"/>
                    <a:pt x="194" y="17"/>
                    <a:pt x="144" y="24"/>
                  </a:cubicBezTo>
                  <a:lnTo>
                    <a:pt x="134" y="37"/>
                  </a:lnTo>
                  <a:cubicBezTo>
                    <a:pt x="94" y="151"/>
                    <a:pt x="124" y="317"/>
                    <a:pt x="124" y="431"/>
                  </a:cubicBezTo>
                  <a:cubicBezTo>
                    <a:pt x="124" y="701"/>
                    <a:pt x="104" y="971"/>
                    <a:pt x="104" y="1238"/>
                  </a:cubicBezTo>
                  <a:cubicBezTo>
                    <a:pt x="104" y="1478"/>
                    <a:pt x="104" y="1705"/>
                    <a:pt x="114" y="1945"/>
                  </a:cubicBezTo>
                  <a:cubicBezTo>
                    <a:pt x="124" y="2102"/>
                    <a:pt x="144" y="2255"/>
                    <a:pt x="144" y="2412"/>
                  </a:cubicBezTo>
                  <a:lnTo>
                    <a:pt x="0" y="2432"/>
                  </a:lnTo>
                  <a:cubicBezTo>
                    <a:pt x="17" y="2442"/>
                    <a:pt x="34" y="2459"/>
                    <a:pt x="50" y="2472"/>
                  </a:cubicBezTo>
                  <a:cubicBezTo>
                    <a:pt x="110" y="2499"/>
                    <a:pt x="174" y="2515"/>
                    <a:pt x="240" y="2529"/>
                  </a:cubicBezTo>
                  <a:cubicBezTo>
                    <a:pt x="314" y="2545"/>
                    <a:pt x="390" y="2559"/>
                    <a:pt x="464" y="2569"/>
                  </a:cubicBezTo>
                  <a:cubicBezTo>
                    <a:pt x="547" y="2579"/>
                    <a:pt x="634" y="2585"/>
                    <a:pt x="714" y="2592"/>
                  </a:cubicBezTo>
                  <a:cubicBezTo>
                    <a:pt x="971" y="2619"/>
                    <a:pt x="1234" y="2665"/>
                    <a:pt x="1494" y="2712"/>
                  </a:cubicBezTo>
                  <a:cubicBezTo>
                    <a:pt x="1551" y="2722"/>
                    <a:pt x="1608" y="2732"/>
                    <a:pt x="1664" y="2742"/>
                  </a:cubicBezTo>
                  <a:cubicBezTo>
                    <a:pt x="1734" y="2755"/>
                    <a:pt x="1808" y="2765"/>
                    <a:pt x="1878" y="2779"/>
                  </a:cubicBezTo>
                  <a:cubicBezTo>
                    <a:pt x="2405" y="2849"/>
                    <a:pt x="2935" y="2872"/>
                    <a:pt x="3465" y="2932"/>
                  </a:cubicBezTo>
                  <a:cubicBezTo>
                    <a:pt x="3869" y="2975"/>
                    <a:pt x="4272" y="3015"/>
                    <a:pt x="4689" y="3079"/>
                  </a:cubicBezTo>
                  <a:cubicBezTo>
                    <a:pt x="4916" y="3109"/>
                    <a:pt x="5146" y="3152"/>
                    <a:pt x="5373" y="3192"/>
                  </a:cubicBezTo>
                  <a:cubicBezTo>
                    <a:pt x="5446" y="3206"/>
                    <a:pt x="5516" y="3212"/>
                    <a:pt x="5590" y="3212"/>
                  </a:cubicBezTo>
                  <a:lnTo>
                    <a:pt x="5603" y="3212"/>
                  </a:lnTo>
                  <a:cubicBezTo>
                    <a:pt x="5635" y="3215"/>
                    <a:pt x="5688" y="3223"/>
                    <a:pt x="5728" y="3223"/>
                  </a:cubicBezTo>
                  <a:cubicBezTo>
                    <a:pt x="5735" y="3223"/>
                    <a:pt x="5741" y="3223"/>
                    <a:pt x="5746" y="3222"/>
                  </a:cubicBezTo>
                  <a:lnTo>
                    <a:pt x="5746" y="3212"/>
                  </a:lnTo>
                  <a:cubicBezTo>
                    <a:pt x="5766" y="3202"/>
                    <a:pt x="5783" y="3192"/>
                    <a:pt x="5803" y="3179"/>
                  </a:cubicBezTo>
                  <a:cubicBezTo>
                    <a:pt x="5803" y="3176"/>
                    <a:pt x="5800" y="3176"/>
                    <a:pt x="5800" y="3172"/>
                  </a:cubicBezTo>
                  <a:lnTo>
                    <a:pt x="5766" y="3162"/>
                  </a:lnTo>
                  <a:cubicBezTo>
                    <a:pt x="5736" y="3099"/>
                    <a:pt x="5756" y="2985"/>
                    <a:pt x="5756" y="2922"/>
                  </a:cubicBezTo>
                  <a:cubicBezTo>
                    <a:pt x="5750" y="2829"/>
                    <a:pt x="5746" y="2735"/>
                    <a:pt x="5746" y="2642"/>
                  </a:cubicBezTo>
                  <a:lnTo>
                    <a:pt x="5746" y="2372"/>
                  </a:lnTo>
                  <a:cubicBezTo>
                    <a:pt x="5746" y="2158"/>
                    <a:pt x="5750" y="1938"/>
                    <a:pt x="5756" y="1718"/>
                  </a:cubicBezTo>
                  <a:cubicBezTo>
                    <a:pt x="5763" y="1551"/>
                    <a:pt x="5763" y="1385"/>
                    <a:pt x="5763" y="1218"/>
                  </a:cubicBezTo>
                  <a:cubicBezTo>
                    <a:pt x="5763" y="1148"/>
                    <a:pt x="5763" y="1074"/>
                    <a:pt x="5766" y="1001"/>
                  </a:cubicBezTo>
                  <a:cubicBezTo>
                    <a:pt x="5776" y="881"/>
                    <a:pt x="5776" y="761"/>
                    <a:pt x="5766" y="638"/>
                  </a:cubicBezTo>
                  <a:cubicBezTo>
                    <a:pt x="5766" y="588"/>
                    <a:pt x="5776" y="514"/>
                    <a:pt x="5756" y="461"/>
                  </a:cubicBezTo>
                  <a:lnTo>
                    <a:pt x="5736" y="421"/>
                  </a:lnTo>
                  <a:cubicBezTo>
                    <a:pt x="5637" y="364"/>
                    <a:pt x="5463" y="355"/>
                    <a:pt x="5317" y="355"/>
                  </a:cubicBezTo>
                  <a:cubicBezTo>
                    <a:pt x="5247" y="355"/>
                    <a:pt x="5183" y="357"/>
                    <a:pt x="5136" y="357"/>
                  </a:cubicBezTo>
                  <a:cubicBezTo>
                    <a:pt x="4906" y="337"/>
                    <a:pt x="4699" y="337"/>
                    <a:pt x="4469" y="317"/>
                  </a:cubicBezTo>
                  <a:lnTo>
                    <a:pt x="3225" y="191"/>
                  </a:lnTo>
                  <a:cubicBezTo>
                    <a:pt x="2965" y="174"/>
                    <a:pt x="2705" y="157"/>
                    <a:pt x="2448" y="144"/>
                  </a:cubicBezTo>
                  <a:cubicBezTo>
                    <a:pt x="2148" y="127"/>
                    <a:pt x="1854" y="111"/>
                    <a:pt x="1564" y="87"/>
                  </a:cubicBezTo>
                  <a:cubicBezTo>
                    <a:pt x="1318" y="67"/>
                    <a:pt x="1067" y="47"/>
                    <a:pt x="817" y="47"/>
                  </a:cubicBezTo>
                  <a:cubicBezTo>
                    <a:pt x="742" y="34"/>
                    <a:pt x="650" y="14"/>
                    <a:pt x="562" y="14"/>
                  </a:cubicBezTo>
                  <a:cubicBezTo>
                    <a:pt x="541" y="14"/>
                    <a:pt x="521" y="15"/>
                    <a:pt x="500" y="17"/>
                  </a:cubicBezTo>
                  <a:cubicBezTo>
                    <a:pt x="480" y="21"/>
                    <a:pt x="460" y="24"/>
                    <a:pt x="440" y="31"/>
                  </a:cubicBezTo>
                  <a:lnTo>
                    <a:pt x="404" y="14"/>
                  </a:lnTo>
                  <a:cubicBezTo>
                    <a:pt x="380" y="4"/>
                    <a:pt x="353" y="1"/>
                    <a:pt x="324"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1"/>
            <p:cNvSpPr/>
            <p:nvPr/>
          </p:nvSpPr>
          <p:spPr>
            <a:xfrm>
              <a:off x="4744390" y="2629473"/>
              <a:ext cx="78960" cy="255930"/>
            </a:xfrm>
            <a:custGeom>
              <a:rect b="b" l="l" r="r" t="t"/>
              <a:pathLst>
                <a:path extrusionOk="0" h="3439" w="1061">
                  <a:moveTo>
                    <a:pt x="978" y="0"/>
                  </a:moveTo>
                  <a:cubicBezTo>
                    <a:pt x="974" y="4"/>
                    <a:pt x="974" y="4"/>
                    <a:pt x="971" y="7"/>
                  </a:cubicBezTo>
                  <a:cubicBezTo>
                    <a:pt x="908" y="64"/>
                    <a:pt x="797" y="94"/>
                    <a:pt x="717" y="127"/>
                  </a:cubicBezTo>
                  <a:cubicBezTo>
                    <a:pt x="677" y="137"/>
                    <a:pt x="614" y="177"/>
                    <a:pt x="561" y="177"/>
                  </a:cubicBezTo>
                  <a:lnTo>
                    <a:pt x="557" y="177"/>
                  </a:lnTo>
                  <a:lnTo>
                    <a:pt x="561" y="187"/>
                  </a:lnTo>
                  <a:cubicBezTo>
                    <a:pt x="577" y="247"/>
                    <a:pt x="561" y="327"/>
                    <a:pt x="561" y="384"/>
                  </a:cubicBezTo>
                  <a:lnTo>
                    <a:pt x="561" y="758"/>
                  </a:lnTo>
                  <a:cubicBezTo>
                    <a:pt x="561" y="858"/>
                    <a:pt x="564" y="958"/>
                    <a:pt x="564" y="1061"/>
                  </a:cubicBezTo>
                  <a:cubicBezTo>
                    <a:pt x="567" y="1141"/>
                    <a:pt x="567" y="1221"/>
                    <a:pt x="564" y="1298"/>
                  </a:cubicBezTo>
                  <a:cubicBezTo>
                    <a:pt x="561" y="1318"/>
                    <a:pt x="561" y="1341"/>
                    <a:pt x="561" y="1361"/>
                  </a:cubicBezTo>
                  <a:cubicBezTo>
                    <a:pt x="537" y="1635"/>
                    <a:pt x="544" y="1908"/>
                    <a:pt x="571" y="2182"/>
                  </a:cubicBezTo>
                  <a:lnTo>
                    <a:pt x="564" y="2212"/>
                  </a:lnTo>
                  <a:cubicBezTo>
                    <a:pt x="607" y="2222"/>
                    <a:pt x="647" y="2238"/>
                    <a:pt x="687" y="2262"/>
                  </a:cubicBezTo>
                  <a:cubicBezTo>
                    <a:pt x="624" y="2345"/>
                    <a:pt x="457" y="2408"/>
                    <a:pt x="354" y="2472"/>
                  </a:cubicBezTo>
                  <a:cubicBezTo>
                    <a:pt x="251" y="2535"/>
                    <a:pt x="127" y="2595"/>
                    <a:pt x="0" y="2678"/>
                  </a:cubicBezTo>
                  <a:cubicBezTo>
                    <a:pt x="20" y="2732"/>
                    <a:pt x="10" y="2805"/>
                    <a:pt x="10" y="2855"/>
                  </a:cubicBezTo>
                  <a:cubicBezTo>
                    <a:pt x="20" y="2979"/>
                    <a:pt x="20" y="3099"/>
                    <a:pt x="10" y="3219"/>
                  </a:cubicBezTo>
                  <a:cubicBezTo>
                    <a:pt x="7" y="3292"/>
                    <a:pt x="7" y="3366"/>
                    <a:pt x="7" y="3436"/>
                  </a:cubicBezTo>
                  <a:lnTo>
                    <a:pt x="7" y="3439"/>
                  </a:lnTo>
                  <a:lnTo>
                    <a:pt x="137" y="3439"/>
                  </a:lnTo>
                  <a:lnTo>
                    <a:pt x="137" y="3416"/>
                  </a:lnTo>
                  <a:cubicBezTo>
                    <a:pt x="197" y="3416"/>
                    <a:pt x="281" y="3366"/>
                    <a:pt x="334" y="3332"/>
                  </a:cubicBezTo>
                  <a:cubicBezTo>
                    <a:pt x="437" y="3292"/>
                    <a:pt x="537" y="3242"/>
                    <a:pt x="634" y="3189"/>
                  </a:cubicBezTo>
                  <a:cubicBezTo>
                    <a:pt x="771" y="3135"/>
                    <a:pt x="918" y="3072"/>
                    <a:pt x="1051" y="3022"/>
                  </a:cubicBezTo>
                  <a:lnTo>
                    <a:pt x="1051" y="3015"/>
                  </a:lnTo>
                  <a:lnTo>
                    <a:pt x="1044" y="3012"/>
                  </a:lnTo>
                  <a:lnTo>
                    <a:pt x="1051" y="3002"/>
                  </a:lnTo>
                  <a:cubicBezTo>
                    <a:pt x="1061" y="2919"/>
                    <a:pt x="1028" y="2825"/>
                    <a:pt x="1028" y="2742"/>
                  </a:cubicBezTo>
                  <a:cubicBezTo>
                    <a:pt x="1024" y="2645"/>
                    <a:pt x="1024" y="2545"/>
                    <a:pt x="1028" y="2448"/>
                  </a:cubicBezTo>
                  <a:cubicBezTo>
                    <a:pt x="1028" y="2148"/>
                    <a:pt x="1051" y="1848"/>
                    <a:pt x="1028" y="1558"/>
                  </a:cubicBezTo>
                  <a:cubicBezTo>
                    <a:pt x="988" y="1044"/>
                    <a:pt x="1028" y="517"/>
                    <a:pt x="1028"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1"/>
            <p:cNvSpPr/>
            <p:nvPr/>
          </p:nvSpPr>
          <p:spPr>
            <a:xfrm>
              <a:off x="4333594" y="2982893"/>
              <a:ext cx="16968" cy="86476"/>
            </a:xfrm>
            <a:custGeom>
              <a:rect b="b" l="l" r="r" t="t"/>
              <a:pathLst>
                <a:path extrusionOk="0" h="1162" w="228">
                  <a:moveTo>
                    <a:pt x="4" y="1"/>
                  </a:moveTo>
                  <a:lnTo>
                    <a:pt x="4" y="1"/>
                  </a:lnTo>
                  <a:cubicBezTo>
                    <a:pt x="31" y="54"/>
                    <a:pt x="11" y="154"/>
                    <a:pt x="11" y="214"/>
                  </a:cubicBezTo>
                  <a:lnTo>
                    <a:pt x="11" y="514"/>
                  </a:lnTo>
                  <a:cubicBezTo>
                    <a:pt x="11" y="668"/>
                    <a:pt x="1" y="928"/>
                    <a:pt x="1" y="1114"/>
                  </a:cubicBezTo>
                  <a:cubicBezTo>
                    <a:pt x="78" y="1121"/>
                    <a:pt x="151" y="1138"/>
                    <a:pt x="221" y="1161"/>
                  </a:cubicBezTo>
                  <a:cubicBezTo>
                    <a:pt x="208" y="1034"/>
                    <a:pt x="208" y="838"/>
                    <a:pt x="208" y="734"/>
                  </a:cubicBezTo>
                  <a:cubicBezTo>
                    <a:pt x="208" y="507"/>
                    <a:pt x="208" y="271"/>
                    <a:pt x="228" y="34"/>
                  </a:cubicBezTo>
                  <a:cubicBezTo>
                    <a:pt x="154" y="27"/>
                    <a:pt x="78" y="17"/>
                    <a:pt x="4"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1"/>
            <p:cNvSpPr/>
            <p:nvPr/>
          </p:nvSpPr>
          <p:spPr>
            <a:xfrm>
              <a:off x="4341333" y="3116700"/>
              <a:ext cx="33787" cy="45992"/>
            </a:xfrm>
            <a:custGeom>
              <a:rect b="b" l="l" r="r" t="t"/>
              <a:pathLst>
                <a:path extrusionOk="0" h="618" w="454">
                  <a:moveTo>
                    <a:pt x="144" y="0"/>
                  </a:moveTo>
                  <a:cubicBezTo>
                    <a:pt x="120" y="37"/>
                    <a:pt x="97" y="74"/>
                    <a:pt x="74" y="107"/>
                  </a:cubicBezTo>
                  <a:cubicBezTo>
                    <a:pt x="50" y="140"/>
                    <a:pt x="27" y="174"/>
                    <a:pt x="4" y="210"/>
                  </a:cubicBezTo>
                  <a:cubicBezTo>
                    <a:pt x="0" y="300"/>
                    <a:pt x="0" y="390"/>
                    <a:pt x="0" y="480"/>
                  </a:cubicBezTo>
                  <a:lnTo>
                    <a:pt x="10" y="490"/>
                  </a:lnTo>
                  <a:cubicBezTo>
                    <a:pt x="47" y="524"/>
                    <a:pt x="67" y="567"/>
                    <a:pt x="67" y="614"/>
                  </a:cubicBezTo>
                  <a:cubicBezTo>
                    <a:pt x="67" y="617"/>
                    <a:pt x="70" y="617"/>
                    <a:pt x="70" y="617"/>
                  </a:cubicBezTo>
                  <a:cubicBezTo>
                    <a:pt x="110" y="577"/>
                    <a:pt x="144" y="530"/>
                    <a:pt x="177" y="484"/>
                  </a:cubicBezTo>
                  <a:cubicBezTo>
                    <a:pt x="194" y="460"/>
                    <a:pt x="210" y="437"/>
                    <a:pt x="227" y="414"/>
                  </a:cubicBezTo>
                  <a:cubicBezTo>
                    <a:pt x="234" y="404"/>
                    <a:pt x="244" y="397"/>
                    <a:pt x="250" y="387"/>
                  </a:cubicBezTo>
                  <a:cubicBezTo>
                    <a:pt x="324" y="297"/>
                    <a:pt x="387" y="200"/>
                    <a:pt x="454" y="110"/>
                  </a:cubicBezTo>
                  <a:lnTo>
                    <a:pt x="454" y="110"/>
                  </a:lnTo>
                  <a:cubicBezTo>
                    <a:pt x="361" y="160"/>
                    <a:pt x="267" y="204"/>
                    <a:pt x="167" y="244"/>
                  </a:cubicBezTo>
                  <a:lnTo>
                    <a:pt x="154" y="244"/>
                  </a:lnTo>
                  <a:cubicBezTo>
                    <a:pt x="150" y="167"/>
                    <a:pt x="147" y="84"/>
                    <a:pt x="14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1"/>
            <p:cNvSpPr/>
            <p:nvPr/>
          </p:nvSpPr>
          <p:spPr>
            <a:xfrm>
              <a:off x="4491959" y="2548058"/>
              <a:ext cx="16224" cy="251019"/>
            </a:xfrm>
            <a:custGeom>
              <a:rect b="b" l="l" r="r" t="t"/>
              <a:pathLst>
                <a:path extrusionOk="0" h="3373" w="218">
                  <a:moveTo>
                    <a:pt x="51" y="1"/>
                  </a:moveTo>
                  <a:cubicBezTo>
                    <a:pt x="51" y="337"/>
                    <a:pt x="57" y="664"/>
                    <a:pt x="57" y="991"/>
                  </a:cubicBezTo>
                  <a:lnTo>
                    <a:pt x="57" y="1104"/>
                  </a:lnTo>
                  <a:cubicBezTo>
                    <a:pt x="57" y="1281"/>
                    <a:pt x="57" y="1458"/>
                    <a:pt x="51" y="1635"/>
                  </a:cubicBezTo>
                  <a:cubicBezTo>
                    <a:pt x="41" y="1758"/>
                    <a:pt x="37" y="1885"/>
                    <a:pt x="34" y="2008"/>
                  </a:cubicBezTo>
                  <a:cubicBezTo>
                    <a:pt x="31" y="2072"/>
                    <a:pt x="31" y="2132"/>
                    <a:pt x="31" y="2195"/>
                  </a:cubicBezTo>
                  <a:lnTo>
                    <a:pt x="31" y="2529"/>
                  </a:lnTo>
                  <a:cubicBezTo>
                    <a:pt x="31" y="2685"/>
                    <a:pt x="1" y="2905"/>
                    <a:pt x="7" y="3105"/>
                  </a:cubicBezTo>
                  <a:cubicBezTo>
                    <a:pt x="11" y="3192"/>
                    <a:pt x="24" y="3276"/>
                    <a:pt x="51" y="3359"/>
                  </a:cubicBezTo>
                  <a:lnTo>
                    <a:pt x="51" y="3366"/>
                  </a:lnTo>
                  <a:cubicBezTo>
                    <a:pt x="64" y="3369"/>
                    <a:pt x="77" y="3369"/>
                    <a:pt x="91" y="3372"/>
                  </a:cubicBezTo>
                  <a:cubicBezTo>
                    <a:pt x="96" y="3373"/>
                    <a:pt x="101" y="3373"/>
                    <a:pt x="107" y="3373"/>
                  </a:cubicBezTo>
                  <a:cubicBezTo>
                    <a:pt x="145" y="3373"/>
                    <a:pt x="185" y="3362"/>
                    <a:pt x="217" y="3339"/>
                  </a:cubicBezTo>
                  <a:lnTo>
                    <a:pt x="217" y="3109"/>
                  </a:lnTo>
                  <a:cubicBezTo>
                    <a:pt x="214" y="2812"/>
                    <a:pt x="211" y="2515"/>
                    <a:pt x="207" y="2218"/>
                  </a:cubicBezTo>
                  <a:cubicBezTo>
                    <a:pt x="204" y="2152"/>
                    <a:pt x="204" y="2085"/>
                    <a:pt x="204" y="2022"/>
                  </a:cubicBezTo>
                  <a:cubicBezTo>
                    <a:pt x="197" y="1725"/>
                    <a:pt x="191" y="1428"/>
                    <a:pt x="187" y="1134"/>
                  </a:cubicBezTo>
                  <a:cubicBezTo>
                    <a:pt x="187" y="1088"/>
                    <a:pt x="184" y="1048"/>
                    <a:pt x="184" y="998"/>
                  </a:cubicBezTo>
                  <a:cubicBezTo>
                    <a:pt x="177" y="691"/>
                    <a:pt x="174" y="381"/>
                    <a:pt x="174" y="74"/>
                  </a:cubicBezTo>
                  <a:lnTo>
                    <a:pt x="174" y="34"/>
                  </a:lnTo>
                  <a:cubicBezTo>
                    <a:pt x="131" y="27"/>
                    <a:pt x="91" y="17"/>
                    <a:pt x="5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1"/>
            <p:cNvSpPr/>
            <p:nvPr/>
          </p:nvSpPr>
          <p:spPr>
            <a:xfrm>
              <a:off x="4873434" y="2864789"/>
              <a:ext cx="84243" cy="51424"/>
            </a:xfrm>
            <a:custGeom>
              <a:rect b="b" l="l" r="r" t="t"/>
              <a:pathLst>
                <a:path extrusionOk="0" h="691" w="1132">
                  <a:moveTo>
                    <a:pt x="731" y="0"/>
                  </a:moveTo>
                  <a:lnTo>
                    <a:pt x="728" y="7"/>
                  </a:lnTo>
                  <a:cubicBezTo>
                    <a:pt x="691" y="30"/>
                    <a:pt x="651" y="53"/>
                    <a:pt x="611" y="67"/>
                  </a:cubicBezTo>
                  <a:lnTo>
                    <a:pt x="634" y="77"/>
                  </a:lnTo>
                  <a:cubicBezTo>
                    <a:pt x="704" y="120"/>
                    <a:pt x="784" y="110"/>
                    <a:pt x="864" y="140"/>
                  </a:cubicBezTo>
                  <a:lnTo>
                    <a:pt x="861" y="150"/>
                  </a:lnTo>
                  <a:cubicBezTo>
                    <a:pt x="591" y="280"/>
                    <a:pt x="304" y="370"/>
                    <a:pt x="51" y="507"/>
                  </a:cubicBezTo>
                  <a:lnTo>
                    <a:pt x="21" y="524"/>
                  </a:lnTo>
                  <a:lnTo>
                    <a:pt x="1" y="554"/>
                  </a:lnTo>
                  <a:cubicBezTo>
                    <a:pt x="44" y="590"/>
                    <a:pt x="74" y="637"/>
                    <a:pt x="84" y="690"/>
                  </a:cubicBezTo>
                  <a:lnTo>
                    <a:pt x="114" y="690"/>
                  </a:lnTo>
                  <a:cubicBezTo>
                    <a:pt x="291" y="597"/>
                    <a:pt x="468" y="504"/>
                    <a:pt x="654" y="420"/>
                  </a:cubicBezTo>
                  <a:cubicBezTo>
                    <a:pt x="758" y="380"/>
                    <a:pt x="851" y="317"/>
                    <a:pt x="954" y="277"/>
                  </a:cubicBezTo>
                  <a:cubicBezTo>
                    <a:pt x="1008" y="244"/>
                    <a:pt x="1091" y="224"/>
                    <a:pt x="1131" y="184"/>
                  </a:cubicBezTo>
                  <a:lnTo>
                    <a:pt x="1131" y="173"/>
                  </a:lnTo>
                  <a:cubicBezTo>
                    <a:pt x="1131" y="47"/>
                    <a:pt x="1078" y="47"/>
                    <a:pt x="964" y="37"/>
                  </a:cubicBezTo>
                  <a:cubicBezTo>
                    <a:pt x="891" y="20"/>
                    <a:pt x="814" y="10"/>
                    <a:pt x="738" y="7"/>
                  </a:cubicBezTo>
                  <a:lnTo>
                    <a:pt x="731" y="0"/>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1"/>
            <p:cNvSpPr/>
            <p:nvPr/>
          </p:nvSpPr>
          <p:spPr>
            <a:xfrm>
              <a:off x="4754586" y="2853849"/>
              <a:ext cx="173026" cy="44503"/>
            </a:xfrm>
            <a:custGeom>
              <a:rect b="b" l="l" r="r" t="t"/>
              <a:pathLst>
                <a:path extrusionOk="0" h="598" w="2325">
                  <a:moveTo>
                    <a:pt x="917" y="0"/>
                  </a:moveTo>
                  <a:lnTo>
                    <a:pt x="917" y="7"/>
                  </a:lnTo>
                  <a:cubicBezTo>
                    <a:pt x="781" y="60"/>
                    <a:pt x="634" y="120"/>
                    <a:pt x="500" y="174"/>
                  </a:cubicBezTo>
                  <a:cubicBezTo>
                    <a:pt x="400" y="227"/>
                    <a:pt x="300" y="277"/>
                    <a:pt x="197" y="317"/>
                  </a:cubicBezTo>
                  <a:cubicBezTo>
                    <a:pt x="147" y="351"/>
                    <a:pt x="64" y="401"/>
                    <a:pt x="0" y="401"/>
                  </a:cubicBezTo>
                  <a:lnTo>
                    <a:pt x="0" y="424"/>
                  </a:lnTo>
                  <a:cubicBezTo>
                    <a:pt x="517" y="424"/>
                    <a:pt x="1024" y="591"/>
                    <a:pt x="1538" y="597"/>
                  </a:cubicBezTo>
                  <a:lnTo>
                    <a:pt x="1524" y="594"/>
                  </a:lnTo>
                  <a:lnTo>
                    <a:pt x="1524" y="587"/>
                  </a:lnTo>
                  <a:cubicBezTo>
                    <a:pt x="1544" y="544"/>
                    <a:pt x="1628" y="514"/>
                    <a:pt x="1671" y="484"/>
                  </a:cubicBezTo>
                  <a:cubicBezTo>
                    <a:pt x="1731" y="441"/>
                    <a:pt x="1791" y="401"/>
                    <a:pt x="1858" y="367"/>
                  </a:cubicBezTo>
                  <a:cubicBezTo>
                    <a:pt x="1971" y="307"/>
                    <a:pt x="2095" y="264"/>
                    <a:pt x="2211" y="214"/>
                  </a:cubicBezTo>
                  <a:cubicBezTo>
                    <a:pt x="2251" y="197"/>
                    <a:pt x="2288" y="177"/>
                    <a:pt x="2325" y="150"/>
                  </a:cubicBezTo>
                  <a:cubicBezTo>
                    <a:pt x="2098" y="150"/>
                    <a:pt x="1868" y="120"/>
                    <a:pt x="1641" y="100"/>
                  </a:cubicBezTo>
                  <a:cubicBezTo>
                    <a:pt x="1518" y="80"/>
                    <a:pt x="1381" y="57"/>
                    <a:pt x="1247" y="37"/>
                  </a:cubicBezTo>
                  <a:cubicBezTo>
                    <a:pt x="1147" y="27"/>
                    <a:pt x="1011" y="37"/>
                    <a:pt x="917"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1"/>
            <p:cNvSpPr/>
            <p:nvPr/>
          </p:nvSpPr>
          <p:spPr>
            <a:xfrm>
              <a:off x="4743646" y="2885105"/>
              <a:ext cx="136784" cy="85955"/>
            </a:xfrm>
            <a:custGeom>
              <a:rect b="b" l="l" r="r" t="t"/>
              <a:pathLst>
                <a:path extrusionOk="0" h="1155" w="1838">
                  <a:moveTo>
                    <a:pt x="351" y="312"/>
                  </a:moveTo>
                  <a:cubicBezTo>
                    <a:pt x="414" y="312"/>
                    <a:pt x="476" y="335"/>
                    <a:pt x="531" y="344"/>
                  </a:cubicBezTo>
                  <a:cubicBezTo>
                    <a:pt x="654" y="364"/>
                    <a:pt x="777" y="377"/>
                    <a:pt x="904" y="377"/>
                  </a:cubicBezTo>
                  <a:cubicBezTo>
                    <a:pt x="1004" y="384"/>
                    <a:pt x="1104" y="387"/>
                    <a:pt x="1204" y="387"/>
                  </a:cubicBezTo>
                  <a:cubicBezTo>
                    <a:pt x="1216" y="387"/>
                    <a:pt x="1229" y="387"/>
                    <a:pt x="1241" y="387"/>
                  </a:cubicBezTo>
                  <a:cubicBezTo>
                    <a:pt x="1285" y="387"/>
                    <a:pt x="1324" y="393"/>
                    <a:pt x="1298" y="447"/>
                  </a:cubicBezTo>
                  <a:cubicBezTo>
                    <a:pt x="1278" y="481"/>
                    <a:pt x="1214" y="491"/>
                    <a:pt x="1181" y="511"/>
                  </a:cubicBezTo>
                  <a:cubicBezTo>
                    <a:pt x="1054" y="574"/>
                    <a:pt x="924" y="634"/>
                    <a:pt x="797" y="691"/>
                  </a:cubicBezTo>
                  <a:cubicBezTo>
                    <a:pt x="694" y="734"/>
                    <a:pt x="591" y="774"/>
                    <a:pt x="484" y="811"/>
                  </a:cubicBezTo>
                  <a:cubicBezTo>
                    <a:pt x="461" y="829"/>
                    <a:pt x="405" y="864"/>
                    <a:pt x="362" y="864"/>
                  </a:cubicBezTo>
                  <a:cubicBezTo>
                    <a:pt x="350" y="864"/>
                    <a:pt x="339" y="861"/>
                    <a:pt x="331" y="854"/>
                  </a:cubicBezTo>
                  <a:cubicBezTo>
                    <a:pt x="311" y="834"/>
                    <a:pt x="311" y="761"/>
                    <a:pt x="311" y="728"/>
                  </a:cubicBezTo>
                  <a:lnTo>
                    <a:pt x="311" y="678"/>
                  </a:lnTo>
                  <a:cubicBezTo>
                    <a:pt x="311" y="564"/>
                    <a:pt x="337" y="441"/>
                    <a:pt x="301" y="334"/>
                  </a:cubicBezTo>
                  <a:lnTo>
                    <a:pt x="321" y="314"/>
                  </a:lnTo>
                  <a:cubicBezTo>
                    <a:pt x="331" y="313"/>
                    <a:pt x="341" y="312"/>
                    <a:pt x="351" y="312"/>
                  </a:cubicBezTo>
                  <a:close/>
                  <a:moveTo>
                    <a:pt x="17" y="1"/>
                  </a:moveTo>
                  <a:cubicBezTo>
                    <a:pt x="17" y="167"/>
                    <a:pt x="17" y="334"/>
                    <a:pt x="10" y="501"/>
                  </a:cubicBezTo>
                  <a:cubicBezTo>
                    <a:pt x="4" y="718"/>
                    <a:pt x="0" y="938"/>
                    <a:pt x="0" y="1154"/>
                  </a:cubicBezTo>
                  <a:lnTo>
                    <a:pt x="170" y="1154"/>
                  </a:lnTo>
                  <a:cubicBezTo>
                    <a:pt x="214" y="1145"/>
                    <a:pt x="260" y="1139"/>
                    <a:pt x="306" y="1139"/>
                  </a:cubicBezTo>
                  <a:cubicBezTo>
                    <a:pt x="323" y="1139"/>
                    <a:pt x="340" y="1139"/>
                    <a:pt x="357" y="1141"/>
                  </a:cubicBezTo>
                  <a:cubicBezTo>
                    <a:pt x="437" y="1131"/>
                    <a:pt x="517" y="1111"/>
                    <a:pt x="594" y="1078"/>
                  </a:cubicBezTo>
                  <a:cubicBezTo>
                    <a:pt x="674" y="1048"/>
                    <a:pt x="754" y="1011"/>
                    <a:pt x="831" y="971"/>
                  </a:cubicBezTo>
                  <a:cubicBezTo>
                    <a:pt x="884" y="941"/>
                    <a:pt x="941" y="911"/>
                    <a:pt x="998" y="881"/>
                  </a:cubicBezTo>
                  <a:lnTo>
                    <a:pt x="1028" y="868"/>
                  </a:lnTo>
                  <a:cubicBezTo>
                    <a:pt x="1181" y="804"/>
                    <a:pt x="1331" y="728"/>
                    <a:pt x="1474" y="644"/>
                  </a:cubicBezTo>
                  <a:cubicBezTo>
                    <a:pt x="1551" y="604"/>
                    <a:pt x="1621" y="564"/>
                    <a:pt x="1691" y="517"/>
                  </a:cubicBezTo>
                  <a:cubicBezTo>
                    <a:pt x="1745" y="497"/>
                    <a:pt x="1818" y="467"/>
                    <a:pt x="1838" y="414"/>
                  </a:cubicBezTo>
                  <a:lnTo>
                    <a:pt x="1828" y="414"/>
                  </a:lnTo>
                  <a:cubicBezTo>
                    <a:pt x="1818" y="361"/>
                    <a:pt x="1788" y="314"/>
                    <a:pt x="1745" y="281"/>
                  </a:cubicBezTo>
                  <a:lnTo>
                    <a:pt x="1765" y="247"/>
                  </a:lnTo>
                  <a:lnTo>
                    <a:pt x="1795" y="234"/>
                  </a:lnTo>
                  <a:lnTo>
                    <a:pt x="1785" y="217"/>
                  </a:lnTo>
                  <a:cubicBezTo>
                    <a:pt x="1751" y="201"/>
                    <a:pt x="1718" y="191"/>
                    <a:pt x="1681" y="177"/>
                  </a:cubicBezTo>
                  <a:cubicBezTo>
                    <a:pt x="1168" y="171"/>
                    <a:pt x="661" y="1"/>
                    <a:pt x="147"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1"/>
            <p:cNvSpPr/>
            <p:nvPr/>
          </p:nvSpPr>
          <p:spPr>
            <a:xfrm>
              <a:off x="4574639" y="2310063"/>
              <a:ext cx="290461" cy="229214"/>
            </a:xfrm>
            <a:custGeom>
              <a:rect b="b" l="l" r="r" t="t"/>
              <a:pathLst>
                <a:path extrusionOk="0" h="3080" w="3903">
                  <a:moveTo>
                    <a:pt x="0" y="0"/>
                  </a:moveTo>
                  <a:lnTo>
                    <a:pt x="0" y="0"/>
                  </a:lnTo>
                  <a:cubicBezTo>
                    <a:pt x="164" y="20"/>
                    <a:pt x="310" y="104"/>
                    <a:pt x="477" y="187"/>
                  </a:cubicBezTo>
                  <a:cubicBezTo>
                    <a:pt x="787" y="374"/>
                    <a:pt x="1097" y="537"/>
                    <a:pt x="1391" y="787"/>
                  </a:cubicBezTo>
                  <a:cubicBezTo>
                    <a:pt x="1638" y="994"/>
                    <a:pt x="1868" y="1264"/>
                    <a:pt x="2075" y="1514"/>
                  </a:cubicBezTo>
                  <a:cubicBezTo>
                    <a:pt x="2255" y="1734"/>
                    <a:pt x="2435" y="1915"/>
                    <a:pt x="2522" y="2171"/>
                  </a:cubicBezTo>
                  <a:cubicBezTo>
                    <a:pt x="2525" y="2181"/>
                    <a:pt x="2528" y="2191"/>
                    <a:pt x="2532" y="2201"/>
                  </a:cubicBezTo>
                  <a:cubicBezTo>
                    <a:pt x="2635" y="2345"/>
                    <a:pt x="2655" y="2615"/>
                    <a:pt x="2698" y="2782"/>
                  </a:cubicBezTo>
                  <a:cubicBezTo>
                    <a:pt x="2698" y="2795"/>
                    <a:pt x="2702" y="2812"/>
                    <a:pt x="2705" y="2822"/>
                  </a:cubicBezTo>
                  <a:cubicBezTo>
                    <a:pt x="2722" y="2908"/>
                    <a:pt x="2738" y="2995"/>
                    <a:pt x="2755" y="3079"/>
                  </a:cubicBezTo>
                  <a:lnTo>
                    <a:pt x="2778" y="3075"/>
                  </a:lnTo>
                  <a:cubicBezTo>
                    <a:pt x="2839" y="3075"/>
                    <a:pt x="2923" y="3080"/>
                    <a:pt x="3012" y="3080"/>
                  </a:cubicBezTo>
                  <a:cubicBezTo>
                    <a:pt x="3109" y="3080"/>
                    <a:pt x="3212" y="3074"/>
                    <a:pt x="3299" y="3052"/>
                  </a:cubicBezTo>
                  <a:cubicBezTo>
                    <a:pt x="3422" y="3032"/>
                    <a:pt x="3712" y="3032"/>
                    <a:pt x="3776" y="2928"/>
                  </a:cubicBezTo>
                  <a:cubicBezTo>
                    <a:pt x="3819" y="2885"/>
                    <a:pt x="3839" y="2598"/>
                    <a:pt x="3859" y="2472"/>
                  </a:cubicBezTo>
                  <a:cubicBezTo>
                    <a:pt x="3859" y="2348"/>
                    <a:pt x="3902" y="2138"/>
                    <a:pt x="3839" y="2015"/>
                  </a:cubicBezTo>
                  <a:cubicBezTo>
                    <a:pt x="3505" y="1681"/>
                    <a:pt x="3072" y="1411"/>
                    <a:pt x="2698" y="1101"/>
                  </a:cubicBezTo>
                  <a:cubicBezTo>
                    <a:pt x="2281" y="787"/>
                    <a:pt x="1868" y="497"/>
                    <a:pt x="1368" y="310"/>
                  </a:cubicBezTo>
                  <a:cubicBezTo>
                    <a:pt x="954" y="150"/>
                    <a:pt x="460" y="50"/>
                    <a:pt x="0"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1"/>
            <p:cNvSpPr/>
            <p:nvPr/>
          </p:nvSpPr>
          <p:spPr>
            <a:xfrm>
              <a:off x="4765972" y="2908324"/>
              <a:ext cx="76206" cy="28205"/>
            </a:xfrm>
            <a:custGeom>
              <a:rect b="b" l="l" r="r" t="t"/>
              <a:pathLst>
                <a:path extrusionOk="0" h="379" w="1024">
                  <a:moveTo>
                    <a:pt x="51" y="0"/>
                  </a:moveTo>
                  <a:cubicBezTo>
                    <a:pt x="41" y="0"/>
                    <a:pt x="31" y="1"/>
                    <a:pt x="21" y="2"/>
                  </a:cubicBezTo>
                  <a:lnTo>
                    <a:pt x="1" y="22"/>
                  </a:lnTo>
                  <a:cubicBezTo>
                    <a:pt x="37" y="129"/>
                    <a:pt x="11" y="252"/>
                    <a:pt x="11" y="366"/>
                  </a:cubicBezTo>
                  <a:lnTo>
                    <a:pt x="21" y="366"/>
                  </a:lnTo>
                  <a:cubicBezTo>
                    <a:pt x="141" y="326"/>
                    <a:pt x="254" y="279"/>
                    <a:pt x="364" y="219"/>
                  </a:cubicBezTo>
                  <a:cubicBezTo>
                    <a:pt x="396" y="209"/>
                    <a:pt x="422" y="199"/>
                    <a:pt x="442" y="199"/>
                  </a:cubicBezTo>
                  <a:cubicBezTo>
                    <a:pt x="463" y="199"/>
                    <a:pt x="479" y="209"/>
                    <a:pt x="491" y="239"/>
                  </a:cubicBezTo>
                  <a:cubicBezTo>
                    <a:pt x="494" y="279"/>
                    <a:pt x="494" y="316"/>
                    <a:pt x="491" y="356"/>
                  </a:cubicBezTo>
                  <a:lnTo>
                    <a:pt x="501" y="379"/>
                  </a:lnTo>
                  <a:cubicBezTo>
                    <a:pt x="628" y="322"/>
                    <a:pt x="758" y="262"/>
                    <a:pt x="884" y="199"/>
                  </a:cubicBezTo>
                  <a:cubicBezTo>
                    <a:pt x="914" y="179"/>
                    <a:pt x="978" y="169"/>
                    <a:pt x="998" y="135"/>
                  </a:cubicBezTo>
                  <a:cubicBezTo>
                    <a:pt x="1024" y="81"/>
                    <a:pt x="985" y="75"/>
                    <a:pt x="941" y="75"/>
                  </a:cubicBezTo>
                  <a:cubicBezTo>
                    <a:pt x="929" y="75"/>
                    <a:pt x="916" y="75"/>
                    <a:pt x="904" y="75"/>
                  </a:cubicBezTo>
                  <a:cubicBezTo>
                    <a:pt x="804" y="75"/>
                    <a:pt x="704" y="72"/>
                    <a:pt x="604" y="62"/>
                  </a:cubicBezTo>
                  <a:cubicBezTo>
                    <a:pt x="591" y="62"/>
                    <a:pt x="579" y="63"/>
                    <a:pt x="566" y="63"/>
                  </a:cubicBezTo>
                  <a:cubicBezTo>
                    <a:pt x="455" y="63"/>
                    <a:pt x="341" y="50"/>
                    <a:pt x="231" y="32"/>
                  </a:cubicBezTo>
                  <a:cubicBezTo>
                    <a:pt x="176" y="23"/>
                    <a:pt x="114" y="0"/>
                    <a:pt x="5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1"/>
            <p:cNvSpPr/>
            <p:nvPr/>
          </p:nvSpPr>
          <p:spPr>
            <a:xfrm>
              <a:off x="4742678" y="2949851"/>
              <a:ext cx="80448" cy="81043"/>
            </a:xfrm>
            <a:custGeom>
              <a:rect b="b" l="l" r="r" t="t"/>
              <a:pathLst>
                <a:path extrusionOk="0" h="1089" w="1081">
                  <a:moveTo>
                    <a:pt x="1037" y="1"/>
                  </a:moveTo>
                  <a:lnTo>
                    <a:pt x="1007" y="14"/>
                  </a:lnTo>
                  <a:cubicBezTo>
                    <a:pt x="954" y="44"/>
                    <a:pt x="897" y="74"/>
                    <a:pt x="840" y="104"/>
                  </a:cubicBezTo>
                  <a:lnTo>
                    <a:pt x="844" y="108"/>
                  </a:lnTo>
                  <a:cubicBezTo>
                    <a:pt x="844" y="181"/>
                    <a:pt x="854" y="221"/>
                    <a:pt x="800" y="264"/>
                  </a:cubicBezTo>
                  <a:cubicBezTo>
                    <a:pt x="750" y="294"/>
                    <a:pt x="677" y="304"/>
                    <a:pt x="627" y="334"/>
                  </a:cubicBezTo>
                  <a:cubicBezTo>
                    <a:pt x="560" y="358"/>
                    <a:pt x="500" y="388"/>
                    <a:pt x="440" y="418"/>
                  </a:cubicBezTo>
                  <a:cubicBezTo>
                    <a:pt x="393" y="437"/>
                    <a:pt x="280" y="515"/>
                    <a:pt x="220" y="515"/>
                  </a:cubicBezTo>
                  <a:cubicBezTo>
                    <a:pt x="217" y="515"/>
                    <a:pt x="213" y="515"/>
                    <a:pt x="210" y="515"/>
                  </a:cubicBezTo>
                  <a:lnTo>
                    <a:pt x="210" y="501"/>
                  </a:lnTo>
                  <a:cubicBezTo>
                    <a:pt x="170" y="461"/>
                    <a:pt x="197" y="344"/>
                    <a:pt x="180" y="281"/>
                  </a:cubicBezTo>
                  <a:lnTo>
                    <a:pt x="10" y="281"/>
                  </a:lnTo>
                  <a:lnTo>
                    <a:pt x="10" y="551"/>
                  </a:lnTo>
                  <a:cubicBezTo>
                    <a:pt x="10" y="645"/>
                    <a:pt x="13" y="738"/>
                    <a:pt x="23" y="831"/>
                  </a:cubicBezTo>
                  <a:cubicBezTo>
                    <a:pt x="23" y="895"/>
                    <a:pt x="0" y="1008"/>
                    <a:pt x="33" y="1072"/>
                  </a:cubicBezTo>
                  <a:lnTo>
                    <a:pt x="63" y="1082"/>
                  </a:lnTo>
                  <a:cubicBezTo>
                    <a:pt x="63" y="1082"/>
                    <a:pt x="67" y="1085"/>
                    <a:pt x="67" y="1088"/>
                  </a:cubicBezTo>
                  <a:cubicBezTo>
                    <a:pt x="210" y="998"/>
                    <a:pt x="340" y="881"/>
                    <a:pt x="490" y="788"/>
                  </a:cubicBezTo>
                  <a:cubicBezTo>
                    <a:pt x="607" y="715"/>
                    <a:pt x="727" y="635"/>
                    <a:pt x="847" y="551"/>
                  </a:cubicBezTo>
                  <a:cubicBezTo>
                    <a:pt x="907" y="511"/>
                    <a:pt x="967" y="471"/>
                    <a:pt x="1027" y="428"/>
                  </a:cubicBezTo>
                  <a:lnTo>
                    <a:pt x="1037" y="428"/>
                  </a:lnTo>
                  <a:cubicBezTo>
                    <a:pt x="1037" y="438"/>
                    <a:pt x="1041" y="448"/>
                    <a:pt x="1041" y="461"/>
                  </a:cubicBezTo>
                  <a:lnTo>
                    <a:pt x="1051" y="461"/>
                  </a:lnTo>
                  <a:lnTo>
                    <a:pt x="1051" y="234"/>
                  </a:lnTo>
                  <a:cubicBezTo>
                    <a:pt x="1051" y="181"/>
                    <a:pt x="1081" y="74"/>
                    <a:pt x="1051" y="24"/>
                  </a:cubicBezTo>
                  <a:lnTo>
                    <a:pt x="1037" y="1"/>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1"/>
            <p:cNvSpPr/>
            <p:nvPr/>
          </p:nvSpPr>
          <p:spPr>
            <a:xfrm>
              <a:off x="4794549" y="2981926"/>
              <a:ext cx="26345" cy="293959"/>
            </a:xfrm>
            <a:custGeom>
              <a:rect b="b" l="l" r="r" t="t"/>
              <a:pathLst>
                <a:path extrusionOk="0" h="3950" w="354">
                  <a:moveTo>
                    <a:pt x="334" y="0"/>
                  </a:moveTo>
                  <a:cubicBezTo>
                    <a:pt x="274" y="40"/>
                    <a:pt x="214" y="84"/>
                    <a:pt x="150" y="124"/>
                  </a:cubicBezTo>
                  <a:lnTo>
                    <a:pt x="157" y="134"/>
                  </a:lnTo>
                  <a:cubicBezTo>
                    <a:pt x="127" y="207"/>
                    <a:pt x="147" y="310"/>
                    <a:pt x="147" y="384"/>
                  </a:cubicBezTo>
                  <a:cubicBezTo>
                    <a:pt x="147" y="500"/>
                    <a:pt x="147" y="604"/>
                    <a:pt x="137" y="717"/>
                  </a:cubicBezTo>
                  <a:cubicBezTo>
                    <a:pt x="127" y="934"/>
                    <a:pt x="117" y="1164"/>
                    <a:pt x="117" y="1391"/>
                  </a:cubicBezTo>
                  <a:cubicBezTo>
                    <a:pt x="117" y="1734"/>
                    <a:pt x="83" y="2088"/>
                    <a:pt x="83" y="2428"/>
                  </a:cubicBezTo>
                  <a:lnTo>
                    <a:pt x="53" y="2451"/>
                  </a:lnTo>
                  <a:lnTo>
                    <a:pt x="57" y="2455"/>
                  </a:lnTo>
                  <a:cubicBezTo>
                    <a:pt x="97" y="2491"/>
                    <a:pt x="117" y="2542"/>
                    <a:pt x="117" y="2595"/>
                  </a:cubicBezTo>
                  <a:lnTo>
                    <a:pt x="103" y="2605"/>
                  </a:lnTo>
                  <a:cubicBezTo>
                    <a:pt x="70" y="2638"/>
                    <a:pt x="37" y="2668"/>
                    <a:pt x="0" y="2698"/>
                  </a:cubicBezTo>
                  <a:lnTo>
                    <a:pt x="63" y="2708"/>
                  </a:lnTo>
                  <a:cubicBezTo>
                    <a:pt x="63" y="3115"/>
                    <a:pt x="83" y="3509"/>
                    <a:pt x="83" y="3912"/>
                  </a:cubicBezTo>
                  <a:lnTo>
                    <a:pt x="73" y="3922"/>
                  </a:lnTo>
                  <a:cubicBezTo>
                    <a:pt x="92" y="3941"/>
                    <a:pt x="130" y="3949"/>
                    <a:pt x="167" y="3949"/>
                  </a:cubicBezTo>
                  <a:cubicBezTo>
                    <a:pt x="195" y="3949"/>
                    <a:pt x="223" y="3944"/>
                    <a:pt x="240" y="3936"/>
                  </a:cubicBezTo>
                  <a:lnTo>
                    <a:pt x="240" y="3229"/>
                  </a:lnTo>
                  <a:cubicBezTo>
                    <a:pt x="240" y="2875"/>
                    <a:pt x="270" y="2521"/>
                    <a:pt x="294" y="2181"/>
                  </a:cubicBezTo>
                  <a:cubicBezTo>
                    <a:pt x="304" y="1931"/>
                    <a:pt x="304" y="1694"/>
                    <a:pt x="314" y="1444"/>
                  </a:cubicBezTo>
                  <a:cubicBezTo>
                    <a:pt x="334" y="1144"/>
                    <a:pt x="334" y="831"/>
                    <a:pt x="344" y="530"/>
                  </a:cubicBezTo>
                  <a:cubicBezTo>
                    <a:pt x="344" y="414"/>
                    <a:pt x="354" y="310"/>
                    <a:pt x="354" y="197"/>
                  </a:cubicBezTo>
                  <a:cubicBezTo>
                    <a:pt x="354" y="140"/>
                    <a:pt x="354" y="87"/>
                    <a:pt x="347" y="30"/>
                  </a:cubicBezTo>
                  <a:cubicBezTo>
                    <a:pt x="347" y="17"/>
                    <a:pt x="344" y="7"/>
                    <a:pt x="340"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1"/>
            <p:cNvSpPr/>
            <p:nvPr/>
          </p:nvSpPr>
          <p:spPr>
            <a:xfrm>
              <a:off x="4742158" y="3160385"/>
              <a:ext cx="61099" cy="64076"/>
            </a:xfrm>
            <a:custGeom>
              <a:rect b="b" l="l" r="r" t="t"/>
              <a:pathLst>
                <a:path extrusionOk="0" h="861" w="821">
                  <a:moveTo>
                    <a:pt x="0" y="0"/>
                  </a:moveTo>
                  <a:cubicBezTo>
                    <a:pt x="0" y="60"/>
                    <a:pt x="7" y="123"/>
                    <a:pt x="7" y="187"/>
                  </a:cubicBezTo>
                  <a:cubicBezTo>
                    <a:pt x="23" y="186"/>
                    <a:pt x="39" y="185"/>
                    <a:pt x="55" y="185"/>
                  </a:cubicBezTo>
                  <a:cubicBezTo>
                    <a:pt x="184" y="185"/>
                    <a:pt x="320" y="217"/>
                    <a:pt x="447" y="217"/>
                  </a:cubicBezTo>
                  <a:lnTo>
                    <a:pt x="464" y="240"/>
                  </a:lnTo>
                  <a:cubicBezTo>
                    <a:pt x="321" y="344"/>
                    <a:pt x="190" y="470"/>
                    <a:pt x="40" y="550"/>
                  </a:cubicBezTo>
                  <a:lnTo>
                    <a:pt x="20" y="550"/>
                  </a:lnTo>
                  <a:cubicBezTo>
                    <a:pt x="24" y="654"/>
                    <a:pt x="24" y="757"/>
                    <a:pt x="24" y="861"/>
                  </a:cubicBezTo>
                  <a:lnTo>
                    <a:pt x="40" y="861"/>
                  </a:lnTo>
                  <a:cubicBezTo>
                    <a:pt x="94" y="861"/>
                    <a:pt x="144" y="767"/>
                    <a:pt x="187" y="737"/>
                  </a:cubicBezTo>
                  <a:cubicBezTo>
                    <a:pt x="247" y="674"/>
                    <a:pt x="311" y="620"/>
                    <a:pt x="374" y="570"/>
                  </a:cubicBezTo>
                  <a:cubicBezTo>
                    <a:pt x="484" y="477"/>
                    <a:pt x="597" y="390"/>
                    <a:pt x="704" y="300"/>
                  </a:cubicBezTo>
                  <a:cubicBezTo>
                    <a:pt x="741" y="267"/>
                    <a:pt x="774" y="237"/>
                    <a:pt x="811" y="207"/>
                  </a:cubicBezTo>
                  <a:lnTo>
                    <a:pt x="821" y="197"/>
                  </a:lnTo>
                  <a:cubicBezTo>
                    <a:pt x="821" y="144"/>
                    <a:pt x="801" y="93"/>
                    <a:pt x="764" y="57"/>
                  </a:cubicBezTo>
                  <a:lnTo>
                    <a:pt x="757" y="60"/>
                  </a:lnTo>
                  <a:cubicBezTo>
                    <a:pt x="634" y="60"/>
                    <a:pt x="497" y="60"/>
                    <a:pt x="364" y="50"/>
                  </a:cubicBezTo>
                  <a:cubicBezTo>
                    <a:pt x="261" y="40"/>
                    <a:pt x="114" y="40"/>
                    <a:pt x="10"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1"/>
            <p:cNvSpPr/>
            <p:nvPr/>
          </p:nvSpPr>
          <p:spPr>
            <a:xfrm>
              <a:off x="4498210" y="2779652"/>
              <a:ext cx="297382" cy="49415"/>
            </a:xfrm>
            <a:custGeom>
              <a:rect b="b" l="l" r="r" t="t"/>
              <a:pathLst>
                <a:path extrusionOk="0" h="664" w="3996">
                  <a:moveTo>
                    <a:pt x="133" y="0"/>
                  </a:moveTo>
                  <a:lnTo>
                    <a:pt x="133" y="227"/>
                  </a:lnTo>
                  <a:cubicBezTo>
                    <a:pt x="103" y="249"/>
                    <a:pt x="66" y="262"/>
                    <a:pt x="29" y="262"/>
                  </a:cubicBezTo>
                  <a:cubicBezTo>
                    <a:pt x="22" y="262"/>
                    <a:pt x="14" y="261"/>
                    <a:pt x="7" y="260"/>
                  </a:cubicBezTo>
                  <a:lnTo>
                    <a:pt x="0" y="344"/>
                  </a:lnTo>
                  <a:cubicBezTo>
                    <a:pt x="257" y="360"/>
                    <a:pt x="517" y="374"/>
                    <a:pt x="777" y="394"/>
                  </a:cubicBezTo>
                  <a:lnTo>
                    <a:pt x="2021" y="517"/>
                  </a:lnTo>
                  <a:cubicBezTo>
                    <a:pt x="2251" y="540"/>
                    <a:pt x="2458" y="540"/>
                    <a:pt x="2688" y="560"/>
                  </a:cubicBezTo>
                  <a:cubicBezTo>
                    <a:pt x="2735" y="560"/>
                    <a:pt x="2799" y="558"/>
                    <a:pt x="2869" y="558"/>
                  </a:cubicBezTo>
                  <a:cubicBezTo>
                    <a:pt x="3015" y="558"/>
                    <a:pt x="3189" y="567"/>
                    <a:pt x="3288" y="624"/>
                  </a:cubicBezTo>
                  <a:lnTo>
                    <a:pt x="3308" y="664"/>
                  </a:lnTo>
                  <a:cubicBezTo>
                    <a:pt x="3435" y="580"/>
                    <a:pt x="3559" y="520"/>
                    <a:pt x="3662" y="457"/>
                  </a:cubicBezTo>
                  <a:cubicBezTo>
                    <a:pt x="3769" y="394"/>
                    <a:pt x="3932" y="330"/>
                    <a:pt x="3995" y="247"/>
                  </a:cubicBezTo>
                  <a:cubicBezTo>
                    <a:pt x="3955" y="224"/>
                    <a:pt x="3915" y="207"/>
                    <a:pt x="3872" y="197"/>
                  </a:cubicBezTo>
                  <a:cubicBezTo>
                    <a:pt x="3755" y="167"/>
                    <a:pt x="3639" y="150"/>
                    <a:pt x="3519" y="147"/>
                  </a:cubicBezTo>
                  <a:cubicBezTo>
                    <a:pt x="3335" y="124"/>
                    <a:pt x="3145" y="124"/>
                    <a:pt x="2958" y="104"/>
                  </a:cubicBezTo>
                  <a:cubicBezTo>
                    <a:pt x="2628" y="84"/>
                    <a:pt x="2275" y="84"/>
                    <a:pt x="1921" y="64"/>
                  </a:cubicBezTo>
                  <a:cubicBezTo>
                    <a:pt x="1611" y="40"/>
                    <a:pt x="1261" y="40"/>
                    <a:pt x="927" y="40"/>
                  </a:cubicBezTo>
                  <a:cubicBezTo>
                    <a:pt x="800" y="40"/>
                    <a:pt x="654" y="20"/>
                    <a:pt x="510" y="20"/>
                  </a:cubicBezTo>
                  <a:cubicBezTo>
                    <a:pt x="447" y="20"/>
                    <a:pt x="384" y="25"/>
                    <a:pt x="322" y="25"/>
                  </a:cubicBezTo>
                  <a:cubicBezTo>
                    <a:pt x="259" y="25"/>
                    <a:pt x="197" y="20"/>
                    <a:pt x="133" y="0"/>
                  </a:cubicBezTo>
                  <a:close/>
                </a:path>
              </a:pathLst>
            </a:custGeom>
            <a:solidFill>
              <a:srgbClr val="FEF3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1"/>
            <p:cNvSpPr/>
            <p:nvPr/>
          </p:nvSpPr>
          <p:spPr>
            <a:xfrm>
              <a:off x="4507140" y="2698163"/>
              <a:ext cx="279298" cy="28205"/>
            </a:xfrm>
            <a:custGeom>
              <a:rect b="b" l="l" r="r" t="t"/>
              <a:pathLst>
                <a:path extrusionOk="0" h="379" w="3753">
                  <a:moveTo>
                    <a:pt x="625" y="0"/>
                  </a:moveTo>
                  <a:cubicBezTo>
                    <a:pt x="526" y="0"/>
                    <a:pt x="425" y="5"/>
                    <a:pt x="327" y="5"/>
                  </a:cubicBezTo>
                  <a:cubicBezTo>
                    <a:pt x="265" y="5"/>
                    <a:pt x="185" y="22"/>
                    <a:pt x="111" y="22"/>
                  </a:cubicBezTo>
                  <a:cubicBezTo>
                    <a:pt x="74" y="22"/>
                    <a:pt x="38" y="18"/>
                    <a:pt x="7" y="5"/>
                  </a:cubicBezTo>
                  <a:lnTo>
                    <a:pt x="0" y="5"/>
                  </a:lnTo>
                  <a:cubicBezTo>
                    <a:pt x="3" y="71"/>
                    <a:pt x="3" y="135"/>
                    <a:pt x="3" y="201"/>
                  </a:cubicBezTo>
                  <a:cubicBezTo>
                    <a:pt x="370" y="201"/>
                    <a:pt x="727" y="201"/>
                    <a:pt x="1094" y="211"/>
                  </a:cubicBezTo>
                  <a:cubicBezTo>
                    <a:pt x="1394" y="221"/>
                    <a:pt x="1688" y="255"/>
                    <a:pt x="1988" y="255"/>
                  </a:cubicBezTo>
                  <a:cubicBezTo>
                    <a:pt x="2341" y="255"/>
                    <a:pt x="2705" y="285"/>
                    <a:pt x="3055" y="315"/>
                  </a:cubicBezTo>
                  <a:cubicBezTo>
                    <a:pt x="3212" y="325"/>
                    <a:pt x="3379" y="338"/>
                    <a:pt x="3532" y="358"/>
                  </a:cubicBezTo>
                  <a:cubicBezTo>
                    <a:pt x="3553" y="358"/>
                    <a:pt x="3581" y="357"/>
                    <a:pt x="3610" y="357"/>
                  </a:cubicBezTo>
                  <a:cubicBezTo>
                    <a:pt x="3654" y="357"/>
                    <a:pt x="3700" y="360"/>
                    <a:pt x="3732" y="378"/>
                  </a:cubicBezTo>
                  <a:lnTo>
                    <a:pt x="3752" y="378"/>
                  </a:lnTo>
                  <a:lnTo>
                    <a:pt x="3752" y="138"/>
                  </a:lnTo>
                  <a:cubicBezTo>
                    <a:pt x="3555" y="138"/>
                    <a:pt x="3345" y="108"/>
                    <a:pt x="3148" y="108"/>
                  </a:cubicBezTo>
                  <a:cubicBezTo>
                    <a:pt x="2755" y="108"/>
                    <a:pt x="2351" y="78"/>
                    <a:pt x="1954" y="68"/>
                  </a:cubicBezTo>
                  <a:cubicBezTo>
                    <a:pt x="1561" y="55"/>
                    <a:pt x="1167" y="15"/>
                    <a:pt x="774" y="5"/>
                  </a:cubicBezTo>
                  <a:cubicBezTo>
                    <a:pt x="725" y="1"/>
                    <a:pt x="675" y="0"/>
                    <a:pt x="625"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1"/>
            <p:cNvSpPr/>
            <p:nvPr/>
          </p:nvSpPr>
          <p:spPr>
            <a:xfrm>
              <a:off x="4412776" y="3161501"/>
              <a:ext cx="317252" cy="74346"/>
            </a:xfrm>
            <a:custGeom>
              <a:rect b="b" l="l" r="r" t="t"/>
              <a:pathLst>
                <a:path extrusionOk="0" h="999" w="4263">
                  <a:moveTo>
                    <a:pt x="145" y="0"/>
                  </a:moveTo>
                  <a:cubicBezTo>
                    <a:pt x="130" y="0"/>
                    <a:pt x="115" y="1"/>
                    <a:pt x="101" y="2"/>
                  </a:cubicBezTo>
                  <a:lnTo>
                    <a:pt x="11" y="5"/>
                  </a:lnTo>
                  <a:cubicBezTo>
                    <a:pt x="14" y="82"/>
                    <a:pt x="11" y="159"/>
                    <a:pt x="1" y="239"/>
                  </a:cubicBezTo>
                  <a:lnTo>
                    <a:pt x="111" y="252"/>
                  </a:lnTo>
                  <a:cubicBezTo>
                    <a:pt x="204" y="292"/>
                    <a:pt x="328" y="292"/>
                    <a:pt x="421" y="312"/>
                  </a:cubicBezTo>
                  <a:cubicBezTo>
                    <a:pt x="648" y="355"/>
                    <a:pt x="878" y="375"/>
                    <a:pt x="1105" y="405"/>
                  </a:cubicBezTo>
                  <a:cubicBezTo>
                    <a:pt x="1412" y="432"/>
                    <a:pt x="1715" y="475"/>
                    <a:pt x="2019" y="532"/>
                  </a:cubicBezTo>
                  <a:cubicBezTo>
                    <a:pt x="2352" y="595"/>
                    <a:pt x="2682" y="645"/>
                    <a:pt x="3006" y="739"/>
                  </a:cubicBezTo>
                  <a:cubicBezTo>
                    <a:pt x="3302" y="822"/>
                    <a:pt x="3603" y="889"/>
                    <a:pt x="3906" y="939"/>
                  </a:cubicBezTo>
                  <a:cubicBezTo>
                    <a:pt x="4020" y="959"/>
                    <a:pt x="4140" y="959"/>
                    <a:pt x="4243" y="999"/>
                  </a:cubicBezTo>
                  <a:lnTo>
                    <a:pt x="4263" y="999"/>
                  </a:lnTo>
                  <a:lnTo>
                    <a:pt x="4263" y="699"/>
                  </a:lnTo>
                  <a:lnTo>
                    <a:pt x="4260" y="699"/>
                  </a:lnTo>
                  <a:cubicBezTo>
                    <a:pt x="4103" y="699"/>
                    <a:pt x="3896" y="645"/>
                    <a:pt x="3719" y="625"/>
                  </a:cubicBezTo>
                  <a:cubicBezTo>
                    <a:pt x="3159" y="542"/>
                    <a:pt x="2599" y="409"/>
                    <a:pt x="2039" y="325"/>
                  </a:cubicBezTo>
                  <a:cubicBezTo>
                    <a:pt x="1698" y="272"/>
                    <a:pt x="1368" y="219"/>
                    <a:pt x="1035" y="159"/>
                  </a:cubicBezTo>
                  <a:cubicBezTo>
                    <a:pt x="865" y="112"/>
                    <a:pt x="695" y="78"/>
                    <a:pt x="524" y="55"/>
                  </a:cubicBezTo>
                  <a:cubicBezTo>
                    <a:pt x="405" y="34"/>
                    <a:pt x="268" y="0"/>
                    <a:pt x="145"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1"/>
            <p:cNvSpPr/>
            <p:nvPr/>
          </p:nvSpPr>
          <p:spPr>
            <a:xfrm>
              <a:off x="4353241" y="2774145"/>
              <a:ext cx="145491" cy="31108"/>
            </a:xfrm>
            <a:custGeom>
              <a:rect b="b" l="l" r="r" t="t"/>
              <a:pathLst>
                <a:path extrusionOk="0" h="418" w="1955">
                  <a:moveTo>
                    <a:pt x="884" y="1"/>
                  </a:moveTo>
                  <a:lnTo>
                    <a:pt x="881" y="7"/>
                  </a:lnTo>
                  <a:cubicBezTo>
                    <a:pt x="734" y="34"/>
                    <a:pt x="591" y="81"/>
                    <a:pt x="457" y="141"/>
                  </a:cubicBezTo>
                  <a:cubicBezTo>
                    <a:pt x="307" y="201"/>
                    <a:pt x="157" y="261"/>
                    <a:pt x="0" y="274"/>
                  </a:cubicBezTo>
                  <a:lnTo>
                    <a:pt x="0" y="291"/>
                  </a:lnTo>
                  <a:cubicBezTo>
                    <a:pt x="21" y="288"/>
                    <a:pt x="41" y="287"/>
                    <a:pt x="62" y="287"/>
                  </a:cubicBezTo>
                  <a:cubicBezTo>
                    <a:pt x="150" y="287"/>
                    <a:pt x="242" y="307"/>
                    <a:pt x="317" y="321"/>
                  </a:cubicBezTo>
                  <a:cubicBezTo>
                    <a:pt x="567" y="321"/>
                    <a:pt x="814" y="341"/>
                    <a:pt x="1064" y="361"/>
                  </a:cubicBezTo>
                  <a:cubicBezTo>
                    <a:pt x="1354" y="384"/>
                    <a:pt x="1651" y="401"/>
                    <a:pt x="1948" y="418"/>
                  </a:cubicBezTo>
                  <a:lnTo>
                    <a:pt x="1955" y="334"/>
                  </a:lnTo>
                  <a:cubicBezTo>
                    <a:pt x="1941" y="331"/>
                    <a:pt x="1928" y="331"/>
                    <a:pt x="1915" y="328"/>
                  </a:cubicBezTo>
                  <a:lnTo>
                    <a:pt x="1915" y="321"/>
                  </a:lnTo>
                  <a:cubicBezTo>
                    <a:pt x="1888" y="238"/>
                    <a:pt x="1875" y="151"/>
                    <a:pt x="1875" y="67"/>
                  </a:cubicBezTo>
                  <a:cubicBezTo>
                    <a:pt x="1742" y="10"/>
                    <a:pt x="1478" y="7"/>
                    <a:pt x="1320" y="7"/>
                  </a:cubicBezTo>
                  <a:cubicBezTo>
                    <a:pt x="1304" y="7"/>
                    <a:pt x="1288" y="7"/>
                    <a:pt x="1274" y="7"/>
                  </a:cubicBezTo>
                  <a:cubicBezTo>
                    <a:pt x="1206" y="7"/>
                    <a:pt x="1118" y="22"/>
                    <a:pt x="1035" y="22"/>
                  </a:cubicBezTo>
                  <a:cubicBezTo>
                    <a:pt x="1021" y="22"/>
                    <a:pt x="1008" y="22"/>
                    <a:pt x="994" y="21"/>
                  </a:cubicBezTo>
                  <a:cubicBezTo>
                    <a:pt x="954" y="21"/>
                    <a:pt x="918" y="14"/>
                    <a:pt x="884" y="1"/>
                  </a:cubicBezTo>
                  <a:close/>
                </a:path>
              </a:pathLst>
            </a:custGeom>
            <a:solidFill>
              <a:srgbClr val="FEF3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1"/>
            <p:cNvSpPr/>
            <p:nvPr/>
          </p:nvSpPr>
          <p:spPr>
            <a:xfrm>
              <a:off x="4383753" y="2693028"/>
              <a:ext cx="110811" cy="18828"/>
            </a:xfrm>
            <a:custGeom>
              <a:rect b="b" l="l" r="r" t="t"/>
              <a:pathLst>
                <a:path extrusionOk="0" h="253" w="1489">
                  <a:moveTo>
                    <a:pt x="588" y="0"/>
                  </a:moveTo>
                  <a:lnTo>
                    <a:pt x="584" y="10"/>
                  </a:lnTo>
                  <a:cubicBezTo>
                    <a:pt x="571" y="9"/>
                    <a:pt x="558" y="9"/>
                    <a:pt x="544" y="9"/>
                  </a:cubicBezTo>
                  <a:cubicBezTo>
                    <a:pt x="389" y="9"/>
                    <a:pt x="177" y="57"/>
                    <a:pt x="24" y="94"/>
                  </a:cubicBezTo>
                  <a:lnTo>
                    <a:pt x="1" y="94"/>
                  </a:lnTo>
                  <a:lnTo>
                    <a:pt x="1" y="144"/>
                  </a:lnTo>
                  <a:lnTo>
                    <a:pt x="21" y="144"/>
                  </a:lnTo>
                  <a:cubicBezTo>
                    <a:pt x="71" y="173"/>
                    <a:pt x="130" y="178"/>
                    <a:pt x="187" y="178"/>
                  </a:cubicBezTo>
                  <a:cubicBezTo>
                    <a:pt x="212" y="178"/>
                    <a:pt x="238" y="177"/>
                    <a:pt x="261" y="177"/>
                  </a:cubicBezTo>
                  <a:cubicBezTo>
                    <a:pt x="287" y="176"/>
                    <a:pt x="312" y="176"/>
                    <a:pt x="338" y="176"/>
                  </a:cubicBezTo>
                  <a:cubicBezTo>
                    <a:pt x="416" y="176"/>
                    <a:pt x="493" y="179"/>
                    <a:pt x="571" y="187"/>
                  </a:cubicBezTo>
                  <a:lnTo>
                    <a:pt x="604" y="187"/>
                  </a:lnTo>
                  <a:cubicBezTo>
                    <a:pt x="781" y="200"/>
                    <a:pt x="954" y="217"/>
                    <a:pt x="1121" y="227"/>
                  </a:cubicBezTo>
                  <a:cubicBezTo>
                    <a:pt x="1211" y="227"/>
                    <a:pt x="1309" y="252"/>
                    <a:pt x="1394" y="252"/>
                  </a:cubicBezTo>
                  <a:cubicBezTo>
                    <a:pt x="1407" y="252"/>
                    <a:pt x="1419" y="252"/>
                    <a:pt x="1431" y="250"/>
                  </a:cubicBezTo>
                  <a:lnTo>
                    <a:pt x="1485" y="250"/>
                  </a:lnTo>
                  <a:cubicBezTo>
                    <a:pt x="1485" y="187"/>
                    <a:pt x="1488" y="124"/>
                    <a:pt x="1488" y="64"/>
                  </a:cubicBezTo>
                  <a:lnTo>
                    <a:pt x="1465" y="64"/>
                  </a:lnTo>
                  <a:cubicBezTo>
                    <a:pt x="1425" y="43"/>
                    <a:pt x="1378" y="39"/>
                    <a:pt x="1331" y="39"/>
                  </a:cubicBezTo>
                  <a:cubicBezTo>
                    <a:pt x="1302" y="39"/>
                    <a:pt x="1274" y="40"/>
                    <a:pt x="1248" y="40"/>
                  </a:cubicBezTo>
                  <a:cubicBezTo>
                    <a:pt x="1175" y="30"/>
                    <a:pt x="1105" y="30"/>
                    <a:pt x="1021" y="20"/>
                  </a:cubicBezTo>
                  <a:cubicBezTo>
                    <a:pt x="979" y="15"/>
                    <a:pt x="938" y="15"/>
                    <a:pt x="896" y="15"/>
                  </a:cubicBezTo>
                  <a:cubicBezTo>
                    <a:pt x="854" y="15"/>
                    <a:pt x="813" y="15"/>
                    <a:pt x="771" y="10"/>
                  </a:cubicBezTo>
                  <a:cubicBezTo>
                    <a:pt x="751" y="12"/>
                    <a:pt x="731" y="14"/>
                    <a:pt x="711" y="14"/>
                  </a:cubicBezTo>
                  <a:cubicBezTo>
                    <a:pt x="671" y="14"/>
                    <a:pt x="631" y="9"/>
                    <a:pt x="59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1"/>
            <p:cNvSpPr/>
            <p:nvPr/>
          </p:nvSpPr>
          <p:spPr>
            <a:xfrm>
              <a:off x="4193387" y="2307756"/>
              <a:ext cx="298201" cy="237177"/>
            </a:xfrm>
            <a:custGeom>
              <a:rect b="b" l="l" r="r" t="t"/>
              <a:pathLst>
                <a:path extrusionOk="0" h="3187" w="4007">
                  <a:moveTo>
                    <a:pt x="3688" y="0"/>
                  </a:moveTo>
                  <a:cubicBezTo>
                    <a:pt x="3170" y="0"/>
                    <a:pt x="2653" y="79"/>
                    <a:pt x="2158" y="235"/>
                  </a:cubicBezTo>
                  <a:lnTo>
                    <a:pt x="2158" y="238"/>
                  </a:lnTo>
                  <a:cubicBezTo>
                    <a:pt x="1982" y="291"/>
                    <a:pt x="1792" y="445"/>
                    <a:pt x="1655" y="528"/>
                  </a:cubicBezTo>
                  <a:cubicBezTo>
                    <a:pt x="1388" y="695"/>
                    <a:pt x="1201" y="922"/>
                    <a:pt x="951" y="1132"/>
                  </a:cubicBezTo>
                  <a:cubicBezTo>
                    <a:pt x="634" y="1409"/>
                    <a:pt x="187" y="1779"/>
                    <a:pt x="1" y="2189"/>
                  </a:cubicBezTo>
                  <a:lnTo>
                    <a:pt x="37" y="2189"/>
                  </a:lnTo>
                  <a:lnTo>
                    <a:pt x="37" y="2523"/>
                  </a:lnTo>
                  <a:cubicBezTo>
                    <a:pt x="54" y="2656"/>
                    <a:pt x="77" y="2786"/>
                    <a:pt x="107" y="2916"/>
                  </a:cubicBezTo>
                  <a:cubicBezTo>
                    <a:pt x="121" y="2959"/>
                    <a:pt x="137" y="3003"/>
                    <a:pt x="161" y="3039"/>
                  </a:cubicBezTo>
                  <a:cubicBezTo>
                    <a:pt x="267" y="3143"/>
                    <a:pt x="558" y="3123"/>
                    <a:pt x="701" y="3143"/>
                  </a:cubicBezTo>
                  <a:cubicBezTo>
                    <a:pt x="991" y="3166"/>
                    <a:pt x="1305" y="3186"/>
                    <a:pt x="1615" y="3186"/>
                  </a:cubicBezTo>
                  <a:cubicBezTo>
                    <a:pt x="2052" y="3186"/>
                    <a:pt x="2485" y="3186"/>
                    <a:pt x="2922" y="3143"/>
                  </a:cubicBezTo>
                  <a:cubicBezTo>
                    <a:pt x="3172" y="3123"/>
                    <a:pt x="3236" y="3039"/>
                    <a:pt x="3339" y="2809"/>
                  </a:cubicBezTo>
                  <a:cubicBezTo>
                    <a:pt x="3342" y="2799"/>
                    <a:pt x="3346" y="2789"/>
                    <a:pt x="3352" y="2776"/>
                  </a:cubicBezTo>
                  <a:cubicBezTo>
                    <a:pt x="3419" y="2603"/>
                    <a:pt x="3549" y="2426"/>
                    <a:pt x="3589" y="2249"/>
                  </a:cubicBezTo>
                  <a:lnTo>
                    <a:pt x="3589" y="2229"/>
                  </a:lnTo>
                  <a:lnTo>
                    <a:pt x="3609" y="2229"/>
                  </a:lnTo>
                  <a:cubicBezTo>
                    <a:pt x="3589" y="2062"/>
                    <a:pt x="3629" y="1876"/>
                    <a:pt x="3649" y="1732"/>
                  </a:cubicBezTo>
                  <a:cubicBezTo>
                    <a:pt x="3673" y="1482"/>
                    <a:pt x="3713" y="1235"/>
                    <a:pt x="3733" y="1005"/>
                  </a:cubicBezTo>
                  <a:cubicBezTo>
                    <a:pt x="3773" y="682"/>
                    <a:pt x="3796" y="281"/>
                    <a:pt x="4006" y="11"/>
                  </a:cubicBezTo>
                  <a:cubicBezTo>
                    <a:pt x="3993" y="11"/>
                    <a:pt x="3983" y="8"/>
                    <a:pt x="3969" y="8"/>
                  </a:cubicBezTo>
                  <a:lnTo>
                    <a:pt x="3966" y="8"/>
                  </a:lnTo>
                  <a:cubicBezTo>
                    <a:pt x="3873" y="3"/>
                    <a:pt x="3781" y="0"/>
                    <a:pt x="3688"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1"/>
            <p:cNvSpPr/>
            <p:nvPr/>
          </p:nvSpPr>
          <p:spPr>
            <a:xfrm>
              <a:off x="4381743" y="2624264"/>
              <a:ext cx="48001" cy="75760"/>
            </a:xfrm>
            <a:custGeom>
              <a:rect b="b" l="l" r="r" t="t"/>
              <a:pathLst>
                <a:path extrusionOk="0" h="1018" w="645">
                  <a:moveTo>
                    <a:pt x="21" y="0"/>
                  </a:moveTo>
                  <a:lnTo>
                    <a:pt x="1" y="10"/>
                  </a:lnTo>
                  <a:cubicBezTo>
                    <a:pt x="1" y="347"/>
                    <a:pt x="14" y="684"/>
                    <a:pt x="28" y="1018"/>
                  </a:cubicBezTo>
                  <a:lnTo>
                    <a:pt x="51" y="1018"/>
                  </a:lnTo>
                  <a:cubicBezTo>
                    <a:pt x="204" y="981"/>
                    <a:pt x="416" y="933"/>
                    <a:pt x="571" y="933"/>
                  </a:cubicBezTo>
                  <a:cubicBezTo>
                    <a:pt x="585" y="933"/>
                    <a:pt x="598" y="933"/>
                    <a:pt x="611" y="934"/>
                  </a:cubicBezTo>
                  <a:lnTo>
                    <a:pt x="615" y="924"/>
                  </a:lnTo>
                  <a:lnTo>
                    <a:pt x="621" y="924"/>
                  </a:lnTo>
                  <a:lnTo>
                    <a:pt x="625" y="911"/>
                  </a:lnTo>
                  <a:cubicBezTo>
                    <a:pt x="571" y="818"/>
                    <a:pt x="615" y="621"/>
                    <a:pt x="615" y="507"/>
                  </a:cubicBezTo>
                  <a:cubicBezTo>
                    <a:pt x="615" y="374"/>
                    <a:pt x="645" y="174"/>
                    <a:pt x="591" y="60"/>
                  </a:cubicBezTo>
                  <a:lnTo>
                    <a:pt x="591" y="30"/>
                  </a:lnTo>
                  <a:cubicBezTo>
                    <a:pt x="532" y="28"/>
                    <a:pt x="473" y="27"/>
                    <a:pt x="413" y="27"/>
                  </a:cubicBezTo>
                  <a:cubicBezTo>
                    <a:pt x="292" y="27"/>
                    <a:pt x="170" y="30"/>
                    <a:pt x="48" y="30"/>
                  </a:cubicBezTo>
                  <a:lnTo>
                    <a:pt x="48" y="0"/>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1"/>
            <p:cNvSpPr/>
            <p:nvPr/>
          </p:nvSpPr>
          <p:spPr>
            <a:xfrm>
              <a:off x="4358227" y="3112681"/>
              <a:ext cx="48447" cy="34829"/>
            </a:xfrm>
            <a:custGeom>
              <a:rect b="b" l="l" r="r" t="t"/>
              <a:pathLst>
                <a:path extrusionOk="0" h="468" w="651">
                  <a:moveTo>
                    <a:pt x="550" y="1"/>
                  </a:moveTo>
                  <a:cubicBezTo>
                    <a:pt x="460" y="44"/>
                    <a:pt x="340" y="107"/>
                    <a:pt x="227" y="164"/>
                  </a:cubicBezTo>
                  <a:cubicBezTo>
                    <a:pt x="160" y="254"/>
                    <a:pt x="97" y="348"/>
                    <a:pt x="23" y="441"/>
                  </a:cubicBezTo>
                  <a:cubicBezTo>
                    <a:pt x="13" y="448"/>
                    <a:pt x="7" y="458"/>
                    <a:pt x="0" y="468"/>
                  </a:cubicBezTo>
                  <a:cubicBezTo>
                    <a:pt x="70" y="428"/>
                    <a:pt x="150" y="398"/>
                    <a:pt x="210" y="368"/>
                  </a:cubicBezTo>
                  <a:cubicBezTo>
                    <a:pt x="267" y="341"/>
                    <a:pt x="494" y="261"/>
                    <a:pt x="650" y="201"/>
                  </a:cubicBezTo>
                  <a:cubicBezTo>
                    <a:pt x="640" y="181"/>
                    <a:pt x="634" y="161"/>
                    <a:pt x="624" y="141"/>
                  </a:cubicBezTo>
                  <a:cubicBezTo>
                    <a:pt x="604" y="91"/>
                    <a:pt x="577" y="44"/>
                    <a:pt x="550"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1"/>
            <p:cNvSpPr/>
            <p:nvPr/>
          </p:nvSpPr>
          <p:spPr>
            <a:xfrm>
              <a:off x="4114800" y="2302397"/>
              <a:ext cx="373291" cy="221623"/>
            </a:xfrm>
            <a:custGeom>
              <a:rect b="b" l="l" r="r" t="t"/>
              <a:pathLst>
                <a:path extrusionOk="0" h="2978" w="5016">
                  <a:moveTo>
                    <a:pt x="4660" y="0"/>
                  </a:moveTo>
                  <a:cubicBezTo>
                    <a:pt x="3956" y="0"/>
                    <a:pt x="3258" y="145"/>
                    <a:pt x="2611" y="427"/>
                  </a:cubicBezTo>
                  <a:cubicBezTo>
                    <a:pt x="2234" y="597"/>
                    <a:pt x="1870" y="804"/>
                    <a:pt x="1527" y="1040"/>
                  </a:cubicBezTo>
                  <a:cubicBezTo>
                    <a:pt x="1183" y="1267"/>
                    <a:pt x="863" y="1524"/>
                    <a:pt x="566" y="1811"/>
                  </a:cubicBezTo>
                  <a:cubicBezTo>
                    <a:pt x="426" y="1934"/>
                    <a:pt x="316" y="2091"/>
                    <a:pt x="246" y="2264"/>
                  </a:cubicBezTo>
                  <a:cubicBezTo>
                    <a:pt x="146" y="2481"/>
                    <a:pt x="66" y="2708"/>
                    <a:pt x="6" y="2938"/>
                  </a:cubicBezTo>
                  <a:cubicBezTo>
                    <a:pt x="0" y="2962"/>
                    <a:pt x="19" y="2978"/>
                    <a:pt x="38" y="2978"/>
                  </a:cubicBezTo>
                  <a:cubicBezTo>
                    <a:pt x="50" y="2978"/>
                    <a:pt x="62" y="2971"/>
                    <a:pt x="66" y="2955"/>
                  </a:cubicBezTo>
                  <a:cubicBezTo>
                    <a:pt x="123" y="2745"/>
                    <a:pt x="193" y="2541"/>
                    <a:pt x="280" y="2344"/>
                  </a:cubicBezTo>
                  <a:cubicBezTo>
                    <a:pt x="336" y="2191"/>
                    <a:pt x="426" y="2048"/>
                    <a:pt x="536" y="1928"/>
                  </a:cubicBezTo>
                  <a:cubicBezTo>
                    <a:pt x="817" y="1641"/>
                    <a:pt x="1127" y="1384"/>
                    <a:pt x="1460" y="1160"/>
                  </a:cubicBezTo>
                  <a:cubicBezTo>
                    <a:pt x="1790" y="927"/>
                    <a:pt x="2137" y="720"/>
                    <a:pt x="2501" y="544"/>
                  </a:cubicBezTo>
                  <a:cubicBezTo>
                    <a:pt x="2864" y="373"/>
                    <a:pt x="3244" y="247"/>
                    <a:pt x="3635" y="167"/>
                  </a:cubicBezTo>
                  <a:cubicBezTo>
                    <a:pt x="3969" y="98"/>
                    <a:pt x="4310" y="63"/>
                    <a:pt x="4651" y="63"/>
                  </a:cubicBezTo>
                  <a:cubicBezTo>
                    <a:pt x="4759" y="63"/>
                    <a:pt x="4867" y="66"/>
                    <a:pt x="4975" y="73"/>
                  </a:cubicBezTo>
                  <a:cubicBezTo>
                    <a:pt x="5015" y="73"/>
                    <a:pt x="5015" y="10"/>
                    <a:pt x="4975" y="10"/>
                  </a:cubicBezTo>
                  <a:cubicBezTo>
                    <a:pt x="4870" y="3"/>
                    <a:pt x="4765" y="0"/>
                    <a:pt x="46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1"/>
            <p:cNvSpPr/>
            <p:nvPr/>
          </p:nvSpPr>
          <p:spPr>
            <a:xfrm>
              <a:off x="4182373" y="2318472"/>
              <a:ext cx="177417" cy="155984"/>
            </a:xfrm>
            <a:custGeom>
              <a:rect b="b" l="l" r="r" t="t"/>
              <a:pathLst>
                <a:path extrusionOk="0" h="2096" w="2384">
                  <a:moveTo>
                    <a:pt x="2343" y="1"/>
                  </a:moveTo>
                  <a:cubicBezTo>
                    <a:pt x="2150" y="7"/>
                    <a:pt x="1980" y="131"/>
                    <a:pt x="1826" y="234"/>
                  </a:cubicBezTo>
                  <a:cubicBezTo>
                    <a:pt x="1739" y="294"/>
                    <a:pt x="1653" y="348"/>
                    <a:pt x="1569" y="411"/>
                  </a:cubicBezTo>
                  <a:cubicBezTo>
                    <a:pt x="1483" y="478"/>
                    <a:pt x="1399" y="551"/>
                    <a:pt x="1319" y="628"/>
                  </a:cubicBezTo>
                  <a:cubicBezTo>
                    <a:pt x="1159" y="774"/>
                    <a:pt x="999" y="918"/>
                    <a:pt x="836" y="1061"/>
                  </a:cubicBezTo>
                  <a:cubicBezTo>
                    <a:pt x="676" y="1198"/>
                    <a:pt x="526" y="1341"/>
                    <a:pt x="382" y="1498"/>
                  </a:cubicBezTo>
                  <a:cubicBezTo>
                    <a:pt x="222" y="1658"/>
                    <a:pt x="99" y="1852"/>
                    <a:pt x="9" y="2058"/>
                  </a:cubicBezTo>
                  <a:cubicBezTo>
                    <a:pt x="0" y="2081"/>
                    <a:pt x="20" y="2096"/>
                    <a:pt x="39" y="2096"/>
                  </a:cubicBezTo>
                  <a:cubicBezTo>
                    <a:pt x="52" y="2096"/>
                    <a:pt x="65" y="2089"/>
                    <a:pt x="72" y="2075"/>
                  </a:cubicBezTo>
                  <a:cubicBezTo>
                    <a:pt x="215" y="1702"/>
                    <a:pt x="532" y="1415"/>
                    <a:pt x="822" y="1158"/>
                  </a:cubicBezTo>
                  <a:cubicBezTo>
                    <a:pt x="972" y="1021"/>
                    <a:pt x="1129" y="891"/>
                    <a:pt x="1276" y="751"/>
                  </a:cubicBezTo>
                  <a:cubicBezTo>
                    <a:pt x="1356" y="678"/>
                    <a:pt x="1433" y="601"/>
                    <a:pt x="1516" y="534"/>
                  </a:cubicBezTo>
                  <a:cubicBezTo>
                    <a:pt x="1599" y="464"/>
                    <a:pt x="1689" y="401"/>
                    <a:pt x="1780" y="344"/>
                  </a:cubicBezTo>
                  <a:cubicBezTo>
                    <a:pt x="1946" y="234"/>
                    <a:pt x="2133" y="67"/>
                    <a:pt x="2343" y="64"/>
                  </a:cubicBezTo>
                  <a:cubicBezTo>
                    <a:pt x="2383" y="64"/>
                    <a:pt x="2383" y="1"/>
                    <a:pt x="23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1"/>
            <p:cNvSpPr/>
            <p:nvPr/>
          </p:nvSpPr>
          <p:spPr>
            <a:xfrm>
              <a:off x="4187434" y="2462251"/>
              <a:ext cx="269326" cy="81862"/>
            </a:xfrm>
            <a:custGeom>
              <a:rect b="b" l="l" r="r" t="t"/>
              <a:pathLst>
                <a:path extrusionOk="0" h="1100" w="3619">
                  <a:moveTo>
                    <a:pt x="32" y="0"/>
                  </a:moveTo>
                  <a:cubicBezTo>
                    <a:pt x="16" y="0"/>
                    <a:pt x="1" y="11"/>
                    <a:pt x="1" y="33"/>
                  </a:cubicBezTo>
                  <a:lnTo>
                    <a:pt x="4" y="33"/>
                  </a:lnTo>
                  <a:lnTo>
                    <a:pt x="4" y="343"/>
                  </a:lnTo>
                  <a:cubicBezTo>
                    <a:pt x="4" y="410"/>
                    <a:pt x="11" y="473"/>
                    <a:pt x="24" y="540"/>
                  </a:cubicBezTo>
                  <a:cubicBezTo>
                    <a:pt x="41" y="663"/>
                    <a:pt x="54" y="820"/>
                    <a:pt x="127" y="930"/>
                  </a:cubicBezTo>
                  <a:cubicBezTo>
                    <a:pt x="187" y="1024"/>
                    <a:pt x="347" y="1034"/>
                    <a:pt x="448" y="1040"/>
                  </a:cubicBezTo>
                  <a:cubicBezTo>
                    <a:pt x="598" y="1054"/>
                    <a:pt x="748" y="1064"/>
                    <a:pt x="894" y="1074"/>
                  </a:cubicBezTo>
                  <a:cubicBezTo>
                    <a:pt x="1189" y="1093"/>
                    <a:pt x="1483" y="1100"/>
                    <a:pt x="1777" y="1100"/>
                  </a:cubicBezTo>
                  <a:cubicBezTo>
                    <a:pt x="1892" y="1100"/>
                    <a:pt x="2007" y="1099"/>
                    <a:pt x="2122" y="1097"/>
                  </a:cubicBezTo>
                  <a:cubicBezTo>
                    <a:pt x="2328" y="1094"/>
                    <a:pt x="2532" y="1087"/>
                    <a:pt x="2735" y="1074"/>
                  </a:cubicBezTo>
                  <a:cubicBezTo>
                    <a:pt x="2872" y="1064"/>
                    <a:pt x="3032" y="1070"/>
                    <a:pt x="3152" y="997"/>
                  </a:cubicBezTo>
                  <a:cubicBezTo>
                    <a:pt x="3262" y="933"/>
                    <a:pt x="3326" y="803"/>
                    <a:pt x="3369" y="687"/>
                  </a:cubicBezTo>
                  <a:cubicBezTo>
                    <a:pt x="3436" y="500"/>
                    <a:pt x="3566" y="340"/>
                    <a:pt x="3612" y="146"/>
                  </a:cubicBezTo>
                  <a:cubicBezTo>
                    <a:pt x="3618" y="122"/>
                    <a:pt x="3599" y="107"/>
                    <a:pt x="3581" y="107"/>
                  </a:cubicBezTo>
                  <a:cubicBezTo>
                    <a:pt x="3568" y="107"/>
                    <a:pt x="3556" y="114"/>
                    <a:pt x="3552" y="130"/>
                  </a:cubicBezTo>
                  <a:cubicBezTo>
                    <a:pt x="3512" y="293"/>
                    <a:pt x="3412" y="433"/>
                    <a:pt x="3342" y="587"/>
                  </a:cubicBezTo>
                  <a:cubicBezTo>
                    <a:pt x="3292" y="697"/>
                    <a:pt x="3259" y="827"/>
                    <a:pt x="3169" y="910"/>
                  </a:cubicBezTo>
                  <a:cubicBezTo>
                    <a:pt x="3079" y="997"/>
                    <a:pt x="2942" y="1000"/>
                    <a:pt x="2825" y="1010"/>
                  </a:cubicBezTo>
                  <a:cubicBezTo>
                    <a:pt x="2635" y="1024"/>
                    <a:pt x="2445" y="1034"/>
                    <a:pt x="2252" y="1037"/>
                  </a:cubicBezTo>
                  <a:cubicBezTo>
                    <a:pt x="2094" y="1041"/>
                    <a:pt x="1936" y="1043"/>
                    <a:pt x="1778" y="1043"/>
                  </a:cubicBezTo>
                  <a:cubicBezTo>
                    <a:pt x="1554" y="1043"/>
                    <a:pt x="1329" y="1039"/>
                    <a:pt x="1105" y="1027"/>
                  </a:cubicBezTo>
                  <a:cubicBezTo>
                    <a:pt x="941" y="1017"/>
                    <a:pt x="781" y="1003"/>
                    <a:pt x="621" y="993"/>
                  </a:cubicBezTo>
                  <a:cubicBezTo>
                    <a:pt x="498" y="983"/>
                    <a:pt x="364" y="990"/>
                    <a:pt x="247" y="947"/>
                  </a:cubicBezTo>
                  <a:cubicBezTo>
                    <a:pt x="177" y="920"/>
                    <a:pt x="154" y="867"/>
                    <a:pt x="134" y="800"/>
                  </a:cubicBezTo>
                  <a:cubicBezTo>
                    <a:pt x="114" y="727"/>
                    <a:pt x="97" y="650"/>
                    <a:pt x="87" y="573"/>
                  </a:cubicBezTo>
                  <a:cubicBezTo>
                    <a:pt x="74" y="507"/>
                    <a:pt x="67" y="437"/>
                    <a:pt x="64" y="367"/>
                  </a:cubicBezTo>
                  <a:lnTo>
                    <a:pt x="64" y="33"/>
                  </a:ln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1"/>
            <p:cNvSpPr/>
            <p:nvPr/>
          </p:nvSpPr>
          <p:spPr>
            <a:xfrm>
              <a:off x="4451772" y="2301356"/>
              <a:ext cx="37880" cy="171613"/>
            </a:xfrm>
            <a:custGeom>
              <a:rect b="b" l="l" r="r" t="t"/>
              <a:pathLst>
                <a:path extrusionOk="0" h="2306" w="509">
                  <a:moveTo>
                    <a:pt x="465" y="0"/>
                  </a:moveTo>
                  <a:cubicBezTo>
                    <a:pt x="458" y="0"/>
                    <a:pt x="450" y="3"/>
                    <a:pt x="444" y="11"/>
                  </a:cubicBezTo>
                  <a:cubicBezTo>
                    <a:pt x="267" y="224"/>
                    <a:pt x="214" y="501"/>
                    <a:pt x="181" y="771"/>
                  </a:cubicBezTo>
                  <a:cubicBezTo>
                    <a:pt x="161" y="914"/>
                    <a:pt x="147" y="1058"/>
                    <a:pt x="130" y="1201"/>
                  </a:cubicBezTo>
                  <a:cubicBezTo>
                    <a:pt x="110" y="1378"/>
                    <a:pt x="84" y="1551"/>
                    <a:pt x="67" y="1725"/>
                  </a:cubicBezTo>
                  <a:cubicBezTo>
                    <a:pt x="50" y="1908"/>
                    <a:pt x="0" y="2088"/>
                    <a:pt x="20" y="2275"/>
                  </a:cubicBezTo>
                  <a:cubicBezTo>
                    <a:pt x="22" y="2295"/>
                    <a:pt x="39" y="2305"/>
                    <a:pt x="55" y="2305"/>
                  </a:cubicBezTo>
                  <a:cubicBezTo>
                    <a:pt x="70" y="2305"/>
                    <a:pt x="85" y="2295"/>
                    <a:pt x="84" y="2275"/>
                  </a:cubicBezTo>
                  <a:cubicBezTo>
                    <a:pt x="67" y="2118"/>
                    <a:pt x="97" y="1965"/>
                    <a:pt x="120" y="1808"/>
                  </a:cubicBezTo>
                  <a:cubicBezTo>
                    <a:pt x="144" y="1645"/>
                    <a:pt x="157" y="1481"/>
                    <a:pt x="177" y="1318"/>
                  </a:cubicBezTo>
                  <a:cubicBezTo>
                    <a:pt x="214" y="1038"/>
                    <a:pt x="227" y="748"/>
                    <a:pt x="294" y="474"/>
                  </a:cubicBezTo>
                  <a:cubicBezTo>
                    <a:pt x="327" y="321"/>
                    <a:pt x="394" y="177"/>
                    <a:pt x="491" y="57"/>
                  </a:cubicBezTo>
                  <a:cubicBezTo>
                    <a:pt x="509" y="32"/>
                    <a:pt x="487" y="0"/>
                    <a:pt x="46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1"/>
            <p:cNvSpPr/>
            <p:nvPr/>
          </p:nvSpPr>
          <p:spPr>
            <a:xfrm>
              <a:off x="4473949" y="2300611"/>
              <a:ext cx="383486" cy="158515"/>
            </a:xfrm>
            <a:custGeom>
              <a:rect b="b" l="l" r="r" t="t"/>
              <a:pathLst>
                <a:path extrusionOk="0" h="2130" w="5153">
                  <a:moveTo>
                    <a:pt x="580" y="1"/>
                  </a:moveTo>
                  <a:cubicBezTo>
                    <a:pt x="510" y="1"/>
                    <a:pt x="441" y="5"/>
                    <a:pt x="369" y="14"/>
                  </a:cubicBezTo>
                  <a:cubicBezTo>
                    <a:pt x="305" y="22"/>
                    <a:pt x="241" y="35"/>
                    <a:pt x="177" y="35"/>
                  </a:cubicBezTo>
                  <a:cubicBezTo>
                    <a:pt x="136" y="35"/>
                    <a:pt x="94" y="30"/>
                    <a:pt x="53" y="14"/>
                  </a:cubicBezTo>
                  <a:cubicBezTo>
                    <a:pt x="48" y="12"/>
                    <a:pt x="44" y="11"/>
                    <a:pt x="40" y="11"/>
                  </a:cubicBezTo>
                  <a:cubicBezTo>
                    <a:pt x="10" y="11"/>
                    <a:pt x="1" y="62"/>
                    <a:pt x="36" y="74"/>
                  </a:cubicBezTo>
                  <a:cubicBezTo>
                    <a:pt x="86" y="91"/>
                    <a:pt x="138" y="98"/>
                    <a:pt x="190" y="98"/>
                  </a:cubicBezTo>
                  <a:cubicBezTo>
                    <a:pt x="221" y="98"/>
                    <a:pt x="252" y="96"/>
                    <a:pt x="283" y="91"/>
                  </a:cubicBezTo>
                  <a:cubicBezTo>
                    <a:pt x="376" y="77"/>
                    <a:pt x="473" y="67"/>
                    <a:pt x="570" y="67"/>
                  </a:cubicBezTo>
                  <a:cubicBezTo>
                    <a:pt x="756" y="67"/>
                    <a:pt x="940" y="84"/>
                    <a:pt x="1123" y="101"/>
                  </a:cubicBezTo>
                  <a:cubicBezTo>
                    <a:pt x="1493" y="131"/>
                    <a:pt x="1860" y="194"/>
                    <a:pt x="2220" y="291"/>
                  </a:cubicBezTo>
                  <a:cubicBezTo>
                    <a:pt x="2574" y="387"/>
                    <a:pt x="2911" y="531"/>
                    <a:pt x="3224" y="714"/>
                  </a:cubicBezTo>
                  <a:cubicBezTo>
                    <a:pt x="3538" y="908"/>
                    <a:pt x="3835" y="1118"/>
                    <a:pt x="4118" y="1348"/>
                  </a:cubicBezTo>
                  <a:cubicBezTo>
                    <a:pt x="4445" y="1598"/>
                    <a:pt x="4792" y="1828"/>
                    <a:pt x="5085" y="2122"/>
                  </a:cubicBezTo>
                  <a:cubicBezTo>
                    <a:pt x="5092" y="2127"/>
                    <a:pt x="5099" y="2130"/>
                    <a:pt x="5106" y="2130"/>
                  </a:cubicBezTo>
                  <a:cubicBezTo>
                    <a:pt x="5131" y="2130"/>
                    <a:pt x="5153" y="2098"/>
                    <a:pt x="5132" y="2075"/>
                  </a:cubicBezTo>
                  <a:cubicBezTo>
                    <a:pt x="4868" y="1815"/>
                    <a:pt x="4562" y="1605"/>
                    <a:pt x="4268" y="1381"/>
                  </a:cubicBezTo>
                  <a:cubicBezTo>
                    <a:pt x="4121" y="1271"/>
                    <a:pt x="3978" y="1154"/>
                    <a:pt x="3828" y="1044"/>
                  </a:cubicBezTo>
                  <a:cubicBezTo>
                    <a:pt x="3678" y="934"/>
                    <a:pt x="3534" y="831"/>
                    <a:pt x="3381" y="738"/>
                  </a:cubicBezTo>
                  <a:cubicBezTo>
                    <a:pt x="3074" y="541"/>
                    <a:pt x="2741" y="387"/>
                    <a:pt x="2394" y="277"/>
                  </a:cubicBezTo>
                  <a:cubicBezTo>
                    <a:pt x="2040" y="171"/>
                    <a:pt x="1680" y="97"/>
                    <a:pt x="1310" y="57"/>
                  </a:cubicBezTo>
                  <a:cubicBezTo>
                    <a:pt x="1103" y="34"/>
                    <a:pt x="893" y="14"/>
                    <a:pt x="686" y="4"/>
                  </a:cubicBezTo>
                  <a:cubicBezTo>
                    <a:pt x="651" y="2"/>
                    <a:pt x="615" y="1"/>
                    <a:pt x="5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1"/>
            <p:cNvSpPr/>
            <p:nvPr/>
          </p:nvSpPr>
          <p:spPr>
            <a:xfrm>
              <a:off x="4846345" y="2454214"/>
              <a:ext cx="13247" cy="72857"/>
            </a:xfrm>
            <a:custGeom>
              <a:rect b="b" l="l" r="r" t="t"/>
              <a:pathLst>
                <a:path extrusionOk="0" h="979" w="178">
                  <a:moveTo>
                    <a:pt x="107" y="1"/>
                  </a:moveTo>
                  <a:cubicBezTo>
                    <a:pt x="87" y="1"/>
                    <a:pt x="66" y="23"/>
                    <a:pt x="78" y="48"/>
                  </a:cubicBezTo>
                  <a:lnTo>
                    <a:pt x="78" y="51"/>
                  </a:lnTo>
                  <a:cubicBezTo>
                    <a:pt x="114" y="134"/>
                    <a:pt x="111" y="231"/>
                    <a:pt x="104" y="318"/>
                  </a:cubicBezTo>
                  <a:cubicBezTo>
                    <a:pt x="101" y="391"/>
                    <a:pt x="98" y="468"/>
                    <a:pt x="88" y="545"/>
                  </a:cubicBezTo>
                  <a:cubicBezTo>
                    <a:pt x="74" y="618"/>
                    <a:pt x="68" y="691"/>
                    <a:pt x="58" y="765"/>
                  </a:cubicBezTo>
                  <a:cubicBezTo>
                    <a:pt x="54" y="798"/>
                    <a:pt x="48" y="831"/>
                    <a:pt x="41" y="865"/>
                  </a:cubicBezTo>
                  <a:cubicBezTo>
                    <a:pt x="38" y="885"/>
                    <a:pt x="31" y="908"/>
                    <a:pt x="21" y="925"/>
                  </a:cubicBezTo>
                  <a:cubicBezTo>
                    <a:pt x="1" y="948"/>
                    <a:pt x="21" y="978"/>
                    <a:pt x="44" y="978"/>
                  </a:cubicBezTo>
                  <a:cubicBezTo>
                    <a:pt x="51" y="978"/>
                    <a:pt x="58" y="975"/>
                    <a:pt x="64" y="968"/>
                  </a:cubicBezTo>
                  <a:cubicBezTo>
                    <a:pt x="101" y="928"/>
                    <a:pt x="104" y="855"/>
                    <a:pt x="114" y="801"/>
                  </a:cubicBezTo>
                  <a:cubicBezTo>
                    <a:pt x="128" y="718"/>
                    <a:pt x="138" y="635"/>
                    <a:pt x="148" y="551"/>
                  </a:cubicBezTo>
                  <a:cubicBezTo>
                    <a:pt x="158" y="468"/>
                    <a:pt x="165" y="384"/>
                    <a:pt x="168" y="301"/>
                  </a:cubicBezTo>
                  <a:cubicBezTo>
                    <a:pt x="178" y="204"/>
                    <a:pt x="168" y="108"/>
                    <a:pt x="131" y="18"/>
                  </a:cubicBezTo>
                  <a:cubicBezTo>
                    <a:pt x="126" y="6"/>
                    <a:pt x="117" y="1"/>
                    <a:pt x="10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1"/>
            <p:cNvSpPr/>
            <p:nvPr/>
          </p:nvSpPr>
          <p:spPr>
            <a:xfrm>
              <a:off x="4772149" y="2522383"/>
              <a:ext cx="80746" cy="15926"/>
            </a:xfrm>
            <a:custGeom>
              <a:rect b="b" l="l" r="r" t="t"/>
              <a:pathLst>
                <a:path extrusionOk="0" h="214" w="1085">
                  <a:moveTo>
                    <a:pt x="1040" y="1"/>
                  </a:moveTo>
                  <a:cubicBezTo>
                    <a:pt x="1030" y="1"/>
                    <a:pt x="1021" y="5"/>
                    <a:pt x="1015" y="15"/>
                  </a:cubicBezTo>
                  <a:lnTo>
                    <a:pt x="1011" y="15"/>
                  </a:lnTo>
                  <a:cubicBezTo>
                    <a:pt x="975" y="69"/>
                    <a:pt x="888" y="82"/>
                    <a:pt x="828" y="92"/>
                  </a:cubicBezTo>
                  <a:cubicBezTo>
                    <a:pt x="751" y="105"/>
                    <a:pt x="675" y="112"/>
                    <a:pt x="598" y="119"/>
                  </a:cubicBezTo>
                  <a:cubicBezTo>
                    <a:pt x="508" y="135"/>
                    <a:pt x="418" y="145"/>
                    <a:pt x="328" y="149"/>
                  </a:cubicBezTo>
                  <a:cubicBezTo>
                    <a:pt x="231" y="149"/>
                    <a:pt x="138" y="145"/>
                    <a:pt x="44" y="145"/>
                  </a:cubicBezTo>
                  <a:cubicBezTo>
                    <a:pt x="1" y="145"/>
                    <a:pt x="1" y="209"/>
                    <a:pt x="44" y="209"/>
                  </a:cubicBezTo>
                  <a:cubicBezTo>
                    <a:pt x="127" y="209"/>
                    <a:pt x="208" y="213"/>
                    <a:pt x="289" y="213"/>
                  </a:cubicBezTo>
                  <a:cubicBezTo>
                    <a:pt x="310" y="213"/>
                    <a:pt x="330" y="213"/>
                    <a:pt x="351" y="212"/>
                  </a:cubicBezTo>
                  <a:cubicBezTo>
                    <a:pt x="454" y="209"/>
                    <a:pt x="541" y="189"/>
                    <a:pt x="638" y="179"/>
                  </a:cubicBezTo>
                  <a:cubicBezTo>
                    <a:pt x="721" y="172"/>
                    <a:pt x="805" y="162"/>
                    <a:pt x="888" y="145"/>
                  </a:cubicBezTo>
                  <a:cubicBezTo>
                    <a:pt x="955" y="129"/>
                    <a:pt x="1028" y="105"/>
                    <a:pt x="1068" y="49"/>
                  </a:cubicBezTo>
                  <a:cubicBezTo>
                    <a:pt x="1084" y="23"/>
                    <a:pt x="1062" y="1"/>
                    <a:pt x="10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1"/>
            <p:cNvSpPr/>
            <p:nvPr/>
          </p:nvSpPr>
          <p:spPr>
            <a:xfrm>
              <a:off x="4753618" y="2468354"/>
              <a:ext cx="22847" cy="70997"/>
            </a:xfrm>
            <a:custGeom>
              <a:rect b="b" l="l" r="r" t="t"/>
              <a:pathLst>
                <a:path extrusionOk="0" h="954" w="307">
                  <a:moveTo>
                    <a:pt x="44" y="0"/>
                  </a:moveTo>
                  <a:cubicBezTo>
                    <a:pt x="22" y="0"/>
                    <a:pt x="0" y="23"/>
                    <a:pt x="16" y="44"/>
                  </a:cubicBezTo>
                  <a:cubicBezTo>
                    <a:pt x="97" y="161"/>
                    <a:pt x="120" y="308"/>
                    <a:pt x="143" y="445"/>
                  </a:cubicBezTo>
                  <a:cubicBezTo>
                    <a:pt x="173" y="608"/>
                    <a:pt x="210" y="768"/>
                    <a:pt x="240" y="932"/>
                  </a:cubicBezTo>
                  <a:cubicBezTo>
                    <a:pt x="244" y="947"/>
                    <a:pt x="255" y="954"/>
                    <a:pt x="267" y="954"/>
                  </a:cubicBezTo>
                  <a:cubicBezTo>
                    <a:pt x="286" y="954"/>
                    <a:pt x="306" y="937"/>
                    <a:pt x="300" y="915"/>
                  </a:cubicBezTo>
                  <a:cubicBezTo>
                    <a:pt x="270" y="748"/>
                    <a:pt x="233" y="581"/>
                    <a:pt x="203" y="415"/>
                  </a:cubicBezTo>
                  <a:cubicBezTo>
                    <a:pt x="177" y="278"/>
                    <a:pt x="150" y="131"/>
                    <a:pt x="70" y="14"/>
                  </a:cubicBezTo>
                  <a:cubicBezTo>
                    <a:pt x="63" y="4"/>
                    <a:pt x="53"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1"/>
            <p:cNvSpPr/>
            <p:nvPr/>
          </p:nvSpPr>
          <p:spPr>
            <a:xfrm>
              <a:off x="4454749" y="2466717"/>
              <a:ext cx="303336" cy="84988"/>
            </a:xfrm>
            <a:custGeom>
              <a:rect b="b" l="l" r="r" t="t"/>
              <a:pathLst>
                <a:path extrusionOk="0" h="1142" w="4076">
                  <a:moveTo>
                    <a:pt x="32" y="1"/>
                  </a:moveTo>
                  <a:cubicBezTo>
                    <a:pt x="16" y="1"/>
                    <a:pt x="0" y="11"/>
                    <a:pt x="0" y="33"/>
                  </a:cubicBezTo>
                  <a:lnTo>
                    <a:pt x="4" y="33"/>
                  </a:lnTo>
                  <a:cubicBezTo>
                    <a:pt x="4" y="223"/>
                    <a:pt x="87" y="393"/>
                    <a:pt x="147" y="573"/>
                  </a:cubicBezTo>
                  <a:cubicBezTo>
                    <a:pt x="191" y="710"/>
                    <a:pt x="204" y="853"/>
                    <a:pt x="297" y="970"/>
                  </a:cubicBezTo>
                  <a:cubicBezTo>
                    <a:pt x="401" y="1104"/>
                    <a:pt x="574" y="1127"/>
                    <a:pt x="734" y="1137"/>
                  </a:cubicBezTo>
                  <a:cubicBezTo>
                    <a:pt x="778" y="1140"/>
                    <a:pt x="822" y="1141"/>
                    <a:pt x="867" y="1141"/>
                  </a:cubicBezTo>
                  <a:cubicBezTo>
                    <a:pt x="1006" y="1141"/>
                    <a:pt x="1146" y="1129"/>
                    <a:pt x="1288" y="1124"/>
                  </a:cubicBezTo>
                  <a:cubicBezTo>
                    <a:pt x="1721" y="1110"/>
                    <a:pt x="2155" y="1104"/>
                    <a:pt x="2592" y="1090"/>
                  </a:cubicBezTo>
                  <a:cubicBezTo>
                    <a:pt x="2815" y="1080"/>
                    <a:pt x="3042" y="1074"/>
                    <a:pt x="3265" y="1057"/>
                  </a:cubicBezTo>
                  <a:cubicBezTo>
                    <a:pt x="3439" y="1040"/>
                    <a:pt x="3636" y="1040"/>
                    <a:pt x="3792" y="950"/>
                  </a:cubicBezTo>
                  <a:cubicBezTo>
                    <a:pt x="3912" y="880"/>
                    <a:pt x="3966" y="760"/>
                    <a:pt x="3992" y="627"/>
                  </a:cubicBezTo>
                  <a:cubicBezTo>
                    <a:pt x="4012" y="533"/>
                    <a:pt x="4029" y="437"/>
                    <a:pt x="4046" y="343"/>
                  </a:cubicBezTo>
                  <a:cubicBezTo>
                    <a:pt x="4069" y="240"/>
                    <a:pt x="4076" y="136"/>
                    <a:pt x="4069" y="33"/>
                  </a:cubicBezTo>
                  <a:cubicBezTo>
                    <a:pt x="4068" y="11"/>
                    <a:pt x="4051" y="1"/>
                    <a:pt x="4035" y="1"/>
                  </a:cubicBezTo>
                  <a:cubicBezTo>
                    <a:pt x="4019" y="1"/>
                    <a:pt x="4004" y="11"/>
                    <a:pt x="4006" y="33"/>
                  </a:cubicBezTo>
                  <a:cubicBezTo>
                    <a:pt x="4026" y="203"/>
                    <a:pt x="3972" y="377"/>
                    <a:pt x="3946" y="543"/>
                  </a:cubicBezTo>
                  <a:cubicBezTo>
                    <a:pt x="3926" y="657"/>
                    <a:pt x="3902" y="787"/>
                    <a:pt x="3806" y="863"/>
                  </a:cubicBezTo>
                  <a:cubicBezTo>
                    <a:pt x="3679" y="974"/>
                    <a:pt x="3486" y="974"/>
                    <a:pt x="3325" y="987"/>
                  </a:cubicBezTo>
                  <a:cubicBezTo>
                    <a:pt x="3119" y="1007"/>
                    <a:pt x="2909" y="1014"/>
                    <a:pt x="2702" y="1024"/>
                  </a:cubicBezTo>
                  <a:cubicBezTo>
                    <a:pt x="2292" y="1037"/>
                    <a:pt x="1881" y="1054"/>
                    <a:pt x="1475" y="1060"/>
                  </a:cubicBezTo>
                  <a:cubicBezTo>
                    <a:pt x="1298" y="1060"/>
                    <a:pt x="1121" y="1074"/>
                    <a:pt x="948" y="1077"/>
                  </a:cubicBezTo>
                  <a:cubicBezTo>
                    <a:pt x="904" y="1078"/>
                    <a:pt x="858" y="1079"/>
                    <a:pt x="811" y="1079"/>
                  </a:cubicBezTo>
                  <a:cubicBezTo>
                    <a:pt x="681" y="1079"/>
                    <a:pt x="545" y="1069"/>
                    <a:pt x="437" y="1010"/>
                  </a:cubicBezTo>
                  <a:cubicBezTo>
                    <a:pt x="291" y="930"/>
                    <a:pt x="251" y="747"/>
                    <a:pt x="217" y="600"/>
                  </a:cubicBezTo>
                  <a:cubicBezTo>
                    <a:pt x="194" y="510"/>
                    <a:pt x="154" y="423"/>
                    <a:pt x="124" y="337"/>
                  </a:cubicBezTo>
                  <a:cubicBezTo>
                    <a:pt x="90" y="240"/>
                    <a:pt x="67" y="136"/>
                    <a:pt x="64" y="33"/>
                  </a:cubicBezTo>
                  <a:cubicBezTo>
                    <a:pt x="64" y="11"/>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1"/>
            <p:cNvSpPr/>
            <p:nvPr/>
          </p:nvSpPr>
          <p:spPr>
            <a:xfrm>
              <a:off x="4565113" y="2304556"/>
              <a:ext cx="194608" cy="168338"/>
            </a:xfrm>
            <a:custGeom>
              <a:rect b="b" l="l" r="r" t="t"/>
              <a:pathLst>
                <a:path extrusionOk="0" h="2262" w="2615">
                  <a:moveTo>
                    <a:pt x="49" y="0"/>
                  </a:moveTo>
                  <a:cubicBezTo>
                    <a:pt x="13" y="0"/>
                    <a:pt x="0" y="55"/>
                    <a:pt x="38" y="61"/>
                  </a:cubicBezTo>
                  <a:lnTo>
                    <a:pt x="35" y="61"/>
                  </a:lnTo>
                  <a:cubicBezTo>
                    <a:pt x="262" y="94"/>
                    <a:pt x="465" y="224"/>
                    <a:pt x="659" y="338"/>
                  </a:cubicBezTo>
                  <a:cubicBezTo>
                    <a:pt x="852" y="448"/>
                    <a:pt x="1042" y="561"/>
                    <a:pt x="1219" y="691"/>
                  </a:cubicBezTo>
                  <a:cubicBezTo>
                    <a:pt x="1589" y="958"/>
                    <a:pt x="1876" y="1308"/>
                    <a:pt x="2166" y="1652"/>
                  </a:cubicBezTo>
                  <a:cubicBezTo>
                    <a:pt x="2319" y="1832"/>
                    <a:pt x="2473" y="2012"/>
                    <a:pt x="2546" y="2239"/>
                  </a:cubicBezTo>
                  <a:cubicBezTo>
                    <a:pt x="2550" y="2255"/>
                    <a:pt x="2563" y="2262"/>
                    <a:pt x="2575" y="2262"/>
                  </a:cubicBezTo>
                  <a:cubicBezTo>
                    <a:pt x="2595" y="2262"/>
                    <a:pt x="2614" y="2246"/>
                    <a:pt x="2606" y="2222"/>
                  </a:cubicBezTo>
                  <a:cubicBezTo>
                    <a:pt x="2543" y="2025"/>
                    <a:pt x="2423" y="1862"/>
                    <a:pt x="2293" y="1702"/>
                  </a:cubicBezTo>
                  <a:cubicBezTo>
                    <a:pt x="2146" y="1528"/>
                    <a:pt x="1999" y="1352"/>
                    <a:pt x="1846" y="1182"/>
                  </a:cubicBezTo>
                  <a:cubicBezTo>
                    <a:pt x="1692" y="1005"/>
                    <a:pt x="1519" y="845"/>
                    <a:pt x="1336" y="698"/>
                  </a:cubicBezTo>
                  <a:cubicBezTo>
                    <a:pt x="1152" y="561"/>
                    <a:pt x="962" y="438"/>
                    <a:pt x="762" y="324"/>
                  </a:cubicBezTo>
                  <a:cubicBezTo>
                    <a:pt x="542" y="194"/>
                    <a:pt x="308" y="38"/>
                    <a:pt x="55" y="1"/>
                  </a:cubicBezTo>
                  <a:cubicBezTo>
                    <a:pt x="53" y="1"/>
                    <a:pt x="51"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1"/>
            <p:cNvSpPr/>
            <p:nvPr/>
          </p:nvSpPr>
          <p:spPr>
            <a:xfrm>
              <a:off x="4432870" y="2508317"/>
              <a:ext cx="41303" cy="11014"/>
            </a:xfrm>
            <a:custGeom>
              <a:rect b="b" l="l" r="r" t="t"/>
              <a:pathLst>
                <a:path extrusionOk="0" h="148" w="555">
                  <a:moveTo>
                    <a:pt x="37" y="1"/>
                  </a:moveTo>
                  <a:cubicBezTo>
                    <a:pt x="29" y="1"/>
                    <a:pt x="21" y="4"/>
                    <a:pt x="14" y="11"/>
                  </a:cubicBezTo>
                  <a:cubicBezTo>
                    <a:pt x="1" y="24"/>
                    <a:pt x="1" y="44"/>
                    <a:pt x="14" y="54"/>
                  </a:cubicBezTo>
                  <a:cubicBezTo>
                    <a:pt x="84" y="101"/>
                    <a:pt x="164" y="131"/>
                    <a:pt x="251" y="134"/>
                  </a:cubicBezTo>
                  <a:cubicBezTo>
                    <a:pt x="338" y="144"/>
                    <a:pt x="425" y="148"/>
                    <a:pt x="515" y="148"/>
                  </a:cubicBezTo>
                  <a:cubicBezTo>
                    <a:pt x="555" y="148"/>
                    <a:pt x="555" y="84"/>
                    <a:pt x="515" y="84"/>
                  </a:cubicBezTo>
                  <a:cubicBezTo>
                    <a:pt x="494" y="85"/>
                    <a:pt x="473" y="86"/>
                    <a:pt x="453" y="86"/>
                  </a:cubicBezTo>
                  <a:cubicBezTo>
                    <a:pt x="391" y="86"/>
                    <a:pt x="331" y="82"/>
                    <a:pt x="271" y="74"/>
                  </a:cubicBezTo>
                  <a:cubicBezTo>
                    <a:pt x="194" y="74"/>
                    <a:pt x="121" y="51"/>
                    <a:pt x="58" y="11"/>
                  </a:cubicBezTo>
                  <a:cubicBezTo>
                    <a:pt x="53" y="4"/>
                    <a:pt x="45"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1"/>
            <p:cNvSpPr/>
            <p:nvPr/>
          </p:nvSpPr>
          <p:spPr>
            <a:xfrm>
              <a:off x="4745879" y="2514569"/>
              <a:ext cx="26345" cy="4763"/>
            </a:xfrm>
            <a:custGeom>
              <a:rect b="b" l="l" r="r" t="t"/>
              <a:pathLst>
                <a:path extrusionOk="0" h="64" w="354">
                  <a:moveTo>
                    <a:pt x="44" y="0"/>
                  </a:moveTo>
                  <a:cubicBezTo>
                    <a:pt x="0" y="0"/>
                    <a:pt x="0" y="64"/>
                    <a:pt x="44" y="64"/>
                  </a:cubicBezTo>
                  <a:lnTo>
                    <a:pt x="314" y="64"/>
                  </a:lnTo>
                  <a:cubicBezTo>
                    <a:pt x="354" y="64"/>
                    <a:pt x="354" y="0"/>
                    <a:pt x="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1"/>
            <p:cNvSpPr/>
            <p:nvPr/>
          </p:nvSpPr>
          <p:spPr>
            <a:xfrm>
              <a:off x="4413744" y="2467684"/>
              <a:ext cx="106867" cy="6847"/>
            </a:xfrm>
            <a:custGeom>
              <a:rect b="b" l="l" r="r" t="t"/>
              <a:pathLst>
                <a:path extrusionOk="0" h="92" w="1436">
                  <a:moveTo>
                    <a:pt x="1004" y="0"/>
                  </a:moveTo>
                  <a:cubicBezTo>
                    <a:pt x="899" y="0"/>
                    <a:pt x="794" y="2"/>
                    <a:pt x="688" y="3"/>
                  </a:cubicBezTo>
                  <a:cubicBezTo>
                    <a:pt x="575" y="7"/>
                    <a:pt x="461" y="7"/>
                    <a:pt x="345" y="10"/>
                  </a:cubicBezTo>
                  <a:cubicBezTo>
                    <a:pt x="319" y="8"/>
                    <a:pt x="293" y="8"/>
                    <a:pt x="267" y="8"/>
                  </a:cubicBezTo>
                  <a:cubicBezTo>
                    <a:pt x="190" y="8"/>
                    <a:pt x="113" y="15"/>
                    <a:pt x="38" y="30"/>
                  </a:cubicBezTo>
                  <a:cubicBezTo>
                    <a:pt x="1" y="39"/>
                    <a:pt x="12" y="91"/>
                    <a:pt x="46" y="91"/>
                  </a:cubicBezTo>
                  <a:cubicBezTo>
                    <a:pt x="49" y="91"/>
                    <a:pt x="51" y="91"/>
                    <a:pt x="55" y="90"/>
                  </a:cubicBezTo>
                  <a:cubicBezTo>
                    <a:pt x="141" y="76"/>
                    <a:pt x="227" y="69"/>
                    <a:pt x="315" y="69"/>
                  </a:cubicBezTo>
                  <a:cubicBezTo>
                    <a:pt x="333" y="69"/>
                    <a:pt x="350" y="70"/>
                    <a:pt x="368" y="70"/>
                  </a:cubicBezTo>
                  <a:cubicBezTo>
                    <a:pt x="481" y="70"/>
                    <a:pt x="595" y="67"/>
                    <a:pt x="708" y="67"/>
                  </a:cubicBezTo>
                  <a:cubicBezTo>
                    <a:pt x="823" y="63"/>
                    <a:pt x="938" y="61"/>
                    <a:pt x="1053" y="61"/>
                  </a:cubicBezTo>
                  <a:cubicBezTo>
                    <a:pt x="1168" y="61"/>
                    <a:pt x="1282" y="63"/>
                    <a:pt x="1395" y="70"/>
                  </a:cubicBezTo>
                  <a:cubicBezTo>
                    <a:pt x="1435" y="70"/>
                    <a:pt x="1435" y="10"/>
                    <a:pt x="1395" y="10"/>
                  </a:cubicBezTo>
                  <a:cubicBezTo>
                    <a:pt x="1264" y="3"/>
                    <a:pt x="1134" y="0"/>
                    <a:pt x="10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1"/>
            <p:cNvSpPr/>
            <p:nvPr/>
          </p:nvSpPr>
          <p:spPr>
            <a:xfrm>
              <a:off x="4606714" y="2463814"/>
              <a:ext cx="191855" cy="9154"/>
            </a:xfrm>
            <a:custGeom>
              <a:rect b="b" l="l" r="r" t="t"/>
              <a:pathLst>
                <a:path extrusionOk="0" h="123" w="2578">
                  <a:moveTo>
                    <a:pt x="388" y="1"/>
                  </a:moveTo>
                  <a:cubicBezTo>
                    <a:pt x="272" y="1"/>
                    <a:pt x="156" y="7"/>
                    <a:pt x="40" y="19"/>
                  </a:cubicBezTo>
                  <a:cubicBezTo>
                    <a:pt x="1" y="25"/>
                    <a:pt x="15" y="82"/>
                    <a:pt x="53" y="82"/>
                  </a:cubicBezTo>
                  <a:cubicBezTo>
                    <a:pt x="54" y="82"/>
                    <a:pt x="55" y="82"/>
                    <a:pt x="56" y="82"/>
                  </a:cubicBezTo>
                  <a:lnTo>
                    <a:pt x="53" y="82"/>
                  </a:lnTo>
                  <a:cubicBezTo>
                    <a:pt x="145" y="68"/>
                    <a:pt x="238" y="64"/>
                    <a:pt x="331" y="64"/>
                  </a:cubicBezTo>
                  <a:cubicBezTo>
                    <a:pt x="440" y="64"/>
                    <a:pt x="550" y="70"/>
                    <a:pt x="660" y="75"/>
                  </a:cubicBezTo>
                  <a:cubicBezTo>
                    <a:pt x="860" y="82"/>
                    <a:pt x="1060" y="82"/>
                    <a:pt x="1260" y="82"/>
                  </a:cubicBezTo>
                  <a:cubicBezTo>
                    <a:pt x="1684" y="82"/>
                    <a:pt x="2111" y="92"/>
                    <a:pt x="2534" y="122"/>
                  </a:cubicBezTo>
                  <a:cubicBezTo>
                    <a:pt x="2535" y="122"/>
                    <a:pt x="2536" y="122"/>
                    <a:pt x="2538" y="122"/>
                  </a:cubicBezTo>
                  <a:cubicBezTo>
                    <a:pt x="2577" y="122"/>
                    <a:pt x="2576" y="65"/>
                    <a:pt x="2534" y="62"/>
                  </a:cubicBezTo>
                  <a:cubicBezTo>
                    <a:pt x="2104" y="29"/>
                    <a:pt x="1670" y="19"/>
                    <a:pt x="1237" y="19"/>
                  </a:cubicBezTo>
                  <a:cubicBezTo>
                    <a:pt x="1033" y="19"/>
                    <a:pt x="827" y="19"/>
                    <a:pt x="623" y="9"/>
                  </a:cubicBezTo>
                  <a:cubicBezTo>
                    <a:pt x="544" y="3"/>
                    <a:pt x="466" y="1"/>
                    <a:pt x="3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1"/>
            <p:cNvSpPr/>
            <p:nvPr/>
          </p:nvSpPr>
          <p:spPr>
            <a:xfrm>
              <a:off x="4826252" y="2462177"/>
              <a:ext cx="27907" cy="6326"/>
            </a:xfrm>
            <a:custGeom>
              <a:rect b="b" l="l" r="r" t="t"/>
              <a:pathLst>
                <a:path extrusionOk="0" h="85" w="375">
                  <a:moveTo>
                    <a:pt x="334" y="1"/>
                  </a:moveTo>
                  <a:cubicBezTo>
                    <a:pt x="238" y="1"/>
                    <a:pt x="141" y="21"/>
                    <a:pt x="41" y="21"/>
                  </a:cubicBezTo>
                  <a:cubicBezTo>
                    <a:pt x="1" y="21"/>
                    <a:pt x="1" y="84"/>
                    <a:pt x="41" y="84"/>
                  </a:cubicBezTo>
                  <a:cubicBezTo>
                    <a:pt x="141" y="84"/>
                    <a:pt x="234" y="64"/>
                    <a:pt x="334" y="61"/>
                  </a:cubicBezTo>
                  <a:cubicBezTo>
                    <a:pt x="374" y="61"/>
                    <a:pt x="374" y="1"/>
                    <a:pt x="3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1"/>
            <p:cNvSpPr/>
            <p:nvPr/>
          </p:nvSpPr>
          <p:spPr>
            <a:xfrm>
              <a:off x="4496573" y="2548579"/>
              <a:ext cx="7889" cy="247223"/>
            </a:xfrm>
            <a:custGeom>
              <a:rect b="b" l="l" r="r" t="t"/>
              <a:pathLst>
                <a:path extrusionOk="0" h="3322" w="106">
                  <a:moveTo>
                    <a:pt x="31" y="0"/>
                  </a:moveTo>
                  <a:cubicBezTo>
                    <a:pt x="15" y="0"/>
                    <a:pt x="0" y="10"/>
                    <a:pt x="2" y="30"/>
                  </a:cubicBezTo>
                  <a:cubicBezTo>
                    <a:pt x="2" y="881"/>
                    <a:pt x="25" y="1728"/>
                    <a:pt x="35" y="2575"/>
                  </a:cubicBezTo>
                  <a:cubicBezTo>
                    <a:pt x="39" y="2812"/>
                    <a:pt x="42" y="3052"/>
                    <a:pt x="42" y="3289"/>
                  </a:cubicBezTo>
                  <a:cubicBezTo>
                    <a:pt x="42" y="3310"/>
                    <a:pt x="58" y="3321"/>
                    <a:pt x="74" y="3321"/>
                  </a:cubicBezTo>
                  <a:cubicBezTo>
                    <a:pt x="90" y="3321"/>
                    <a:pt x="105" y="3310"/>
                    <a:pt x="105" y="3289"/>
                  </a:cubicBezTo>
                  <a:cubicBezTo>
                    <a:pt x="105" y="2441"/>
                    <a:pt x="79" y="1594"/>
                    <a:pt x="69" y="747"/>
                  </a:cubicBezTo>
                  <a:cubicBezTo>
                    <a:pt x="65" y="507"/>
                    <a:pt x="62" y="270"/>
                    <a:pt x="62" y="30"/>
                  </a:cubicBezTo>
                  <a:cubicBezTo>
                    <a:pt x="62" y="10"/>
                    <a:pt x="46" y="0"/>
                    <a:pt x="3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1"/>
            <p:cNvSpPr/>
            <p:nvPr/>
          </p:nvSpPr>
          <p:spPr>
            <a:xfrm>
              <a:off x="4482284" y="2542625"/>
              <a:ext cx="10493" cy="254591"/>
            </a:xfrm>
            <a:custGeom>
              <a:rect b="b" l="l" r="r" t="t"/>
              <a:pathLst>
                <a:path extrusionOk="0" h="3421" w="141">
                  <a:moveTo>
                    <a:pt x="99" y="0"/>
                  </a:moveTo>
                  <a:cubicBezTo>
                    <a:pt x="83" y="0"/>
                    <a:pt x="67" y="10"/>
                    <a:pt x="67" y="30"/>
                  </a:cubicBezTo>
                  <a:cubicBezTo>
                    <a:pt x="67" y="510"/>
                    <a:pt x="84" y="994"/>
                    <a:pt x="74" y="1478"/>
                  </a:cubicBezTo>
                  <a:cubicBezTo>
                    <a:pt x="67" y="1714"/>
                    <a:pt x="51" y="1948"/>
                    <a:pt x="47" y="2185"/>
                  </a:cubicBezTo>
                  <a:cubicBezTo>
                    <a:pt x="47" y="2388"/>
                    <a:pt x="47" y="2592"/>
                    <a:pt x="37" y="2792"/>
                  </a:cubicBezTo>
                  <a:cubicBezTo>
                    <a:pt x="24" y="2995"/>
                    <a:pt x="1" y="3209"/>
                    <a:pt x="71" y="3399"/>
                  </a:cubicBezTo>
                  <a:cubicBezTo>
                    <a:pt x="75" y="3413"/>
                    <a:pt x="88" y="3420"/>
                    <a:pt x="100" y="3420"/>
                  </a:cubicBezTo>
                  <a:cubicBezTo>
                    <a:pt x="119" y="3420"/>
                    <a:pt x="137" y="3406"/>
                    <a:pt x="127" y="3382"/>
                  </a:cubicBezTo>
                  <a:cubicBezTo>
                    <a:pt x="71" y="3212"/>
                    <a:pt x="84" y="3018"/>
                    <a:pt x="94" y="2842"/>
                  </a:cubicBezTo>
                  <a:cubicBezTo>
                    <a:pt x="107" y="2645"/>
                    <a:pt x="107" y="2451"/>
                    <a:pt x="111" y="2258"/>
                  </a:cubicBezTo>
                  <a:cubicBezTo>
                    <a:pt x="111" y="2021"/>
                    <a:pt x="127" y="1784"/>
                    <a:pt x="134" y="1551"/>
                  </a:cubicBezTo>
                  <a:cubicBezTo>
                    <a:pt x="141" y="1314"/>
                    <a:pt x="141" y="1081"/>
                    <a:pt x="137" y="847"/>
                  </a:cubicBezTo>
                  <a:cubicBezTo>
                    <a:pt x="134" y="577"/>
                    <a:pt x="131" y="304"/>
                    <a:pt x="131" y="30"/>
                  </a:cubicBezTo>
                  <a:cubicBezTo>
                    <a:pt x="131" y="10"/>
                    <a:pt x="115" y="0"/>
                    <a:pt x="9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1"/>
            <p:cNvSpPr/>
            <p:nvPr/>
          </p:nvSpPr>
          <p:spPr>
            <a:xfrm>
              <a:off x="4485484" y="2792453"/>
              <a:ext cx="20019" cy="7665"/>
            </a:xfrm>
            <a:custGeom>
              <a:rect b="b" l="l" r="r" t="t"/>
              <a:pathLst>
                <a:path extrusionOk="0" h="103" w="269">
                  <a:moveTo>
                    <a:pt x="38" y="1"/>
                  </a:moveTo>
                  <a:cubicBezTo>
                    <a:pt x="24" y="1"/>
                    <a:pt x="11" y="10"/>
                    <a:pt x="8" y="25"/>
                  </a:cubicBezTo>
                  <a:cubicBezTo>
                    <a:pt x="1" y="42"/>
                    <a:pt x="11" y="58"/>
                    <a:pt x="28" y="62"/>
                  </a:cubicBezTo>
                  <a:lnTo>
                    <a:pt x="28" y="65"/>
                  </a:lnTo>
                  <a:cubicBezTo>
                    <a:pt x="61" y="75"/>
                    <a:pt x="91" y="92"/>
                    <a:pt x="124" y="98"/>
                  </a:cubicBezTo>
                  <a:cubicBezTo>
                    <a:pt x="137" y="101"/>
                    <a:pt x="149" y="103"/>
                    <a:pt x="161" y="103"/>
                  </a:cubicBezTo>
                  <a:cubicBezTo>
                    <a:pt x="189" y="103"/>
                    <a:pt x="215" y="95"/>
                    <a:pt x="238" y="82"/>
                  </a:cubicBezTo>
                  <a:cubicBezTo>
                    <a:pt x="268" y="65"/>
                    <a:pt x="250" y="23"/>
                    <a:pt x="224" y="23"/>
                  </a:cubicBezTo>
                  <a:cubicBezTo>
                    <a:pt x="219" y="23"/>
                    <a:pt x="213" y="24"/>
                    <a:pt x="208" y="28"/>
                  </a:cubicBezTo>
                  <a:cubicBezTo>
                    <a:pt x="201" y="32"/>
                    <a:pt x="194" y="35"/>
                    <a:pt x="188" y="38"/>
                  </a:cubicBezTo>
                  <a:lnTo>
                    <a:pt x="154" y="38"/>
                  </a:lnTo>
                  <a:cubicBezTo>
                    <a:pt x="148" y="38"/>
                    <a:pt x="141" y="38"/>
                    <a:pt x="134" y="35"/>
                  </a:cubicBezTo>
                  <a:cubicBezTo>
                    <a:pt x="104" y="28"/>
                    <a:pt x="74" y="12"/>
                    <a:pt x="44" y="2"/>
                  </a:cubicBezTo>
                  <a:cubicBezTo>
                    <a:pt x="42" y="1"/>
                    <a:pt x="40"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1"/>
            <p:cNvSpPr/>
            <p:nvPr/>
          </p:nvSpPr>
          <p:spPr>
            <a:xfrm>
              <a:off x="4735088" y="2792601"/>
              <a:ext cx="57229" cy="35796"/>
            </a:xfrm>
            <a:custGeom>
              <a:rect b="b" l="l" r="r" t="t"/>
              <a:pathLst>
                <a:path extrusionOk="0" h="481" w="769">
                  <a:moveTo>
                    <a:pt x="726" y="1"/>
                  </a:moveTo>
                  <a:cubicBezTo>
                    <a:pt x="719" y="1"/>
                    <a:pt x="712" y="4"/>
                    <a:pt x="706" y="13"/>
                  </a:cubicBezTo>
                  <a:cubicBezTo>
                    <a:pt x="632" y="103"/>
                    <a:pt x="506" y="143"/>
                    <a:pt x="409" y="200"/>
                  </a:cubicBezTo>
                  <a:cubicBezTo>
                    <a:pt x="279" y="270"/>
                    <a:pt x="149" y="340"/>
                    <a:pt x="29" y="423"/>
                  </a:cubicBezTo>
                  <a:cubicBezTo>
                    <a:pt x="0" y="440"/>
                    <a:pt x="18" y="481"/>
                    <a:pt x="44" y="481"/>
                  </a:cubicBezTo>
                  <a:cubicBezTo>
                    <a:pt x="49" y="481"/>
                    <a:pt x="54" y="480"/>
                    <a:pt x="59" y="476"/>
                  </a:cubicBezTo>
                  <a:cubicBezTo>
                    <a:pt x="185" y="393"/>
                    <a:pt x="316" y="320"/>
                    <a:pt x="449" y="246"/>
                  </a:cubicBezTo>
                  <a:cubicBezTo>
                    <a:pt x="549" y="193"/>
                    <a:pt x="676" y="150"/>
                    <a:pt x="749" y="56"/>
                  </a:cubicBezTo>
                  <a:cubicBezTo>
                    <a:pt x="769" y="31"/>
                    <a:pt x="748" y="1"/>
                    <a:pt x="7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1"/>
            <p:cNvSpPr/>
            <p:nvPr/>
          </p:nvSpPr>
          <p:spPr>
            <a:xfrm>
              <a:off x="4338357" y="2769457"/>
              <a:ext cx="77694" cy="24633"/>
            </a:xfrm>
            <a:custGeom>
              <a:rect b="b" l="l" r="r" t="t"/>
              <a:pathLst>
                <a:path extrusionOk="0" h="331" w="1044">
                  <a:moveTo>
                    <a:pt x="991" y="0"/>
                  </a:moveTo>
                  <a:cubicBezTo>
                    <a:pt x="990" y="0"/>
                    <a:pt x="989" y="0"/>
                    <a:pt x="987" y="0"/>
                  </a:cubicBezTo>
                  <a:cubicBezTo>
                    <a:pt x="661" y="47"/>
                    <a:pt x="377" y="267"/>
                    <a:pt x="40" y="271"/>
                  </a:cubicBezTo>
                  <a:cubicBezTo>
                    <a:pt x="0" y="271"/>
                    <a:pt x="0" y="331"/>
                    <a:pt x="40" y="331"/>
                  </a:cubicBezTo>
                  <a:cubicBezTo>
                    <a:pt x="384" y="327"/>
                    <a:pt x="671" y="107"/>
                    <a:pt x="1004" y="60"/>
                  </a:cubicBezTo>
                  <a:cubicBezTo>
                    <a:pt x="1043" y="57"/>
                    <a:pt x="1028" y="0"/>
                    <a:pt x="9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1"/>
            <p:cNvSpPr/>
            <p:nvPr/>
          </p:nvSpPr>
          <p:spPr>
            <a:xfrm>
              <a:off x="4407269" y="2767894"/>
              <a:ext cx="82160" cy="10568"/>
            </a:xfrm>
            <a:custGeom>
              <a:rect b="b" l="l" r="r" t="t"/>
              <a:pathLst>
                <a:path extrusionOk="0" h="142" w="1104">
                  <a:moveTo>
                    <a:pt x="46" y="0"/>
                  </a:moveTo>
                  <a:cubicBezTo>
                    <a:pt x="20" y="0"/>
                    <a:pt x="0" y="41"/>
                    <a:pt x="31" y="58"/>
                  </a:cubicBezTo>
                  <a:cubicBezTo>
                    <a:pt x="91" y="85"/>
                    <a:pt x="156" y="100"/>
                    <a:pt x="220" y="100"/>
                  </a:cubicBezTo>
                  <a:cubicBezTo>
                    <a:pt x="242" y="100"/>
                    <a:pt x="264" y="98"/>
                    <a:pt x="285" y="95"/>
                  </a:cubicBezTo>
                  <a:cubicBezTo>
                    <a:pt x="368" y="88"/>
                    <a:pt x="452" y="85"/>
                    <a:pt x="535" y="85"/>
                  </a:cubicBezTo>
                  <a:cubicBezTo>
                    <a:pt x="575" y="85"/>
                    <a:pt x="617" y="84"/>
                    <a:pt x="659" y="84"/>
                  </a:cubicBezTo>
                  <a:cubicBezTo>
                    <a:pt x="793" y="84"/>
                    <a:pt x="933" y="90"/>
                    <a:pt x="1052" y="138"/>
                  </a:cubicBezTo>
                  <a:cubicBezTo>
                    <a:pt x="1057" y="140"/>
                    <a:pt x="1061" y="141"/>
                    <a:pt x="1065" y="141"/>
                  </a:cubicBezTo>
                  <a:cubicBezTo>
                    <a:pt x="1095" y="141"/>
                    <a:pt x="1104" y="93"/>
                    <a:pt x="1069" y="78"/>
                  </a:cubicBezTo>
                  <a:cubicBezTo>
                    <a:pt x="934" y="24"/>
                    <a:pt x="772" y="21"/>
                    <a:pt x="624" y="21"/>
                  </a:cubicBezTo>
                  <a:cubicBezTo>
                    <a:pt x="607" y="21"/>
                    <a:pt x="591" y="21"/>
                    <a:pt x="575" y="21"/>
                  </a:cubicBezTo>
                  <a:cubicBezTo>
                    <a:pt x="495" y="21"/>
                    <a:pt x="422" y="21"/>
                    <a:pt x="345" y="28"/>
                  </a:cubicBezTo>
                  <a:cubicBezTo>
                    <a:pt x="303" y="31"/>
                    <a:pt x="256" y="37"/>
                    <a:pt x="210" y="37"/>
                  </a:cubicBezTo>
                  <a:cubicBezTo>
                    <a:pt x="158" y="37"/>
                    <a:pt x="106" y="30"/>
                    <a:pt x="61" y="5"/>
                  </a:cubicBezTo>
                  <a:cubicBezTo>
                    <a:pt x="56" y="2"/>
                    <a:pt x="51"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1"/>
            <p:cNvSpPr/>
            <p:nvPr/>
          </p:nvSpPr>
          <p:spPr>
            <a:xfrm>
              <a:off x="4498656" y="2774071"/>
              <a:ext cx="293736" cy="23442"/>
            </a:xfrm>
            <a:custGeom>
              <a:rect b="b" l="l" r="r" t="t"/>
              <a:pathLst>
                <a:path extrusionOk="0" h="315" w="3947">
                  <a:moveTo>
                    <a:pt x="45" y="1"/>
                  </a:moveTo>
                  <a:cubicBezTo>
                    <a:pt x="12" y="1"/>
                    <a:pt x="0" y="53"/>
                    <a:pt x="37" y="62"/>
                  </a:cubicBezTo>
                  <a:cubicBezTo>
                    <a:pt x="106" y="83"/>
                    <a:pt x="176" y="87"/>
                    <a:pt x="246" y="87"/>
                  </a:cubicBezTo>
                  <a:cubicBezTo>
                    <a:pt x="299" y="87"/>
                    <a:pt x="351" y="85"/>
                    <a:pt x="404" y="85"/>
                  </a:cubicBezTo>
                  <a:cubicBezTo>
                    <a:pt x="415" y="85"/>
                    <a:pt x="426" y="85"/>
                    <a:pt x="438" y="85"/>
                  </a:cubicBezTo>
                  <a:cubicBezTo>
                    <a:pt x="574" y="85"/>
                    <a:pt x="701" y="105"/>
                    <a:pt x="835" y="105"/>
                  </a:cubicBezTo>
                  <a:cubicBezTo>
                    <a:pt x="1101" y="105"/>
                    <a:pt x="1371" y="105"/>
                    <a:pt x="1642" y="115"/>
                  </a:cubicBezTo>
                  <a:cubicBezTo>
                    <a:pt x="2199" y="139"/>
                    <a:pt x="2752" y="155"/>
                    <a:pt x="3309" y="199"/>
                  </a:cubicBezTo>
                  <a:cubicBezTo>
                    <a:pt x="3412" y="205"/>
                    <a:pt x="3516" y="212"/>
                    <a:pt x="3619" y="229"/>
                  </a:cubicBezTo>
                  <a:cubicBezTo>
                    <a:pt x="3706" y="242"/>
                    <a:pt x="3813" y="255"/>
                    <a:pt x="3889" y="309"/>
                  </a:cubicBezTo>
                  <a:cubicBezTo>
                    <a:pt x="3895" y="313"/>
                    <a:pt x="3901" y="314"/>
                    <a:pt x="3906" y="314"/>
                  </a:cubicBezTo>
                  <a:cubicBezTo>
                    <a:pt x="3931" y="314"/>
                    <a:pt x="3947" y="275"/>
                    <a:pt x="3919" y="255"/>
                  </a:cubicBezTo>
                  <a:cubicBezTo>
                    <a:pt x="3853" y="215"/>
                    <a:pt x="3779" y="189"/>
                    <a:pt x="3703" y="182"/>
                  </a:cubicBezTo>
                  <a:cubicBezTo>
                    <a:pt x="3619" y="162"/>
                    <a:pt x="3536" y="152"/>
                    <a:pt x="3452" y="149"/>
                  </a:cubicBezTo>
                  <a:cubicBezTo>
                    <a:pt x="3186" y="135"/>
                    <a:pt x="2919" y="105"/>
                    <a:pt x="2649" y="95"/>
                  </a:cubicBezTo>
                  <a:cubicBezTo>
                    <a:pt x="2092" y="72"/>
                    <a:pt x="1532" y="45"/>
                    <a:pt x="971" y="42"/>
                  </a:cubicBezTo>
                  <a:cubicBezTo>
                    <a:pt x="828" y="42"/>
                    <a:pt x="684" y="35"/>
                    <a:pt x="538" y="25"/>
                  </a:cubicBezTo>
                  <a:cubicBezTo>
                    <a:pt x="522" y="24"/>
                    <a:pt x="506" y="24"/>
                    <a:pt x="490" y="24"/>
                  </a:cubicBezTo>
                  <a:cubicBezTo>
                    <a:pt x="417" y="24"/>
                    <a:pt x="342" y="30"/>
                    <a:pt x="269" y="30"/>
                  </a:cubicBezTo>
                  <a:cubicBezTo>
                    <a:pt x="195" y="30"/>
                    <a:pt x="123" y="24"/>
                    <a:pt x="54" y="2"/>
                  </a:cubicBezTo>
                  <a:cubicBezTo>
                    <a:pt x="51" y="1"/>
                    <a:pt x="48"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1"/>
            <p:cNvSpPr/>
            <p:nvPr/>
          </p:nvSpPr>
          <p:spPr>
            <a:xfrm>
              <a:off x="4336198" y="2790146"/>
              <a:ext cx="403952" cy="34977"/>
            </a:xfrm>
            <a:custGeom>
              <a:rect b="b" l="l" r="r" t="t"/>
              <a:pathLst>
                <a:path extrusionOk="0" h="470" w="5428">
                  <a:moveTo>
                    <a:pt x="211" y="0"/>
                  </a:moveTo>
                  <a:cubicBezTo>
                    <a:pt x="151" y="0"/>
                    <a:pt x="91" y="9"/>
                    <a:pt x="33" y="36"/>
                  </a:cubicBezTo>
                  <a:cubicBezTo>
                    <a:pt x="1" y="50"/>
                    <a:pt x="22" y="92"/>
                    <a:pt x="52" y="92"/>
                  </a:cubicBezTo>
                  <a:cubicBezTo>
                    <a:pt x="56" y="92"/>
                    <a:pt x="61" y="91"/>
                    <a:pt x="66" y="89"/>
                  </a:cubicBezTo>
                  <a:lnTo>
                    <a:pt x="66" y="93"/>
                  </a:lnTo>
                  <a:cubicBezTo>
                    <a:pt x="115" y="69"/>
                    <a:pt x="166" y="62"/>
                    <a:pt x="218" y="62"/>
                  </a:cubicBezTo>
                  <a:cubicBezTo>
                    <a:pt x="323" y="62"/>
                    <a:pt x="434" y="94"/>
                    <a:pt x="536" y="96"/>
                  </a:cubicBezTo>
                  <a:cubicBezTo>
                    <a:pt x="723" y="99"/>
                    <a:pt x="913" y="113"/>
                    <a:pt x="1097" y="129"/>
                  </a:cubicBezTo>
                  <a:cubicBezTo>
                    <a:pt x="1467" y="159"/>
                    <a:pt x="1837" y="179"/>
                    <a:pt x="2207" y="199"/>
                  </a:cubicBezTo>
                  <a:cubicBezTo>
                    <a:pt x="2587" y="219"/>
                    <a:pt x="2964" y="249"/>
                    <a:pt x="3341" y="289"/>
                  </a:cubicBezTo>
                  <a:cubicBezTo>
                    <a:pt x="3708" y="326"/>
                    <a:pt x="4078" y="369"/>
                    <a:pt x="4448" y="386"/>
                  </a:cubicBezTo>
                  <a:cubicBezTo>
                    <a:pt x="4615" y="393"/>
                    <a:pt x="4778" y="406"/>
                    <a:pt x="4945" y="406"/>
                  </a:cubicBezTo>
                  <a:cubicBezTo>
                    <a:pt x="4968" y="406"/>
                    <a:pt x="4991" y="406"/>
                    <a:pt x="5015" y="406"/>
                  </a:cubicBezTo>
                  <a:cubicBezTo>
                    <a:pt x="5134" y="406"/>
                    <a:pt x="5263" y="411"/>
                    <a:pt x="5365" y="466"/>
                  </a:cubicBezTo>
                  <a:cubicBezTo>
                    <a:pt x="5370" y="468"/>
                    <a:pt x="5375" y="469"/>
                    <a:pt x="5379" y="469"/>
                  </a:cubicBezTo>
                  <a:cubicBezTo>
                    <a:pt x="5409" y="469"/>
                    <a:pt x="5428" y="427"/>
                    <a:pt x="5399" y="413"/>
                  </a:cubicBezTo>
                  <a:cubicBezTo>
                    <a:pt x="5292" y="353"/>
                    <a:pt x="5162" y="346"/>
                    <a:pt x="5045" y="343"/>
                  </a:cubicBezTo>
                  <a:lnTo>
                    <a:pt x="4855" y="343"/>
                  </a:lnTo>
                  <a:cubicBezTo>
                    <a:pt x="4782" y="343"/>
                    <a:pt x="4712" y="339"/>
                    <a:pt x="4638" y="333"/>
                  </a:cubicBezTo>
                  <a:cubicBezTo>
                    <a:pt x="4452" y="323"/>
                    <a:pt x="4261" y="316"/>
                    <a:pt x="4075" y="299"/>
                  </a:cubicBezTo>
                  <a:lnTo>
                    <a:pt x="3494" y="239"/>
                  </a:lnTo>
                  <a:cubicBezTo>
                    <a:pt x="3111" y="203"/>
                    <a:pt x="2727" y="166"/>
                    <a:pt x="2344" y="143"/>
                  </a:cubicBezTo>
                  <a:cubicBezTo>
                    <a:pt x="1957" y="123"/>
                    <a:pt x="1580" y="106"/>
                    <a:pt x="1200" y="73"/>
                  </a:cubicBezTo>
                  <a:cubicBezTo>
                    <a:pt x="983" y="56"/>
                    <a:pt x="766" y="36"/>
                    <a:pt x="546" y="33"/>
                  </a:cubicBezTo>
                  <a:cubicBezTo>
                    <a:pt x="436" y="30"/>
                    <a:pt x="323" y="0"/>
                    <a:pt x="21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1"/>
            <p:cNvSpPr/>
            <p:nvPr/>
          </p:nvSpPr>
          <p:spPr>
            <a:xfrm>
              <a:off x="4734939" y="2823560"/>
              <a:ext cx="7070" cy="205548"/>
            </a:xfrm>
            <a:custGeom>
              <a:rect b="b" l="l" r="r" t="t"/>
              <a:pathLst>
                <a:path extrusionOk="0" h="2762" w="95">
                  <a:moveTo>
                    <a:pt x="43" y="1"/>
                  </a:moveTo>
                  <a:cubicBezTo>
                    <a:pt x="24" y="1"/>
                    <a:pt x="6" y="16"/>
                    <a:pt x="14" y="40"/>
                  </a:cubicBezTo>
                  <a:cubicBezTo>
                    <a:pt x="24" y="77"/>
                    <a:pt x="31" y="114"/>
                    <a:pt x="27" y="151"/>
                  </a:cubicBezTo>
                  <a:cubicBezTo>
                    <a:pt x="27" y="197"/>
                    <a:pt x="27" y="244"/>
                    <a:pt x="31" y="287"/>
                  </a:cubicBezTo>
                  <a:cubicBezTo>
                    <a:pt x="34" y="377"/>
                    <a:pt x="31" y="471"/>
                    <a:pt x="24" y="561"/>
                  </a:cubicBezTo>
                  <a:cubicBezTo>
                    <a:pt x="14" y="751"/>
                    <a:pt x="21" y="941"/>
                    <a:pt x="17" y="1131"/>
                  </a:cubicBezTo>
                  <a:cubicBezTo>
                    <a:pt x="14" y="1508"/>
                    <a:pt x="1" y="1881"/>
                    <a:pt x="4" y="2258"/>
                  </a:cubicBezTo>
                  <a:cubicBezTo>
                    <a:pt x="4" y="2352"/>
                    <a:pt x="17" y="2445"/>
                    <a:pt x="11" y="2535"/>
                  </a:cubicBezTo>
                  <a:cubicBezTo>
                    <a:pt x="1" y="2605"/>
                    <a:pt x="7" y="2678"/>
                    <a:pt x="27" y="2745"/>
                  </a:cubicBezTo>
                  <a:cubicBezTo>
                    <a:pt x="32" y="2756"/>
                    <a:pt x="41" y="2761"/>
                    <a:pt x="50" y="2761"/>
                  </a:cubicBezTo>
                  <a:cubicBezTo>
                    <a:pt x="70" y="2761"/>
                    <a:pt x="93" y="2737"/>
                    <a:pt x="84" y="2712"/>
                  </a:cubicBezTo>
                  <a:cubicBezTo>
                    <a:pt x="57" y="2655"/>
                    <a:pt x="71" y="2582"/>
                    <a:pt x="74" y="2518"/>
                  </a:cubicBezTo>
                  <a:cubicBezTo>
                    <a:pt x="81" y="2435"/>
                    <a:pt x="67" y="2345"/>
                    <a:pt x="67" y="2262"/>
                  </a:cubicBezTo>
                  <a:lnTo>
                    <a:pt x="67" y="1711"/>
                  </a:lnTo>
                  <a:cubicBezTo>
                    <a:pt x="67" y="1521"/>
                    <a:pt x="77" y="1331"/>
                    <a:pt x="77" y="1144"/>
                  </a:cubicBezTo>
                  <a:cubicBezTo>
                    <a:pt x="81" y="954"/>
                    <a:pt x="77" y="774"/>
                    <a:pt x="84" y="591"/>
                  </a:cubicBezTo>
                  <a:cubicBezTo>
                    <a:pt x="87" y="491"/>
                    <a:pt x="94" y="391"/>
                    <a:pt x="91" y="291"/>
                  </a:cubicBezTo>
                  <a:cubicBezTo>
                    <a:pt x="87" y="241"/>
                    <a:pt x="87" y="194"/>
                    <a:pt x="87" y="144"/>
                  </a:cubicBezTo>
                  <a:cubicBezTo>
                    <a:pt x="91" y="104"/>
                    <a:pt x="84" y="64"/>
                    <a:pt x="74" y="24"/>
                  </a:cubicBezTo>
                  <a:cubicBezTo>
                    <a:pt x="69" y="8"/>
                    <a:pt x="56"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1"/>
            <p:cNvSpPr/>
            <p:nvPr/>
          </p:nvSpPr>
          <p:spPr>
            <a:xfrm>
              <a:off x="4317296" y="2789178"/>
              <a:ext cx="25377" cy="6549"/>
            </a:xfrm>
            <a:custGeom>
              <a:rect b="b" l="l" r="r" t="t"/>
              <a:pathLst>
                <a:path extrusionOk="0" h="88" w="341">
                  <a:moveTo>
                    <a:pt x="222" y="1"/>
                  </a:moveTo>
                  <a:cubicBezTo>
                    <a:pt x="206" y="1"/>
                    <a:pt x="191" y="2"/>
                    <a:pt x="177" y="6"/>
                  </a:cubicBezTo>
                  <a:cubicBezTo>
                    <a:pt x="130" y="9"/>
                    <a:pt x="83" y="19"/>
                    <a:pt x="37" y="26"/>
                  </a:cubicBezTo>
                  <a:cubicBezTo>
                    <a:pt x="0" y="35"/>
                    <a:pt x="11" y="87"/>
                    <a:pt x="43" y="87"/>
                  </a:cubicBezTo>
                  <a:cubicBezTo>
                    <a:pt x="46" y="87"/>
                    <a:pt x="49" y="87"/>
                    <a:pt x="53" y="86"/>
                  </a:cubicBezTo>
                  <a:cubicBezTo>
                    <a:pt x="97" y="82"/>
                    <a:pt x="137" y="72"/>
                    <a:pt x="177" y="66"/>
                  </a:cubicBezTo>
                  <a:cubicBezTo>
                    <a:pt x="190" y="63"/>
                    <a:pt x="203" y="62"/>
                    <a:pt x="217" y="62"/>
                  </a:cubicBezTo>
                  <a:cubicBezTo>
                    <a:pt x="243" y="62"/>
                    <a:pt x="270" y="67"/>
                    <a:pt x="297" y="76"/>
                  </a:cubicBezTo>
                  <a:cubicBezTo>
                    <a:pt x="299" y="76"/>
                    <a:pt x="302" y="76"/>
                    <a:pt x="305" y="76"/>
                  </a:cubicBezTo>
                  <a:cubicBezTo>
                    <a:pt x="319" y="76"/>
                    <a:pt x="331" y="69"/>
                    <a:pt x="337" y="56"/>
                  </a:cubicBezTo>
                  <a:cubicBezTo>
                    <a:pt x="340" y="39"/>
                    <a:pt x="330" y="22"/>
                    <a:pt x="313" y="16"/>
                  </a:cubicBezTo>
                  <a:cubicBezTo>
                    <a:pt x="284" y="7"/>
                    <a:pt x="253" y="1"/>
                    <a:pt x="2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1"/>
            <p:cNvSpPr/>
            <p:nvPr/>
          </p:nvSpPr>
          <p:spPr>
            <a:xfrm>
              <a:off x="4310598" y="2973070"/>
              <a:ext cx="432529" cy="60652"/>
            </a:xfrm>
            <a:custGeom>
              <a:rect b="b" l="l" r="r" t="t"/>
              <a:pathLst>
                <a:path extrusionOk="0" h="815" w="5812">
                  <a:moveTo>
                    <a:pt x="39" y="1"/>
                  </a:moveTo>
                  <a:cubicBezTo>
                    <a:pt x="8" y="1"/>
                    <a:pt x="0" y="51"/>
                    <a:pt x="33" y="66"/>
                  </a:cubicBezTo>
                  <a:cubicBezTo>
                    <a:pt x="193" y="129"/>
                    <a:pt x="367" y="149"/>
                    <a:pt x="537" y="166"/>
                  </a:cubicBezTo>
                  <a:cubicBezTo>
                    <a:pt x="730" y="183"/>
                    <a:pt x="924" y="206"/>
                    <a:pt x="1117" y="236"/>
                  </a:cubicBezTo>
                  <a:cubicBezTo>
                    <a:pt x="1310" y="269"/>
                    <a:pt x="1511" y="306"/>
                    <a:pt x="1707" y="339"/>
                  </a:cubicBezTo>
                  <a:cubicBezTo>
                    <a:pt x="1907" y="373"/>
                    <a:pt x="2101" y="396"/>
                    <a:pt x="2301" y="416"/>
                  </a:cubicBezTo>
                  <a:cubicBezTo>
                    <a:pt x="2705" y="456"/>
                    <a:pt x="3108" y="486"/>
                    <a:pt x="3515" y="529"/>
                  </a:cubicBezTo>
                  <a:cubicBezTo>
                    <a:pt x="3918" y="569"/>
                    <a:pt x="4319" y="616"/>
                    <a:pt x="4719" y="673"/>
                  </a:cubicBezTo>
                  <a:cubicBezTo>
                    <a:pt x="4942" y="706"/>
                    <a:pt x="5162" y="753"/>
                    <a:pt x="5386" y="783"/>
                  </a:cubicBezTo>
                  <a:cubicBezTo>
                    <a:pt x="5469" y="796"/>
                    <a:pt x="5553" y="800"/>
                    <a:pt x="5636" y="806"/>
                  </a:cubicBezTo>
                  <a:cubicBezTo>
                    <a:pt x="5659" y="808"/>
                    <a:pt x="5693" y="815"/>
                    <a:pt x="5724" y="815"/>
                  </a:cubicBezTo>
                  <a:cubicBezTo>
                    <a:pt x="5751" y="815"/>
                    <a:pt x="5776" y="810"/>
                    <a:pt x="5789" y="793"/>
                  </a:cubicBezTo>
                  <a:cubicBezTo>
                    <a:pt x="5812" y="766"/>
                    <a:pt x="5792" y="738"/>
                    <a:pt x="5769" y="738"/>
                  </a:cubicBezTo>
                  <a:cubicBezTo>
                    <a:pt x="5761" y="738"/>
                    <a:pt x="5753" y="742"/>
                    <a:pt x="5746" y="750"/>
                  </a:cubicBezTo>
                  <a:cubicBezTo>
                    <a:pt x="5743" y="753"/>
                    <a:pt x="5734" y="754"/>
                    <a:pt x="5722" y="754"/>
                  </a:cubicBezTo>
                  <a:cubicBezTo>
                    <a:pt x="5685" y="754"/>
                    <a:pt x="5619" y="742"/>
                    <a:pt x="5599" y="740"/>
                  </a:cubicBezTo>
                  <a:cubicBezTo>
                    <a:pt x="5509" y="736"/>
                    <a:pt x="5419" y="726"/>
                    <a:pt x="5332" y="713"/>
                  </a:cubicBezTo>
                  <a:cubicBezTo>
                    <a:pt x="5139" y="679"/>
                    <a:pt x="4949" y="643"/>
                    <a:pt x="4756" y="616"/>
                  </a:cubicBezTo>
                  <a:cubicBezTo>
                    <a:pt x="4375" y="559"/>
                    <a:pt x="3995" y="516"/>
                    <a:pt x="3612" y="476"/>
                  </a:cubicBezTo>
                  <a:cubicBezTo>
                    <a:pt x="3221" y="433"/>
                    <a:pt x="2828" y="403"/>
                    <a:pt x="2434" y="366"/>
                  </a:cubicBezTo>
                  <a:cubicBezTo>
                    <a:pt x="2231" y="349"/>
                    <a:pt x="2027" y="329"/>
                    <a:pt x="1824" y="296"/>
                  </a:cubicBezTo>
                  <a:cubicBezTo>
                    <a:pt x="1634" y="266"/>
                    <a:pt x="1444" y="229"/>
                    <a:pt x="1254" y="196"/>
                  </a:cubicBezTo>
                  <a:cubicBezTo>
                    <a:pt x="1044" y="163"/>
                    <a:pt x="837" y="129"/>
                    <a:pt x="627" y="109"/>
                  </a:cubicBezTo>
                  <a:cubicBezTo>
                    <a:pt x="430" y="93"/>
                    <a:pt x="230" y="79"/>
                    <a:pt x="50" y="2"/>
                  </a:cubicBezTo>
                  <a:cubicBezTo>
                    <a:pt x="46" y="1"/>
                    <a:pt x="42"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1"/>
            <p:cNvSpPr/>
            <p:nvPr/>
          </p:nvSpPr>
          <p:spPr>
            <a:xfrm>
              <a:off x="4734269" y="2976047"/>
              <a:ext cx="82234" cy="56559"/>
            </a:xfrm>
            <a:custGeom>
              <a:rect b="b" l="l" r="r" t="t"/>
              <a:pathLst>
                <a:path extrusionOk="0" h="760" w="1105">
                  <a:moveTo>
                    <a:pt x="1060" y="0"/>
                  </a:moveTo>
                  <a:cubicBezTo>
                    <a:pt x="1055" y="0"/>
                    <a:pt x="1049" y="2"/>
                    <a:pt x="1044" y="6"/>
                  </a:cubicBezTo>
                  <a:cubicBezTo>
                    <a:pt x="873" y="129"/>
                    <a:pt x="697" y="246"/>
                    <a:pt x="520" y="359"/>
                  </a:cubicBezTo>
                  <a:cubicBezTo>
                    <a:pt x="353" y="469"/>
                    <a:pt x="203" y="603"/>
                    <a:pt x="26" y="703"/>
                  </a:cubicBezTo>
                  <a:cubicBezTo>
                    <a:pt x="1" y="720"/>
                    <a:pt x="17" y="760"/>
                    <a:pt x="45" y="760"/>
                  </a:cubicBezTo>
                  <a:cubicBezTo>
                    <a:pt x="50" y="760"/>
                    <a:pt x="55" y="759"/>
                    <a:pt x="60" y="756"/>
                  </a:cubicBezTo>
                  <a:cubicBezTo>
                    <a:pt x="233" y="656"/>
                    <a:pt x="383" y="523"/>
                    <a:pt x="553" y="416"/>
                  </a:cubicBezTo>
                  <a:cubicBezTo>
                    <a:pt x="730" y="299"/>
                    <a:pt x="903" y="183"/>
                    <a:pt x="1077" y="63"/>
                  </a:cubicBezTo>
                  <a:cubicBezTo>
                    <a:pt x="1105" y="43"/>
                    <a:pt x="1086" y="0"/>
                    <a:pt x="10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1"/>
            <p:cNvSpPr/>
            <p:nvPr/>
          </p:nvSpPr>
          <p:spPr>
            <a:xfrm>
              <a:off x="4810624" y="2623594"/>
              <a:ext cx="8558" cy="228544"/>
            </a:xfrm>
            <a:custGeom>
              <a:rect b="b" l="l" r="r" t="t"/>
              <a:pathLst>
                <a:path extrusionOk="0" h="3071" w="115">
                  <a:moveTo>
                    <a:pt x="53" y="0"/>
                  </a:moveTo>
                  <a:cubicBezTo>
                    <a:pt x="37" y="0"/>
                    <a:pt x="21" y="11"/>
                    <a:pt x="21" y="33"/>
                  </a:cubicBezTo>
                  <a:lnTo>
                    <a:pt x="24" y="33"/>
                  </a:lnTo>
                  <a:cubicBezTo>
                    <a:pt x="24" y="433"/>
                    <a:pt x="1" y="833"/>
                    <a:pt x="8" y="1233"/>
                  </a:cubicBezTo>
                  <a:cubicBezTo>
                    <a:pt x="11" y="1433"/>
                    <a:pt x="31" y="1637"/>
                    <a:pt x="34" y="1837"/>
                  </a:cubicBezTo>
                  <a:cubicBezTo>
                    <a:pt x="34" y="2040"/>
                    <a:pt x="24" y="2237"/>
                    <a:pt x="24" y="2437"/>
                  </a:cubicBezTo>
                  <a:cubicBezTo>
                    <a:pt x="24" y="2541"/>
                    <a:pt x="14" y="2644"/>
                    <a:pt x="21" y="2744"/>
                  </a:cubicBezTo>
                  <a:cubicBezTo>
                    <a:pt x="28" y="2848"/>
                    <a:pt x="54" y="2944"/>
                    <a:pt x="44" y="3041"/>
                  </a:cubicBezTo>
                  <a:cubicBezTo>
                    <a:pt x="43" y="3061"/>
                    <a:pt x="58" y="3071"/>
                    <a:pt x="73" y="3071"/>
                  </a:cubicBezTo>
                  <a:cubicBezTo>
                    <a:pt x="89" y="3071"/>
                    <a:pt x="106" y="3061"/>
                    <a:pt x="108" y="3041"/>
                  </a:cubicBezTo>
                  <a:cubicBezTo>
                    <a:pt x="114" y="2954"/>
                    <a:pt x="91" y="2868"/>
                    <a:pt x="88" y="2781"/>
                  </a:cubicBezTo>
                  <a:cubicBezTo>
                    <a:pt x="81" y="2694"/>
                    <a:pt x="88" y="2604"/>
                    <a:pt x="88" y="2517"/>
                  </a:cubicBezTo>
                  <a:cubicBezTo>
                    <a:pt x="91" y="2317"/>
                    <a:pt x="94" y="2117"/>
                    <a:pt x="94" y="1917"/>
                  </a:cubicBezTo>
                  <a:cubicBezTo>
                    <a:pt x="98" y="1720"/>
                    <a:pt x="78" y="1517"/>
                    <a:pt x="71" y="1313"/>
                  </a:cubicBezTo>
                  <a:cubicBezTo>
                    <a:pt x="64" y="1113"/>
                    <a:pt x="68" y="913"/>
                    <a:pt x="71" y="713"/>
                  </a:cubicBezTo>
                  <a:cubicBezTo>
                    <a:pt x="78" y="486"/>
                    <a:pt x="84" y="260"/>
                    <a:pt x="84" y="33"/>
                  </a:cubicBezTo>
                  <a:cubicBezTo>
                    <a:pt x="84" y="11"/>
                    <a:pt x="68" y="0"/>
                    <a:pt x="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1"/>
            <p:cNvSpPr/>
            <p:nvPr/>
          </p:nvSpPr>
          <p:spPr>
            <a:xfrm>
              <a:off x="4811591" y="2946204"/>
              <a:ext cx="7814" cy="37210"/>
            </a:xfrm>
            <a:custGeom>
              <a:rect b="b" l="l" r="r" t="t"/>
              <a:pathLst>
                <a:path extrusionOk="0" h="500" w="105">
                  <a:moveTo>
                    <a:pt x="43" y="1"/>
                  </a:moveTo>
                  <a:cubicBezTo>
                    <a:pt x="22" y="1"/>
                    <a:pt x="1" y="24"/>
                    <a:pt x="15" y="47"/>
                  </a:cubicBezTo>
                  <a:cubicBezTo>
                    <a:pt x="25" y="77"/>
                    <a:pt x="28" y="107"/>
                    <a:pt x="21" y="137"/>
                  </a:cubicBezTo>
                  <a:cubicBezTo>
                    <a:pt x="21" y="170"/>
                    <a:pt x="11" y="200"/>
                    <a:pt x="11" y="233"/>
                  </a:cubicBezTo>
                  <a:cubicBezTo>
                    <a:pt x="8" y="310"/>
                    <a:pt x="11" y="390"/>
                    <a:pt x="11" y="467"/>
                  </a:cubicBezTo>
                  <a:cubicBezTo>
                    <a:pt x="11" y="489"/>
                    <a:pt x="27" y="499"/>
                    <a:pt x="43" y="499"/>
                  </a:cubicBezTo>
                  <a:cubicBezTo>
                    <a:pt x="59" y="499"/>
                    <a:pt x="75" y="489"/>
                    <a:pt x="75" y="467"/>
                  </a:cubicBezTo>
                  <a:lnTo>
                    <a:pt x="75" y="347"/>
                  </a:lnTo>
                  <a:cubicBezTo>
                    <a:pt x="75" y="307"/>
                    <a:pt x="71" y="263"/>
                    <a:pt x="75" y="223"/>
                  </a:cubicBezTo>
                  <a:cubicBezTo>
                    <a:pt x="78" y="157"/>
                    <a:pt x="105" y="80"/>
                    <a:pt x="68" y="17"/>
                  </a:cubicBezTo>
                  <a:cubicBezTo>
                    <a:pt x="62" y="5"/>
                    <a:pt x="52"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1"/>
            <p:cNvSpPr/>
            <p:nvPr/>
          </p:nvSpPr>
          <p:spPr>
            <a:xfrm>
              <a:off x="4745134" y="2848937"/>
              <a:ext cx="74197" cy="34233"/>
            </a:xfrm>
            <a:custGeom>
              <a:rect b="b" l="l" r="r" t="t"/>
              <a:pathLst>
                <a:path extrusionOk="0" h="460" w="997">
                  <a:moveTo>
                    <a:pt x="960" y="0"/>
                  </a:moveTo>
                  <a:cubicBezTo>
                    <a:pt x="956" y="0"/>
                    <a:pt x="952" y="1"/>
                    <a:pt x="948" y="3"/>
                  </a:cubicBezTo>
                  <a:cubicBezTo>
                    <a:pt x="784" y="60"/>
                    <a:pt x="624" y="126"/>
                    <a:pt x="467" y="203"/>
                  </a:cubicBezTo>
                  <a:cubicBezTo>
                    <a:pt x="391" y="243"/>
                    <a:pt x="311" y="276"/>
                    <a:pt x="231" y="313"/>
                  </a:cubicBezTo>
                  <a:cubicBezTo>
                    <a:pt x="171" y="343"/>
                    <a:pt x="114" y="393"/>
                    <a:pt x="44" y="397"/>
                  </a:cubicBezTo>
                  <a:cubicBezTo>
                    <a:pt x="0" y="397"/>
                    <a:pt x="0" y="460"/>
                    <a:pt x="44" y="460"/>
                  </a:cubicBezTo>
                  <a:lnTo>
                    <a:pt x="44" y="457"/>
                  </a:lnTo>
                  <a:cubicBezTo>
                    <a:pt x="107" y="450"/>
                    <a:pt x="171" y="427"/>
                    <a:pt x="227" y="390"/>
                  </a:cubicBezTo>
                  <a:cubicBezTo>
                    <a:pt x="297" y="346"/>
                    <a:pt x="381" y="316"/>
                    <a:pt x="454" y="280"/>
                  </a:cubicBezTo>
                  <a:cubicBezTo>
                    <a:pt x="621" y="196"/>
                    <a:pt x="791" y="126"/>
                    <a:pt x="964" y="63"/>
                  </a:cubicBezTo>
                  <a:cubicBezTo>
                    <a:pt x="997" y="48"/>
                    <a:pt x="987" y="0"/>
                    <a:pt x="9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1"/>
            <p:cNvSpPr/>
            <p:nvPr/>
          </p:nvSpPr>
          <p:spPr>
            <a:xfrm>
              <a:off x="4812484" y="2848193"/>
              <a:ext cx="111928" cy="16372"/>
            </a:xfrm>
            <a:custGeom>
              <a:rect b="b" l="l" r="r" t="t"/>
              <a:pathLst>
                <a:path extrusionOk="0" h="220" w="1504">
                  <a:moveTo>
                    <a:pt x="37" y="0"/>
                  </a:moveTo>
                  <a:cubicBezTo>
                    <a:pt x="9" y="0"/>
                    <a:pt x="0" y="48"/>
                    <a:pt x="33" y="63"/>
                  </a:cubicBezTo>
                  <a:cubicBezTo>
                    <a:pt x="123" y="100"/>
                    <a:pt x="226" y="96"/>
                    <a:pt x="323" y="100"/>
                  </a:cubicBezTo>
                  <a:cubicBezTo>
                    <a:pt x="453" y="110"/>
                    <a:pt x="580" y="130"/>
                    <a:pt x="703" y="153"/>
                  </a:cubicBezTo>
                  <a:cubicBezTo>
                    <a:pt x="826" y="173"/>
                    <a:pt x="946" y="183"/>
                    <a:pt x="1070" y="196"/>
                  </a:cubicBezTo>
                  <a:cubicBezTo>
                    <a:pt x="1200" y="210"/>
                    <a:pt x="1333" y="220"/>
                    <a:pt x="1463" y="220"/>
                  </a:cubicBezTo>
                  <a:cubicBezTo>
                    <a:pt x="1503" y="220"/>
                    <a:pt x="1503" y="156"/>
                    <a:pt x="1463" y="156"/>
                  </a:cubicBezTo>
                  <a:cubicBezTo>
                    <a:pt x="1206" y="153"/>
                    <a:pt x="953" y="133"/>
                    <a:pt x="703" y="93"/>
                  </a:cubicBezTo>
                  <a:cubicBezTo>
                    <a:pt x="586" y="73"/>
                    <a:pt x="469" y="50"/>
                    <a:pt x="356" y="40"/>
                  </a:cubicBezTo>
                  <a:cubicBezTo>
                    <a:pt x="253" y="33"/>
                    <a:pt x="146" y="40"/>
                    <a:pt x="49" y="3"/>
                  </a:cubicBezTo>
                  <a:cubicBezTo>
                    <a:pt x="45" y="1"/>
                    <a:pt x="41"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1"/>
            <p:cNvSpPr/>
            <p:nvPr/>
          </p:nvSpPr>
          <p:spPr>
            <a:xfrm>
              <a:off x="4744390" y="2879896"/>
              <a:ext cx="123686" cy="17712"/>
            </a:xfrm>
            <a:custGeom>
              <a:rect b="b" l="l" r="r" t="t"/>
              <a:pathLst>
                <a:path extrusionOk="0" h="238" w="1662">
                  <a:moveTo>
                    <a:pt x="44" y="1"/>
                  </a:moveTo>
                  <a:cubicBezTo>
                    <a:pt x="0" y="1"/>
                    <a:pt x="0" y="64"/>
                    <a:pt x="44" y="64"/>
                  </a:cubicBezTo>
                  <a:cubicBezTo>
                    <a:pt x="574" y="64"/>
                    <a:pt x="1088" y="237"/>
                    <a:pt x="1621" y="237"/>
                  </a:cubicBezTo>
                  <a:cubicBezTo>
                    <a:pt x="1661" y="237"/>
                    <a:pt x="1661" y="177"/>
                    <a:pt x="1621" y="177"/>
                  </a:cubicBezTo>
                  <a:cubicBezTo>
                    <a:pt x="1088" y="174"/>
                    <a:pt x="57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1"/>
            <p:cNvSpPr/>
            <p:nvPr/>
          </p:nvSpPr>
          <p:spPr>
            <a:xfrm>
              <a:off x="4858773" y="2858910"/>
              <a:ext cx="66457" cy="37805"/>
            </a:xfrm>
            <a:custGeom>
              <a:rect b="b" l="l" r="r" t="t"/>
              <a:pathLst>
                <a:path extrusionOk="0" h="508" w="893">
                  <a:moveTo>
                    <a:pt x="849" y="1"/>
                  </a:moveTo>
                  <a:cubicBezTo>
                    <a:pt x="842" y="1"/>
                    <a:pt x="834" y="4"/>
                    <a:pt x="828" y="12"/>
                  </a:cubicBezTo>
                  <a:cubicBezTo>
                    <a:pt x="805" y="36"/>
                    <a:pt x="775" y="52"/>
                    <a:pt x="741" y="66"/>
                  </a:cubicBezTo>
                  <a:cubicBezTo>
                    <a:pt x="701" y="82"/>
                    <a:pt x="658" y="102"/>
                    <a:pt x="618" y="119"/>
                  </a:cubicBezTo>
                  <a:cubicBezTo>
                    <a:pt x="534" y="152"/>
                    <a:pt x="451" y="186"/>
                    <a:pt x="371" y="226"/>
                  </a:cubicBezTo>
                  <a:cubicBezTo>
                    <a:pt x="298" y="266"/>
                    <a:pt x="228" y="306"/>
                    <a:pt x="161" y="353"/>
                  </a:cubicBezTo>
                  <a:cubicBezTo>
                    <a:pt x="111" y="386"/>
                    <a:pt x="44" y="406"/>
                    <a:pt x="14" y="463"/>
                  </a:cubicBezTo>
                  <a:cubicBezTo>
                    <a:pt x="0" y="486"/>
                    <a:pt x="20" y="507"/>
                    <a:pt x="41" y="507"/>
                  </a:cubicBezTo>
                  <a:cubicBezTo>
                    <a:pt x="51" y="507"/>
                    <a:pt x="60" y="503"/>
                    <a:pt x="68" y="493"/>
                  </a:cubicBezTo>
                  <a:cubicBezTo>
                    <a:pt x="84" y="469"/>
                    <a:pt x="111" y="449"/>
                    <a:pt x="141" y="439"/>
                  </a:cubicBezTo>
                  <a:cubicBezTo>
                    <a:pt x="168" y="423"/>
                    <a:pt x="194" y="406"/>
                    <a:pt x="224" y="386"/>
                  </a:cubicBezTo>
                  <a:cubicBezTo>
                    <a:pt x="291" y="339"/>
                    <a:pt x="364" y="296"/>
                    <a:pt x="444" y="263"/>
                  </a:cubicBezTo>
                  <a:cubicBezTo>
                    <a:pt x="521" y="222"/>
                    <a:pt x="604" y="192"/>
                    <a:pt x="685" y="159"/>
                  </a:cubicBezTo>
                  <a:cubicBezTo>
                    <a:pt x="745" y="132"/>
                    <a:pt x="831" y="109"/>
                    <a:pt x="875" y="56"/>
                  </a:cubicBezTo>
                  <a:cubicBezTo>
                    <a:pt x="892" y="33"/>
                    <a:pt x="872" y="1"/>
                    <a:pt x="84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1"/>
            <p:cNvSpPr/>
            <p:nvPr/>
          </p:nvSpPr>
          <p:spPr>
            <a:xfrm>
              <a:off x="4918830" y="2859803"/>
              <a:ext cx="35126" cy="16968"/>
            </a:xfrm>
            <a:custGeom>
              <a:rect b="b" l="l" r="r" t="t"/>
              <a:pathLst>
                <a:path extrusionOk="0" h="228" w="472">
                  <a:moveTo>
                    <a:pt x="41" y="0"/>
                  </a:moveTo>
                  <a:cubicBezTo>
                    <a:pt x="1" y="0"/>
                    <a:pt x="1" y="64"/>
                    <a:pt x="41" y="64"/>
                  </a:cubicBezTo>
                  <a:lnTo>
                    <a:pt x="44" y="64"/>
                  </a:lnTo>
                  <a:cubicBezTo>
                    <a:pt x="98" y="64"/>
                    <a:pt x="151" y="70"/>
                    <a:pt x="204" y="80"/>
                  </a:cubicBezTo>
                  <a:cubicBezTo>
                    <a:pt x="244" y="90"/>
                    <a:pt x="291" y="94"/>
                    <a:pt x="334" y="100"/>
                  </a:cubicBezTo>
                  <a:cubicBezTo>
                    <a:pt x="344" y="100"/>
                    <a:pt x="358" y="104"/>
                    <a:pt x="368" y="107"/>
                  </a:cubicBezTo>
                  <a:cubicBezTo>
                    <a:pt x="378" y="110"/>
                    <a:pt x="384" y="114"/>
                    <a:pt x="391" y="120"/>
                  </a:cubicBezTo>
                  <a:cubicBezTo>
                    <a:pt x="394" y="127"/>
                    <a:pt x="398" y="137"/>
                    <a:pt x="401" y="144"/>
                  </a:cubicBezTo>
                  <a:cubicBezTo>
                    <a:pt x="404" y="160"/>
                    <a:pt x="408" y="180"/>
                    <a:pt x="408" y="197"/>
                  </a:cubicBezTo>
                  <a:cubicBezTo>
                    <a:pt x="408" y="217"/>
                    <a:pt x="423" y="227"/>
                    <a:pt x="438" y="227"/>
                  </a:cubicBezTo>
                  <a:cubicBezTo>
                    <a:pt x="453" y="227"/>
                    <a:pt x="468" y="217"/>
                    <a:pt x="468" y="197"/>
                  </a:cubicBezTo>
                  <a:cubicBezTo>
                    <a:pt x="471" y="157"/>
                    <a:pt x="461" y="120"/>
                    <a:pt x="444" y="87"/>
                  </a:cubicBezTo>
                  <a:cubicBezTo>
                    <a:pt x="421" y="60"/>
                    <a:pt x="391" y="44"/>
                    <a:pt x="361" y="40"/>
                  </a:cubicBezTo>
                  <a:cubicBezTo>
                    <a:pt x="314" y="34"/>
                    <a:pt x="271" y="30"/>
                    <a:pt x="224" y="24"/>
                  </a:cubicBezTo>
                  <a:cubicBezTo>
                    <a:pt x="164" y="10"/>
                    <a:pt x="104" y="4"/>
                    <a:pt x="4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1"/>
            <p:cNvSpPr/>
            <p:nvPr/>
          </p:nvSpPr>
          <p:spPr>
            <a:xfrm>
              <a:off x="4872317" y="2872975"/>
              <a:ext cx="82532" cy="42494"/>
            </a:xfrm>
            <a:custGeom>
              <a:rect b="b" l="l" r="r" t="t"/>
              <a:pathLst>
                <a:path extrusionOk="0" h="571" w="1109">
                  <a:moveTo>
                    <a:pt x="1062" y="0"/>
                  </a:moveTo>
                  <a:cubicBezTo>
                    <a:pt x="1054" y="0"/>
                    <a:pt x="1046" y="3"/>
                    <a:pt x="1039" y="10"/>
                  </a:cubicBezTo>
                  <a:cubicBezTo>
                    <a:pt x="983" y="60"/>
                    <a:pt x="889" y="87"/>
                    <a:pt x="819" y="120"/>
                  </a:cubicBezTo>
                  <a:cubicBezTo>
                    <a:pt x="736" y="160"/>
                    <a:pt x="656" y="204"/>
                    <a:pt x="569" y="244"/>
                  </a:cubicBezTo>
                  <a:cubicBezTo>
                    <a:pt x="386" y="324"/>
                    <a:pt x="206" y="417"/>
                    <a:pt x="29" y="510"/>
                  </a:cubicBezTo>
                  <a:cubicBezTo>
                    <a:pt x="0" y="528"/>
                    <a:pt x="19" y="570"/>
                    <a:pt x="48" y="570"/>
                  </a:cubicBezTo>
                  <a:cubicBezTo>
                    <a:pt x="53" y="570"/>
                    <a:pt x="57" y="569"/>
                    <a:pt x="62" y="567"/>
                  </a:cubicBezTo>
                  <a:cubicBezTo>
                    <a:pt x="246" y="467"/>
                    <a:pt x="429" y="374"/>
                    <a:pt x="619" y="290"/>
                  </a:cubicBezTo>
                  <a:cubicBezTo>
                    <a:pt x="713" y="247"/>
                    <a:pt x="803" y="197"/>
                    <a:pt x="893" y="154"/>
                  </a:cubicBezTo>
                  <a:cubicBezTo>
                    <a:pt x="956" y="124"/>
                    <a:pt x="1033" y="100"/>
                    <a:pt x="1083" y="53"/>
                  </a:cubicBezTo>
                  <a:cubicBezTo>
                    <a:pt x="1109" y="33"/>
                    <a:pt x="1087" y="0"/>
                    <a:pt x="10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1"/>
            <p:cNvSpPr/>
            <p:nvPr/>
          </p:nvSpPr>
          <p:spPr>
            <a:xfrm>
              <a:off x="4865396" y="2870445"/>
              <a:ext cx="69583" cy="32670"/>
            </a:xfrm>
            <a:custGeom>
              <a:rect b="b" l="l" r="r" t="t"/>
              <a:pathLst>
                <a:path extrusionOk="0" h="439" w="935">
                  <a:moveTo>
                    <a:pt x="883" y="1"/>
                  </a:moveTo>
                  <a:cubicBezTo>
                    <a:pt x="879" y="1"/>
                    <a:pt x="874" y="2"/>
                    <a:pt x="869" y="4"/>
                  </a:cubicBezTo>
                  <a:cubicBezTo>
                    <a:pt x="592" y="138"/>
                    <a:pt x="299" y="228"/>
                    <a:pt x="29" y="381"/>
                  </a:cubicBezTo>
                  <a:cubicBezTo>
                    <a:pt x="0" y="395"/>
                    <a:pt x="18" y="439"/>
                    <a:pt x="46" y="439"/>
                  </a:cubicBezTo>
                  <a:cubicBezTo>
                    <a:pt x="51" y="439"/>
                    <a:pt x="57" y="437"/>
                    <a:pt x="62" y="434"/>
                  </a:cubicBezTo>
                  <a:cubicBezTo>
                    <a:pt x="329" y="284"/>
                    <a:pt x="626" y="194"/>
                    <a:pt x="902" y="57"/>
                  </a:cubicBezTo>
                  <a:cubicBezTo>
                    <a:pt x="934" y="43"/>
                    <a:pt x="913" y="1"/>
                    <a:pt x="88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1"/>
            <p:cNvSpPr/>
            <p:nvPr/>
          </p:nvSpPr>
          <p:spPr>
            <a:xfrm>
              <a:off x="4910867" y="2865161"/>
              <a:ext cx="24707" cy="9451"/>
            </a:xfrm>
            <a:custGeom>
              <a:rect b="b" l="l" r="r" t="t"/>
              <a:pathLst>
                <a:path extrusionOk="0" h="127" w="332">
                  <a:moveTo>
                    <a:pt x="46" y="1"/>
                  </a:moveTo>
                  <a:cubicBezTo>
                    <a:pt x="19" y="1"/>
                    <a:pt x="0" y="42"/>
                    <a:pt x="31" y="58"/>
                  </a:cubicBezTo>
                  <a:cubicBezTo>
                    <a:pt x="108" y="102"/>
                    <a:pt x="198" y="95"/>
                    <a:pt x="278" y="125"/>
                  </a:cubicBezTo>
                  <a:cubicBezTo>
                    <a:pt x="281" y="126"/>
                    <a:pt x="284" y="126"/>
                    <a:pt x="287" y="126"/>
                  </a:cubicBezTo>
                  <a:cubicBezTo>
                    <a:pt x="320" y="126"/>
                    <a:pt x="332" y="74"/>
                    <a:pt x="295" y="65"/>
                  </a:cubicBezTo>
                  <a:cubicBezTo>
                    <a:pt x="255" y="52"/>
                    <a:pt x="215" y="42"/>
                    <a:pt x="171" y="38"/>
                  </a:cubicBezTo>
                  <a:cubicBezTo>
                    <a:pt x="135" y="32"/>
                    <a:pt x="98" y="22"/>
                    <a:pt x="61" y="5"/>
                  </a:cubicBezTo>
                  <a:cubicBezTo>
                    <a:pt x="56"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1"/>
            <p:cNvSpPr/>
            <p:nvPr/>
          </p:nvSpPr>
          <p:spPr>
            <a:xfrm>
              <a:off x="4857508" y="2892250"/>
              <a:ext cx="15256" cy="8335"/>
            </a:xfrm>
            <a:custGeom>
              <a:rect b="b" l="l" r="r" t="t"/>
              <a:pathLst>
                <a:path extrusionOk="0" h="112" w="205">
                  <a:moveTo>
                    <a:pt x="45" y="0"/>
                  </a:moveTo>
                  <a:cubicBezTo>
                    <a:pt x="17" y="0"/>
                    <a:pt x="0" y="41"/>
                    <a:pt x="31" y="58"/>
                  </a:cubicBezTo>
                  <a:cubicBezTo>
                    <a:pt x="55" y="68"/>
                    <a:pt x="78" y="78"/>
                    <a:pt x="101" y="85"/>
                  </a:cubicBezTo>
                  <a:lnTo>
                    <a:pt x="131" y="98"/>
                  </a:lnTo>
                  <a:cubicBezTo>
                    <a:pt x="131" y="98"/>
                    <a:pt x="135" y="101"/>
                    <a:pt x="138" y="101"/>
                  </a:cubicBezTo>
                  <a:cubicBezTo>
                    <a:pt x="136" y="100"/>
                    <a:pt x="135" y="100"/>
                    <a:pt x="135" y="100"/>
                  </a:cubicBezTo>
                  <a:lnTo>
                    <a:pt x="135" y="100"/>
                  </a:lnTo>
                  <a:cubicBezTo>
                    <a:pt x="135" y="100"/>
                    <a:pt x="139" y="101"/>
                    <a:pt x="141" y="101"/>
                  </a:cubicBezTo>
                  <a:lnTo>
                    <a:pt x="155" y="108"/>
                  </a:lnTo>
                  <a:cubicBezTo>
                    <a:pt x="160" y="110"/>
                    <a:pt x="166" y="111"/>
                    <a:pt x="171" y="111"/>
                  </a:cubicBezTo>
                  <a:cubicBezTo>
                    <a:pt x="182" y="111"/>
                    <a:pt x="191" y="107"/>
                    <a:pt x="198" y="98"/>
                  </a:cubicBezTo>
                  <a:cubicBezTo>
                    <a:pt x="205" y="81"/>
                    <a:pt x="201" y="65"/>
                    <a:pt x="188" y="55"/>
                  </a:cubicBezTo>
                  <a:cubicBezTo>
                    <a:pt x="165" y="45"/>
                    <a:pt x="141" y="35"/>
                    <a:pt x="118" y="28"/>
                  </a:cubicBezTo>
                  <a:lnTo>
                    <a:pt x="88" y="15"/>
                  </a:lnTo>
                  <a:cubicBezTo>
                    <a:pt x="85" y="15"/>
                    <a:pt x="85" y="15"/>
                    <a:pt x="81" y="11"/>
                  </a:cubicBezTo>
                  <a:lnTo>
                    <a:pt x="81" y="11"/>
                  </a:lnTo>
                  <a:cubicBezTo>
                    <a:pt x="83" y="13"/>
                    <a:pt x="84" y="14"/>
                    <a:pt x="83" y="14"/>
                  </a:cubicBezTo>
                  <a:cubicBezTo>
                    <a:pt x="82" y="14"/>
                    <a:pt x="78" y="11"/>
                    <a:pt x="78" y="11"/>
                  </a:cubicBezTo>
                  <a:lnTo>
                    <a:pt x="61" y="5"/>
                  </a:lnTo>
                  <a:cubicBezTo>
                    <a:pt x="56" y="2"/>
                    <a:pt x="50"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1"/>
            <p:cNvSpPr/>
            <p:nvPr/>
          </p:nvSpPr>
          <p:spPr>
            <a:xfrm>
              <a:off x="4865024" y="2900808"/>
              <a:ext cx="10940" cy="14735"/>
            </a:xfrm>
            <a:custGeom>
              <a:rect b="b" l="l" r="r" t="t"/>
              <a:pathLst>
                <a:path extrusionOk="0" h="198" w="147">
                  <a:moveTo>
                    <a:pt x="34" y="0"/>
                  </a:moveTo>
                  <a:cubicBezTo>
                    <a:pt x="22" y="0"/>
                    <a:pt x="11" y="7"/>
                    <a:pt x="4" y="16"/>
                  </a:cubicBezTo>
                  <a:cubicBezTo>
                    <a:pt x="0" y="23"/>
                    <a:pt x="0" y="33"/>
                    <a:pt x="0" y="40"/>
                  </a:cubicBezTo>
                  <a:cubicBezTo>
                    <a:pt x="4" y="46"/>
                    <a:pt x="10" y="53"/>
                    <a:pt x="17" y="60"/>
                  </a:cubicBezTo>
                  <a:lnTo>
                    <a:pt x="14" y="60"/>
                  </a:lnTo>
                  <a:lnTo>
                    <a:pt x="17" y="63"/>
                  </a:lnTo>
                  <a:lnTo>
                    <a:pt x="27" y="66"/>
                  </a:lnTo>
                  <a:cubicBezTo>
                    <a:pt x="30" y="73"/>
                    <a:pt x="34" y="76"/>
                    <a:pt x="37" y="80"/>
                  </a:cubicBezTo>
                  <a:lnTo>
                    <a:pt x="44" y="90"/>
                  </a:lnTo>
                  <a:lnTo>
                    <a:pt x="47" y="93"/>
                  </a:lnTo>
                  <a:cubicBezTo>
                    <a:pt x="50" y="96"/>
                    <a:pt x="57" y="103"/>
                    <a:pt x="60" y="110"/>
                  </a:cubicBezTo>
                  <a:cubicBezTo>
                    <a:pt x="64" y="116"/>
                    <a:pt x="64" y="120"/>
                    <a:pt x="67" y="126"/>
                  </a:cubicBezTo>
                  <a:lnTo>
                    <a:pt x="74" y="133"/>
                  </a:lnTo>
                  <a:lnTo>
                    <a:pt x="74" y="136"/>
                  </a:lnTo>
                  <a:cubicBezTo>
                    <a:pt x="77" y="150"/>
                    <a:pt x="80" y="163"/>
                    <a:pt x="84" y="173"/>
                  </a:cubicBezTo>
                  <a:cubicBezTo>
                    <a:pt x="87" y="188"/>
                    <a:pt x="100" y="197"/>
                    <a:pt x="114" y="197"/>
                  </a:cubicBezTo>
                  <a:cubicBezTo>
                    <a:pt x="116" y="197"/>
                    <a:pt x="118" y="197"/>
                    <a:pt x="120" y="196"/>
                  </a:cubicBezTo>
                  <a:cubicBezTo>
                    <a:pt x="137" y="193"/>
                    <a:pt x="147" y="173"/>
                    <a:pt x="144" y="156"/>
                  </a:cubicBezTo>
                  <a:cubicBezTo>
                    <a:pt x="130" y="96"/>
                    <a:pt x="97" y="43"/>
                    <a:pt x="47" y="3"/>
                  </a:cubicBezTo>
                  <a:cubicBezTo>
                    <a:pt x="42" y="1"/>
                    <a:pt x="38"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1"/>
            <p:cNvSpPr/>
            <p:nvPr/>
          </p:nvSpPr>
          <p:spPr>
            <a:xfrm>
              <a:off x="4746399" y="2910408"/>
              <a:ext cx="130607" cy="59536"/>
            </a:xfrm>
            <a:custGeom>
              <a:rect b="b" l="l" r="r" t="t"/>
              <a:pathLst>
                <a:path extrusionOk="0" h="800" w="1755">
                  <a:moveTo>
                    <a:pt x="1714" y="1"/>
                  </a:moveTo>
                  <a:cubicBezTo>
                    <a:pt x="1704" y="1"/>
                    <a:pt x="1694" y="6"/>
                    <a:pt x="1688" y="17"/>
                  </a:cubicBezTo>
                  <a:lnTo>
                    <a:pt x="1691" y="21"/>
                  </a:lnTo>
                  <a:cubicBezTo>
                    <a:pt x="1661" y="81"/>
                    <a:pt x="1584" y="94"/>
                    <a:pt x="1531" y="131"/>
                  </a:cubicBezTo>
                  <a:cubicBezTo>
                    <a:pt x="1468" y="171"/>
                    <a:pt x="1397" y="204"/>
                    <a:pt x="1331" y="241"/>
                  </a:cubicBezTo>
                  <a:cubicBezTo>
                    <a:pt x="1194" y="318"/>
                    <a:pt x="1057" y="388"/>
                    <a:pt x="914" y="451"/>
                  </a:cubicBezTo>
                  <a:cubicBezTo>
                    <a:pt x="767" y="514"/>
                    <a:pt x="630" y="601"/>
                    <a:pt x="480" y="658"/>
                  </a:cubicBezTo>
                  <a:cubicBezTo>
                    <a:pt x="410" y="688"/>
                    <a:pt x="337" y="711"/>
                    <a:pt x="264" y="724"/>
                  </a:cubicBezTo>
                  <a:cubicBezTo>
                    <a:pt x="242" y="727"/>
                    <a:pt x="221" y="728"/>
                    <a:pt x="199" y="728"/>
                  </a:cubicBezTo>
                  <a:cubicBezTo>
                    <a:pt x="178" y="728"/>
                    <a:pt x="157" y="727"/>
                    <a:pt x="137" y="727"/>
                  </a:cubicBezTo>
                  <a:cubicBezTo>
                    <a:pt x="104" y="727"/>
                    <a:pt x="71" y="729"/>
                    <a:pt x="37" y="738"/>
                  </a:cubicBezTo>
                  <a:cubicBezTo>
                    <a:pt x="1" y="750"/>
                    <a:pt x="11" y="800"/>
                    <a:pt x="42" y="800"/>
                  </a:cubicBezTo>
                  <a:cubicBezTo>
                    <a:pt x="46" y="800"/>
                    <a:pt x="49" y="799"/>
                    <a:pt x="53" y="798"/>
                  </a:cubicBezTo>
                  <a:cubicBezTo>
                    <a:pt x="86" y="789"/>
                    <a:pt x="119" y="787"/>
                    <a:pt x="152" y="787"/>
                  </a:cubicBezTo>
                  <a:cubicBezTo>
                    <a:pt x="173" y="787"/>
                    <a:pt x="194" y="788"/>
                    <a:pt x="215" y="788"/>
                  </a:cubicBezTo>
                  <a:cubicBezTo>
                    <a:pt x="237" y="788"/>
                    <a:pt x="259" y="787"/>
                    <a:pt x="280" y="784"/>
                  </a:cubicBezTo>
                  <a:cubicBezTo>
                    <a:pt x="360" y="768"/>
                    <a:pt x="440" y="744"/>
                    <a:pt x="514" y="711"/>
                  </a:cubicBezTo>
                  <a:cubicBezTo>
                    <a:pt x="670" y="651"/>
                    <a:pt x="811" y="564"/>
                    <a:pt x="964" y="494"/>
                  </a:cubicBezTo>
                  <a:cubicBezTo>
                    <a:pt x="1114" y="428"/>
                    <a:pt x="1257" y="348"/>
                    <a:pt x="1404" y="268"/>
                  </a:cubicBezTo>
                  <a:cubicBezTo>
                    <a:pt x="1471" y="231"/>
                    <a:pt x="1541" y="184"/>
                    <a:pt x="1611" y="154"/>
                  </a:cubicBezTo>
                  <a:cubicBezTo>
                    <a:pt x="1664" y="134"/>
                    <a:pt x="1711" y="97"/>
                    <a:pt x="1741" y="47"/>
                  </a:cubicBezTo>
                  <a:cubicBezTo>
                    <a:pt x="1755" y="23"/>
                    <a:pt x="1734" y="1"/>
                    <a:pt x="17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1"/>
            <p:cNvSpPr/>
            <p:nvPr/>
          </p:nvSpPr>
          <p:spPr>
            <a:xfrm>
              <a:off x="4742902" y="2893813"/>
              <a:ext cx="8335" cy="54699"/>
            </a:xfrm>
            <a:custGeom>
              <a:rect b="b" l="l" r="r" t="t"/>
              <a:pathLst>
                <a:path extrusionOk="0" h="735" w="112">
                  <a:moveTo>
                    <a:pt x="62" y="0"/>
                  </a:moveTo>
                  <a:cubicBezTo>
                    <a:pt x="46" y="0"/>
                    <a:pt x="30" y="10"/>
                    <a:pt x="30" y="30"/>
                  </a:cubicBezTo>
                  <a:cubicBezTo>
                    <a:pt x="30" y="150"/>
                    <a:pt x="37" y="270"/>
                    <a:pt x="27" y="387"/>
                  </a:cubicBezTo>
                  <a:cubicBezTo>
                    <a:pt x="17" y="494"/>
                    <a:pt x="0" y="611"/>
                    <a:pt x="44" y="714"/>
                  </a:cubicBezTo>
                  <a:cubicBezTo>
                    <a:pt x="49" y="728"/>
                    <a:pt x="61" y="735"/>
                    <a:pt x="74" y="735"/>
                  </a:cubicBezTo>
                  <a:cubicBezTo>
                    <a:pt x="93" y="735"/>
                    <a:pt x="112" y="720"/>
                    <a:pt x="104" y="697"/>
                  </a:cubicBezTo>
                  <a:cubicBezTo>
                    <a:pt x="60" y="594"/>
                    <a:pt x="80" y="484"/>
                    <a:pt x="90" y="377"/>
                  </a:cubicBezTo>
                  <a:cubicBezTo>
                    <a:pt x="97" y="260"/>
                    <a:pt x="94" y="147"/>
                    <a:pt x="94" y="30"/>
                  </a:cubicBezTo>
                  <a:cubicBezTo>
                    <a:pt x="94" y="10"/>
                    <a:pt x="78" y="0"/>
                    <a:pt x="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1"/>
            <p:cNvSpPr/>
            <p:nvPr/>
          </p:nvSpPr>
          <p:spPr>
            <a:xfrm>
              <a:off x="4757265" y="2902966"/>
              <a:ext cx="81043" cy="45545"/>
            </a:xfrm>
            <a:custGeom>
              <a:rect b="b" l="l" r="r" t="t"/>
              <a:pathLst>
                <a:path extrusionOk="0" h="612" w="1089">
                  <a:moveTo>
                    <a:pt x="81" y="63"/>
                  </a:moveTo>
                  <a:cubicBezTo>
                    <a:pt x="160" y="63"/>
                    <a:pt x="242" y="92"/>
                    <a:pt x="321" y="107"/>
                  </a:cubicBezTo>
                  <a:cubicBezTo>
                    <a:pt x="408" y="117"/>
                    <a:pt x="494" y="124"/>
                    <a:pt x="581" y="127"/>
                  </a:cubicBezTo>
                  <a:cubicBezTo>
                    <a:pt x="675" y="131"/>
                    <a:pt x="768" y="137"/>
                    <a:pt x="861" y="137"/>
                  </a:cubicBezTo>
                  <a:lnTo>
                    <a:pt x="968" y="137"/>
                  </a:lnTo>
                  <a:cubicBezTo>
                    <a:pt x="978" y="137"/>
                    <a:pt x="998" y="137"/>
                    <a:pt x="1005" y="141"/>
                  </a:cubicBezTo>
                  <a:cubicBezTo>
                    <a:pt x="1008" y="147"/>
                    <a:pt x="995" y="161"/>
                    <a:pt x="985" y="167"/>
                  </a:cubicBezTo>
                  <a:cubicBezTo>
                    <a:pt x="961" y="181"/>
                    <a:pt x="931" y="191"/>
                    <a:pt x="908" y="204"/>
                  </a:cubicBezTo>
                  <a:cubicBezTo>
                    <a:pt x="865" y="224"/>
                    <a:pt x="825" y="244"/>
                    <a:pt x="781" y="264"/>
                  </a:cubicBezTo>
                  <a:cubicBezTo>
                    <a:pt x="698" y="304"/>
                    <a:pt x="614" y="341"/>
                    <a:pt x="531" y="378"/>
                  </a:cubicBezTo>
                  <a:cubicBezTo>
                    <a:pt x="448" y="414"/>
                    <a:pt x="358" y="451"/>
                    <a:pt x="268" y="484"/>
                  </a:cubicBezTo>
                  <a:cubicBezTo>
                    <a:pt x="238" y="494"/>
                    <a:pt x="208" y="508"/>
                    <a:pt x="181" y="521"/>
                  </a:cubicBezTo>
                  <a:cubicBezTo>
                    <a:pt x="167" y="529"/>
                    <a:pt x="124" y="557"/>
                    <a:pt x="99" y="557"/>
                  </a:cubicBezTo>
                  <a:cubicBezTo>
                    <a:pt x="94" y="557"/>
                    <a:pt x="91" y="556"/>
                    <a:pt x="88" y="554"/>
                  </a:cubicBezTo>
                  <a:cubicBezTo>
                    <a:pt x="68" y="538"/>
                    <a:pt x="78" y="478"/>
                    <a:pt x="78" y="458"/>
                  </a:cubicBezTo>
                  <a:lnTo>
                    <a:pt x="78" y="334"/>
                  </a:lnTo>
                  <a:cubicBezTo>
                    <a:pt x="90" y="242"/>
                    <a:pt x="85" y="153"/>
                    <a:pt x="67" y="63"/>
                  </a:cubicBezTo>
                  <a:lnTo>
                    <a:pt x="67" y="63"/>
                  </a:lnTo>
                  <a:cubicBezTo>
                    <a:pt x="71" y="63"/>
                    <a:pt x="76" y="63"/>
                    <a:pt x="81" y="63"/>
                  </a:cubicBezTo>
                  <a:close/>
                  <a:moveTo>
                    <a:pt x="58" y="1"/>
                  </a:moveTo>
                  <a:cubicBezTo>
                    <a:pt x="40" y="4"/>
                    <a:pt x="30" y="17"/>
                    <a:pt x="27" y="30"/>
                  </a:cubicBezTo>
                  <a:lnTo>
                    <a:pt x="27" y="30"/>
                  </a:lnTo>
                  <a:cubicBezTo>
                    <a:pt x="13" y="34"/>
                    <a:pt x="1" y="47"/>
                    <a:pt x="4" y="67"/>
                  </a:cubicBezTo>
                  <a:lnTo>
                    <a:pt x="4" y="61"/>
                  </a:lnTo>
                  <a:cubicBezTo>
                    <a:pt x="38" y="167"/>
                    <a:pt x="18" y="274"/>
                    <a:pt x="14" y="381"/>
                  </a:cubicBezTo>
                  <a:cubicBezTo>
                    <a:pt x="14" y="438"/>
                    <a:pt x="1" y="534"/>
                    <a:pt x="38" y="584"/>
                  </a:cubicBezTo>
                  <a:cubicBezTo>
                    <a:pt x="51" y="604"/>
                    <a:pt x="72" y="611"/>
                    <a:pt x="96" y="611"/>
                  </a:cubicBezTo>
                  <a:cubicBezTo>
                    <a:pt x="133" y="611"/>
                    <a:pt x="176" y="594"/>
                    <a:pt x="204" y="578"/>
                  </a:cubicBezTo>
                  <a:cubicBezTo>
                    <a:pt x="298" y="534"/>
                    <a:pt x="398" y="494"/>
                    <a:pt x="494" y="458"/>
                  </a:cubicBezTo>
                  <a:cubicBezTo>
                    <a:pt x="598" y="418"/>
                    <a:pt x="698" y="371"/>
                    <a:pt x="798" y="324"/>
                  </a:cubicBezTo>
                  <a:cubicBezTo>
                    <a:pt x="841" y="301"/>
                    <a:pt x="888" y="281"/>
                    <a:pt x="935" y="257"/>
                  </a:cubicBezTo>
                  <a:cubicBezTo>
                    <a:pt x="968" y="244"/>
                    <a:pt x="1005" y="227"/>
                    <a:pt x="1035" y="207"/>
                  </a:cubicBezTo>
                  <a:cubicBezTo>
                    <a:pt x="1078" y="174"/>
                    <a:pt x="1088" y="104"/>
                    <a:pt x="1031" y="81"/>
                  </a:cubicBezTo>
                  <a:cubicBezTo>
                    <a:pt x="1014" y="76"/>
                    <a:pt x="995" y="73"/>
                    <a:pt x="976" y="73"/>
                  </a:cubicBezTo>
                  <a:cubicBezTo>
                    <a:pt x="969" y="73"/>
                    <a:pt x="962" y="73"/>
                    <a:pt x="955" y="74"/>
                  </a:cubicBezTo>
                  <a:lnTo>
                    <a:pt x="785" y="74"/>
                  </a:lnTo>
                  <a:cubicBezTo>
                    <a:pt x="658" y="71"/>
                    <a:pt x="534" y="64"/>
                    <a:pt x="414" y="54"/>
                  </a:cubicBezTo>
                  <a:cubicBezTo>
                    <a:pt x="351" y="47"/>
                    <a:pt x="291" y="37"/>
                    <a:pt x="231" y="24"/>
                  </a:cubicBezTo>
                  <a:cubicBezTo>
                    <a:pt x="174" y="7"/>
                    <a:pt x="118"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1"/>
            <p:cNvSpPr/>
            <p:nvPr/>
          </p:nvSpPr>
          <p:spPr>
            <a:xfrm>
              <a:off x="4747367" y="2964735"/>
              <a:ext cx="7293" cy="21731"/>
            </a:xfrm>
            <a:custGeom>
              <a:rect b="b" l="l" r="r" t="t"/>
              <a:pathLst>
                <a:path extrusionOk="0" h="292" w="98">
                  <a:moveTo>
                    <a:pt x="30" y="0"/>
                  </a:moveTo>
                  <a:cubicBezTo>
                    <a:pt x="28" y="0"/>
                    <a:pt x="26" y="1"/>
                    <a:pt x="24" y="1"/>
                  </a:cubicBezTo>
                  <a:cubicBezTo>
                    <a:pt x="10" y="4"/>
                    <a:pt x="0" y="21"/>
                    <a:pt x="4" y="38"/>
                  </a:cubicBezTo>
                  <a:lnTo>
                    <a:pt x="4" y="41"/>
                  </a:lnTo>
                  <a:cubicBezTo>
                    <a:pt x="4" y="44"/>
                    <a:pt x="7" y="51"/>
                    <a:pt x="7" y="54"/>
                  </a:cubicBezTo>
                  <a:lnTo>
                    <a:pt x="7" y="61"/>
                  </a:lnTo>
                  <a:lnTo>
                    <a:pt x="7" y="91"/>
                  </a:lnTo>
                  <a:lnTo>
                    <a:pt x="7" y="158"/>
                  </a:lnTo>
                  <a:cubicBezTo>
                    <a:pt x="4" y="201"/>
                    <a:pt x="14" y="248"/>
                    <a:pt x="40" y="281"/>
                  </a:cubicBezTo>
                  <a:cubicBezTo>
                    <a:pt x="45" y="288"/>
                    <a:pt x="53" y="291"/>
                    <a:pt x="61" y="291"/>
                  </a:cubicBezTo>
                  <a:cubicBezTo>
                    <a:pt x="69" y="291"/>
                    <a:pt x="77" y="288"/>
                    <a:pt x="84" y="281"/>
                  </a:cubicBezTo>
                  <a:cubicBezTo>
                    <a:pt x="97" y="268"/>
                    <a:pt x="97" y="251"/>
                    <a:pt x="84" y="238"/>
                  </a:cubicBezTo>
                  <a:cubicBezTo>
                    <a:pt x="84" y="235"/>
                    <a:pt x="80" y="235"/>
                    <a:pt x="80" y="235"/>
                  </a:cubicBezTo>
                  <a:cubicBezTo>
                    <a:pt x="80" y="231"/>
                    <a:pt x="80" y="231"/>
                    <a:pt x="77" y="228"/>
                  </a:cubicBezTo>
                  <a:cubicBezTo>
                    <a:pt x="77" y="221"/>
                    <a:pt x="74" y="211"/>
                    <a:pt x="74" y="205"/>
                  </a:cubicBezTo>
                  <a:lnTo>
                    <a:pt x="74" y="201"/>
                  </a:lnTo>
                  <a:lnTo>
                    <a:pt x="74" y="195"/>
                  </a:lnTo>
                  <a:lnTo>
                    <a:pt x="74" y="178"/>
                  </a:lnTo>
                  <a:lnTo>
                    <a:pt x="74" y="148"/>
                  </a:lnTo>
                  <a:cubicBezTo>
                    <a:pt x="77" y="104"/>
                    <a:pt x="74" y="64"/>
                    <a:pt x="64" y="21"/>
                  </a:cubicBezTo>
                  <a:cubicBezTo>
                    <a:pt x="61" y="10"/>
                    <a:pt x="45" y="0"/>
                    <a:pt x="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1"/>
            <p:cNvSpPr/>
            <p:nvPr/>
          </p:nvSpPr>
          <p:spPr>
            <a:xfrm>
              <a:off x="4748111" y="2952381"/>
              <a:ext cx="53954" cy="35126"/>
            </a:xfrm>
            <a:custGeom>
              <a:rect b="b" l="l" r="r" t="t"/>
              <a:pathLst>
                <a:path extrusionOk="0" h="472" w="725">
                  <a:moveTo>
                    <a:pt x="686" y="0"/>
                  </a:moveTo>
                  <a:cubicBezTo>
                    <a:pt x="670" y="0"/>
                    <a:pt x="654" y="10"/>
                    <a:pt x="654" y="30"/>
                  </a:cubicBezTo>
                  <a:cubicBezTo>
                    <a:pt x="657" y="64"/>
                    <a:pt x="657" y="94"/>
                    <a:pt x="654" y="124"/>
                  </a:cubicBezTo>
                  <a:cubicBezTo>
                    <a:pt x="644" y="157"/>
                    <a:pt x="614" y="170"/>
                    <a:pt x="581" y="180"/>
                  </a:cubicBezTo>
                  <a:cubicBezTo>
                    <a:pt x="507" y="210"/>
                    <a:pt x="431" y="237"/>
                    <a:pt x="361" y="270"/>
                  </a:cubicBezTo>
                  <a:cubicBezTo>
                    <a:pt x="301" y="297"/>
                    <a:pt x="244" y="324"/>
                    <a:pt x="191" y="354"/>
                  </a:cubicBezTo>
                  <a:cubicBezTo>
                    <a:pt x="164" y="371"/>
                    <a:pt x="137" y="381"/>
                    <a:pt x="110" y="394"/>
                  </a:cubicBezTo>
                  <a:cubicBezTo>
                    <a:pt x="98" y="401"/>
                    <a:pt x="82" y="405"/>
                    <a:pt x="66" y="405"/>
                  </a:cubicBezTo>
                  <a:cubicBezTo>
                    <a:pt x="61" y="405"/>
                    <a:pt x="55" y="405"/>
                    <a:pt x="50" y="404"/>
                  </a:cubicBezTo>
                  <a:cubicBezTo>
                    <a:pt x="47" y="403"/>
                    <a:pt x="44" y="402"/>
                    <a:pt x="41" y="402"/>
                  </a:cubicBezTo>
                  <a:cubicBezTo>
                    <a:pt x="11" y="402"/>
                    <a:pt x="1" y="455"/>
                    <a:pt x="34" y="464"/>
                  </a:cubicBezTo>
                  <a:lnTo>
                    <a:pt x="37" y="467"/>
                  </a:lnTo>
                  <a:cubicBezTo>
                    <a:pt x="46" y="470"/>
                    <a:pt x="55" y="471"/>
                    <a:pt x="64" y="471"/>
                  </a:cubicBezTo>
                  <a:cubicBezTo>
                    <a:pt x="112" y="471"/>
                    <a:pt x="165" y="440"/>
                    <a:pt x="204" y="421"/>
                  </a:cubicBezTo>
                  <a:cubicBezTo>
                    <a:pt x="267" y="384"/>
                    <a:pt x="334" y="351"/>
                    <a:pt x="401" y="321"/>
                  </a:cubicBezTo>
                  <a:cubicBezTo>
                    <a:pt x="444" y="300"/>
                    <a:pt x="487" y="284"/>
                    <a:pt x="531" y="267"/>
                  </a:cubicBezTo>
                  <a:cubicBezTo>
                    <a:pt x="571" y="254"/>
                    <a:pt x="614" y="237"/>
                    <a:pt x="651" y="220"/>
                  </a:cubicBezTo>
                  <a:cubicBezTo>
                    <a:pt x="724" y="177"/>
                    <a:pt x="717" y="104"/>
                    <a:pt x="717" y="30"/>
                  </a:cubicBezTo>
                  <a:cubicBezTo>
                    <a:pt x="717" y="10"/>
                    <a:pt x="702" y="0"/>
                    <a:pt x="6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1"/>
            <p:cNvSpPr/>
            <p:nvPr/>
          </p:nvSpPr>
          <p:spPr>
            <a:xfrm>
              <a:off x="4758083" y="2917776"/>
              <a:ext cx="41750" cy="16968"/>
            </a:xfrm>
            <a:custGeom>
              <a:rect b="b" l="l" r="r" t="t"/>
              <a:pathLst>
                <a:path extrusionOk="0" h="228" w="561">
                  <a:moveTo>
                    <a:pt x="464" y="0"/>
                  </a:moveTo>
                  <a:cubicBezTo>
                    <a:pt x="445" y="0"/>
                    <a:pt x="424" y="6"/>
                    <a:pt x="403" y="12"/>
                  </a:cubicBezTo>
                  <a:cubicBezTo>
                    <a:pt x="347" y="35"/>
                    <a:pt x="287" y="62"/>
                    <a:pt x="233" y="92"/>
                  </a:cubicBezTo>
                  <a:cubicBezTo>
                    <a:pt x="170" y="122"/>
                    <a:pt x="103" y="149"/>
                    <a:pt x="37" y="165"/>
                  </a:cubicBezTo>
                  <a:cubicBezTo>
                    <a:pt x="0" y="177"/>
                    <a:pt x="10" y="227"/>
                    <a:pt x="42" y="227"/>
                  </a:cubicBezTo>
                  <a:cubicBezTo>
                    <a:pt x="46" y="227"/>
                    <a:pt x="49" y="227"/>
                    <a:pt x="53" y="225"/>
                  </a:cubicBezTo>
                  <a:cubicBezTo>
                    <a:pt x="163" y="192"/>
                    <a:pt x="273" y="149"/>
                    <a:pt x="377" y="92"/>
                  </a:cubicBezTo>
                  <a:cubicBezTo>
                    <a:pt x="397" y="82"/>
                    <a:pt x="417" y="75"/>
                    <a:pt x="437" y="68"/>
                  </a:cubicBezTo>
                  <a:cubicBezTo>
                    <a:pt x="445" y="66"/>
                    <a:pt x="457" y="61"/>
                    <a:pt x="465" y="61"/>
                  </a:cubicBezTo>
                  <a:cubicBezTo>
                    <a:pt x="467" y="61"/>
                    <a:pt x="469" y="61"/>
                    <a:pt x="470" y="62"/>
                  </a:cubicBezTo>
                  <a:cubicBezTo>
                    <a:pt x="487" y="68"/>
                    <a:pt x="487" y="98"/>
                    <a:pt x="487" y="112"/>
                  </a:cubicBezTo>
                  <a:cubicBezTo>
                    <a:pt x="487" y="135"/>
                    <a:pt x="480" y="162"/>
                    <a:pt x="480" y="185"/>
                  </a:cubicBezTo>
                  <a:cubicBezTo>
                    <a:pt x="480" y="207"/>
                    <a:pt x="496" y="218"/>
                    <a:pt x="512" y="218"/>
                  </a:cubicBezTo>
                  <a:cubicBezTo>
                    <a:pt x="528" y="218"/>
                    <a:pt x="543" y="207"/>
                    <a:pt x="543" y="185"/>
                  </a:cubicBezTo>
                  <a:cubicBezTo>
                    <a:pt x="543" y="132"/>
                    <a:pt x="560" y="75"/>
                    <a:pt x="523" y="28"/>
                  </a:cubicBezTo>
                  <a:cubicBezTo>
                    <a:pt x="507" y="7"/>
                    <a:pt x="487" y="0"/>
                    <a:pt x="46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1"/>
            <p:cNvSpPr/>
            <p:nvPr/>
          </p:nvSpPr>
          <p:spPr>
            <a:xfrm>
              <a:off x="4717301" y="3029778"/>
              <a:ext cx="11833" cy="307355"/>
            </a:xfrm>
            <a:custGeom>
              <a:rect b="b" l="l" r="r" t="t"/>
              <a:pathLst>
                <a:path extrusionOk="0" h="4130" w="159">
                  <a:moveTo>
                    <a:pt x="122" y="0"/>
                  </a:moveTo>
                  <a:cubicBezTo>
                    <a:pt x="111" y="0"/>
                    <a:pt x="100" y="7"/>
                    <a:pt x="94" y="21"/>
                  </a:cubicBezTo>
                  <a:lnTo>
                    <a:pt x="98" y="21"/>
                  </a:lnTo>
                  <a:cubicBezTo>
                    <a:pt x="64" y="128"/>
                    <a:pt x="84" y="241"/>
                    <a:pt x="84" y="351"/>
                  </a:cubicBezTo>
                  <a:cubicBezTo>
                    <a:pt x="84" y="484"/>
                    <a:pt x="74" y="615"/>
                    <a:pt x="74" y="745"/>
                  </a:cubicBezTo>
                  <a:cubicBezTo>
                    <a:pt x="71" y="1021"/>
                    <a:pt x="64" y="1298"/>
                    <a:pt x="54" y="1575"/>
                  </a:cubicBezTo>
                  <a:cubicBezTo>
                    <a:pt x="48" y="1852"/>
                    <a:pt x="51" y="2122"/>
                    <a:pt x="54" y="2395"/>
                  </a:cubicBezTo>
                  <a:cubicBezTo>
                    <a:pt x="61" y="2669"/>
                    <a:pt x="54" y="2949"/>
                    <a:pt x="51" y="3223"/>
                  </a:cubicBezTo>
                  <a:cubicBezTo>
                    <a:pt x="48" y="3516"/>
                    <a:pt x="1" y="3819"/>
                    <a:pt x="64" y="4106"/>
                  </a:cubicBezTo>
                  <a:cubicBezTo>
                    <a:pt x="67" y="4122"/>
                    <a:pt x="78" y="4129"/>
                    <a:pt x="90" y="4129"/>
                  </a:cubicBezTo>
                  <a:cubicBezTo>
                    <a:pt x="108" y="4129"/>
                    <a:pt x="128" y="4114"/>
                    <a:pt x="124" y="4090"/>
                  </a:cubicBezTo>
                  <a:cubicBezTo>
                    <a:pt x="71" y="3833"/>
                    <a:pt x="104" y="3563"/>
                    <a:pt x="111" y="3303"/>
                  </a:cubicBezTo>
                  <a:cubicBezTo>
                    <a:pt x="121" y="3036"/>
                    <a:pt x="121" y="2766"/>
                    <a:pt x="121" y="2495"/>
                  </a:cubicBezTo>
                  <a:cubicBezTo>
                    <a:pt x="118" y="2229"/>
                    <a:pt x="104" y="1952"/>
                    <a:pt x="114" y="1678"/>
                  </a:cubicBezTo>
                  <a:cubicBezTo>
                    <a:pt x="121" y="1402"/>
                    <a:pt x="124" y="1135"/>
                    <a:pt x="134" y="865"/>
                  </a:cubicBezTo>
                  <a:cubicBezTo>
                    <a:pt x="138" y="721"/>
                    <a:pt x="141" y="574"/>
                    <a:pt x="144" y="431"/>
                  </a:cubicBezTo>
                  <a:cubicBezTo>
                    <a:pt x="148" y="304"/>
                    <a:pt x="118" y="161"/>
                    <a:pt x="154" y="38"/>
                  </a:cubicBezTo>
                  <a:cubicBezTo>
                    <a:pt x="158" y="15"/>
                    <a:pt x="140"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1"/>
            <p:cNvSpPr/>
            <p:nvPr/>
          </p:nvSpPr>
          <p:spPr>
            <a:xfrm>
              <a:off x="4733450" y="3025015"/>
              <a:ext cx="11982" cy="311894"/>
            </a:xfrm>
            <a:custGeom>
              <a:rect b="b" l="l" r="r" t="t"/>
              <a:pathLst>
                <a:path extrusionOk="0" h="4191" w="161">
                  <a:moveTo>
                    <a:pt x="107" y="1"/>
                  </a:moveTo>
                  <a:cubicBezTo>
                    <a:pt x="88" y="1"/>
                    <a:pt x="69" y="16"/>
                    <a:pt x="77" y="38"/>
                  </a:cubicBezTo>
                  <a:lnTo>
                    <a:pt x="77" y="42"/>
                  </a:lnTo>
                  <a:cubicBezTo>
                    <a:pt x="94" y="88"/>
                    <a:pt x="77" y="155"/>
                    <a:pt x="77" y="208"/>
                  </a:cubicBezTo>
                  <a:cubicBezTo>
                    <a:pt x="77" y="275"/>
                    <a:pt x="67" y="345"/>
                    <a:pt x="67" y="415"/>
                  </a:cubicBezTo>
                  <a:cubicBezTo>
                    <a:pt x="64" y="552"/>
                    <a:pt x="51" y="689"/>
                    <a:pt x="37" y="825"/>
                  </a:cubicBezTo>
                  <a:cubicBezTo>
                    <a:pt x="14" y="1095"/>
                    <a:pt x="1" y="1366"/>
                    <a:pt x="4" y="1636"/>
                  </a:cubicBezTo>
                  <a:cubicBezTo>
                    <a:pt x="4" y="1916"/>
                    <a:pt x="27" y="2196"/>
                    <a:pt x="31" y="2476"/>
                  </a:cubicBezTo>
                  <a:cubicBezTo>
                    <a:pt x="34" y="2750"/>
                    <a:pt x="24" y="3023"/>
                    <a:pt x="21" y="3297"/>
                  </a:cubicBezTo>
                  <a:cubicBezTo>
                    <a:pt x="17" y="3587"/>
                    <a:pt x="24" y="3873"/>
                    <a:pt x="47" y="4160"/>
                  </a:cubicBezTo>
                  <a:cubicBezTo>
                    <a:pt x="49" y="4180"/>
                    <a:pt x="65" y="4190"/>
                    <a:pt x="80" y="4190"/>
                  </a:cubicBezTo>
                  <a:cubicBezTo>
                    <a:pt x="95" y="4190"/>
                    <a:pt x="109" y="4180"/>
                    <a:pt x="107" y="4160"/>
                  </a:cubicBezTo>
                  <a:cubicBezTo>
                    <a:pt x="87" y="3907"/>
                    <a:pt x="81" y="3653"/>
                    <a:pt x="81" y="3400"/>
                  </a:cubicBezTo>
                  <a:cubicBezTo>
                    <a:pt x="84" y="3120"/>
                    <a:pt x="94" y="2840"/>
                    <a:pt x="94" y="2556"/>
                  </a:cubicBezTo>
                  <a:cubicBezTo>
                    <a:pt x="91" y="2276"/>
                    <a:pt x="71" y="1999"/>
                    <a:pt x="67" y="1716"/>
                  </a:cubicBezTo>
                  <a:cubicBezTo>
                    <a:pt x="64" y="1436"/>
                    <a:pt x="71" y="1162"/>
                    <a:pt x="94" y="882"/>
                  </a:cubicBezTo>
                  <a:cubicBezTo>
                    <a:pt x="107" y="732"/>
                    <a:pt x="124" y="578"/>
                    <a:pt x="131" y="425"/>
                  </a:cubicBezTo>
                  <a:cubicBezTo>
                    <a:pt x="131" y="352"/>
                    <a:pt x="137" y="278"/>
                    <a:pt x="137" y="205"/>
                  </a:cubicBezTo>
                  <a:cubicBezTo>
                    <a:pt x="137" y="145"/>
                    <a:pt x="161" y="78"/>
                    <a:pt x="137" y="22"/>
                  </a:cubicBezTo>
                  <a:cubicBezTo>
                    <a:pt x="132" y="7"/>
                    <a:pt x="120" y="1"/>
                    <a:pt x="10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1"/>
            <p:cNvSpPr/>
            <p:nvPr/>
          </p:nvSpPr>
          <p:spPr>
            <a:xfrm>
              <a:off x="4722064" y="3333783"/>
              <a:ext cx="17935" cy="6549"/>
            </a:xfrm>
            <a:custGeom>
              <a:rect b="b" l="l" r="r" t="t"/>
              <a:pathLst>
                <a:path extrusionOk="0" h="88" w="241">
                  <a:moveTo>
                    <a:pt x="42" y="0"/>
                  </a:moveTo>
                  <a:cubicBezTo>
                    <a:pt x="22" y="0"/>
                    <a:pt x="0" y="17"/>
                    <a:pt x="10" y="41"/>
                  </a:cubicBezTo>
                  <a:cubicBezTo>
                    <a:pt x="27" y="81"/>
                    <a:pt x="74" y="88"/>
                    <a:pt x="110" y="88"/>
                  </a:cubicBezTo>
                  <a:cubicBezTo>
                    <a:pt x="127" y="88"/>
                    <a:pt x="147" y="88"/>
                    <a:pt x="167" y="85"/>
                  </a:cubicBezTo>
                  <a:cubicBezTo>
                    <a:pt x="184" y="85"/>
                    <a:pt x="200" y="78"/>
                    <a:pt x="214" y="71"/>
                  </a:cubicBezTo>
                  <a:cubicBezTo>
                    <a:pt x="240" y="51"/>
                    <a:pt x="223" y="12"/>
                    <a:pt x="193" y="12"/>
                  </a:cubicBezTo>
                  <a:cubicBezTo>
                    <a:pt x="189" y="12"/>
                    <a:pt x="185" y="13"/>
                    <a:pt x="180" y="15"/>
                  </a:cubicBezTo>
                  <a:lnTo>
                    <a:pt x="174" y="18"/>
                  </a:lnTo>
                  <a:cubicBezTo>
                    <a:pt x="177" y="17"/>
                    <a:pt x="179" y="16"/>
                    <a:pt x="180" y="16"/>
                  </a:cubicBezTo>
                  <a:lnTo>
                    <a:pt x="180" y="16"/>
                  </a:lnTo>
                  <a:cubicBezTo>
                    <a:pt x="181" y="16"/>
                    <a:pt x="179" y="18"/>
                    <a:pt x="177" y="18"/>
                  </a:cubicBezTo>
                  <a:lnTo>
                    <a:pt x="174" y="18"/>
                  </a:lnTo>
                  <a:cubicBezTo>
                    <a:pt x="167" y="21"/>
                    <a:pt x="160" y="25"/>
                    <a:pt x="154" y="25"/>
                  </a:cubicBezTo>
                  <a:lnTo>
                    <a:pt x="90" y="25"/>
                  </a:lnTo>
                  <a:lnTo>
                    <a:pt x="80" y="21"/>
                  </a:lnTo>
                  <a:lnTo>
                    <a:pt x="70" y="18"/>
                  </a:lnTo>
                  <a:lnTo>
                    <a:pt x="70" y="18"/>
                  </a:lnTo>
                  <a:cubicBezTo>
                    <a:pt x="70" y="18"/>
                    <a:pt x="70" y="18"/>
                    <a:pt x="70" y="18"/>
                  </a:cubicBezTo>
                  <a:cubicBezTo>
                    <a:pt x="70" y="18"/>
                    <a:pt x="69" y="17"/>
                    <a:pt x="69" y="17"/>
                  </a:cubicBezTo>
                  <a:lnTo>
                    <a:pt x="69" y="17"/>
                  </a:lnTo>
                  <a:cubicBezTo>
                    <a:pt x="69" y="17"/>
                    <a:pt x="69" y="18"/>
                    <a:pt x="70" y="21"/>
                  </a:cubicBezTo>
                  <a:cubicBezTo>
                    <a:pt x="70" y="22"/>
                    <a:pt x="70" y="23"/>
                    <a:pt x="70" y="25"/>
                  </a:cubicBezTo>
                  <a:cubicBezTo>
                    <a:pt x="68" y="7"/>
                    <a:pt x="55" y="0"/>
                    <a:pt x="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1"/>
            <p:cNvSpPr/>
            <p:nvPr/>
          </p:nvSpPr>
          <p:spPr>
            <a:xfrm>
              <a:off x="4803479" y="2973963"/>
              <a:ext cx="14661" cy="299838"/>
            </a:xfrm>
            <a:custGeom>
              <a:rect b="b" l="l" r="r" t="t"/>
              <a:pathLst>
                <a:path extrusionOk="0" h="4029" w="197">
                  <a:moveTo>
                    <a:pt x="132" y="1"/>
                  </a:moveTo>
                  <a:cubicBezTo>
                    <a:pt x="113" y="1"/>
                    <a:pt x="94" y="16"/>
                    <a:pt x="100" y="41"/>
                  </a:cubicBezTo>
                  <a:cubicBezTo>
                    <a:pt x="134" y="151"/>
                    <a:pt x="120" y="277"/>
                    <a:pt x="117" y="387"/>
                  </a:cubicBezTo>
                  <a:cubicBezTo>
                    <a:pt x="110" y="514"/>
                    <a:pt x="107" y="637"/>
                    <a:pt x="104" y="764"/>
                  </a:cubicBezTo>
                  <a:cubicBezTo>
                    <a:pt x="97" y="1024"/>
                    <a:pt x="87" y="1284"/>
                    <a:pt x="77" y="1548"/>
                  </a:cubicBezTo>
                  <a:cubicBezTo>
                    <a:pt x="67" y="1808"/>
                    <a:pt x="70" y="2065"/>
                    <a:pt x="54" y="2322"/>
                  </a:cubicBezTo>
                  <a:cubicBezTo>
                    <a:pt x="37" y="2582"/>
                    <a:pt x="17" y="2849"/>
                    <a:pt x="7" y="3115"/>
                  </a:cubicBezTo>
                  <a:cubicBezTo>
                    <a:pt x="0" y="3406"/>
                    <a:pt x="7" y="3702"/>
                    <a:pt x="7" y="3996"/>
                  </a:cubicBezTo>
                  <a:cubicBezTo>
                    <a:pt x="7" y="4018"/>
                    <a:pt x="23" y="4028"/>
                    <a:pt x="39" y="4028"/>
                  </a:cubicBezTo>
                  <a:cubicBezTo>
                    <a:pt x="54" y="4028"/>
                    <a:pt x="70" y="4018"/>
                    <a:pt x="70" y="3996"/>
                  </a:cubicBezTo>
                  <a:cubicBezTo>
                    <a:pt x="70" y="3732"/>
                    <a:pt x="67" y="3472"/>
                    <a:pt x="70" y="3209"/>
                  </a:cubicBezTo>
                  <a:cubicBezTo>
                    <a:pt x="70" y="2945"/>
                    <a:pt x="90" y="2672"/>
                    <a:pt x="110" y="2405"/>
                  </a:cubicBezTo>
                  <a:cubicBezTo>
                    <a:pt x="127" y="2145"/>
                    <a:pt x="130" y="1881"/>
                    <a:pt x="137" y="1621"/>
                  </a:cubicBezTo>
                  <a:cubicBezTo>
                    <a:pt x="147" y="1358"/>
                    <a:pt x="160" y="1098"/>
                    <a:pt x="167" y="834"/>
                  </a:cubicBezTo>
                  <a:cubicBezTo>
                    <a:pt x="170" y="691"/>
                    <a:pt x="174" y="544"/>
                    <a:pt x="180" y="397"/>
                  </a:cubicBezTo>
                  <a:cubicBezTo>
                    <a:pt x="184" y="277"/>
                    <a:pt x="197" y="144"/>
                    <a:pt x="160" y="24"/>
                  </a:cubicBezTo>
                  <a:cubicBezTo>
                    <a:pt x="156" y="8"/>
                    <a:pt x="144" y="1"/>
                    <a:pt x="1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1"/>
            <p:cNvSpPr/>
            <p:nvPr/>
          </p:nvSpPr>
          <p:spPr>
            <a:xfrm>
              <a:off x="4792316" y="2986614"/>
              <a:ext cx="10568" cy="175036"/>
            </a:xfrm>
            <a:custGeom>
              <a:rect b="b" l="l" r="r" t="t"/>
              <a:pathLst>
                <a:path extrusionOk="0" h="2352" w="142">
                  <a:moveTo>
                    <a:pt x="103" y="0"/>
                  </a:moveTo>
                  <a:cubicBezTo>
                    <a:pt x="91" y="0"/>
                    <a:pt x="79" y="6"/>
                    <a:pt x="73" y="21"/>
                  </a:cubicBezTo>
                  <a:cubicBezTo>
                    <a:pt x="47" y="94"/>
                    <a:pt x="57" y="174"/>
                    <a:pt x="63" y="251"/>
                  </a:cubicBezTo>
                  <a:cubicBezTo>
                    <a:pt x="67" y="344"/>
                    <a:pt x="63" y="437"/>
                    <a:pt x="57" y="531"/>
                  </a:cubicBezTo>
                  <a:cubicBezTo>
                    <a:pt x="47" y="728"/>
                    <a:pt x="37" y="921"/>
                    <a:pt x="33" y="1118"/>
                  </a:cubicBezTo>
                  <a:cubicBezTo>
                    <a:pt x="30" y="1315"/>
                    <a:pt x="30" y="1515"/>
                    <a:pt x="20" y="1711"/>
                  </a:cubicBezTo>
                  <a:cubicBezTo>
                    <a:pt x="10" y="1908"/>
                    <a:pt x="0" y="2118"/>
                    <a:pt x="0" y="2322"/>
                  </a:cubicBezTo>
                  <a:cubicBezTo>
                    <a:pt x="0" y="2342"/>
                    <a:pt x="16" y="2352"/>
                    <a:pt x="32" y="2352"/>
                  </a:cubicBezTo>
                  <a:cubicBezTo>
                    <a:pt x="48" y="2352"/>
                    <a:pt x="63" y="2342"/>
                    <a:pt x="63" y="2322"/>
                  </a:cubicBezTo>
                  <a:cubicBezTo>
                    <a:pt x="63" y="2125"/>
                    <a:pt x="73" y="1928"/>
                    <a:pt x="80" y="1731"/>
                  </a:cubicBezTo>
                  <a:cubicBezTo>
                    <a:pt x="90" y="1535"/>
                    <a:pt x="90" y="1338"/>
                    <a:pt x="93" y="1138"/>
                  </a:cubicBezTo>
                  <a:cubicBezTo>
                    <a:pt x="97" y="941"/>
                    <a:pt x="107" y="748"/>
                    <a:pt x="120" y="551"/>
                  </a:cubicBezTo>
                  <a:cubicBezTo>
                    <a:pt x="123" y="461"/>
                    <a:pt x="127" y="367"/>
                    <a:pt x="123" y="277"/>
                  </a:cubicBezTo>
                  <a:cubicBezTo>
                    <a:pt x="123" y="197"/>
                    <a:pt x="103" y="114"/>
                    <a:pt x="133" y="37"/>
                  </a:cubicBezTo>
                  <a:cubicBezTo>
                    <a:pt x="142" y="15"/>
                    <a:pt x="123" y="0"/>
                    <a:pt x="1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1"/>
            <p:cNvSpPr/>
            <p:nvPr/>
          </p:nvSpPr>
          <p:spPr>
            <a:xfrm>
              <a:off x="4790828" y="3177948"/>
              <a:ext cx="6251" cy="94141"/>
            </a:xfrm>
            <a:custGeom>
              <a:rect b="b" l="l" r="r" t="t"/>
              <a:pathLst>
                <a:path extrusionOk="0" h="1265" w="84">
                  <a:moveTo>
                    <a:pt x="32" y="1"/>
                  </a:moveTo>
                  <a:cubicBezTo>
                    <a:pt x="16" y="1"/>
                    <a:pt x="0" y="11"/>
                    <a:pt x="0" y="31"/>
                  </a:cubicBezTo>
                  <a:cubicBezTo>
                    <a:pt x="0" y="431"/>
                    <a:pt x="20" y="835"/>
                    <a:pt x="20" y="1235"/>
                  </a:cubicBezTo>
                  <a:cubicBezTo>
                    <a:pt x="20" y="1255"/>
                    <a:pt x="36" y="1265"/>
                    <a:pt x="52" y="1265"/>
                  </a:cubicBezTo>
                  <a:cubicBezTo>
                    <a:pt x="68" y="1265"/>
                    <a:pt x="83" y="1255"/>
                    <a:pt x="83" y="1235"/>
                  </a:cubicBezTo>
                  <a:cubicBezTo>
                    <a:pt x="83" y="835"/>
                    <a:pt x="63" y="431"/>
                    <a:pt x="63" y="31"/>
                  </a:cubicBezTo>
                  <a:cubicBezTo>
                    <a:pt x="63" y="11"/>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1"/>
            <p:cNvSpPr/>
            <p:nvPr/>
          </p:nvSpPr>
          <p:spPr>
            <a:xfrm>
              <a:off x="4790530" y="3268219"/>
              <a:ext cx="18456" cy="6698"/>
            </a:xfrm>
            <a:custGeom>
              <a:rect b="b" l="l" r="r" t="t"/>
              <a:pathLst>
                <a:path extrusionOk="0" h="90" w="248">
                  <a:moveTo>
                    <a:pt x="47" y="0"/>
                  </a:moveTo>
                  <a:cubicBezTo>
                    <a:pt x="22" y="0"/>
                    <a:pt x="1" y="31"/>
                    <a:pt x="24" y="52"/>
                  </a:cubicBezTo>
                  <a:lnTo>
                    <a:pt x="24" y="55"/>
                  </a:lnTo>
                  <a:cubicBezTo>
                    <a:pt x="51" y="75"/>
                    <a:pt x="87" y="89"/>
                    <a:pt x="124" y="89"/>
                  </a:cubicBezTo>
                  <a:cubicBezTo>
                    <a:pt x="130" y="89"/>
                    <a:pt x="135" y="89"/>
                    <a:pt x="141" y="89"/>
                  </a:cubicBezTo>
                  <a:cubicBezTo>
                    <a:pt x="170" y="89"/>
                    <a:pt x="200" y="82"/>
                    <a:pt x="228" y="69"/>
                  </a:cubicBezTo>
                  <a:cubicBezTo>
                    <a:pt x="241" y="62"/>
                    <a:pt x="248" y="42"/>
                    <a:pt x="238" y="29"/>
                  </a:cubicBezTo>
                  <a:cubicBezTo>
                    <a:pt x="230" y="19"/>
                    <a:pt x="219" y="13"/>
                    <a:pt x="209" y="13"/>
                  </a:cubicBezTo>
                  <a:cubicBezTo>
                    <a:pt x="205" y="13"/>
                    <a:pt x="201" y="13"/>
                    <a:pt x="197" y="15"/>
                  </a:cubicBezTo>
                  <a:lnTo>
                    <a:pt x="191" y="15"/>
                  </a:lnTo>
                  <a:lnTo>
                    <a:pt x="184" y="19"/>
                  </a:lnTo>
                  <a:cubicBezTo>
                    <a:pt x="177" y="22"/>
                    <a:pt x="171" y="22"/>
                    <a:pt x="164" y="25"/>
                  </a:cubicBezTo>
                  <a:lnTo>
                    <a:pt x="107" y="25"/>
                  </a:lnTo>
                  <a:lnTo>
                    <a:pt x="87" y="19"/>
                  </a:lnTo>
                  <a:cubicBezTo>
                    <a:pt x="84" y="19"/>
                    <a:pt x="81" y="19"/>
                    <a:pt x="77" y="15"/>
                  </a:cubicBezTo>
                  <a:lnTo>
                    <a:pt x="71" y="12"/>
                  </a:lnTo>
                  <a:cubicBezTo>
                    <a:pt x="71" y="12"/>
                    <a:pt x="67" y="9"/>
                    <a:pt x="67" y="9"/>
                  </a:cubicBezTo>
                  <a:cubicBezTo>
                    <a:pt x="61"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1"/>
            <p:cNvSpPr/>
            <p:nvPr/>
          </p:nvSpPr>
          <p:spPr>
            <a:xfrm>
              <a:off x="4735981" y="3170283"/>
              <a:ext cx="63555" cy="53434"/>
            </a:xfrm>
            <a:custGeom>
              <a:rect b="b" l="l" r="r" t="t"/>
              <a:pathLst>
                <a:path extrusionOk="0" h="718" w="854">
                  <a:moveTo>
                    <a:pt x="809" y="1"/>
                  </a:moveTo>
                  <a:cubicBezTo>
                    <a:pt x="802" y="1"/>
                    <a:pt x="794" y="4"/>
                    <a:pt x="787" y="11"/>
                  </a:cubicBezTo>
                  <a:cubicBezTo>
                    <a:pt x="654" y="134"/>
                    <a:pt x="507" y="241"/>
                    <a:pt x="370" y="357"/>
                  </a:cubicBezTo>
                  <a:cubicBezTo>
                    <a:pt x="304" y="414"/>
                    <a:pt x="240" y="467"/>
                    <a:pt x="177" y="527"/>
                  </a:cubicBezTo>
                  <a:cubicBezTo>
                    <a:pt x="153" y="547"/>
                    <a:pt x="133" y="571"/>
                    <a:pt x="117" y="591"/>
                  </a:cubicBezTo>
                  <a:cubicBezTo>
                    <a:pt x="97" y="614"/>
                    <a:pt x="73" y="651"/>
                    <a:pt x="43" y="654"/>
                  </a:cubicBezTo>
                  <a:cubicBezTo>
                    <a:pt x="0" y="657"/>
                    <a:pt x="0" y="718"/>
                    <a:pt x="43" y="718"/>
                  </a:cubicBezTo>
                  <a:lnTo>
                    <a:pt x="40" y="714"/>
                  </a:lnTo>
                  <a:cubicBezTo>
                    <a:pt x="107" y="711"/>
                    <a:pt x="143" y="647"/>
                    <a:pt x="183" y="604"/>
                  </a:cubicBezTo>
                  <a:cubicBezTo>
                    <a:pt x="247" y="541"/>
                    <a:pt x="310" y="484"/>
                    <a:pt x="380" y="427"/>
                  </a:cubicBezTo>
                  <a:cubicBezTo>
                    <a:pt x="530" y="304"/>
                    <a:pt x="687" y="184"/>
                    <a:pt x="830" y="54"/>
                  </a:cubicBezTo>
                  <a:cubicBezTo>
                    <a:pt x="854" y="33"/>
                    <a:pt x="833" y="1"/>
                    <a:pt x="80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1"/>
            <p:cNvSpPr/>
            <p:nvPr/>
          </p:nvSpPr>
          <p:spPr>
            <a:xfrm>
              <a:off x="4733748" y="3154654"/>
              <a:ext cx="61843" cy="9526"/>
            </a:xfrm>
            <a:custGeom>
              <a:rect b="b" l="l" r="r" t="t"/>
              <a:pathLst>
                <a:path extrusionOk="0" h="128" w="831">
                  <a:moveTo>
                    <a:pt x="38" y="1"/>
                  </a:moveTo>
                  <a:cubicBezTo>
                    <a:pt x="10" y="1"/>
                    <a:pt x="1" y="52"/>
                    <a:pt x="33" y="64"/>
                  </a:cubicBezTo>
                  <a:lnTo>
                    <a:pt x="30" y="64"/>
                  </a:lnTo>
                  <a:cubicBezTo>
                    <a:pt x="140" y="104"/>
                    <a:pt x="257" y="104"/>
                    <a:pt x="374" y="114"/>
                  </a:cubicBezTo>
                  <a:cubicBezTo>
                    <a:pt x="510" y="127"/>
                    <a:pt x="650" y="127"/>
                    <a:pt x="790" y="127"/>
                  </a:cubicBezTo>
                  <a:cubicBezTo>
                    <a:pt x="830" y="127"/>
                    <a:pt x="830" y="64"/>
                    <a:pt x="790" y="64"/>
                  </a:cubicBezTo>
                  <a:cubicBezTo>
                    <a:pt x="654" y="64"/>
                    <a:pt x="520" y="64"/>
                    <a:pt x="384" y="50"/>
                  </a:cubicBezTo>
                  <a:cubicBezTo>
                    <a:pt x="273" y="44"/>
                    <a:pt x="157" y="44"/>
                    <a:pt x="50" y="4"/>
                  </a:cubicBezTo>
                  <a:cubicBezTo>
                    <a:pt x="46" y="2"/>
                    <a:pt x="42"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1"/>
            <p:cNvSpPr/>
            <p:nvPr/>
          </p:nvSpPr>
          <p:spPr>
            <a:xfrm>
              <a:off x="4788819" y="3158599"/>
              <a:ext cx="10270" cy="15479"/>
            </a:xfrm>
            <a:custGeom>
              <a:rect b="b" l="l" r="r" t="t"/>
              <a:pathLst>
                <a:path extrusionOk="0" h="208" w="138">
                  <a:moveTo>
                    <a:pt x="45" y="1"/>
                  </a:moveTo>
                  <a:cubicBezTo>
                    <a:pt x="20" y="1"/>
                    <a:pt x="0" y="31"/>
                    <a:pt x="20" y="54"/>
                  </a:cubicBezTo>
                  <a:lnTo>
                    <a:pt x="24" y="54"/>
                  </a:lnTo>
                  <a:lnTo>
                    <a:pt x="40" y="71"/>
                  </a:lnTo>
                  <a:lnTo>
                    <a:pt x="47" y="77"/>
                  </a:lnTo>
                  <a:lnTo>
                    <a:pt x="47" y="81"/>
                  </a:lnTo>
                  <a:cubicBezTo>
                    <a:pt x="54" y="91"/>
                    <a:pt x="60" y="101"/>
                    <a:pt x="67" y="114"/>
                  </a:cubicBezTo>
                  <a:cubicBezTo>
                    <a:pt x="67" y="114"/>
                    <a:pt x="70" y="117"/>
                    <a:pt x="70" y="121"/>
                  </a:cubicBezTo>
                  <a:cubicBezTo>
                    <a:pt x="70" y="127"/>
                    <a:pt x="74" y="134"/>
                    <a:pt x="74" y="141"/>
                  </a:cubicBezTo>
                  <a:cubicBezTo>
                    <a:pt x="74" y="144"/>
                    <a:pt x="74" y="147"/>
                    <a:pt x="74" y="147"/>
                  </a:cubicBezTo>
                  <a:cubicBezTo>
                    <a:pt x="74" y="151"/>
                    <a:pt x="74" y="151"/>
                    <a:pt x="74" y="154"/>
                  </a:cubicBezTo>
                  <a:cubicBezTo>
                    <a:pt x="74" y="161"/>
                    <a:pt x="74" y="168"/>
                    <a:pt x="74" y="178"/>
                  </a:cubicBezTo>
                  <a:cubicBezTo>
                    <a:pt x="74" y="194"/>
                    <a:pt x="90" y="208"/>
                    <a:pt x="107" y="208"/>
                  </a:cubicBezTo>
                  <a:cubicBezTo>
                    <a:pt x="124" y="208"/>
                    <a:pt x="137" y="194"/>
                    <a:pt x="137" y="178"/>
                  </a:cubicBezTo>
                  <a:cubicBezTo>
                    <a:pt x="137" y="114"/>
                    <a:pt x="114" y="54"/>
                    <a:pt x="67" y="11"/>
                  </a:cubicBezTo>
                  <a:cubicBezTo>
                    <a:pt x="60" y="4"/>
                    <a:pt x="52"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1"/>
            <p:cNvSpPr/>
            <p:nvPr/>
          </p:nvSpPr>
          <p:spPr>
            <a:xfrm>
              <a:off x="4735534" y="3165520"/>
              <a:ext cx="48745" cy="34829"/>
            </a:xfrm>
            <a:custGeom>
              <a:rect b="b" l="l" r="r" t="t"/>
              <a:pathLst>
                <a:path extrusionOk="0" h="468" w="655">
                  <a:moveTo>
                    <a:pt x="608" y="0"/>
                  </a:moveTo>
                  <a:cubicBezTo>
                    <a:pt x="603" y="0"/>
                    <a:pt x="598" y="1"/>
                    <a:pt x="593" y="4"/>
                  </a:cubicBezTo>
                  <a:cubicBezTo>
                    <a:pt x="393" y="121"/>
                    <a:pt x="236" y="301"/>
                    <a:pt x="33" y="411"/>
                  </a:cubicBezTo>
                  <a:cubicBezTo>
                    <a:pt x="1" y="426"/>
                    <a:pt x="22" y="468"/>
                    <a:pt x="50" y="468"/>
                  </a:cubicBezTo>
                  <a:cubicBezTo>
                    <a:pt x="54" y="468"/>
                    <a:pt x="58" y="467"/>
                    <a:pt x="63" y="465"/>
                  </a:cubicBezTo>
                  <a:cubicBezTo>
                    <a:pt x="269" y="355"/>
                    <a:pt x="423" y="175"/>
                    <a:pt x="623" y="58"/>
                  </a:cubicBezTo>
                  <a:cubicBezTo>
                    <a:pt x="654" y="41"/>
                    <a:pt x="635" y="0"/>
                    <a:pt x="60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1"/>
            <p:cNvSpPr/>
            <p:nvPr/>
          </p:nvSpPr>
          <p:spPr>
            <a:xfrm>
              <a:off x="4732706" y="3168422"/>
              <a:ext cx="39517" cy="7144"/>
            </a:xfrm>
            <a:custGeom>
              <a:rect b="b" l="l" r="r" t="t"/>
              <a:pathLst>
                <a:path extrusionOk="0" h="96" w="531">
                  <a:moveTo>
                    <a:pt x="90" y="1"/>
                  </a:moveTo>
                  <a:cubicBezTo>
                    <a:pt x="75" y="1"/>
                    <a:pt x="60" y="1"/>
                    <a:pt x="44" y="2"/>
                  </a:cubicBezTo>
                  <a:cubicBezTo>
                    <a:pt x="2" y="5"/>
                    <a:pt x="1" y="66"/>
                    <a:pt x="41" y="66"/>
                  </a:cubicBezTo>
                  <a:cubicBezTo>
                    <a:pt x="42" y="66"/>
                    <a:pt x="43" y="66"/>
                    <a:pt x="44" y="66"/>
                  </a:cubicBezTo>
                  <a:cubicBezTo>
                    <a:pt x="61" y="64"/>
                    <a:pt x="77" y="64"/>
                    <a:pt x="94" y="64"/>
                  </a:cubicBezTo>
                  <a:cubicBezTo>
                    <a:pt x="227" y="64"/>
                    <a:pt x="358" y="96"/>
                    <a:pt x="491" y="96"/>
                  </a:cubicBezTo>
                  <a:cubicBezTo>
                    <a:pt x="531" y="96"/>
                    <a:pt x="531" y="36"/>
                    <a:pt x="491" y="36"/>
                  </a:cubicBezTo>
                  <a:cubicBezTo>
                    <a:pt x="356" y="36"/>
                    <a:pt x="224" y="1"/>
                    <a:pt x="9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1"/>
            <p:cNvSpPr/>
            <p:nvPr/>
          </p:nvSpPr>
          <p:spPr>
            <a:xfrm>
              <a:off x="4430339" y="2991824"/>
              <a:ext cx="9526" cy="110514"/>
            </a:xfrm>
            <a:custGeom>
              <a:rect b="b" l="l" r="r" t="t"/>
              <a:pathLst>
                <a:path extrusionOk="0" h="1485" w="128">
                  <a:moveTo>
                    <a:pt x="44" y="1"/>
                  </a:moveTo>
                  <a:cubicBezTo>
                    <a:pt x="23" y="1"/>
                    <a:pt x="0" y="22"/>
                    <a:pt x="12" y="47"/>
                  </a:cubicBezTo>
                  <a:cubicBezTo>
                    <a:pt x="55" y="141"/>
                    <a:pt x="18" y="264"/>
                    <a:pt x="18" y="364"/>
                  </a:cubicBezTo>
                  <a:cubicBezTo>
                    <a:pt x="18" y="494"/>
                    <a:pt x="18" y="628"/>
                    <a:pt x="25" y="758"/>
                  </a:cubicBezTo>
                  <a:cubicBezTo>
                    <a:pt x="32" y="878"/>
                    <a:pt x="35" y="998"/>
                    <a:pt x="35" y="1118"/>
                  </a:cubicBezTo>
                  <a:cubicBezTo>
                    <a:pt x="28" y="1231"/>
                    <a:pt x="38" y="1348"/>
                    <a:pt x="62" y="1461"/>
                  </a:cubicBezTo>
                  <a:cubicBezTo>
                    <a:pt x="66" y="1477"/>
                    <a:pt x="78" y="1484"/>
                    <a:pt x="90" y="1484"/>
                  </a:cubicBezTo>
                  <a:cubicBezTo>
                    <a:pt x="108" y="1484"/>
                    <a:pt x="128" y="1469"/>
                    <a:pt x="122" y="1445"/>
                  </a:cubicBezTo>
                  <a:cubicBezTo>
                    <a:pt x="98" y="1325"/>
                    <a:pt x="88" y="1201"/>
                    <a:pt x="95" y="1081"/>
                  </a:cubicBezTo>
                  <a:cubicBezTo>
                    <a:pt x="98" y="951"/>
                    <a:pt x="92" y="824"/>
                    <a:pt x="85" y="698"/>
                  </a:cubicBezTo>
                  <a:cubicBezTo>
                    <a:pt x="82" y="571"/>
                    <a:pt x="75" y="438"/>
                    <a:pt x="82" y="307"/>
                  </a:cubicBezTo>
                  <a:cubicBezTo>
                    <a:pt x="88" y="211"/>
                    <a:pt x="108" y="107"/>
                    <a:pt x="68" y="17"/>
                  </a:cubicBezTo>
                  <a:cubicBezTo>
                    <a:pt x="63" y="5"/>
                    <a:pt x="53"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1"/>
            <p:cNvSpPr/>
            <p:nvPr/>
          </p:nvSpPr>
          <p:spPr>
            <a:xfrm>
              <a:off x="4434581" y="3099956"/>
              <a:ext cx="290759" cy="54103"/>
            </a:xfrm>
            <a:custGeom>
              <a:rect b="b" l="l" r="r" t="t"/>
              <a:pathLst>
                <a:path extrusionOk="0" h="727" w="3907">
                  <a:moveTo>
                    <a:pt x="45" y="1"/>
                  </a:moveTo>
                  <a:cubicBezTo>
                    <a:pt x="17" y="1"/>
                    <a:pt x="0" y="41"/>
                    <a:pt x="31" y="58"/>
                  </a:cubicBezTo>
                  <a:cubicBezTo>
                    <a:pt x="66" y="76"/>
                    <a:pt x="106" y="86"/>
                    <a:pt x="147" y="86"/>
                  </a:cubicBezTo>
                  <a:cubicBezTo>
                    <a:pt x="153" y="86"/>
                    <a:pt x="159" y="85"/>
                    <a:pt x="165" y="85"/>
                  </a:cubicBezTo>
                  <a:cubicBezTo>
                    <a:pt x="221" y="85"/>
                    <a:pt x="281" y="85"/>
                    <a:pt x="338" y="92"/>
                  </a:cubicBezTo>
                  <a:cubicBezTo>
                    <a:pt x="465" y="108"/>
                    <a:pt x="592" y="135"/>
                    <a:pt x="718" y="158"/>
                  </a:cubicBezTo>
                  <a:cubicBezTo>
                    <a:pt x="982" y="208"/>
                    <a:pt x="1249" y="255"/>
                    <a:pt x="1515" y="295"/>
                  </a:cubicBezTo>
                  <a:cubicBezTo>
                    <a:pt x="1776" y="335"/>
                    <a:pt x="2039" y="372"/>
                    <a:pt x="2296" y="422"/>
                  </a:cubicBezTo>
                  <a:cubicBezTo>
                    <a:pt x="2556" y="469"/>
                    <a:pt x="2823" y="529"/>
                    <a:pt x="3086" y="579"/>
                  </a:cubicBezTo>
                  <a:lnTo>
                    <a:pt x="3513" y="659"/>
                  </a:lnTo>
                  <a:cubicBezTo>
                    <a:pt x="3620" y="677"/>
                    <a:pt x="3725" y="727"/>
                    <a:pt x="3835" y="727"/>
                  </a:cubicBezTo>
                  <a:cubicBezTo>
                    <a:pt x="3844" y="727"/>
                    <a:pt x="3854" y="726"/>
                    <a:pt x="3863" y="725"/>
                  </a:cubicBezTo>
                  <a:cubicBezTo>
                    <a:pt x="3902" y="722"/>
                    <a:pt x="3906" y="665"/>
                    <a:pt x="3867" y="665"/>
                  </a:cubicBezTo>
                  <a:cubicBezTo>
                    <a:pt x="3866" y="665"/>
                    <a:pt x="3864" y="665"/>
                    <a:pt x="3863" y="665"/>
                  </a:cubicBezTo>
                  <a:cubicBezTo>
                    <a:pt x="3857" y="666"/>
                    <a:pt x="3850" y="666"/>
                    <a:pt x="3844" y="666"/>
                  </a:cubicBezTo>
                  <a:cubicBezTo>
                    <a:pt x="3744" y="666"/>
                    <a:pt x="3650" y="621"/>
                    <a:pt x="3550" y="602"/>
                  </a:cubicBezTo>
                  <a:cubicBezTo>
                    <a:pt x="3426" y="575"/>
                    <a:pt x="3300" y="555"/>
                    <a:pt x="3173" y="529"/>
                  </a:cubicBezTo>
                  <a:cubicBezTo>
                    <a:pt x="2916" y="482"/>
                    <a:pt x="2659" y="425"/>
                    <a:pt x="2403" y="379"/>
                  </a:cubicBezTo>
                  <a:cubicBezTo>
                    <a:pt x="1892" y="278"/>
                    <a:pt x="1379" y="218"/>
                    <a:pt x="865" y="122"/>
                  </a:cubicBezTo>
                  <a:cubicBezTo>
                    <a:pt x="725" y="95"/>
                    <a:pt x="585" y="68"/>
                    <a:pt x="442" y="45"/>
                  </a:cubicBezTo>
                  <a:cubicBezTo>
                    <a:pt x="375" y="32"/>
                    <a:pt x="308" y="25"/>
                    <a:pt x="241" y="22"/>
                  </a:cubicBezTo>
                  <a:cubicBezTo>
                    <a:pt x="234" y="21"/>
                    <a:pt x="226" y="21"/>
                    <a:pt x="218" y="21"/>
                  </a:cubicBezTo>
                  <a:cubicBezTo>
                    <a:pt x="198" y="21"/>
                    <a:pt x="178" y="22"/>
                    <a:pt x="157" y="22"/>
                  </a:cubicBezTo>
                  <a:cubicBezTo>
                    <a:pt x="124" y="22"/>
                    <a:pt x="92" y="19"/>
                    <a:pt x="61" y="5"/>
                  </a:cubicBezTo>
                  <a:cubicBezTo>
                    <a:pt x="56" y="2"/>
                    <a:pt x="50"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1"/>
            <p:cNvSpPr/>
            <p:nvPr/>
          </p:nvSpPr>
          <p:spPr>
            <a:xfrm>
              <a:off x="4428107" y="3110672"/>
              <a:ext cx="297382" cy="58494"/>
            </a:xfrm>
            <a:custGeom>
              <a:rect b="b" l="l" r="r" t="t"/>
              <a:pathLst>
                <a:path extrusionOk="0" h="786" w="3996">
                  <a:moveTo>
                    <a:pt x="49" y="0"/>
                  </a:moveTo>
                  <a:cubicBezTo>
                    <a:pt x="20" y="0"/>
                    <a:pt x="1" y="41"/>
                    <a:pt x="32" y="58"/>
                  </a:cubicBezTo>
                  <a:lnTo>
                    <a:pt x="35" y="58"/>
                  </a:lnTo>
                  <a:cubicBezTo>
                    <a:pt x="78" y="81"/>
                    <a:pt x="128" y="94"/>
                    <a:pt x="178" y="98"/>
                  </a:cubicBezTo>
                  <a:cubicBezTo>
                    <a:pt x="242" y="104"/>
                    <a:pt x="302" y="118"/>
                    <a:pt x="368" y="128"/>
                  </a:cubicBezTo>
                  <a:cubicBezTo>
                    <a:pt x="499" y="155"/>
                    <a:pt x="629" y="191"/>
                    <a:pt x="759" y="218"/>
                  </a:cubicBezTo>
                  <a:cubicBezTo>
                    <a:pt x="1015" y="268"/>
                    <a:pt x="1279" y="295"/>
                    <a:pt x="1536" y="338"/>
                  </a:cubicBezTo>
                  <a:cubicBezTo>
                    <a:pt x="1666" y="361"/>
                    <a:pt x="1796" y="395"/>
                    <a:pt x="1926" y="418"/>
                  </a:cubicBezTo>
                  <a:cubicBezTo>
                    <a:pt x="2056" y="441"/>
                    <a:pt x="2193" y="465"/>
                    <a:pt x="2329" y="485"/>
                  </a:cubicBezTo>
                  <a:cubicBezTo>
                    <a:pt x="2596" y="525"/>
                    <a:pt x="2866" y="561"/>
                    <a:pt x="3130" y="608"/>
                  </a:cubicBezTo>
                  <a:cubicBezTo>
                    <a:pt x="3277" y="635"/>
                    <a:pt x="3423" y="665"/>
                    <a:pt x="3567" y="698"/>
                  </a:cubicBezTo>
                  <a:cubicBezTo>
                    <a:pt x="3633" y="711"/>
                    <a:pt x="3700" y="728"/>
                    <a:pt x="3767" y="738"/>
                  </a:cubicBezTo>
                  <a:cubicBezTo>
                    <a:pt x="3827" y="745"/>
                    <a:pt x="3880" y="758"/>
                    <a:pt x="3934" y="781"/>
                  </a:cubicBezTo>
                  <a:cubicBezTo>
                    <a:pt x="3939" y="785"/>
                    <a:pt x="3945" y="786"/>
                    <a:pt x="3950" y="786"/>
                  </a:cubicBezTo>
                  <a:cubicBezTo>
                    <a:pt x="3978" y="786"/>
                    <a:pt x="3995" y="745"/>
                    <a:pt x="3967" y="728"/>
                  </a:cubicBezTo>
                  <a:cubicBezTo>
                    <a:pt x="3884" y="681"/>
                    <a:pt x="3777" y="678"/>
                    <a:pt x="3683" y="658"/>
                  </a:cubicBezTo>
                  <a:cubicBezTo>
                    <a:pt x="3550" y="628"/>
                    <a:pt x="3420" y="598"/>
                    <a:pt x="3287" y="575"/>
                  </a:cubicBezTo>
                  <a:cubicBezTo>
                    <a:pt x="3020" y="521"/>
                    <a:pt x="2753" y="481"/>
                    <a:pt x="2486" y="441"/>
                  </a:cubicBezTo>
                  <a:cubicBezTo>
                    <a:pt x="2219" y="401"/>
                    <a:pt x="1953" y="355"/>
                    <a:pt x="1686" y="301"/>
                  </a:cubicBezTo>
                  <a:cubicBezTo>
                    <a:pt x="1429" y="248"/>
                    <a:pt x="1169" y="221"/>
                    <a:pt x="909" y="178"/>
                  </a:cubicBezTo>
                  <a:cubicBezTo>
                    <a:pt x="765" y="155"/>
                    <a:pt x="625" y="118"/>
                    <a:pt x="482" y="88"/>
                  </a:cubicBezTo>
                  <a:cubicBezTo>
                    <a:pt x="412" y="71"/>
                    <a:pt x="342" y="58"/>
                    <a:pt x="272" y="44"/>
                  </a:cubicBezTo>
                  <a:cubicBezTo>
                    <a:pt x="202" y="34"/>
                    <a:pt x="128" y="38"/>
                    <a:pt x="65" y="4"/>
                  </a:cubicBezTo>
                  <a:cubicBezTo>
                    <a:pt x="59" y="1"/>
                    <a:pt x="54"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1"/>
            <p:cNvSpPr/>
            <p:nvPr/>
          </p:nvSpPr>
          <p:spPr>
            <a:xfrm>
              <a:off x="4400646" y="3109928"/>
              <a:ext cx="32001" cy="15554"/>
            </a:xfrm>
            <a:custGeom>
              <a:rect b="b" l="l" r="r" t="t"/>
              <a:pathLst>
                <a:path extrusionOk="0" h="209" w="430">
                  <a:moveTo>
                    <a:pt x="381" y="1"/>
                  </a:moveTo>
                  <a:cubicBezTo>
                    <a:pt x="380" y="1"/>
                    <a:pt x="378" y="1"/>
                    <a:pt x="377" y="1"/>
                  </a:cubicBezTo>
                  <a:cubicBezTo>
                    <a:pt x="257" y="34"/>
                    <a:pt x="154" y="104"/>
                    <a:pt x="37" y="148"/>
                  </a:cubicBezTo>
                  <a:cubicBezTo>
                    <a:pt x="0" y="157"/>
                    <a:pt x="12" y="209"/>
                    <a:pt x="45" y="209"/>
                  </a:cubicBezTo>
                  <a:cubicBezTo>
                    <a:pt x="48" y="209"/>
                    <a:pt x="51" y="209"/>
                    <a:pt x="54" y="208"/>
                  </a:cubicBezTo>
                  <a:cubicBezTo>
                    <a:pt x="171" y="168"/>
                    <a:pt x="274" y="94"/>
                    <a:pt x="394" y="61"/>
                  </a:cubicBezTo>
                  <a:cubicBezTo>
                    <a:pt x="429" y="48"/>
                    <a:pt x="415" y="1"/>
                    <a:pt x="38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1"/>
            <p:cNvSpPr/>
            <p:nvPr/>
          </p:nvSpPr>
          <p:spPr>
            <a:xfrm>
              <a:off x="4417539" y="2991898"/>
              <a:ext cx="7963" cy="105751"/>
            </a:xfrm>
            <a:custGeom>
              <a:rect b="b" l="l" r="r" t="t"/>
              <a:pathLst>
                <a:path extrusionOk="0" h="1421" w="107">
                  <a:moveTo>
                    <a:pt x="46" y="0"/>
                  </a:moveTo>
                  <a:cubicBezTo>
                    <a:pt x="27" y="0"/>
                    <a:pt x="9" y="16"/>
                    <a:pt x="17" y="40"/>
                  </a:cubicBezTo>
                  <a:cubicBezTo>
                    <a:pt x="47" y="130"/>
                    <a:pt x="27" y="226"/>
                    <a:pt x="24" y="320"/>
                  </a:cubicBezTo>
                  <a:cubicBezTo>
                    <a:pt x="24" y="437"/>
                    <a:pt x="24" y="557"/>
                    <a:pt x="17" y="673"/>
                  </a:cubicBezTo>
                  <a:cubicBezTo>
                    <a:pt x="0" y="910"/>
                    <a:pt x="4" y="1150"/>
                    <a:pt x="4" y="1390"/>
                  </a:cubicBezTo>
                  <a:cubicBezTo>
                    <a:pt x="4" y="1410"/>
                    <a:pt x="19" y="1420"/>
                    <a:pt x="35" y="1420"/>
                  </a:cubicBezTo>
                  <a:cubicBezTo>
                    <a:pt x="51" y="1420"/>
                    <a:pt x="67" y="1410"/>
                    <a:pt x="67" y="1390"/>
                  </a:cubicBezTo>
                  <a:cubicBezTo>
                    <a:pt x="67" y="1144"/>
                    <a:pt x="67" y="897"/>
                    <a:pt x="80" y="653"/>
                  </a:cubicBezTo>
                  <a:cubicBezTo>
                    <a:pt x="87" y="537"/>
                    <a:pt x="84" y="420"/>
                    <a:pt x="87" y="303"/>
                  </a:cubicBezTo>
                  <a:cubicBezTo>
                    <a:pt x="90" y="213"/>
                    <a:pt x="107" y="113"/>
                    <a:pt x="77" y="23"/>
                  </a:cubicBezTo>
                  <a:cubicBezTo>
                    <a:pt x="72" y="7"/>
                    <a:pt x="5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1"/>
            <p:cNvSpPr/>
            <p:nvPr/>
          </p:nvSpPr>
          <p:spPr>
            <a:xfrm>
              <a:off x="4392311" y="3094449"/>
              <a:ext cx="30512" cy="15628"/>
            </a:xfrm>
            <a:custGeom>
              <a:rect b="b" l="l" r="r" t="t"/>
              <a:pathLst>
                <a:path extrusionOk="0" h="210" w="410">
                  <a:moveTo>
                    <a:pt x="377" y="0"/>
                  </a:moveTo>
                  <a:cubicBezTo>
                    <a:pt x="373" y="0"/>
                    <a:pt x="369" y="1"/>
                    <a:pt x="366" y="2"/>
                  </a:cubicBezTo>
                  <a:cubicBezTo>
                    <a:pt x="309" y="26"/>
                    <a:pt x="256" y="56"/>
                    <a:pt x="199" y="82"/>
                  </a:cubicBezTo>
                  <a:cubicBezTo>
                    <a:pt x="149" y="112"/>
                    <a:pt x="92" y="132"/>
                    <a:pt x="36" y="146"/>
                  </a:cubicBezTo>
                  <a:cubicBezTo>
                    <a:pt x="1" y="155"/>
                    <a:pt x="14" y="210"/>
                    <a:pt x="47" y="210"/>
                  </a:cubicBezTo>
                  <a:cubicBezTo>
                    <a:pt x="49" y="210"/>
                    <a:pt x="50" y="209"/>
                    <a:pt x="52" y="209"/>
                  </a:cubicBezTo>
                  <a:lnTo>
                    <a:pt x="49" y="209"/>
                  </a:lnTo>
                  <a:cubicBezTo>
                    <a:pt x="169" y="182"/>
                    <a:pt x="272" y="109"/>
                    <a:pt x="383" y="62"/>
                  </a:cubicBezTo>
                  <a:cubicBezTo>
                    <a:pt x="399" y="56"/>
                    <a:pt x="409" y="39"/>
                    <a:pt x="406" y="22"/>
                  </a:cubicBezTo>
                  <a:cubicBezTo>
                    <a:pt x="403" y="9"/>
                    <a:pt x="390" y="0"/>
                    <a:pt x="37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1"/>
            <p:cNvSpPr/>
            <p:nvPr/>
          </p:nvSpPr>
          <p:spPr>
            <a:xfrm>
              <a:off x="4324291" y="2977088"/>
              <a:ext cx="7442" cy="84243"/>
            </a:xfrm>
            <a:custGeom>
              <a:rect b="b" l="l" r="r" t="t"/>
              <a:pathLst>
                <a:path extrusionOk="0" h="1132" w="100">
                  <a:moveTo>
                    <a:pt x="45" y="1"/>
                  </a:moveTo>
                  <a:cubicBezTo>
                    <a:pt x="23" y="1"/>
                    <a:pt x="1" y="23"/>
                    <a:pt x="13" y="49"/>
                  </a:cubicBezTo>
                  <a:lnTo>
                    <a:pt x="16" y="49"/>
                  </a:lnTo>
                  <a:cubicBezTo>
                    <a:pt x="46" y="105"/>
                    <a:pt x="23" y="189"/>
                    <a:pt x="23" y="249"/>
                  </a:cubicBezTo>
                  <a:lnTo>
                    <a:pt x="23" y="529"/>
                  </a:lnTo>
                  <a:cubicBezTo>
                    <a:pt x="23" y="719"/>
                    <a:pt x="13" y="909"/>
                    <a:pt x="13" y="1099"/>
                  </a:cubicBezTo>
                  <a:cubicBezTo>
                    <a:pt x="13" y="1121"/>
                    <a:pt x="28" y="1132"/>
                    <a:pt x="43" y="1132"/>
                  </a:cubicBezTo>
                  <a:cubicBezTo>
                    <a:pt x="58" y="1132"/>
                    <a:pt x="73" y="1121"/>
                    <a:pt x="73" y="1099"/>
                  </a:cubicBezTo>
                  <a:cubicBezTo>
                    <a:pt x="73" y="896"/>
                    <a:pt x="86" y="692"/>
                    <a:pt x="86" y="489"/>
                  </a:cubicBezTo>
                  <a:cubicBezTo>
                    <a:pt x="86" y="399"/>
                    <a:pt x="79" y="302"/>
                    <a:pt x="86" y="212"/>
                  </a:cubicBezTo>
                  <a:cubicBezTo>
                    <a:pt x="89" y="145"/>
                    <a:pt x="99" y="75"/>
                    <a:pt x="69" y="15"/>
                  </a:cubicBezTo>
                  <a:cubicBezTo>
                    <a:pt x="63" y="5"/>
                    <a:pt x="54"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1"/>
            <p:cNvSpPr/>
            <p:nvPr/>
          </p:nvSpPr>
          <p:spPr>
            <a:xfrm>
              <a:off x="4339324" y="2979395"/>
              <a:ext cx="7665" cy="84988"/>
            </a:xfrm>
            <a:custGeom>
              <a:rect b="b" l="l" r="r" t="t"/>
              <a:pathLst>
                <a:path extrusionOk="0" h="1142" w="103">
                  <a:moveTo>
                    <a:pt x="72" y="1"/>
                  </a:moveTo>
                  <a:cubicBezTo>
                    <a:pt x="56" y="1"/>
                    <a:pt x="39" y="11"/>
                    <a:pt x="37" y="31"/>
                  </a:cubicBezTo>
                  <a:cubicBezTo>
                    <a:pt x="21" y="221"/>
                    <a:pt x="17" y="411"/>
                    <a:pt x="17" y="601"/>
                  </a:cubicBezTo>
                  <a:cubicBezTo>
                    <a:pt x="17" y="771"/>
                    <a:pt x="1" y="948"/>
                    <a:pt x="27" y="1118"/>
                  </a:cubicBezTo>
                  <a:cubicBezTo>
                    <a:pt x="30" y="1134"/>
                    <a:pt x="42" y="1141"/>
                    <a:pt x="54" y="1141"/>
                  </a:cubicBezTo>
                  <a:cubicBezTo>
                    <a:pt x="74" y="1141"/>
                    <a:pt x="95" y="1125"/>
                    <a:pt x="91" y="1101"/>
                  </a:cubicBezTo>
                  <a:cubicBezTo>
                    <a:pt x="61" y="935"/>
                    <a:pt x="81" y="751"/>
                    <a:pt x="81" y="581"/>
                  </a:cubicBezTo>
                  <a:cubicBezTo>
                    <a:pt x="81" y="398"/>
                    <a:pt x="84" y="214"/>
                    <a:pt x="101" y="31"/>
                  </a:cubicBezTo>
                  <a:cubicBezTo>
                    <a:pt x="102" y="11"/>
                    <a:pt x="87" y="1"/>
                    <a:pt x="7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1"/>
            <p:cNvSpPr/>
            <p:nvPr/>
          </p:nvSpPr>
          <p:spPr>
            <a:xfrm>
              <a:off x="4324887" y="3066095"/>
              <a:ext cx="8037" cy="83350"/>
            </a:xfrm>
            <a:custGeom>
              <a:rect b="b" l="l" r="r" t="t"/>
              <a:pathLst>
                <a:path extrusionOk="0" h="1120" w="108">
                  <a:moveTo>
                    <a:pt x="36" y="1"/>
                  </a:moveTo>
                  <a:cubicBezTo>
                    <a:pt x="18" y="1"/>
                    <a:pt x="1" y="14"/>
                    <a:pt x="5" y="36"/>
                  </a:cubicBezTo>
                  <a:cubicBezTo>
                    <a:pt x="48" y="183"/>
                    <a:pt x="38" y="347"/>
                    <a:pt x="35" y="500"/>
                  </a:cubicBezTo>
                  <a:cubicBezTo>
                    <a:pt x="35" y="693"/>
                    <a:pt x="45" y="890"/>
                    <a:pt x="45" y="1087"/>
                  </a:cubicBezTo>
                  <a:cubicBezTo>
                    <a:pt x="45" y="1109"/>
                    <a:pt x="60" y="1120"/>
                    <a:pt x="76" y="1120"/>
                  </a:cubicBezTo>
                  <a:cubicBezTo>
                    <a:pt x="92" y="1120"/>
                    <a:pt x="108" y="1109"/>
                    <a:pt x="108" y="1087"/>
                  </a:cubicBezTo>
                  <a:cubicBezTo>
                    <a:pt x="108" y="887"/>
                    <a:pt x="98" y="687"/>
                    <a:pt x="98" y="483"/>
                  </a:cubicBezTo>
                  <a:cubicBezTo>
                    <a:pt x="98" y="333"/>
                    <a:pt x="108" y="167"/>
                    <a:pt x="65" y="20"/>
                  </a:cubicBezTo>
                  <a:cubicBezTo>
                    <a:pt x="59" y="7"/>
                    <a:pt x="48"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1"/>
            <p:cNvSpPr/>
            <p:nvPr/>
          </p:nvSpPr>
          <p:spPr>
            <a:xfrm>
              <a:off x="4342078" y="3065871"/>
              <a:ext cx="6995" cy="81936"/>
            </a:xfrm>
            <a:custGeom>
              <a:rect b="b" l="l" r="r" t="t"/>
              <a:pathLst>
                <a:path extrusionOk="0" h="1101" w="94">
                  <a:moveTo>
                    <a:pt x="32" y="0"/>
                  </a:moveTo>
                  <a:cubicBezTo>
                    <a:pt x="16" y="0"/>
                    <a:pt x="0" y="11"/>
                    <a:pt x="0" y="33"/>
                  </a:cubicBezTo>
                  <a:cubicBezTo>
                    <a:pt x="0" y="380"/>
                    <a:pt x="30" y="723"/>
                    <a:pt x="34" y="1070"/>
                  </a:cubicBezTo>
                  <a:cubicBezTo>
                    <a:pt x="34" y="1090"/>
                    <a:pt x="49" y="1100"/>
                    <a:pt x="64" y="1100"/>
                  </a:cubicBezTo>
                  <a:cubicBezTo>
                    <a:pt x="79" y="1100"/>
                    <a:pt x="94" y="1090"/>
                    <a:pt x="94" y="1070"/>
                  </a:cubicBezTo>
                  <a:cubicBezTo>
                    <a:pt x="94" y="723"/>
                    <a:pt x="64" y="380"/>
                    <a:pt x="64" y="33"/>
                  </a:cubicBez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1"/>
            <p:cNvSpPr/>
            <p:nvPr/>
          </p:nvSpPr>
          <p:spPr>
            <a:xfrm>
              <a:off x="4344310" y="3109854"/>
              <a:ext cx="48150" cy="24112"/>
            </a:xfrm>
            <a:custGeom>
              <a:rect b="b" l="l" r="r" t="t"/>
              <a:pathLst>
                <a:path extrusionOk="0" h="324" w="647">
                  <a:moveTo>
                    <a:pt x="605" y="0"/>
                  </a:moveTo>
                  <a:cubicBezTo>
                    <a:pt x="602" y="0"/>
                    <a:pt x="598" y="1"/>
                    <a:pt x="594" y="2"/>
                  </a:cubicBezTo>
                  <a:cubicBezTo>
                    <a:pt x="501" y="39"/>
                    <a:pt x="407" y="89"/>
                    <a:pt x="314" y="135"/>
                  </a:cubicBezTo>
                  <a:cubicBezTo>
                    <a:pt x="224" y="186"/>
                    <a:pt x="130" y="226"/>
                    <a:pt x="37" y="262"/>
                  </a:cubicBezTo>
                  <a:cubicBezTo>
                    <a:pt x="0" y="271"/>
                    <a:pt x="11" y="323"/>
                    <a:pt x="42" y="323"/>
                  </a:cubicBezTo>
                  <a:cubicBezTo>
                    <a:pt x="45" y="323"/>
                    <a:pt x="48" y="323"/>
                    <a:pt x="50" y="322"/>
                  </a:cubicBezTo>
                  <a:cubicBezTo>
                    <a:pt x="250" y="259"/>
                    <a:pt x="421" y="139"/>
                    <a:pt x="611" y="62"/>
                  </a:cubicBezTo>
                  <a:cubicBezTo>
                    <a:pt x="647" y="50"/>
                    <a:pt x="637" y="0"/>
                    <a:pt x="6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1"/>
            <p:cNvSpPr/>
            <p:nvPr/>
          </p:nvSpPr>
          <p:spPr>
            <a:xfrm>
              <a:off x="4345947" y="3121537"/>
              <a:ext cx="54401" cy="27163"/>
            </a:xfrm>
            <a:custGeom>
              <a:rect b="b" l="l" r="r" t="t"/>
              <a:pathLst>
                <a:path extrusionOk="0" h="365" w="731">
                  <a:moveTo>
                    <a:pt x="685" y="1"/>
                  </a:moveTo>
                  <a:cubicBezTo>
                    <a:pt x="680" y="1"/>
                    <a:pt x="674" y="2"/>
                    <a:pt x="669" y="5"/>
                  </a:cubicBezTo>
                  <a:cubicBezTo>
                    <a:pt x="572" y="55"/>
                    <a:pt x="472" y="99"/>
                    <a:pt x="369" y="139"/>
                  </a:cubicBezTo>
                  <a:cubicBezTo>
                    <a:pt x="322" y="159"/>
                    <a:pt x="275" y="185"/>
                    <a:pt x="225" y="205"/>
                  </a:cubicBezTo>
                  <a:cubicBezTo>
                    <a:pt x="155" y="235"/>
                    <a:pt x="88" y="265"/>
                    <a:pt x="25" y="305"/>
                  </a:cubicBezTo>
                  <a:cubicBezTo>
                    <a:pt x="0" y="325"/>
                    <a:pt x="16" y="364"/>
                    <a:pt x="42" y="364"/>
                  </a:cubicBezTo>
                  <a:cubicBezTo>
                    <a:pt x="47" y="364"/>
                    <a:pt x="53" y="363"/>
                    <a:pt x="58" y="359"/>
                  </a:cubicBezTo>
                  <a:cubicBezTo>
                    <a:pt x="122" y="322"/>
                    <a:pt x="188" y="289"/>
                    <a:pt x="259" y="262"/>
                  </a:cubicBezTo>
                  <a:cubicBezTo>
                    <a:pt x="305" y="239"/>
                    <a:pt x="352" y="215"/>
                    <a:pt x="402" y="192"/>
                  </a:cubicBezTo>
                  <a:cubicBezTo>
                    <a:pt x="502" y="152"/>
                    <a:pt x="605" y="109"/>
                    <a:pt x="702" y="59"/>
                  </a:cubicBezTo>
                  <a:cubicBezTo>
                    <a:pt x="730" y="42"/>
                    <a:pt x="713" y="1"/>
                    <a:pt x="6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1"/>
            <p:cNvSpPr/>
            <p:nvPr/>
          </p:nvSpPr>
          <p:spPr>
            <a:xfrm>
              <a:off x="4344459" y="3145426"/>
              <a:ext cx="55741" cy="14140"/>
            </a:xfrm>
            <a:custGeom>
              <a:rect b="b" l="l" r="r" t="t"/>
              <a:pathLst>
                <a:path extrusionOk="0" h="190" w="749">
                  <a:moveTo>
                    <a:pt x="30" y="1"/>
                  </a:moveTo>
                  <a:cubicBezTo>
                    <a:pt x="15" y="1"/>
                    <a:pt x="0" y="11"/>
                    <a:pt x="2" y="31"/>
                  </a:cubicBezTo>
                  <a:lnTo>
                    <a:pt x="2" y="54"/>
                  </a:lnTo>
                  <a:cubicBezTo>
                    <a:pt x="2" y="68"/>
                    <a:pt x="8" y="78"/>
                    <a:pt x="22" y="84"/>
                  </a:cubicBezTo>
                  <a:cubicBezTo>
                    <a:pt x="88" y="91"/>
                    <a:pt x="158" y="98"/>
                    <a:pt x="225" y="98"/>
                  </a:cubicBezTo>
                  <a:cubicBezTo>
                    <a:pt x="292" y="101"/>
                    <a:pt x="349" y="131"/>
                    <a:pt x="415" y="141"/>
                  </a:cubicBezTo>
                  <a:cubicBezTo>
                    <a:pt x="462" y="151"/>
                    <a:pt x="512" y="148"/>
                    <a:pt x="559" y="154"/>
                  </a:cubicBezTo>
                  <a:cubicBezTo>
                    <a:pt x="605" y="161"/>
                    <a:pt x="652" y="171"/>
                    <a:pt x="699" y="188"/>
                  </a:cubicBezTo>
                  <a:cubicBezTo>
                    <a:pt x="702" y="189"/>
                    <a:pt x="706" y="190"/>
                    <a:pt x="709" y="190"/>
                  </a:cubicBezTo>
                  <a:cubicBezTo>
                    <a:pt x="738" y="190"/>
                    <a:pt x="748" y="140"/>
                    <a:pt x="715" y="128"/>
                  </a:cubicBezTo>
                  <a:cubicBezTo>
                    <a:pt x="672" y="111"/>
                    <a:pt x="625" y="101"/>
                    <a:pt x="579" y="94"/>
                  </a:cubicBezTo>
                  <a:cubicBezTo>
                    <a:pt x="532" y="88"/>
                    <a:pt x="482" y="88"/>
                    <a:pt x="435" y="81"/>
                  </a:cubicBezTo>
                  <a:cubicBezTo>
                    <a:pt x="372" y="74"/>
                    <a:pt x="315" y="44"/>
                    <a:pt x="252" y="38"/>
                  </a:cubicBezTo>
                  <a:cubicBezTo>
                    <a:pt x="189" y="29"/>
                    <a:pt x="125" y="36"/>
                    <a:pt x="62" y="28"/>
                  </a:cubicBezTo>
                  <a:lnTo>
                    <a:pt x="62" y="28"/>
                  </a:lnTo>
                  <a:cubicBezTo>
                    <a:pt x="60" y="10"/>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1"/>
            <p:cNvSpPr/>
            <p:nvPr/>
          </p:nvSpPr>
          <p:spPr>
            <a:xfrm>
              <a:off x="4338729" y="3160087"/>
              <a:ext cx="61843" cy="13768"/>
            </a:xfrm>
            <a:custGeom>
              <a:rect b="b" l="l" r="r" t="t"/>
              <a:pathLst>
                <a:path extrusionOk="0" h="185" w="831">
                  <a:moveTo>
                    <a:pt x="48" y="1"/>
                  </a:moveTo>
                  <a:cubicBezTo>
                    <a:pt x="19" y="1"/>
                    <a:pt x="0" y="43"/>
                    <a:pt x="32" y="57"/>
                  </a:cubicBezTo>
                  <a:lnTo>
                    <a:pt x="32" y="61"/>
                  </a:lnTo>
                  <a:cubicBezTo>
                    <a:pt x="60" y="72"/>
                    <a:pt x="90" y="74"/>
                    <a:pt x="119" y="74"/>
                  </a:cubicBezTo>
                  <a:cubicBezTo>
                    <a:pt x="131" y="74"/>
                    <a:pt x="143" y="74"/>
                    <a:pt x="155" y="74"/>
                  </a:cubicBezTo>
                  <a:cubicBezTo>
                    <a:pt x="173" y="74"/>
                    <a:pt x="191" y="74"/>
                    <a:pt x="209" y="77"/>
                  </a:cubicBezTo>
                  <a:cubicBezTo>
                    <a:pt x="272" y="87"/>
                    <a:pt x="335" y="104"/>
                    <a:pt x="399" y="121"/>
                  </a:cubicBezTo>
                  <a:cubicBezTo>
                    <a:pt x="459" y="134"/>
                    <a:pt x="526" y="151"/>
                    <a:pt x="592" y="161"/>
                  </a:cubicBezTo>
                  <a:cubicBezTo>
                    <a:pt x="619" y="164"/>
                    <a:pt x="646" y="171"/>
                    <a:pt x="676" y="171"/>
                  </a:cubicBezTo>
                  <a:cubicBezTo>
                    <a:pt x="706" y="171"/>
                    <a:pt x="739" y="174"/>
                    <a:pt x="769" y="181"/>
                  </a:cubicBezTo>
                  <a:cubicBezTo>
                    <a:pt x="774" y="183"/>
                    <a:pt x="779" y="184"/>
                    <a:pt x="783" y="184"/>
                  </a:cubicBezTo>
                  <a:cubicBezTo>
                    <a:pt x="813" y="184"/>
                    <a:pt x="831" y="142"/>
                    <a:pt x="799" y="127"/>
                  </a:cubicBezTo>
                  <a:cubicBezTo>
                    <a:pt x="749" y="104"/>
                    <a:pt x="692" y="111"/>
                    <a:pt x="636" y="104"/>
                  </a:cubicBezTo>
                  <a:cubicBezTo>
                    <a:pt x="572" y="94"/>
                    <a:pt x="506" y="84"/>
                    <a:pt x="442" y="67"/>
                  </a:cubicBezTo>
                  <a:cubicBezTo>
                    <a:pt x="382" y="51"/>
                    <a:pt x="319" y="37"/>
                    <a:pt x="255" y="21"/>
                  </a:cubicBezTo>
                  <a:cubicBezTo>
                    <a:pt x="225" y="14"/>
                    <a:pt x="195" y="11"/>
                    <a:pt x="165" y="11"/>
                  </a:cubicBezTo>
                  <a:cubicBezTo>
                    <a:pt x="154" y="13"/>
                    <a:pt x="141" y="14"/>
                    <a:pt x="129" y="14"/>
                  </a:cubicBezTo>
                  <a:cubicBezTo>
                    <a:pt x="106" y="14"/>
                    <a:pt x="84" y="11"/>
                    <a:pt x="62" y="4"/>
                  </a:cubicBezTo>
                  <a:cubicBezTo>
                    <a:pt x="57" y="2"/>
                    <a:pt x="52"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1"/>
            <p:cNvSpPr/>
            <p:nvPr/>
          </p:nvSpPr>
          <p:spPr>
            <a:xfrm>
              <a:off x="4410841" y="3156292"/>
              <a:ext cx="315987" cy="56485"/>
            </a:xfrm>
            <a:custGeom>
              <a:rect b="b" l="l" r="r" t="t"/>
              <a:pathLst>
                <a:path extrusionOk="0" h="759" w="4246">
                  <a:moveTo>
                    <a:pt x="92" y="0"/>
                  </a:moveTo>
                  <a:cubicBezTo>
                    <a:pt x="76" y="0"/>
                    <a:pt x="60" y="1"/>
                    <a:pt x="44" y="2"/>
                  </a:cubicBezTo>
                  <a:cubicBezTo>
                    <a:pt x="1" y="2"/>
                    <a:pt x="0" y="62"/>
                    <a:pt x="40" y="62"/>
                  </a:cubicBezTo>
                  <a:cubicBezTo>
                    <a:pt x="41" y="62"/>
                    <a:pt x="42" y="62"/>
                    <a:pt x="44" y="62"/>
                  </a:cubicBezTo>
                  <a:cubicBezTo>
                    <a:pt x="56" y="61"/>
                    <a:pt x="68" y="61"/>
                    <a:pt x="80" y="61"/>
                  </a:cubicBezTo>
                  <a:cubicBezTo>
                    <a:pt x="195" y="61"/>
                    <a:pt x="309" y="87"/>
                    <a:pt x="424" y="108"/>
                  </a:cubicBezTo>
                  <a:cubicBezTo>
                    <a:pt x="550" y="128"/>
                    <a:pt x="687" y="148"/>
                    <a:pt x="817" y="182"/>
                  </a:cubicBezTo>
                  <a:cubicBezTo>
                    <a:pt x="1087" y="245"/>
                    <a:pt x="1361" y="289"/>
                    <a:pt x="1634" y="332"/>
                  </a:cubicBezTo>
                  <a:cubicBezTo>
                    <a:pt x="1918" y="375"/>
                    <a:pt x="2201" y="419"/>
                    <a:pt x="2481" y="469"/>
                  </a:cubicBezTo>
                  <a:cubicBezTo>
                    <a:pt x="2762" y="522"/>
                    <a:pt x="3055" y="582"/>
                    <a:pt x="3342" y="632"/>
                  </a:cubicBezTo>
                  <a:cubicBezTo>
                    <a:pt x="3492" y="659"/>
                    <a:pt x="3645" y="679"/>
                    <a:pt x="3795" y="705"/>
                  </a:cubicBezTo>
                  <a:cubicBezTo>
                    <a:pt x="3929" y="732"/>
                    <a:pt x="4066" y="752"/>
                    <a:pt x="4202" y="759"/>
                  </a:cubicBezTo>
                  <a:cubicBezTo>
                    <a:pt x="4246" y="759"/>
                    <a:pt x="4246" y="695"/>
                    <a:pt x="4202" y="695"/>
                  </a:cubicBezTo>
                  <a:cubicBezTo>
                    <a:pt x="4079" y="689"/>
                    <a:pt x="3952" y="672"/>
                    <a:pt x="3832" y="649"/>
                  </a:cubicBezTo>
                  <a:cubicBezTo>
                    <a:pt x="3699" y="625"/>
                    <a:pt x="3562" y="605"/>
                    <a:pt x="3429" y="585"/>
                  </a:cubicBezTo>
                  <a:cubicBezTo>
                    <a:pt x="3145" y="535"/>
                    <a:pt x="2862" y="479"/>
                    <a:pt x="2578" y="425"/>
                  </a:cubicBezTo>
                  <a:cubicBezTo>
                    <a:pt x="2295" y="372"/>
                    <a:pt x="2015" y="329"/>
                    <a:pt x="1731" y="282"/>
                  </a:cubicBezTo>
                  <a:cubicBezTo>
                    <a:pt x="1454" y="242"/>
                    <a:pt x="1174" y="202"/>
                    <a:pt x="901" y="135"/>
                  </a:cubicBezTo>
                  <a:cubicBezTo>
                    <a:pt x="754" y="102"/>
                    <a:pt x="610" y="75"/>
                    <a:pt x="460" y="52"/>
                  </a:cubicBezTo>
                  <a:cubicBezTo>
                    <a:pt x="337" y="31"/>
                    <a:pt x="215" y="0"/>
                    <a:pt x="9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1"/>
            <p:cNvSpPr/>
            <p:nvPr/>
          </p:nvSpPr>
          <p:spPr>
            <a:xfrm>
              <a:off x="4411660" y="3174748"/>
              <a:ext cx="313904" cy="60503"/>
            </a:xfrm>
            <a:custGeom>
              <a:rect b="b" l="l" r="r" t="t"/>
              <a:pathLst>
                <a:path extrusionOk="0" h="813" w="4218">
                  <a:moveTo>
                    <a:pt x="36" y="1"/>
                  </a:moveTo>
                  <a:cubicBezTo>
                    <a:pt x="7" y="1"/>
                    <a:pt x="0" y="49"/>
                    <a:pt x="33" y="64"/>
                  </a:cubicBezTo>
                  <a:cubicBezTo>
                    <a:pt x="143" y="107"/>
                    <a:pt x="269" y="111"/>
                    <a:pt x="386" y="131"/>
                  </a:cubicBezTo>
                  <a:cubicBezTo>
                    <a:pt x="523" y="157"/>
                    <a:pt x="659" y="174"/>
                    <a:pt x="796" y="187"/>
                  </a:cubicBezTo>
                  <a:cubicBezTo>
                    <a:pt x="1080" y="224"/>
                    <a:pt x="1363" y="247"/>
                    <a:pt x="1647" y="291"/>
                  </a:cubicBezTo>
                  <a:cubicBezTo>
                    <a:pt x="1920" y="331"/>
                    <a:pt x="2190" y="384"/>
                    <a:pt x="2460" y="437"/>
                  </a:cubicBezTo>
                  <a:cubicBezTo>
                    <a:pt x="2727" y="491"/>
                    <a:pt x="2997" y="574"/>
                    <a:pt x="3271" y="638"/>
                  </a:cubicBezTo>
                  <a:cubicBezTo>
                    <a:pt x="3418" y="671"/>
                    <a:pt x="3564" y="701"/>
                    <a:pt x="3714" y="728"/>
                  </a:cubicBezTo>
                  <a:cubicBezTo>
                    <a:pt x="3788" y="741"/>
                    <a:pt x="3861" y="754"/>
                    <a:pt x="3934" y="761"/>
                  </a:cubicBezTo>
                  <a:cubicBezTo>
                    <a:pt x="4015" y="768"/>
                    <a:pt x="4091" y="784"/>
                    <a:pt x="4165" y="811"/>
                  </a:cubicBezTo>
                  <a:cubicBezTo>
                    <a:pt x="4169" y="812"/>
                    <a:pt x="4172" y="813"/>
                    <a:pt x="4176" y="813"/>
                  </a:cubicBezTo>
                  <a:cubicBezTo>
                    <a:pt x="4207" y="813"/>
                    <a:pt x="4217" y="763"/>
                    <a:pt x="4181" y="751"/>
                  </a:cubicBezTo>
                  <a:cubicBezTo>
                    <a:pt x="4058" y="704"/>
                    <a:pt x="3918" y="701"/>
                    <a:pt x="3791" y="678"/>
                  </a:cubicBezTo>
                  <a:cubicBezTo>
                    <a:pt x="3654" y="654"/>
                    <a:pt x="3518" y="628"/>
                    <a:pt x="3381" y="597"/>
                  </a:cubicBezTo>
                  <a:cubicBezTo>
                    <a:pt x="3111" y="541"/>
                    <a:pt x="2847" y="457"/>
                    <a:pt x="2574" y="397"/>
                  </a:cubicBezTo>
                  <a:cubicBezTo>
                    <a:pt x="2304" y="341"/>
                    <a:pt x="2034" y="291"/>
                    <a:pt x="1763" y="247"/>
                  </a:cubicBezTo>
                  <a:cubicBezTo>
                    <a:pt x="1493" y="201"/>
                    <a:pt x="1213" y="177"/>
                    <a:pt x="936" y="144"/>
                  </a:cubicBezTo>
                  <a:cubicBezTo>
                    <a:pt x="780" y="124"/>
                    <a:pt x="619" y="107"/>
                    <a:pt x="463" y="81"/>
                  </a:cubicBezTo>
                  <a:cubicBezTo>
                    <a:pt x="393" y="71"/>
                    <a:pt x="326" y="57"/>
                    <a:pt x="256" y="47"/>
                  </a:cubicBezTo>
                  <a:cubicBezTo>
                    <a:pt x="186" y="41"/>
                    <a:pt x="116" y="27"/>
                    <a:pt x="49" y="4"/>
                  </a:cubicBezTo>
                  <a:cubicBezTo>
                    <a:pt x="44" y="2"/>
                    <a:pt x="40"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1"/>
            <p:cNvSpPr/>
            <p:nvPr/>
          </p:nvSpPr>
          <p:spPr>
            <a:xfrm>
              <a:off x="4226876" y="2757773"/>
              <a:ext cx="100988" cy="30959"/>
            </a:xfrm>
            <a:custGeom>
              <a:rect b="b" l="l" r="r" t="t"/>
              <a:pathLst>
                <a:path extrusionOk="0" h="416" w="1357">
                  <a:moveTo>
                    <a:pt x="1308" y="0"/>
                  </a:moveTo>
                  <a:cubicBezTo>
                    <a:pt x="1306" y="0"/>
                    <a:pt x="1304" y="0"/>
                    <a:pt x="1302" y="1"/>
                  </a:cubicBezTo>
                  <a:cubicBezTo>
                    <a:pt x="1085" y="41"/>
                    <a:pt x="875" y="107"/>
                    <a:pt x="665" y="167"/>
                  </a:cubicBezTo>
                  <a:cubicBezTo>
                    <a:pt x="561" y="197"/>
                    <a:pt x="458" y="221"/>
                    <a:pt x="358" y="251"/>
                  </a:cubicBezTo>
                  <a:cubicBezTo>
                    <a:pt x="251" y="287"/>
                    <a:pt x="144" y="324"/>
                    <a:pt x="38" y="354"/>
                  </a:cubicBezTo>
                  <a:cubicBezTo>
                    <a:pt x="1" y="363"/>
                    <a:pt x="12" y="415"/>
                    <a:pt x="46" y="415"/>
                  </a:cubicBezTo>
                  <a:cubicBezTo>
                    <a:pt x="48" y="415"/>
                    <a:pt x="51" y="415"/>
                    <a:pt x="54" y="414"/>
                  </a:cubicBezTo>
                  <a:cubicBezTo>
                    <a:pt x="158" y="384"/>
                    <a:pt x="261" y="351"/>
                    <a:pt x="364" y="318"/>
                  </a:cubicBezTo>
                  <a:cubicBezTo>
                    <a:pt x="471" y="281"/>
                    <a:pt x="575" y="257"/>
                    <a:pt x="681" y="227"/>
                  </a:cubicBezTo>
                  <a:cubicBezTo>
                    <a:pt x="891" y="171"/>
                    <a:pt x="1101" y="104"/>
                    <a:pt x="1318" y="61"/>
                  </a:cubicBezTo>
                  <a:cubicBezTo>
                    <a:pt x="1356" y="54"/>
                    <a:pt x="1343" y="0"/>
                    <a:pt x="130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1"/>
            <p:cNvSpPr/>
            <p:nvPr/>
          </p:nvSpPr>
          <p:spPr>
            <a:xfrm>
              <a:off x="4321984" y="2757029"/>
              <a:ext cx="57155" cy="11014"/>
            </a:xfrm>
            <a:custGeom>
              <a:rect b="b" l="l" r="r" t="t"/>
              <a:pathLst>
                <a:path extrusionOk="0" h="148" w="768">
                  <a:moveTo>
                    <a:pt x="44" y="1"/>
                  </a:moveTo>
                  <a:cubicBezTo>
                    <a:pt x="0" y="1"/>
                    <a:pt x="0" y="64"/>
                    <a:pt x="44" y="64"/>
                  </a:cubicBezTo>
                  <a:cubicBezTo>
                    <a:pt x="274" y="64"/>
                    <a:pt x="497" y="147"/>
                    <a:pt x="727" y="147"/>
                  </a:cubicBezTo>
                  <a:cubicBezTo>
                    <a:pt x="767" y="147"/>
                    <a:pt x="767" y="84"/>
                    <a:pt x="727" y="84"/>
                  </a:cubicBezTo>
                  <a:cubicBezTo>
                    <a:pt x="497" y="84"/>
                    <a:pt x="27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1"/>
            <p:cNvSpPr/>
            <p:nvPr/>
          </p:nvSpPr>
          <p:spPr>
            <a:xfrm>
              <a:off x="4373111" y="2619575"/>
              <a:ext cx="9228" cy="162310"/>
            </a:xfrm>
            <a:custGeom>
              <a:rect b="b" l="l" r="r" t="t"/>
              <a:pathLst>
                <a:path extrusionOk="0" h="2181" w="124">
                  <a:moveTo>
                    <a:pt x="30" y="1"/>
                  </a:moveTo>
                  <a:cubicBezTo>
                    <a:pt x="15" y="1"/>
                    <a:pt x="0" y="12"/>
                    <a:pt x="0" y="33"/>
                  </a:cubicBezTo>
                  <a:cubicBezTo>
                    <a:pt x="0" y="737"/>
                    <a:pt x="60" y="1444"/>
                    <a:pt x="60" y="2148"/>
                  </a:cubicBezTo>
                  <a:cubicBezTo>
                    <a:pt x="60" y="2170"/>
                    <a:pt x="76" y="2180"/>
                    <a:pt x="92" y="2180"/>
                  </a:cubicBezTo>
                  <a:cubicBezTo>
                    <a:pt x="108" y="2180"/>
                    <a:pt x="124" y="2170"/>
                    <a:pt x="124" y="2148"/>
                  </a:cubicBezTo>
                  <a:cubicBezTo>
                    <a:pt x="124" y="1444"/>
                    <a:pt x="64" y="737"/>
                    <a:pt x="60" y="33"/>
                  </a:cubicBezTo>
                  <a:cubicBezTo>
                    <a:pt x="60" y="12"/>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1"/>
            <p:cNvSpPr/>
            <p:nvPr/>
          </p:nvSpPr>
          <p:spPr>
            <a:xfrm>
              <a:off x="4373855" y="2612728"/>
              <a:ext cx="38773" cy="11089"/>
            </a:xfrm>
            <a:custGeom>
              <a:rect b="b" l="l" r="r" t="t"/>
              <a:pathLst>
                <a:path extrusionOk="0" h="149" w="521">
                  <a:moveTo>
                    <a:pt x="476" y="1"/>
                  </a:moveTo>
                  <a:cubicBezTo>
                    <a:pt x="473" y="1"/>
                    <a:pt x="470" y="1"/>
                    <a:pt x="467" y="2"/>
                  </a:cubicBezTo>
                  <a:cubicBezTo>
                    <a:pt x="327" y="35"/>
                    <a:pt x="187" y="82"/>
                    <a:pt x="40" y="85"/>
                  </a:cubicBezTo>
                  <a:cubicBezTo>
                    <a:pt x="0" y="85"/>
                    <a:pt x="0" y="149"/>
                    <a:pt x="40" y="149"/>
                  </a:cubicBezTo>
                  <a:lnTo>
                    <a:pt x="40" y="145"/>
                  </a:lnTo>
                  <a:cubicBezTo>
                    <a:pt x="194" y="145"/>
                    <a:pt x="340" y="95"/>
                    <a:pt x="484" y="62"/>
                  </a:cubicBezTo>
                  <a:cubicBezTo>
                    <a:pt x="521" y="53"/>
                    <a:pt x="509" y="1"/>
                    <a:pt x="47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1"/>
            <p:cNvSpPr/>
            <p:nvPr/>
          </p:nvSpPr>
          <p:spPr>
            <a:xfrm>
              <a:off x="4406153" y="2611984"/>
              <a:ext cx="85136" cy="9377"/>
            </a:xfrm>
            <a:custGeom>
              <a:rect b="b" l="l" r="r" t="t"/>
              <a:pathLst>
                <a:path extrusionOk="0" h="126" w="1144">
                  <a:moveTo>
                    <a:pt x="40" y="0"/>
                  </a:moveTo>
                  <a:cubicBezTo>
                    <a:pt x="10" y="0"/>
                    <a:pt x="0" y="50"/>
                    <a:pt x="36" y="62"/>
                  </a:cubicBezTo>
                  <a:cubicBezTo>
                    <a:pt x="81" y="71"/>
                    <a:pt x="127" y="77"/>
                    <a:pt x="173" y="77"/>
                  </a:cubicBezTo>
                  <a:cubicBezTo>
                    <a:pt x="197" y="77"/>
                    <a:pt x="220" y="75"/>
                    <a:pt x="243" y="72"/>
                  </a:cubicBezTo>
                  <a:cubicBezTo>
                    <a:pt x="340" y="72"/>
                    <a:pt x="437" y="79"/>
                    <a:pt x="533" y="89"/>
                  </a:cubicBezTo>
                  <a:cubicBezTo>
                    <a:pt x="627" y="99"/>
                    <a:pt x="717" y="115"/>
                    <a:pt x="810" y="119"/>
                  </a:cubicBezTo>
                  <a:cubicBezTo>
                    <a:pt x="904" y="125"/>
                    <a:pt x="1004" y="125"/>
                    <a:pt x="1100" y="125"/>
                  </a:cubicBezTo>
                  <a:cubicBezTo>
                    <a:pt x="1144" y="125"/>
                    <a:pt x="1144" y="62"/>
                    <a:pt x="1100" y="62"/>
                  </a:cubicBezTo>
                  <a:cubicBezTo>
                    <a:pt x="920" y="62"/>
                    <a:pt x="737" y="52"/>
                    <a:pt x="553" y="29"/>
                  </a:cubicBezTo>
                  <a:cubicBezTo>
                    <a:pt x="463" y="19"/>
                    <a:pt x="373" y="12"/>
                    <a:pt x="280" y="12"/>
                  </a:cubicBezTo>
                  <a:cubicBezTo>
                    <a:pt x="241" y="12"/>
                    <a:pt x="199" y="16"/>
                    <a:pt x="157" y="16"/>
                  </a:cubicBezTo>
                  <a:cubicBezTo>
                    <a:pt x="120" y="16"/>
                    <a:pt x="84" y="13"/>
                    <a:pt x="50" y="2"/>
                  </a:cubicBezTo>
                  <a:cubicBezTo>
                    <a:pt x="46" y="1"/>
                    <a:pt x="43"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1"/>
            <p:cNvSpPr/>
            <p:nvPr/>
          </p:nvSpPr>
          <p:spPr>
            <a:xfrm>
              <a:off x="4495977" y="2617194"/>
              <a:ext cx="317476" cy="11907"/>
            </a:xfrm>
            <a:custGeom>
              <a:rect b="b" l="l" r="r" t="t"/>
              <a:pathLst>
                <a:path extrusionOk="0" h="160" w="4266">
                  <a:moveTo>
                    <a:pt x="448" y="0"/>
                  </a:moveTo>
                  <a:cubicBezTo>
                    <a:pt x="312" y="0"/>
                    <a:pt x="176" y="2"/>
                    <a:pt x="40" y="2"/>
                  </a:cubicBezTo>
                  <a:cubicBezTo>
                    <a:pt x="0" y="2"/>
                    <a:pt x="0" y="65"/>
                    <a:pt x="40" y="65"/>
                  </a:cubicBezTo>
                  <a:cubicBezTo>
                    <a:pt x="193" y="65"/>
                    <a:pt x="346" y="62"/>
                    <a:pt x="498" y="62"/>
                  </a:cubicBezTo>
                  <a:cubicBezTo>
                    <a:pt x="626" y="62"/>
                    <a:pt x="753" y="65"/>
                    <a:pt x="881" y="72"/>
                  </a:cubicBezTo>
                  <a:cubicBezTo>
                    <a:pt x="1161" y="89"/>
                    <a:pt x="1441" y="109"/>
                    <a:pt x="1721" y="112"/>
                  </a:cubicBezTo>
                  <a:cubicBezTo>
                    <a:pt x="2004" y="119"/>
                    <a:pt x="2278" y="119"/>
                    <a:pt x="2555" y="132"/>
                  </a:cubicBezTo>
                  <a:cubicBezTo>
                    <a:pt x="2831" y="145"/>
                    <a:pt x="3105" y="159"/>
                    <a:pt x="3382" y="159"/>
                  </a:cubicBezTo>
                  <a:cubicBezTo>
                    <a:pt x="3535" y="159"/>
                    <a:pt x="3689" y="159"/>
                    <a:pt x="3842" y="152"/>
                  </a:cubicBezTo>
                  <a:cubicBezTo>
                    <a:pt x="3911" y="148"/>
                    <a:pt x="3988" y="137"/>
                    <a:pt x="4063" y="137"/>
                  </a:cubicBezTo>
                  <a:cubicBezTo>
                    <a:pt x="4115" y="137"/>
                    <a:pt x="4166" y="142"/>
                    <a:pt x="4212" y="159"/>
                  </a:cubicBezTo>
                  <a:cubicBezTo>
                    <a:pt x="4215" y="160"/>
                    <a:pt x="4218" y="160"/>
                    <a:pt x="4221" y="160"/>
                  </a:cubicBezTo>
                  <a:cubicBezTo>
                    <a:pt x="4254" y="160"/>
                    <a:pt x="4266" y="108"/>
                    <a:pt x="4229" y="95"/>
                  </a:cubicBezTo>
                  <a:cubicBezTo>
                    <a:pt x="4185" y="82"/>
                    <a:pt x="4139" y="78"/>
                    <a:pt x="4093" y="78"/>
                  </a:cubicBezTo>
                  <a:cubicBezTo>
                    <a:pt x="4037" y="78"/>
                    <a:pt x="3980" y="84"/>
                    <a:pt x="3925" y="85"/>
                  </a:cubicBezTo>
                  <a:cubicBezTo>
                    <a:pt x="3792" y="89"/>
                    <a:pt x="3659" y="95"/>
                    <a:pt x="3522" y="95"/>
                  </a:cubicBezTo>
                  <a:cubicBezTo>
                    <a:pt x="3242" y="95"/>
                    <a:pt x="2958" y="89"/>
                    <a:pt x="2678" y="75"/>
                  </a:cubicBezTo>
                  <a:cubicBezTo>
                    <a:pt x="2114" y="45"/>
                    <a:pt x="1551" y="62"/>
                    <a:pt x="994" y="19"/>
                  </a:cubicBezTo>
                  <a:cubicBezTo>
                    <a:pt x="811" y="3"/>
                    <a:pt x="629" y="0"/>
                    <a:pt x="4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1"/>
            <p:cNvSpPr/>
            <p:nvPr/>
          </p:nvSpPr>
          <p:spPr>
            <a:xfrm>
              <a:off x="4776912" y="2624264"/>
              <a:ext cx="37284" cy="17935"/>
            </a:xfrm>
            <a:custGeom>
              <a:rect b="b" l="l" r="r" t="t"/>
              <a:pathLst>
                <a:path extrusionOk="0" h="241" w="501">
                  <a:moveTo>
                    <a:pt x="455" y="1"/>
                  </a:moveTo>
                  <a:cubicBezTo>
                    <a:pt x="448" y="1"/>
                    <a:pt x="441" y="4"/>
                    <a:pt x="434" y="10"/>
                  </a:cubicBezTo>
                  <a:cubicBezTo>
                    <a:pt x="377" y="57"/>
                    <a:pt x="310" y="90"/>
                    <a:pt x="240" y="107"/>
                  </a:cubicBezTo>
                  <a:cubicBezTo>
                    <a:pt x="207" y="120"/>
                    <a:pt x="174" y="130"/>
                    <a:pt x="144" y="144"/>
                  </a:cubicBezTo>
                  <a:cubicBezTo>
                    <a:pt x="110" y="161"/>
                    <a:pt x="77" y="171"/>
                    <a:pt x="40" y="177"/>
                  </a:cubicBezTo>
                  <a:cubicBezTo>
                    <a:pt x="0" y="177"/>
                    <a:pt x="0" y="241"/>
                    <a:pt x="40" y="241"/>
                  </a:cubicBezTo>
                  <a:cubicBezTo>
                    <a:pt x="84" y="234"/>
                    <a:pt x="124" y="224"/>
                    <a:pt x="157" y="204"/>
                  </a:cubicBezTo>
                  <a:cubicBezTo>
                    <a:pt x="194" y="191"/>
                    <a:pt x="227" y="177"/>
                    <a:pt x="260" y="167"/>
                  </a:cubicBezTo>
                  <a:cubicBezTo>
                    <a:pt x="340" y="144"/>
                    <a:pt x="414" y="107"/>
                    <a:pt x="477" y="54"/>
                  </a:cubicBezTo>
                  <a:cubicBezTo>
                    <a:pt x="500" y="33"/>
                    <a:pt x="480" y="1"/>
                    <a:pt x="4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1"/>
            <p:cNvSpPr/>
            <p:nvPr/>
          </p:nvSpPr>
          <p:spPr>
            <a:xfrm>
              <a:off x="4375343" y="2621212"/>
              <a:ext cx="113490" cy="8558"/>
            </a:xfrm>
            <a:custGeom>
              <a:rect b="b" l="l" r="r" t="t"/>
              <a:pathLst>
                <a:path extrusionOk="0" h="115" w="1525">
                  <a:moveTo>
                    <a:pt x="333" y="0"/>
                  </a:moveTo>
                  <a:cubicBezTo>
                    <a:pt x="236" y="0"/>
                    <a:pt x="140" y="1"/>
                    <a:pt x="44" y="1"/>
                  </a:cubicBezTo>
                  <a:cubicBezTo>
                    <a:pt x="0" y="1"/>
                    <a:pt x="0" y="65"/>
                    <a:pt x="44" y="65"/>
                  </a:cubicBezTo>
                  <a:cubicBezTo>
                    <a:pt x="140" y="65"/>
                    <a:pt x="236" y="64"/>
                    <a:pt x="332" y="64"/>
                  </a:cubicBezTo>
                  <a:cubicBezTo>
                    <a:pt x="476" y="64"/>
                    <a:pt x="620" y="66"/>
                    <a:pt x="764" y="78"/>
                  </a:cubicBezTo>
                  <a:cubicBezTo>
                    <a:pt x="1007" y="98"/>
                    <a:pt x="1244" y="115"/>
                    <a:pt x="1484" y="115"/>
                  </a:cubicBezTo>
                  <a:cubicBezTo>
                    <a:pt x="1524" y="115"/>
                    <a:pt x="1524" y="51"/>
                    <a:pt x="1484" y="51"/>
                  </a:cubicBezTo>
                  <a:cubicBezTo>
                    <a:pt x="1244" y="51"/>
                    <a:pt x="1004" y="35"/>
                    <a:pt x="764" y="15"/>
                  </a:cubicBezTo>
                  <a:cubicBezTo>
                    <a:pt x="622" y="3"/>
                    <a:pt x="477" y="0"/>
                    <a:pt x="33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1"/>
            <p:cNvSpPr/>
            <p:nvPr/>
          </p:nvSpPr>
          <p:spPr>
            <a:xfrm>
              <a:off x="4495308" y="2626719"/>
              <a:ext cx="284657" cy="16224"/>
            </a:xfrm>
            <a:custGeom>
              <a:rect b="b" l="l" r="r" t="t"/>
              <a:pathLst>
                <a:path extrusionOk="0" h="218" w="3825">
                  <a:moveTo>
                    <a:pt x="49" y="1"/>
                  </a:moveTo>
                  <a:cubicBezTo>
                    <a:pt x="21" y="1"/>
                    <a:pt x="1" y="43"/>
                    <a:pt x="32" y="57"/>
                  </a:cubicBezTo>
                  <a:cubicBezTo>
                    <a:pt x="81" y="79"/>
                    <a:pt x="132" y="83"/>
                    <a:pt x="185" y="83"/>
                  </a:cubicBezTo>
                  <a:cubicBezTo>
                    <a:pt x="223" y="83"/>
                    <a:pt x="261" y="81"/>
                    <a:pt x="299" y="81"/>
                  </a:cubicBezTo>
                  <a:cubicBezTo>
                    <a:pt x="312" y="80"/>
                    <a:pt x="324" y="80"/>
                    <a:pt x="336" y="80"/>
                  </a:cubicBezTo>
                  <a:cubicBezTo>
                    <a:pt x="437" y="80"/>
                    <a:pt x="538" y="91"/>
                    <a:pt x="639" y="94"/>
                  </a:cubicBezTo>
                  <a:cubicBezTo>
                    <a:pt x="896" y="101"/>
                    <a:pt x="1153" y="111"/>
                    <a:pt x="1410" y="121"/>
                  </a:cubicBezTo>
                  <a:cubicBezTo>
                    <a:pt x="1917" y="138"/>
                    <a:pt x="2424" y="154"/>
                    <a:pt x="2931" y="164"/>
                  </a:cubicBezTo>
                  <a:cubicBezTo>
                    <a:pt x="3214" y="171"/>
                    <a:pt x="3497" y="214"/>
                    <a:pt x="3784" y="218"/>
                  </a:cubicBezTo>
                  <a:cubicBezTo>
                    <a:pt x="3824" y="218"/>
                    <a:pt x="3824" y="154"/>
                    <a:pt x="3784" y="154"/>
                  </a:cubicBezTo>
                  <a:cubicBezTo>
                    <a:pt x="3538" y="154"/>
                    <a:pt x="3294" y="121"/>
                    <a:pt x="3047" y="108"/>
                  </a:cubicBezTo>
                  <a:cubicBezTo>
                    <a:pt x="2800" y="94"/>
                    <a:pt x="2554" y="97"/>
                    <a:pt x="2304" y="87"/>
                  </a:cubicBezTo>
                  <a:cubicBezTo>
                    <a:pt x="1803" y="71"/>
                    <a:pt x="1300" y="57"/>
                    <a:pt x="796" y="37"/>
                  </a:cubicBezTo>
                  <a:cubicBezTo>
                    <a:pt x="663" y="31"/>
                    <a:pt x="526" y="27"/>
                    <a:pt x="389" y="21"/>
                  </a:cubicBezTo>
                  <a:cubicBezTo>
                    <a:pt x="364" y="19"/>
                    <a:pt x="339" y="18"/>
                    <a:pt x="314" y="18"/>
                  </a:cubicBezTo>
                  <a:cubicBezTo>
                    <a:pt x="288" y="18"/>
                    <a:pt x="263" y="19"/>
                    <a:pt x="236" y="21"/>
                  </a:cubicBezTo>
                  <a:cubicBezTo>
                    <a:pt x="221" y="23"/>
                    <a:pt x="206" y="23"/>
                    <a:pt x="191" y="23"/>
                  </a:cubicBezTo>
                  <a:cubicBezTo>
                    <a:pt x="148" y="23"/>
                    <a:pt x="104" y="16"/>
                    <a:pt x="62" y="4"/>
                  </a:cubicBezTo>
                  <a:cubicBezTo>
                    <a:pt x="58" y="2"/>
                    <a:pt x="54" y="1"/>
                    <a:pt x="4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1"/>
            <p:cNvSpPr/>
            <p:nvPr/>
          </p:nvSpPr>
          <p:spPr>
            <a:xfrm>
              <a:off x="4776316" y="2636468"/>
              <a:ext cx="6995" cy="154868"/>
            </a:xfrm>
            <a:custGeom>
              <a:rect b="b" l="l" r="r" t="t"/>
              <a:pathLst>
                <a:path extrusionOk="0" h="2081" w="94">
                  <a:moveTo>
                    <a:pt x="44" y="1"/>
                  </a:moveTo>
                  <a:cubicBezTo>
                    <a:pt x="24" y="1"/>
                    <a:pt x="0" y="24"/>
                    <a:pt x="12" y="50"/>
                  </a:cubicBezTo>
                  <a:cubicBezTo>
                    <a:pt x="38" y="113"/>
                    <a:pt x="18" y="187"/>
                    <a:pt x="18" y="250"/>
                  </a:cubicBezTo>
                  <a:lnTo>
                    <a:pt x="18" y="510"/>
                  </a:lnTo>
                  <a:cubicBezTo>
                    <a:pt x="18" y="684"/>
                    <a:pt x="22" y="854"/>
                    <a:pt x="22" y="1027"/>
                  </a:cubicBezTo>
                  <a:cubicBezTo>
                    <a:pt x="22" y="1200"/>
                    <a:pt x="5" y="1361"/>
                    <a:pt x="5" y="1527"/>
                  </a:cubicBezTo>
                  <a:cubicBezTo>
                    <a:pt x="2" y="1701"/>
                    <a:pt x="8" y="1874"/>
                    <a:pt x="28" y="2048"/>
                  </a:cubicBezTo>
                  <a:cubicBezTo>
                    <a:pt x="30" y="2069"/>
                    <a:pt x="47" y="2080"/>
                    <a:pt x="62" y="2080"/>
                  </a:cubicBezTo>
                  <a:cubicBezTo>
                    <a:pt x="78" y="2080"/>
                    <a:pt x="93" y="2069"/>
                    <a:pt x="92" y="2048"/>
                  </a:cubicBezTo>
                  <a:cubicBezTo>
                    <a:pt x="72" y="1867"/>
                    <a:pt x="62" y="1687"/>
                    <a:pt x="68" y="1507"/>
                  </a:cubicBezTo>
                  <a:cubicBezTo>
                    <a:pt x="72" y="1334"/>
                    <a:pt x="85" y="1160"/>
                    <a:pt x="85" y="987"/>
                  </a:cubicBezTo>
                  <a:cubicBezTo>
                    <a:pt x="85" y="814"/>
                    <a:pt x="82" y="634"/>
                    <a:pt x="82" y="460"/>
                  </a:cubicBezTo>
                  <a:cubicBezTo>
                    <a:pt x="82" y="377"/>
                    <a:pt x="78" y="293"/>
                    <a:pt x="82" y="210"/>
                  </a:cubicBezTo>
                  <a:cubicBezTo>
                    <a:pt x="92" y="147"/>
                    <a:pt x="88" y="80"/>
                    <a:pt x="65" y="17"/>
                  </a:cubicBezTo>
                  <a:cubicBezTo>
                    <a:pt x="61" y="5"/>
                    <a:pt x="53"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1"/>
            <p:cNvSpPr/>
            <p:nvPr/>
          </p:nvSpPr>
          <p:spPr>
            <a:xfrm>
              <a:off x="4415009" y="2623296"/>
              <a:ext cx="10791" cy="68243"/>
            </a:xfrm>
            <a:custGeom>
              <a:rect b="b" l="l" r="r" t="t"/>
              <a:pathLst>
                <a:path extrusionOk="0" h="917" w="145">
                  <a:moveTo>
                    <a:pt x="65" y="1"/>
                  </a:moveTo>
                  <a:cubicBezTo>
                    <a:pt x="44" y="1"/>
                    <a:pt x="22" y="25"/>
                    <a:pt x="31" y="50"/>
                  </a:cubicBezTo>
                  <a:cubicBezTo>
                    <a:pt x="58" y="123"/>
                    <a:pt x="64" y="200"/>
                    <a:pt x="58" y="277"/>
                  </a:cubicBezTo>
                  <a:cubicBezTo>
                    <a:pt x="54" y="350"/>
                    <a:pt x="51" y="427"/>
                    <a:pt x="48" y="500"/>
                  </a:cubicBezTo>
                  <a:cubicBezTo>
                    <a:pt x="44" y="627"/>
                    <a:pt x="1" y="780"/>
                    <a:pt x="64" y="901"/>
                  </a:cubicBezTo>
                  <a:cubicBezTo>
                    <a:pt x="69" y="912"/>
                    <a:pt x="78" y="917"/>
                    <a:pt x="87" y="917"/>
                  </a:cubicBezTo>
                  <a:cubicBezTo>
                    <a:pt x="107" y="917"/>
                    <a:pt x="129" y="894"/>
                    <a:pt x="118" y="871"/>
                  </a:cubicBezTo>
                  <a:cubicBezTo>
                    <a:pt x="88" y="811"/>
                    <a:pt x="94" y="730"/>
                    <a:pt x="98" y="667"/>
                  </a:cubicBezTo>
                  <a:cubicBezTo>
                    <a:pt x="101" y="600"/>
                    <a:pt x="111" y="527"/>
                    <a:pt x="111" y="457"/>
                  </a:cubicBezTo>
                  <a:cubicBezTo>
                    <a:pt x="114" y="314"/>
                    <a:pt x="144" y="154"/>
                    <a:pt x="88" y="17"/>
                  </a:cubicBezTo>
                  <a:cubicBezTo>
                    <a:pt x="82" y="6"/>
                    <a:pt x="74" y="1"/>
                    <a:pt x="6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1"/>
            <p:cNvSpPr/>
            <p:nvPr/>
          </p:nvSpPr>
          <p:spPr>
            <a:xfrm>
              <a:off x="4418730" y="2703744"/>
              <a:ext cx="7293" cy="68764"/>
            </a:xfrm>
            <a:custGeom>
              <a:rect b="b" l="l" r="r" t="t"/>
              <a:pathLst>
                <a:path extrusionOk="0" h="924" w="98">
                  <a:moveTo>
                    <a:pt x="53" y="0"/>
                  </a:moveTo>
                  <a:cubicBezTo>
                    <a:pt x="34" y="0"/>
                    <a:pt x="15" y="16"/>
                    <a:pt x="21" y="40"/>
                  </a:cubicBezTo>
                  <a:cubicBezTo>
                    <a:pt x="34" y="106"/>
                    <a:pt x="34" y="173"/>
                    <a:pt x="21" y="240"/>
                  </a:cubicBezTo>
                  <a:cubicBezTo>
                    <a:pt x="14" y="310"/>
                    <a:pt x="8" y="383"/>
                    <a:pt x="11" y="453"/>
                  </a:cubicBezTo>
                  <a:cubicBezTo>
                    <a:pt x="11" y="600"/>
                    <a:pt x="1" y="743"/>
                    <a:pt x="1" y="893"/>
                  </a:cubicBezTo>
                  <a:cubicBezTo>
                    <a:pt x="1" y="913"/>
                    <a:pt x="16" y="923"/>
                    <a:pt x="31" y="923"/>
                  </a:cubicBezTo>
                  <a:cubicBezTo>
                    <a:pt x="46" y="923"/>
                    <a:pt x="61" y="913"/>
                    <a:pt x="61" y="893"/>
                  </a:cubicBezTo>
                  <a:cubicBezTo>
                    <a:pt x="61" y="740"/>
                    <a:pt x="71" y="590"/>
                    <a:pt x="74" y="437"/>
                  </a:cubicBezTo>
                  <a:cubicBezTo>
                    <a:pt x="71" y="363"/>
                    <a:pt x="78" y="290"/>
                    <a:pt x="88" y="216"/>
                  </a:cubicBezTo>
                  <a:cubicBezTo>
                    <a:pt x="98" y="153"/>
                    <a:pt x="98" y="86"/>
                    <a:pt x="81" y="23"/>
                  </a:cubicBezTo>
                  <a:cubicBezTo>
                    <a:pt x="77" y="7"/>
                    <a:pt x="65" y="0"/>
                    <a:pt x="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1"/>
            <p:cNvSpPr/>
            <p:nvPr/>
          </p:nvSpPr>
          <p:spPr>
            <a:xfrm>
              <a:off x="4375790" y="2688265"/>
              <a:ext cx="48224" cy="11014"/>
            </a:xfrm>
            <a:custGeom>
              <a:rect b="b" l="l" r="r" t="t"/>
              <a:pathLst>
                <a:path extrusionOk="0" h="148" w="648">
                  <a:moveTo>
                    <a:pt x="561" y="0"/>
                  </a:moveTo>
                  <a:cubicBezTo>
                    <a:pt x="481" y="0"/>
                    <a:pt x="403" y="7"/>
                    <a:pt x="328" y="24"/>
                  </a:cubicBezTo>
                  <a:cubicBezTo>
                    <a:pt x="228" y="38"/>
                    <a:pt x="134" y="61"/>
                    <a:pt x="38" y="84"/>
                  </a:cubicBezTo>
                  <a:cubicBezTo>
                    <a:pt x="1" y="93"/>
                    <a:pt x="12" y="145"/>
                    <a:pt x="46" y="145"/>
                  </a:cubicBezTo>
                  <a:cubicBezTo>
                    <a:pt x="48" y="145"/>
                    <a:pt x="51" y="145"/>
                    <a:pt x="54" y="144"/>
                  </a:cubicBezTo>
                  <a:lnTo>
                    <a:pt x="54" y="148"/>
                  </a:lnTo>
                  <a:cubicBezTo>
                    <a:pt x="215" y="105"/>
                    <a:pt x="386" y="63"/>
                    <a:pt x="556" y="63"/>
                  </a:cubicBezTo>
                  <a:cubicBezTo>
                    <a:pt x="573" y="63"/>
                    <a:pt x="591" y="63"/>
                    <a:pt x="608" y="64"/>
                  </a:cubicBezTo>
                  <a:cubicBezTo>
                    <a:pt x="648" y="64"/>
                    <a:pt x="648" y="4"/>
                    <a:pt x="608" y="1"/>
                  </a:cubicBezTo>
                  <a:cubicBezTo>
                    <a:pt x="592" y="0"/>
                    <a:pt x="577" y="0"/>
                    <a:pt x="56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1"/>
            <p:cNvSpPr/>
            <p:nvPr/>
          </p:nvSpPr>
          <p:spPr>
            <a:xfrm>
              <a:off x="4417539" y="2687372"/>
              <a:ext cx="72634" cy="9451"/>
            </a:xfrm>
            <a:custGeom>
              <a:rect b="b" l="l" r="r" t="t"/>
              <a:pathLst>
                <a:path extrusionOk="0" h="127" w="976">
                  <a:moveTo>
                    <a:pt x="42" y="1"/>
                  </a:moveTo>
                  <a:cubicBezTo>
                    <a:pt x="11" y="1"/>
                    <a:pt x="1" y="51"/>
                    <a:pt x="37" y="63"/>
                  </a:cubicBezTo>
                  <a:lnTo>
                    <a:pt x="37" y="66"/>
                  </a:lnTo>
                  <a:cubicBezTo>
                    <a:pt x="77" y="75"/>
                    <a:pt x="118" y="80"/>
                    <a:pt x="159" y="80"/>
                  </a:cubicBezTo>
                  <a:cubicBezTo>
                    <a:pt x="180" y="80"/>
                    <a:pt x="200" y="78"/>
                    <a:pt x="220" y="76"/>
                  </a:cubicBezTo>
                  <a:cubicBezTo>
                    <a:pt x="300" y="76"/>
                    <a:pt x="384" y="76"/>
                    <a:pt x="464" y="86"/>
                  </a:cubicBezTo>
                  <a:lnTo>
                    <a:pt x="694" y="106"/>
                  </a:lnTo>
                  <a:cubicBezTo>
                    <a:pt x="706" y="107"/>
                    <a:pt x="718" y="108"/>
                    <a:pt x="730" y="108"/>
                  </a:cubicBezTo>
                  <a:cubicBezTo>
                    <a:pt x="757" y="108"/>
                    <a:pt x="785" y="106"/>
                    <a:pt x="812" y="106"/>
                  </a:cubicBezTo>
                  <a:cubicBezTo>
                    <a:pt x="846" y="106"/>
                    <a:pt x="879" y="109"/>
                    <a:pt x="911" y="123"/>
                  </a:cubicBezTo>
                  <a:cubicBezTo>
                    <a:pt x="916" y="125"/>
                    <a:pt x="920" y="126"/>
                    <a:pt x="925" y="126"/>
                  </a:cubicBezTo>
                  <a:cubicBezTo>
                    <a:pt x="955" y="126"/>
                    <a:pt x="976" y="84"/>
                    <a:pt x="944" y="70"/>
                  </a:cubicBezTo>
                  <a:cubicBezTo>
                    <a:pt x="891" y="51"/>
                    <a:pt x="836" y="41"/>
                    <a:pt x="780" y="41"/>
                  </a:cubicBezTo>
                  <a:cubicBezTo>
                    <a:pt x="766" y="41"/>
                    <a:pt x="752" y="42"/>
                    <a:pt x="737" y="43"/>
                  </a:cubicBezTo>
                  <a:cubicBezTo>
                    <a:pt x="664" y="43"/>
                    <a:pt x="587" y="36"/>
                    <a:pt x="514" y="26"/>
                  </a:cubicBezTo>
                  <a:cubicBezTo>
                    <a:pt x="430" y="20"/>
                    <a:pt x="347" y="23"/>
                    <a:pt x="264" y="16"/>
                  </a:cubicBezTo>
                  <a:cubicBezTo>
                    <a:pt x="255" y="16"/>
                    <a:pt x="246" y="16"/>
                    <a:pt x="237" y="16"/>
                  </a:cubicBezTo>
                  <a:cubicBezTo>
                    <a:pt x="211" y="16"/>
                    <a:pt x="184" y="17"/>
                    <a:pt x="157" y="17"/>
                  </a:cubicBezTo>
                  <a:cubicBezTo>
                    <a:pt x="122" y="17"/>
                    <a:pt x="87" y="15"/>
                    <a:pt x="54" y="3"/>
                  </a:cubicBezTo>
                  <a:cubicBezTo>
                    <a:pt x="50" y="2"/>
                    <a:pt x="46"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1"/>
            <p:cNvSpPr/>
            <p:nvPr/>
          </p:nvSpPr>
          <p:spPr>
            <a:xfrm>
              <a:off x="4497987" y="2692507"/>
              <a:ext cx="285177" cy="15182"/>
            </a:xfrm>
            <a:custGeom>
              <a:rect b="b" l="l" r="r" t="t"/>
              <a:pathLst>
                <a:path extrusionOk="0" h="204" w="3832">
                  <a:moveTo>
                    <a:pt x="657" y="1"/>
                  </a:moveTo>
                  <a:cubicBezTo>
                    <a:pt x="566" y="1"/>
                    <a:pt x="474" y="4"/>
                    <a:pt x="383" y="4"/>
                  </a:cubicBezTo>
                  <a:cubicBezTo>
                    <a:pt x="312" y="4"/>
                    <a:pt x="235" y="23"/>
                    <a:pt x="160" y="23"/>
                  </a:cubicBezTo>
                  <a:cubicBezTo>
                    <a:pt x="122" y="23"/>
                    <a:pt x="85" y="18"/>
                    <a:pt x="50" y="4"/>
                  </a:cubicBezTo>
                  <a:cubicBezTo>
                    <a:pt x="46" y="3"/>
                    <a:pt x="43" y="2"/>
                    <a:pt x="40" y="2"/>
                  </a:cubicBezTo>
                  <a:cubicBezTo>
                    <a:pt x="10" y="2"/>
                    <a:pt x="0" y="52"/>
                    <a:pt x="33" y="67"/>
                  </a:cubicBezTo>
                  <a:lnTo>
                    <a:pt x="36" y="67"/>
                  </a:lnTo>
                  <a:cubicBezTo>
                    <a:pt x="73" y="82"/>
                    <a:pt x="111" y="87"/>
                    <a:pt x="150" y="87"/>
                  </a:cubicBezTo>
                  <a:cubicBezTo>
                    <a:pt x="207" y="87"/>
                    <a:pt x="266" y="77"/>
                    <a:pt x="323" y="71"/>
                  </a:cubicBezTo>
                  <a:cubicBezTo>
                    <a:pt x="393" y="65"/>
                    <a:pt x="465" y="63"/>
                    <a:pt x="536" y="63"/>
                  </a:cubicBezTo>
                  <a:cubicBezTo>
                    <a:pt x="583" y="63"/>
                    <a:pt x="630" y="64"/>
                    <a:pt x="677" y="64"/>
                  </a:cubicBezTo>
                  <a:cubicBezTo>
                    <a:pt x="927" y="64"/>
                    <a:pt x="1177" y="84"/>
                    <a:pt x="1424" y="101"/>
                  </a:cubicBezTo>
                  <a:cubicBezTo>
                    <a:pt x="1681" y="117"/>
                    <a:pt x="1937" y="127"/>
                    <a:pt x="2194" y="137"/>
                  </a:cubicBezTo>
                  <a:cubicBezTo>
                    <a:pt x="2454" y="147"/>
                    <a:pt x="2701" y="164"/>
                    <a:pt x="2955" y="171"/>
                  </a:cubicBezTo>
                  <a:cubicBezTo>
                    <a:pt x="3095" y="174"/>
                    <a:pt x="3231" y="171"/>
                    <a:pt x="3371" y="181"/>
                  </a:cubicBezTo>
                  <a:cubicBezTo>
                    <a:pt x="3512" y="191"/>
                    <a:pt x="3652" y="204"/>
                    <a:pt x="3788" y="204"/>
                  </a:cubicBezTo>
                  <a:cubicBezTo>
                    <a:pt x="3832" y="204"/>
                    <a:pt x="3832" y="141"/>
                    <a:pt x="3788" y="141"/>
                  </a:cubicBezTo>
                  <a:cubicBezTo>
                    <a:pt x="3665" y="141"/>
                    <a:pt x="3542" y="131"/>
                    <a:pt x="3421" y="121"/>
                  </a:cubicBezTo>
                  <a:cubicBezTo>
                    <a:pt x="3298" y="111"/>
                    <a:pt x="3178" y="111"/>
                    <a:pt x="3058" y="111"/>
                  </a:cubicBezTo>
                  <a:cubicBezTo>
                    <a:pt x="2808" y="104"/>
                    <a:pt x="2558" y="91"/>
                    <a:pt x="2308" y="81"/>
                  </a:cubicBezTo>
                  <a:cubicBezTo>
                    <a:pt x="2057" y="71"/>
                    <a:pt x="1797" y="64"/>
                    <a:pt x="1544" y="47"/>
                  </a:cubicBezTo>
                  <a:cubicBezTo>
                    <a:pt x="1290" y="31"/>
                    <a:pt x="1044" y="17"/>
                    <a:pt x="793" y="4"/>
                  </a:cubicBezTo>
                  <a:cubicBezTo>
                    <a:pt x="748" y="2"/>
                    <a:pt x="702" y="1"/>
                    <a:pt x="6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1"/>
            <p:cNvSpPr/>
            <p:nvPr/>
          </p:nvSpPr>
          <p:spPr>
            <a:xfrm>
              <a:off x="4375715" y="2698386"/>
              <a:ext cx="111630" cy="12428"/>
            </a:xfrm>
            <a:custGeom>
              <a:rect b="b" l="l" r="r" t="t"/>
              <a:pathLst>
                <a:path extrusionOk="0" h="167" w="1500">
                  <a:moveTo>
                    <a:pt x="46" y="1"/>
                  </a:moveTo>
                  <a:cubicBezTo>
                    <a:pt x="18" y="1"/>
                    <a:pt x="1" y="41"/>
                    <a:pt x="32" y="58"/>
                  </a:cubicBezTo>
                  <a:cubicBezTo>
                    <a:pt x="95" y="91"/>
                    <a:pt x="164" y="97"/>
                    <a:pt x="233" y="97"/>
                  </a:cubicBezTo>
                  <a:cubicBezTo>
                    <a:pt x="269" y="97"/>
                    <a:pt x="306" y="95"/>
                    <a:pt x="342" y="95"/>
                  </a:cubicBezTo>
                  <a:cubicBezTo>
                    <a:pt x="465" y="95"/>
                    <a:pt x="592" y="102"/>
                    <a:pt x="716" y="112"/>
                  </a:cubicBezTo>
                  <a:cubicBezTo>
                    <a:pt x="842" y="122"/>
                    <a:pt x="972" y="135"/>
                    <a:pt x="1099" y="142"/>
                  </a:cubicBezTo>
                  <a:cubicBezTo>
                    <a:pt x="1159" y="148"/>
                    <a:pt x="1219" y="148"/>
                    <a:pt x="1279" y="155"/>
                  </a:cubicBezTo>
                  <a:cubicBezTo>
                    <a:pt x="1324" y="163"/>
                    <a:pt x="1369" y="166"/>
                    <a:pt x="1414" y="166"/>
                  </a:cubicBezTo>
                  <a:cubicBezTo>
                    <a:pt x="1429" y="166"/>
                    <a:pt x="1444" y="166"/>
                    <a:pt x="1459" y="165"/>
                  </a:cubicBezTo>
                  <a:cubicBezTo>
                    <a:pt x="1495" y="162"/>
                    <a:pt x="1499" y="105"/>
                    <a:pt x="1462" y="105"/>
                  </a:cubicBezTo>
                  <a:cubicBezTo>
                    <a:pt x="1461" y="105"/>
                    <a:pt x="1460" y="105"/>
                    <a:pt x="1459" y="105"/>
                  </a:cubicBezTo>
                  <a:cubicBezTo>
                    <a:pt x="1446" y="106"/>
                    <a:pt x="1432" y="106"/>
                    <a:pt x="1419" y="106"/>
                  </a:cubicBezTo>
                  <a:cubicBezTo>
                    <a:pt x="1322" y="106"/>
                    <a:pt x="1223" y="87"/>
                    <a:pt x="1129" y="82"/>
                  </a:cubicBezTo>
                  <a:cubicBezTo>
                    <a:pt x="1002" y="75"/>
                    <a:pt x="879" y="62"/>
                    <a:pt x="756" y="52"/>
                  </a:cubicBezTo>
                  <a:cubicBezTo>
                    <a:pt x="639" y="45"/>
                    <a:pt x="522" y="35"/>
                    <a:pt x="405" y="32"/>
                  </a:cubicBezTo>
                  <a:cubicBezTo>
                    <a:pt x="354" y="32"/>
                    <a:pt x="295" y="37"/>
                    <a:pt x="237" y="37"/>
                  </a:cubicBezTo>
                  <a:cubicBezTo>
                    <a:pt x="175" y="37"/>
                    <a:pt x="114" y="31"/>
                    <a:pt x="62" y="5"/>
                  </a:cubicBezTo>
                  <a:cubicBezTo>
                    <a:pt x="56"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1"/>
            <p:cNvSpPr/>
            <p:nvPr/>
          </p:nvSpPr>
          <p:spPr>
            <a:xfrm>
              <a:off x="4496722" y="2707688"/>
              <a:ext cx="285103" cy="17712"/>
            </a:xfrm>
            <a:custGeom>
              <a:rect b="b" l="l" r="r" t="t"/>
              <a:pathLst>
                <a:path extrusionOk="0" h="238" w="3831">
                  <a:moveTo>
                    <a:pt x="40" y="0"/>
                  </a:moveTo>
                  <a:cubicBezTo>
                    <a:pt x="0" y="0"/>
                    <a:pt x="0" y="63"/>
                    <a:pt x="40" y="63"/>
                  </a:cubicBezTo>
                  <a:cubicBezTo>
                    <a:pt x="547" y="63"/>
                    <a:pt x="1051" y="63"/>
                    <a:pt x="1558" y="97"/>
                  </a:cubicBezTo>
                  <a:cubicBezTo>
                    <a:pt x="1801" y="110"/>
                    <a:pt x="2048" y="110"/>
                    <a:pt x="2295" y="120"/>
                  </a:cubicBezTo>
                  <a:cubicBezTo>
                    <a:pt x="2538" y="130"/>
                    <a:pt x="2785" y="147"/>
                    <a:pt x="3032" y="170"/>
                  </a:cubicBezTo>
                  <a:cubicBezTo>
                    <a:pt x="3165" y="180"/>
                    <a:pt x="3302" y="187"/>
                    <a:pt x="3435" y="200"/>
                  </a:cubicBezTo>
                  <a:cubicBezTo>
                    <a:pt x="3495" y="210"/>
                    <a:pt x="3552" y="217"/>
                    <a:pt x="3612" y="217"/>
                  </a:cubicBezTo>
                  <a:cubicBezTo>
                    <a:pt x="3626" y="215"/>
                    <a:pt x="3639" y="214"/>
                    <a:pt x="3653" y="214"/>
                  </a:cubicBezTo>
                  <a:cubicBezTo>
                    <a:pt x="3693" y="214"/>
                    <a:pt x="3732" y="221"/>
                    <a:pt x="3769" y="233"/>
                  </a:cubicBezTo>
                  <a:cubicBezTo>
                    <a:pt x="3774" y="237"/>
                    <a:pt x="3780" y="238"/>
                    <a:pt x="3785" y="238"/>
                  </a:cubicBezTo>
                  <a:cubicBezTo>
                    <a:pt x="3813" y="238"/>
                    <a:pt x="3830" y="197"/>
                    <a:pt x="3802" y="180"/>
                  </a:cubicBezTo>
                  <a:cubicBezTo>
                    <a:pt x="3751" y="153"/>
                    <a:pt x="3694" y="153"/>
                    <a:pt x="3637" y="153"/>
                  </a:cubicBezTo>
                  <a:lnTo>
                    <a:pt x="3637" y="153"/>
                  </a:lnTo>
                  <a:cubicBezTo>
                    <a:pt x="3608" y="153"/>
                    <a:pt x="3580" y="153"/>
                    <a:pt x="3552" y="150"/>
                  </a:cubicBezTo>
                  <a:cubicBezTo>
                    <a:pt x="3432" y="137"/>
                    <a:pt x="3308" y="127"/>
                    <a:pt x="3188" y="120"/>
                  </a:cubicBezTo>
                  <a:cubicBezTo>
                    <a:pt x="2938" y="103"/>
                    <a:pt x="2695" y="77"/>
                    <a:pt x="2445" y="63"/>
                  </a:cubicBezTo>
                  <a:cubicBezTo>
                    <a:pt x="2191" y="50"/>
                    <a:pt x="1934" y="53"/>
                    <a:pt x="1678" y="40"/>
                  </a:cubicBezTo>
                  <a:cubicBezTo>
                    <a:pt x="1421" y="27"/>
                    <a:pt x="1167" y="10"/>
                    <a:pt x="914" y="7"/>
                  </a:cubicBezTo>
                  <a:cubicBezTo>
                    <a:pt x="620" y="0"/>
                    <a:pt x="330"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1"/>
            <p:cNvSpPr/>
            <p:nvPr/>
          </p:nvSpPr>
          <p:spPr>
            <a:xfrm>
              <a:off x="4223155" y="3052550"/>
              <a:ext cx="195650" cy="211130"/>
            </a:xfrm>
            <a:custGeom>
              <a:rect b="b" l="l" r="r" t="t"/>
              <a:pathLst>
                <a:path extrusionOk="0" h="2837" w="2629">
                  <a:moveTo>
                    <a:pt x="1220" y="251"/>
                  </a:moveTo>
                  <a:cubicBezTo>
                    <a:pt x="1268" y="251"/>
                    <a:pt x="1317" y="253"/>
                    <a:pt x="1365" y="258"/>
                  </a:cubicBezTo>
                  <a:cubicBezTo>
                    <a:pt x="1440" y="264"/>
                    <a:pt x="1533" y="278"/>
                    <a:pt x="1602" y="312"/>
                  </a:cubicBezTo>
                  <a:lnTo>
                    <a:pt x="1602" y="312"/>
                  </a:lnTo>
                  <a:cubicBezTo>
                    <a:pt x="1616" y="325"/>
                    <a:pt x="1635" y="336"/>
                    <a:pt x="1658" y="342"/>
                  </a:cubicBezTo>
                  <a:cubicBezTo>
                    <a:pt x="1702" y="355"/>
                    <a:pt x="1745" y="379"/>
                    <a:pt x="1778" y="412"/>
                  </a:cubicBezTo>
                  <a:cubicBezTo>
                    <a:pt x="1828" y="452"/>
                    <a:pt x="1875" y="495"/>
                    <a:pt x="1919" y="542"/>
                  </a:cubicBezTo>
                  <a:cubicBezTo>
                    <a:pt x="2009" y="625"/>
                    <a:pt x="2092" y="719"/>
                    <a:pt x="2165" y="819"/>
                  </a:cubicBezTo>
                  <a:cubicBezTo>
                    <a:pt x="2315" y="1046"/>
                    <a:pt x="2365" y="1329"/>
                    <a:pt x="2345" y="1596"/>
                  </a:cubicBezTo>
                  <a:cubicBezTo>
                    <a:pt x="2329" y="1833"/>
                    <a:pt x="2269" y="2086"/>
                    <a:pt x="2132" y="2276"/>
                  </a:cubicBezTo>
                  <a:cubicBezTo>
                    <a:pt x="2009" y="2446"/>
                    <a:pt x="1792" y="2550"/>
                    <a:pt x="1582" y="2580"/>
                  </a:cubicBezTo>
                  <a:cubicBezTo>
                    <a:pt x="1586" y="2579"/>
                    <a:pt x="1586" y="2578"/>
                    <a:pt x="1585" y="2578"/>
                  </a:cubicBezTo>
                  <a:cubicBezTo>
                    <a:pt x="1582" y="2578"/>
                    <a:pt x="1572" y="2580"/>
                    <a:pt x="1572" y="2580"/>
                  </a:cubicBezTo>
                  <a:lnTo>
                    <a:pt x="1528" y="2583"/>
                  </a:lnTo>
                  <a:cubicBezTo>
                    <a:pt x="1511" y="2583"/>
                    <a:pt x="1491" y="2584"/>
                    <a:pt x="1472" y="2584"/>
                  </a:cubicBezTo>
                  <a:cubicBezTo>
                    <a:pt x="1463" y="2584"/>
                    <a:pt x="1454" y="2584"/>
                    <a:pt x="1445" y="2583"/>
                  </a:cubicBezTo>
                  <a:cubicBezTo>
                    <a:pt x="1395" y="2583"/>
                    <a:pt x="1345" y="2580"/>
                    <a:pt x="1295" y="2570"/>
                  </a:cubicBezTo>
                  <a:cubicBezTo>
                    <a:pt x="1191" y="2553"/>
                    <a:pt x="1095" y="2520"/>
                    <a:pt x="998" y="2473"/>
                  </a:cubicBezTo>
                  <a:cubicBezTo>
                    <a:pt x="805" y="2370"/>
                    <a:pt x="645" y="2213"/>
                    <a:pt x="534" y="2023"/>
                  </a:cubicBezTo>
                  <a:cubicBezTo>
                    <a:pt x="298" y="1623"/>
                    <a:pt x="244" y="1096"/>
                    <a:pt x="478" y="679"/>
                  </a:cubicBezTo>
                  <a:cubicBezTo>
                    <a:pt x="605" y="455"/>
                    <a:pt x="825" y="302"/>
                    <a:pt x="1078" y="258"/>
                  </a:cubicBezTo>
                  <a:cubicBezTo>
                    <a:pt x="1125" y="253"/>
                    <a:pt x="1172" y="251"/>
                    <a:pt x="1220" y="251"/>
                  </a:cubicBezTo>
                  <a:close/>
                  <a:moveTo>
                    <a:pt x="1197" y="0"/>
                  </a:moveTo>
                  <a:cubicBezTo>
                    <a:pt x="1174" y="0"/>
                    <a:pt x="1151" y="1"/>
                    <a:pt x="1128" y="2"/>
                  </a:cubicBezTo>
                  <a:cubicBezTo>
                    <a:pt x="841" y="25"/>
                    <a:pt x="578" y="158"/>
                    <a:pt x="391" y="375"/>
                  </a:cubicBezTo>
                  <a:cubicBezTo>
                    <a:pt x="8" y="815"/>
                    <a:pt x="1" y="1472"/>
                    <a:pt x="231" y="1983"/>
                  </a:cubicBezTo>
                  <a:cubicBezTo>
                    <a:pt x="338" y="2236"/>
                    <a:pt x="511" y="2450"/>
                    <a:pt x="735" y="2610"/>
                  </a:cubicBezTo>
                  <a:cubicBezTo>
                    <a:pt x="948" y="2756"/>
                    <a:pt x="1205" y="2836"/>
                    <a:pt x="1465" y="2836"/>
                  </a:cubicBezTo>
                  <a:cubicBezTo>
                    <a:pt x="1735" y="2836"/>
                    <a:pt x="1992" y="2740"/>
                    <a:pt x="2199" y="2566"/>
                  </a:cubicBezTo>
                  <a:cubicBezTo>
                    <a:pt x="2412" y="2386"/>
                    <a:pt x="2519" y="2103"/>
                    <a:pt x="2566" y="1836"/>
                  </a:cubicBezTo>
                  <a:cubicBezTo>
                    <a:pt x="2629" y="1509"/>
                    <a:pt x="2599" y="1169"/>
                    <a:pt x="2472" y="862"/>
                  </a:cubicBezTo>
                  <a:cubicBezTo>
                    <a:pt x="2409" y="719"/>
                    <a:pt x="2322" y="589"/>
                    <a:pt x="2212" y="479"/>
                  </a:cubicBezTo>
                  <a:cubicBezTo>
                    <a:pt x="2119" y="379"/>
                    <a:pt x="2015" y="282"/>
                    <a:pt x="1909" y="195"/>
                  </a:cubicBezTo>
                  <a:cubicBezTo>
                    <a:pt x="1857" y="156"/>
                    <a:pt x="1803" y="125"/>
                    <a:pt x="1744" y="107"/>
                  </a:cubicBezTo>
                  <a:lnTo>
                    <a:pt x="1744" y="107"/>
                  </a:lnTo>
                  <a:cubicBezTo>
                    <a:pt x="1651" y="44"/>
                    <a:pt x="1530" y="28"/>
                    <a:pt x="1422" y="15"/>
                  </a:cubicBezTo>
                  <a:cubicBezTo>
                    <a:pt x="1348" y="5"/>
                    <a:pt x="1272" y="0"/>
                    <a:pt x="11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1"/>
            <p:cNvSpPr/>
            <p:nvPr/>
          </p:nvSpPr>
          <p:spPr>
            <a:xfrm>
              <a:off x="4314989" y="3143863"/>
              <a:ext cx="28131" cy="32298"/>
            </a:xfrm>
            <a:custGeom>
              <a:rect b="b" l="l" r="r" t="t"/>
              <a:pathLst>
                <a:path extrusionOk="0" h="434" w="378">
                  <a:moveTo>
                    <a:pt x="68" y="135"/>
                  </a:moveTo>
                  <a:lnTo>
                    <a:pt x="71" y="142"/>
                  </a:lnTo>
                  <a:cubicBezTo>
                    <a:pt x="68" y="139"/>
                    <a:pt x="68" y="135"/>
                    <a:pt x="68" y="135"/>
                  </a:cubicBezTo>
                  <a:close/>
                  <a:moveTo>
                    <a:pt x="151" y="1"/>
                  </a:moveTo>
                  <a:cubicBezTo>
                    <a:pt x="111" y="1"/>
                    <a:pt x="73" y="17"/>
                    <a:pt x="44" y="45"/>
                  </a:cubicBezTo>
                  <a:cubicBezTo>
                    <a:pt x="24" y="62"/>
                    <a:pt x="8" y="89"/>
                    <a:pt x="4" y="119"/>
                  </a:cubicBezTo>
                  <a:cubicBezTo>
                    <a:pt x="1" y="145"/>
                    <a:pt x="14" y="175"/>
                    <a:pt x="38" y="189"/>
                  </a:cubicBezTo>
                  <a:cubicBezTo>
                    <a:pt x="43" y="191"/>
                    <a:pt x="49" y="192"/>
                    <a:pt x="54" y="192"/>
                  </a:cubicBezTo>
                  <a:cubicBezTo>
                    <a:pt x="65" y="192"/>
                    <a:pt x="74" y="188"/>
                    <a:pt x="81" y="179"/>
                  </a:cubicBezTo>
                  <a:cubicBezTo>
                    <a:pt x="88" y="162"/>
                    <a:pt x="81" y="145"/>
                    <a:pt x="68" y="135"/>
                  </a:cubicBezTo>
                  <a:lnTo>
                    <a:pt x="68" y="135"/>
                  </a:lnTo>
                  <a:cubicBezTo>
                    <a:pt x="68" y="135"/>
                    <a:pt x="68" y="135"/>
                    <a:pt x="68" y="135"/>
                  </a:cubicBezTo>
                  <a:lnTo>
                    <a:pt x="68" y="135"/>
                  </a:lnTo>
                  <a:cubicBezTo>
                    <a:pt x="68" y="135"/>
                    <a:pt x="68" y="135"/>
                    <a:pt x="68" y="135"/>
                  </a:cubicBezTo>
                  <a:cubicBezTo>
                    <a:pt x="68" y="129"/>
                    <a:pt x="68" y="125"/>
                    <a:pt x="68" y="119"/>
                  </a:cubicBezTo>
                  <a:cubicBezTo>
                    <a:pt x="78" y="105"/>
                    <a:pt x="84" y="95"/>
                    <a:pt x="98" y="85"/>
                  </a:cubicBezTo>
                  <a:lnTo>
                    <a:pt x="104" y="79"/>
                  </a:lnTo>
                  <a:lnTo>
                    <a:pt x="111" y="79"/>
                  </a:lnTo>
                  <a:cubicBezTo>
                    <a:pt x="118" y="75"/>
                    <a:pt x="124" y="72"/>
                    <a:pt x="131" y="72"/>
                  </a:cubicBezTo>
                  <a:lnTo>
                    <a:pt x="174" y="72"/>
                  </a:lnTo>
                  <a:cubicBezTo>
                    <a:pt x="201" y="75"/>
                    <a:pt x="228" y="85"/>
                    <a:pt x="251" y="102"/>
                  </a:cubicBezTo>
                  <a:lnTo>
                    <a:pt x="261" y="105"/>
                  </a:lnTo>
                  <a:cubicBezTo>
                    <a:pt x="263" y="107"/>
                    <a:pt x="263" y="107"/>
                    <a:pt x="262" y="107"/>
                  </a:cubicBezTo>
                  <a:cubicBezTo>
                    <a:pt x="262" y="107"/>
                    <a:pt x="261" y="107"/>
                    <a:pt x="261" y="109"/>
                  </a:cubicBezTo>
                  <a:cubicBezTo>
                    <a:pt x="268" y="112"/>
                    <a:pt x="271" y="119"/>
                    <a:pt x="278" y="125"/>
                  </a:cubicBezTo>
                  <a:cubicBezTo>
                    <a:pt x="277" y="124"/>
                    <a:pt x="277" y="123"/>
                    <a:pt x="277" y="123"/>
                  </a:cubicBezTo>
                  <a:lnTo>
                    <a:pt x="277" y="123"/>
                  </a:lnTo>
                  <a:cubicBezTo>
                    <a:pt x="277" y="123"/>
                    <a:pt x="281" y="129"/>
                    <a:pt x="281" y="129"/>
                  </a:cubicBezTo>
                  <a:cubicBezTo>
                    <a:pt x="281" y="132"/>
                    <a:pt x="284" y="132"/>
                    <a:pt x="284" y="135"/>
                  </a:cubicBezTo>
                  <a:cubicBezTo>
                    <a:pt x="288" y="142"/>
                    <a:pt x="291" y="149"/>
                    <a:pt x="294" y="155"/>
                  </a:cubicBezTo>
                  <a:lnTo>
                    <a:pt x="294" y="159"/>
                  </a:lnTo>
                  <a:cubicBezTo>
                    <a:pt x="294" y="162"/>
                    <a:pt x="298" y="165"/>
                    <a:pt x="298" y="169"/>
                  </a:cubicBezTo>
                  <a:cubicBezTo>
                    <a:pt x="301" y="172"/>
                    <a:pt x="301" y="179"/>
                    <a:pt x="301" y="185"/>
                  </a:cubicBezTo>
                  <a:lnTo>
                    <a:pt x="301" y="195"/>
                  </a:lnTo>
                  <a:lnTo>
                    <a:pt x="301" y="215"/>
                  </a:lnTo>
                  <a:lnTo>
                    <a:pt x="301" y="235"/>
                  </a:lnTo>
                  <a:lnTo>
                    <a:pt x="301" y="239"/>
                  </a:lnTo>
                  <a:lnTo>
                    <a:pt x="301" y="249"/>
                  </a:lnTo>
                  <a:cubicBezTo>
                    <a:pt x="301" y="259"/>
                    <a:pt x="298" y="269"/>
                    <a:pt x="294" y="282"/>
                  </a:cubicBezTo>
                  <a:cubicBezTo>
                    <a:pt x="291" y="285"/>
                    <a:pt x="291" y="289"/>
                    <a:pt x="291" y="292"/>
                  </a:cubicBezTo>
                  <a:cubicBezTo>
                    <a:pt x="291" y="291"/>
                    <a:pt x="291" y="291"/>
                    <a:pt x="291" y="291"/>
                  </a:cubicBezTo>
                  <a:cubicBezTo>
                    <a:pt x="290" y="291"/>
                    <a:pt x="289" y="293"/>
                    <a:pt x="290" y="293"/>
                  </a:cubicBezTo>
                  <a:cubicBezTo>
                    <a:pt x="290" y="293"/>
                    <a:pt x="290" y="293"/>
                    <a:pt x="291" y="292"/>
                  </a:cubicBezTo>
                  <a:lnTo>
                    <a:pt x="291" y="292"/>
                  </a:lnTo>
                  <a:cubicBezTo>
                    <a:pt x="291" y="299"/>
                    <a:pt x="284" y="305"/>
                    <a:pt x="281" y="309"/>
                  </a:cubicBezTo>
                  <a:cubicBezTo>
                    <a:pt x="278" y="315"/>
                    <a:pt x="274" y="319"/>
                    <a:pt x="271" y="325"/>
                  </a:cubicBezTo>
                  <a:lnTo>
                    <a:pt x="268" y="332"/>
                  </a:lnTo>
                  <a:cubicBezTo>
                    <a:pt x="268" y="332"/>
                    <a:pt x="268" y="332"/>
                    <a:pt x="264" y="335"/>
                  </a:cubicBezTo>
                  <a:cubicBezTo>
                    <a:pt x="264" y="335"/>
                    <a:pt x="264" y="335"/>
                    <a:pt x="264" y="335"/>
                  </a:cubicBezTo>
                  <a:cubicBezTo>
                    <a:pt x="263" y="335"/>
                    <a:pt x="262" y="336"/>
                    <a:pt x="263" y="336"/>
                  </a:cubicBezTo>
                  <a:cubicBezTo>
                    <a:pt x="263" y="336"/>
                    <a:pt x="264" y="336"/>
                    <a:pt x="264" y="336"/>
                  </a:cubicBezTo>
                  <a:lnTo>
                    <a:pt x="264" y="336"/>
                  </a:lnTo>
                  <a:cubicBezTo>
                    <a:pt x="258" y="342"/>
                    <a:pt x="251" y="352"/>
                    <a:pt x="244" y="359"/>
                  </a:cubicBezTo>
                  <a:cubicBezTo>
                    <a:pt x="244" y="359"/>
                    <a:pt x="240" y="362"/>
                    <a:pt x="239" y="362"/>
                  </a:cubicBezTo>
                  <a:cubicBezTo>
                    <a:pt x="238" y="362"/>
                    <a:pt x="239" y="361"/>
                    <a:pt x="241" y="359"/>
                  </a:cubicBezTo>
                  <a:lnTo>
                    <a:pt x="241" y="359"/>
                  </a:lnTo>
                  <a:lnTo>
                    <a:pt x="234" y="362"/>
                  </a:lnTo>
                  <a:cubicBezTo>
                    <a:pt x="231" y="366"/>
                    <a:pt x="228" y="369"/>
                    <a:pt x="221" y="369"/>
                  </a:cubicBezTo>
                  <a:lnTo>
                    <a:pt x="218" y="372"/>
                  </a:lnTo>
                  <a:lnTo>
                    <a:pt x="211" y="376"/>
                  </a:lnTo>
                  <a:lnTo>
                    <a:pt x="178" y="376"/>
                  </a:lnTo>
                  <a:lnTo>
                    <a:pt x="168" y="372"/>
                  </a:lnTo>
                  <a:lnTo>
                    <a:pt x="171" y="372"/>
                  </a:lnTo>
                  <a:lnTo>
                    <a:pt x="164" y="369"/>
                  </a:lnTo>
                  <a:cubicBezTo>
                    <a:pt x="161" y="366"/>
                    <a:pt x="154" y="362"/>
                    <a:pt x="148" y="359"/>
                  </a:cubicBezTo>
                  <a:lnTo>
                    <a:pt x="144" y="355"/>
                  </a:lnTo>
                  <a:lnTo>
                    <a:pt x="138" y="349"/>
                  </a:lnTo>
                  <a:cubicBezTo>
                    <a:pt x="131" y="342"/>
                    <a:pt x="124" y="335"/>
                    <a:pt x="124" y="332"/>
                  </a:cubicBezTo>
                  <a:cubicBezTo>
                    <a:pt x="118" y="323"/>
                    <a:pt x="108" y="317"/>
                    <a:pt x="97" y="317"/>
                  </a:cubicBezTo>
                  <a:cubicBezTo>
                    <a:pt x="92" y="317"/>
                    <a:pt x="86" y="319"/>
                    <a:pt x="81" y="322"/>
                  </a:cubicBezTo>
                  <a:cubicBezTo>
                    <a:pt x="68" y="329"/>
                    <a:pt x="61" y="349"/>
                    <a:pt x="71" y="362"/>
                  </a:cubicBezTo>
                  <a:cubicBezTo>
                    <a:pt x="98" y="408"/>
                    <a:pt x="144" y="434"/>
                    <a:pt x="193" y="434"/>
                  </a:cubicBezTo>
                  <a:cubicBezTo>
                    <a:pt x="206" y="434"/>
                    <a:pt x="218" y="432"/>
                    <a:pt x="231" y="429"/>
                  </a:cubicBezTo>
                  <a:cubicBezTo>
                    <a:pt x="288" y="409"/>
                    <a:pt x="331" y="362"/>
                    <a:pt x="351" y="305"/>
                  </a:cubicBezTo>
                  <a:cubicBezTo>
                    <a:pt x="378" y="245"/>
                    <a:pt x="378" y="179"/>
                    <a:pt x="351" y="119"/>
                  </a:cubicBezTo>
                  <a:cubicBezTo>
                    <a:pt x="318" y="49"/>
                    <a:pt x="248" y="5"/>
                    <a:pt x="171" y="2"/>
                  </a:cubicBezTo>
                  <a:cubicBezTo>
                    <a:pt x="164" y="1"/>
                    <a:pt x="157" y="1"/>
                    <a:pt x="1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1"/>
            <p:cNvSpPr/>
            <p:nvPr/>
          </p:nvSpPr>
          <p:spPr>
            <a:xfrm>
              <a:off x="4292514" y="3170059"/>
              <a:ext cx="39666" cy="69732"/>
            </a:xfrm>
            <a:custGeom>
              <a:rect b="b" l="l" r="r" t="t"/>
              <a:pathLst>
                <a:path extrusionOk="0" h="937" w="533">
                  <a:moveTo>
                    <a:pt x="499" y="1"/>
                  </a:moveTo>
                  <a:cubicBezTo>
                    <a:pt x="483" y="1"/>
                    <a:pt x="468" y="12"/>
                    <a:pt x="470" y="34"/>
                  </a:cubicBezTo>
                  <a:cubicBezTo>
                    <a:pt x="473" y="104"/>
                    <a:pt x="423" y="174"/>
                    <a:pt x="386" y="230"/>
                  </a:cubicBezTo>
                  <a:cubicBezTo>
                    <a:pt x="346" y="290"/>
                    <a:pt x="303" y="354"/>
                    <a:pt x="263" y="420"/>
                  </a:cubicBezTo>
                  <a:cubicBezTo>
                    <a:pt x="169" y="574"/>
                    <a:pt x="49" y="717"/>
                    <a:pt x="6" y="897"/>
                  </a:cubicBezTo>
                  <a:cubicBezTo>
                    <a:pt x="0" y="921"/>
                    <a:pt x="19" y="937"/>
                    <a:pt x="38" y="937"/>
                  </a:cubicBezTo>
                  <a:cubicBezTo>
                    <a:pt x="50" y="937"/>
                    <a:pt x="62" y="930"/>
                    <a:pt x="66" y="914"/>
                  </a:cubicBezTo>
                  <a:cubicBezTo>
                    <a:pt x="113" y="727"/>
                    <a:pt x="243" y="580"/>
                    <a:pt x="333" y="417"/>
                  </a:cubicBezTo>
                  <a:cubicBezTo>
                    <a:pt x="373" y="354"/>
                    <a:pt x="416" y="294"/>
                    <a:pt x="460" y="230"/>
                  </a:cubicBezTo>
                  <a:cubicBezTo>
                    <a:pt x="503" y="174"/>
                    <a:pt x="530" y="104"/>
                    <a:pt x="533" y="34"/>
                  </a:cubicBezTo>
                  <a:cubicBezTo>
                    <a:pt x="531" y="12"/>
                    <a:pt x="515" y="1"/>
                    <a:pt x="4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1"/>
            <p:cNvSpPr/>
            <p:nvPr/>
          </p:nvSpPr>
          <p:spPr>
            <a:xfrm>
              <a:off x="4322654" y="3171771"/>
              <a:ext cx="71369" cy="44875"/>
            </a:xfrm>
            <a:custGeom>
              <a:rect b="b" l="l" r="r" t="t"/>
              <a:pathLst>
                <a:path extrusionOk="0" h="603" w="959">
                  <a:moveTo>
                    <a:pt x="45" y="0"/>
                  </a:moveTo>
                  <a:cubicBezTo>
                    <a:pt x="21" y="0"/>
                    <a:pt x="1" y="31"/>
                    <a:pt x="21" y="54"/>
                  </a:cubicBezTo>
                  <a:cubicBezTo>
                    <a:pt x="81" y="104"/>
                    <a:pt x="148" y="151"/>
                    <a:pt x="215" y="187"/>
                  </a:cubicBezTo>
                  <a:cubicBezTo>
                    <a:pt x="295" y="234"/>
                    <a:pt x="368" y="284"/>
                    <a:pt x="445" y="334"/>
                  </a:cubicBezTo>
                  <a:cubicBezTo>
                    <a:pt x="592" y="427"/>
                    <a:pt x="742" y="544"/>
                    <a:pt x="908" y="601"/>
                  </a:cubicBezTo>
                  <a:cubicBezTo>
                    <a:pt x="912" y="602"/>
                    <a:pt x="915" y="603"/>
                    <a:pt x="919" y="603"/>
                  </a:cubicBezTo>
                  <a:cubicBezTo>
                    <a:pt x="948" y="603"/>
                    <a:pt x="958" y="553"/>
                    <a:pt x="925" y="541"/>
                  </a:cubicBezTo>
                  <a:cubicBezTo>
                    <a:pt x="845" y="511"/>
                    <a:pt x="772" y="471"/>
                    <a:pt x="698" y="421"/>
                  </a:cubicBezTo>
                  <a:cubicBezTo>
                    <a:pt x="625" y="374"/>
                    <a:pt x="551" y="327"/>
                    <a:pt x="475" y="281"/>
                  </a:cubicBezTo>
                  <a:cubicBezTo>
                    <a:pt x="401" y="234"/>
                    <a:pt x="335" y="187"/>
                    <a:pt x="261" y="141"/>
                  </a:cubicBezTo>
                  <a:cubicBezTo>
                    <a:pt x="191" y="104"/>
                    <a:pt x="125" y="61"/>
                    <a:pt x="68" y="11"/>
                  </a:cubicBezTo>
                  <a:cubicBezTo>
                    <a:pt x="61" y="3"/>
                    <a:pt x="53"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1"/>
            <p:cNvSpPr/>
            <p:nvPr/>
          </p:nvSpPr>
          <p:spPr>
            <a:xfrm>
              <a:off x="4334264" y="3155547"/>
              <a:ext cx="65118" cy="36391"/>
            </a:xfrm>
            <a:custGeom>
              <a:rect b="b" l="l" r="r" t="t"/>
              <a:pathLst>
                <a:path extrusionOk="0" h="489" w="875">
                  <a:moveTo>
                    <a:pt x="43" y="0"/>
                  </a:moveTo>
                  <a:cubicBezTo>
                    <a:pt x="17" y="0"/>
                    <a:pt x="1" y="39"/>
                    <a:pt x="29" y="58"/>
                  </a:cubicBezTo>
                  <a:cubicBezTo>
                    <a:pt x="292" y="205"/>
                    <a:pt x="539" y="379"/>
                    <a:pt x="826" y="485"/>
                  </a:cubicBezTo>
                  <a:cubicBezTo>
                    <a:pt x="830" y="487"/>
                    <a:pt x="834" y="488"/>
                    <a:pt x="838" y="488"/>
                  </a:cubicBezTo>
                  <a:cubicBezTo>
                    <a:pt x="866" y="488"/>
                    <a:pt x="875" y="440"/>
                    <a:pt x="842" y="425"/>
                  </a:cubicBezTo>
                  <a:cubicBezTo>
                    <a:pt x="562" y="322"/>
                    <a:pt x="319" y="148"/>
                    <a:pt x="59" y="5"/>
                  </a:cubicBezTo>
                  <a:cubicBezTo>
                    <a:pt x="53" y="2"/>
                    <a:pt x="48"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1"/>
            <p:cNvSpPr/>
            <p:nvPr/>
          </p:nvSpPr>
          <p:spPr>
            <a:xfrm>
              <a:off x="4336347" y="3105239"/>
              <a:ext cx="46736" cy="57303"/>
            </a:xfrm>
            <a:custGeom>
              <a:rect b="b" l="l" r="r" t="t"/>
              <a:pathLst>
                <a:path extrusionOk="0" h="770" w="628">
                  <a:moveTo>
                    <a:pt x="585" y="1"/>
                  </a:moveTo>
                  <a:cubicBezTo>
                    <a:pt x="578" y="1"/>
                    <a:pt x="571" y="4"/>
                    <a:pt x="564" y="11"/>
                  </a:cubicBezTo>
                  <a:cubicBezTo>
                    <a:pt x="464" y="124"/>
                    <a:pt x="381" y="251"/>
                    <a:pt x="291" y="374"/>
                  </a:cubicBezTo>
                  <a:cubicBezTo>
                    <a:pt x="247" y="431"/>
                    <a:pt x="201" y="488"/>
                    <a:pt x="157" y="544"/>
                  </a:cubicBezTo>
                  <a:cubicBezTo>
                    <a:pt x="117" y="604"/>
                    <a:pt x="71" y="664"/>
                    <a:pt x="24" y="714"/>
                  </a:cubicBezTo>
                  <a:cubicBezTo>
                    <a:pt x="1" y="738"/>
                    <a:pt x="24" y="769"/>
                    <a:pt x="48" y="769"/>
                  </a:cubicBezTo>
                  <a:cubicBezTo>
                    <a:pt x="55" y="769"/>
                    <a:pt x="62" y="767"/>
                    <a:pt x="67" y="761"/>
                  </a:cubicBezTo>
                  <a:lnTo>
                    <a:pt x="71" y="761"/>
                  </a:lnTo>
                  <a:cubicBezTo>
                    <a:pt x="114" y="711"/>
                    <a:pt x="157" y="658"/>
                    <a:pt x="194" y="601"/>
                  </a:cubicBezTo>
                  <a:cubicBezTo>
                    <a:pt x="237" y="541"/>
                    <a:pt x="284" y="484"/>
                    <a:pt x="327" y="428"/>
                  </a:cubicBezTo>
                  <a:cubicBezTo>
                    <a:pt x="421" y="301"/>
                    <a:pt x="508" y="174"/>
                    <a:pt x="608" y="54"/>
                  </a:cubicBezTo>
                  <a:cubicBezTo>
                    <a:pt x="628" y="31"/>
                    <a:pt x="608" y="1"/>
                    <a:pt x="5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1"/>
            <p:cNvSpPr/>
            <p:nvPr/>
          </p:nvSpPr>
          <p:spPr>
            <a:xfrm>
              <a:off x="4321240" y="3082318"/>
              <a:ext cx="47108" cy="67797"/>
            </a:xfrm>
            <a:custGeom>
              <a:rect b="b" l="l" r="r" t="t"/>
              <a:pathLst>
                <a:path extrusionOk="0" h="911" w="633">
                  <a:moveTo>
                    <a:pt x="591" y="1"/>
                  </a:moveTo>
                  <a:cubicBezTo>
                    <a:pt x="582" y="1"/>
                    <a:pt x="573" y="5"/>
                    <a:pt x="567" y="15"/>
                  </a:cubicBezTo>
                  <a:cubicBezTo>
                    <a:pt x="484" y="162"/>
                    <a:pt x="377" y="299"/>
                    <a:pt x="280" y="439"/>
                  </a:cubicBezTo>
                  <a:cubicBezTo>
                    <a:pt x="187" y="582"/>
                    <a:pt x="104" y="722"/>
                    <a:pt x="17" y="866"/>
                  </a:cubicBezTo>
                  <a:cubicBezTo>
                    <a:pt x="1" y="889"/>
                    <a:pt x="21" y="910"/>
                    <a:pt x="43" y="910"/>
                  </a:cubicBezTo>
                  <a:cubicBezTo>
                    <a:pt x="53" y="910"/>
                    <a:pt x="63" y="906"/>
                    <a:pt x="70" y="896"/>
                  </a:cubicBezTo>
                  <a:cubicBezTo>
                    <a:pt x="160" y="756"/>
                    <a:pt x="240" y="609"/>
                    <a:pt x="334" y="472"/>
                  </a:cubicBezTo>
                  <a:cubicBezTo>
                    <a:pt x="427" y="332"/>
                    <a:pt x="534" y="195"/>
                    <a:pt x="621" y="45"/>
                  </a:cubicBezTo>
                  <a:cubicBezTo>
                    <a:pt x="632" y="22"/>
                    <a:pt x="612" y="1"/>
                    <a:pt x="5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1"/>
            <p:cNvSpPr/>
            <p:nvPr/>
          </p:nvSpPr>
          <p:spPr>
            <a:xfrm>
              <a:off x="4334933" y="3162543"/>
              <a:ext cx="39740" cy="74941"/>
            </a:xfrm>
            <a:custGeom>
              <a:rect b="b" l="l" r="r" t="t"/>
              <a:pathLst>
                <a:path extrusionOk="0" h="1007" w="534">
                  <a:moveTo>
                    <a:pt x="47" y="1"/>
                  </a:moveTo>
                  <a:cubicBezTo>
                    <a:pt x="24" y="1"/>
                    <a:pt x="1" y="24"/>
                    <a:pt x="20" y="48"/>
                  </a:cubicBezTo>
                  <a:cubicBezTo>
                    <a:pt x="70" y="115"/>
                    <a:pt x="90" y="198"/>
                    <a:pt x="126" y="275"/>
                  </a:cubicBezTo>
                  <a:cubicBezTo>
                    <a:pt x="166" y="361"/>
                    <a:pt x="206" y="451"/>
                    <a:pt x="246" y="538"/>
                  </a:cubicBezTo>
                  <a:cubicBezTo>
                    <a:pt x="310" y="695"/>
                    <a:pt x="383" y="845"/>
                    <a:pt x="463" y="992"/>
                  </a:cubicBezTo>
                  <a:cubicBezTo>
                    <a:pt x="470" y="1002"/>
                    <a:pt x="480" y="1006"/>
                    <a:pt x="490" y="1006"/>
                  </a:cubicBezTo>
                  <a:cubicBezTo>
                    <a:pt x="512" y="1006"/>
                    <a:pt x="534" y="984"/>
                    <a:pt x="520" y="958"/>
                  </a:cubicBezTo>
                  <a:cubicBezTo>
                    <a:pt x="437" y="812"/>
                    <a:pt x="363" y="661"/>
                    <a:pt x="300" y="508"/>
                  </a:cubicBezTo>
                  <a:cubicBezTo>
                    <a:pt x="260" y="421"/>
                    <a:pt x="220" y="338"/>
                    <a:pt x="183" y="251"/>
                  </a:cubicBezTo>
                  <a:cubicBezTo>
                    <a:pt x="146" y="171"/>
                    <a:pt x="126" y="84"/>
                    <a:pt x="73" y="14"/>
                  </a:cubicBezTo>
                  <a:cubicBezTo>
                    <a:pt x="66" y="5"/>
                    <a:pt x="56" y="1"/>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1"/>
            <p:cNvSpPr/>
            <p:nvPr/>
          </p:nvSpPr>
          <p:spPr>
            <a:xfrm>
              <a:off x="4320645" y="3174004"/>
              <a:ext cx="29991" cy="68690"/>
            </a:xfrm>
            <a:custGeom>
              <a:rect b="b" l="l" r="r" t="t"/>
              <a:pathLst>
                <a:path extrusionOk="0" h="923" w="403">
                  <a:moveTo>
                    <a:pt x="41" y="1"/>
                  </a:moveTo>
                  <a:cubicBezTo>
                    <a:pt x="21" y="1"/>
                    <a:pt x="0" y="22"/>
                    <a:pt x="12" y="47"/>
                  </a:cubicBezTo>
                  <a:lnTo>
                    <a:pt x="15" y="47"/>
                  </a:lnTo>
                  <a:cubicBezTo>
                    <a:pt x="82" y="197"/>
                    <a:pt x="122" y="354"/>
                    <a:pt x="182" y="504"/>
                  </a:cubicBezTo>
                  <a:cubicBezTo>
                    <a:pt x="208" y="577"/>
                    <a:pt x="238" y="648"/>
                    <a:pt x="265" y="721"/>
                  </a:cubicBezTo>
                  <a:cubicBezTo>
                    <a:pt x="278" y="788"/>
                    <a:pt x="302" y="851"/>
                    <a:pt x="335" y="908"/>
                  </a:cubicBezTo>
                  <a:cubicBezTo>
                    <a:pt x="341" y="918"/>
                    <a:pt x="351" y="922"/>
                    <a:pt x="360" y="922"/>
                  </a:cubicBezTo>
                  <a:cubicBezTo>
                    <a:pt x="381" y="922"/>
                    <a:pt x="402" y="901"/>
                    <a:pt x="388" y="878"/>
                  </a:cubicBezTo>
                  <a:cubicBezTo>
                    <a:pt x="368" y="844"/>
                    <a:pt x="355" y="811"/>
                    <a:pt x="348" y="774"/>
                  </a:cubicBezTo>
                  <a:cubicBezTo>
                    <a:pt x="338" y="741"/>
                    <a:pt x="325" y="708"/>
                    <a:pt x="315" y="674"/>
                  </a:cubicBezTo>
                  <a:cubicBezTo>
                    <a:pt x="288" y="601"/>
                    <a:pt x="255" y="531"/>
                    <a:pt x="228" y="457"/>
                  </a:cubicBezTo>
                  <a:cubicBezTo>
                    <a:pt x="172" y="311"/>
                    <a:pt x="132" y="161"/>
                    <a:pt x="65" y="17"/>
                  </a:cubicBezTo>
                  <a:cubicBezTo>
                    <a:pt x="60" y="5"/>
                    <a:pt x="50" y="1"/>
                    <a:pt x="4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1"/>
            <p:cNvSpPr/>
            <p:nvPr/>
          </p:nvSpPr>
          <p:spPr>
            <a:xfrm>
              <a:off x="4332626" y="3066541"/>
              <a:ext cx="6772" cy="85136"/>
            </a:xfrm>
            <a:custGeom>
              <a:rect b="b" l="l" r="r" t="t"/>
              <a:pathLst>
                <a:path extrusionOk="0" h="1144" w="91">
                  <a:moveTo>
                    <a:pt x="58" y="1"/>
                  </a:moveTo>
                  <a:cubicBezTo>
                    <a:pt x="40" y="1"/>
                    <a:pt x="20" y="16"/>
                    <a:pt x="24" y="40"/>
                  </a:cubicBezTo>
                  <a:cubicBezTo>
                    <a:pt x="27" y="91"/>
                    <a:pt x="27" y="137"/>
                    <a:pt x="21" y="187"/>
                  </a:cubicBezTo>
                  <a:cubicBezTo>
                    <a:pt x="21" y="227"/>
                    <a:pt x="21" y="267"/>
                    <a:pt x="17" y="307"/>
                  </a:cubicBezTo>
                  <a:cubicBezTo>
                    <a:pt x="14" y="397"/>
                    <a:pt x="14" y="487"/>
                    <a:pt x="11" y="581"/>
                  </a:cubicBezTo>
                  <a:cubicBezTo>
                    <a:pt x="7" y="758"/>
                    <a:pt x="1" y="934"/>
                    <a:pt x="1" y="1111"/>
                  </a:cubicBezTo>
                  <a:cubicBezTo>
                    <a:pt x="1" y="1133"/>
                    <a:pt x="16" y="1144"/>
                    <a:pt x="32" y="1144"/>
                  </a:cubicBezTo>
                  <a:cubicBezTo>
                    <a:pt x="48" y="1144"/>
                    <a:pt x="64" y="1133"/>
                    <a:pt x="64" y="1111"/>
                  </a:cubicBezTo>
                  <a:cubicBezTo>
                    <a:pt x="64" y="928"/>
                    <a:pt x="71" y="744"/>
                    <a:pt x="74" y="561"/>
                  </a:cubicBezTo>
                  <a:cubicBezTo>
                    <a:pt x="74" y="467"/>
                    <a:pt x="77" y="377"/>
                    <a:pt x="81" y="287"/>
                  </a:cubicBezTo>
                  <a:cubicBezTo>
                    <a:pt x="84" y="241"/>
                    <a:pt x="84" y="194"/>
                    <a:pt x="84" y="147"/>
                  </a:cubicBezTo>
                  <a:cubicBezTo>
                    <a:pt x="91" y="104"/>
                    <a:pt x="91" y="64"/>
                    <a:pt x="84" y="24"/>
                  </a:cubicBezTo>
                  <a:cubicBezTo>
                    <a:pt x="81" y="8"/>
                    <a:pt x="70"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1"/>
            <p:cNvSpPr/>
            <p:nvPr/>
          </p:nvSpPr>
          <p:spPr>
            <a:xfrm>
              <a:off x="4333594" y="3161129"/>
              <a:ext cx="7963" cy="85657"/>
            </a:xfrm>
            <a:custGeom>
              <a:rect b="b" l="l" r="r" t="t"/>
              <a:pathLst>
                <a:path extrusionOk="0" h="1151" w="107">
                  <a:moveTo>
                    <a:pt x="44" y="0"/>
                  </a:moveTo>
                  <a:cubicBezTo>
                    <a:pt x="28" y="0"/>
                    <a:pt x="13" y="10"/>
                    <a:pt x="11" y="30"/>
                  </a:cubicBezTo>
                  <a:cubicBezTo>
                    <a:pt x="1" y="200"/>
                    <a:pt x="21" y="374"/>
                    <a:pt x="21" y="544"/>
                  </a:cubicBezTo>
                  <a:cubicBezTo>
                    <a:pt x="14" y="740"/>
                    <a:pt x="21" y="934"/>
                    <a:pt x="44" y="1127"/>
                  </a:cubicBezTo>
                  <a:cubicBezTo>
                    <a:pt x="46" y="1143"/>
                    <a:pt x="56" y="1150"/>
                    <a:pt x="68" y="1150"/>
                  </a:cubicBezTo>
                  <a:cubicBezTo>
                    <a:pt x="86" y="1150"/>
                    <a:pt x="106" y="1135"/>
                    <a:pt x="104" y="1111"/>
                  </a:cubicBezTo>
                  <a:cubicBezTo>
                    <a:pt x="74" y="917"/>
                    <a:pt x="84" y="720"/>
                    <a:pt x="84" y="527"/>
                  </a:cubicBezTo>
                  <a:cubicBezTo>
                    <a:pt x="84" y="360"/>
                    <a:pt x="61" y="197"/>
                    <a:pt x="74" y="30"/>
                  </a:cubicBezTo>
                  <a:cubicBezTo>
                    <a:pt x="74" y="10"/>
                    <a:pt x="59"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1"/>
            <p:cNvSpPr/>
            <p:nvPr/>
          </p:nvSpPr>
          <p:spPr>
            <a:xfrm>
              <a:off x="4335082" y="2808006"/>
              <a:ext cx="19572" cy="156133"/>
            </a:xfrm>
            <a:custGeom>
              <a:rect b="b" l="l" r="r" t="t"/>
              <a:pathLst>
                <a:path extrusionOk="0" h="2098" w="263">
                  <a:moveTo>
                    <a:pt x="219" y="1"/>
                  </a:moveTo>
                  <a:cubicBezTo>
                    <a:pt x="215" y="1"/>
                    <a:pt x="212" y="1"/>
                    <a:pt x="208" y="3"/>
                  </a:cubicBezTo>
                  <a:cubicBezTo>
                    <a:pt x="148" y="23"/>
                    <a:pt x="74" y="26"/>
                    <a:pt x="41" y="89"/>
                  </a:cubicBezTo>
                  <a:cubicBezTo>
                    <a:pt x="18" y="146"/>
                    <a:pt x="11" y="209"/>
                    <a:pt x="18" y="269"/>
                  </a:cubicBezTo>
                  <a:cubicBezTo>
                    <a:pt x="24" y="460"/>
                    <a:pt x="8" y="650"/>
                    <a:pt x="4" y="836"/>
                  </a:cubicBezTo>
                  <a:cubicBezTo>
                    <a:pt x="1" y="1237"/>
                    <a:pt x="18" y="1637"/>
                    <a:pt x="31" y="2037"/>
                  </a:cubicBezTo>
                  <a:cubicBezTo>
                    <a:pt x="34" y="2050"/>
                    <a:pt x="41" y="2064"/>
                    <a:pt x="54" y="2067"/>
                  </a:cubicBezTo>
                  <a:cubicBezTo>
                    <a:pt x="104" y="2084"/>
                    <a:pt x="158" y="2084"/>
                    <a:pt x="208" y="2097"/>
                  </a:cubicBezTo>
                  <a:cubicBezTo>
                    <a:pt x="210" y="2097"/>
                    <a:pt x="212" y="2098"/>
                    <a:pt x="214" y="2098"/>
                  </a:cubicBezTo>
                  <a:cubicBezTo>
                    <a:pt x="249" y="2098"/>
                    <a:pt x="262" y="2043"/>
                    <a:pt x="224" y="2037"/>
                  </a:cubicBezTo>
                  <a:cubicBezTo>
                    <a:pt x="182" y="2026"/>
                    <a:pt x="137" y="2022"/>
                    <a:pt x="93" y="2012"/>
                  </a:cubicBezTo>
                  <a:lnTo>
                    <a:pt x="93" y="2012"/>
                  </a:lnTo>
                  <a:cubicBezTo>
                    <a:pt x="80" y="1654"/>
                    <a:pt x="68" y="1298"/>
                    <a:pt x="68" y="940"/>
                  </a:cubicBezTo>
                  <a:cubicBezTo>
                    <a:pt x="68" y="763"/>
                    <a:pt x="78" y="586"/>
                    <a:pt x="81" y="413"/>
                  </a:cubicBezTo>
                  <a:cubicBezTo>
                    <a:pt x="81" y="340"/>
                    <a:pt x="78" y="269"/>
                    <a:pt x="81" y="199"/>
                  </a:cubicBezTo>
                  <a:cubicBezTo>
                    <a:pt x="81" y="163"/>
                    <a:pt x="84" y="113"/>
                    <a:pt x="121" y="96"/>
                  </a:cubicBezTo>
                  <a:cubicBezTo>
                    <a:pt x="154" y="79"/>
                    <a:pt x="188" y="69"/>
                    <a:pt x="224" y="63"/>
                  </a:cubicBezTo>
                  <a:cubicBezTo>
                    <a:pt x="257" y="51"/>
                    <a:pt x="250" y="1"/>
                    <a:pt x="219"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1"/>
            <p:cNvSpPr/>
            <p:nvPr/>
          </p:nvSpPr>
          <p:spPr>
            <a:xfrm>
              <a:off x="4691701" y="2831523"/>
              <a:ext cx="30884" cy="171389"/>
            </a:xfrm>
            <a:custGeom>
              <a:rect b="b" l="l" r="r" t="t"/>
              <a:pathLst>
                <a:path extrusionOk="0" h="2303" w="415">
                  <a:moveTo>
                    <a:pt x="214" y="0"/>
                  </a:moveTo>
                  <a:cubicBezTo>
                    <a:pt x="184" y="0"/>
                    <a:pt x="163" y="42"/>
                    <a:pt x="195" y="57"/>
                  </a:cubicBezTo>
                  <a:lnTo>
                    <a:pt x="195" y="60"/>
                  </a:lnTo>
                  <a:cubicBezTo>
                    <a:pt x="345" y="130"/>
                    <a:pt x="348" y="270"/>
                    <a:pt x="345" y="417"/>
                  </a:cubicBezTo>
                  <a:cubicBezTo>
                    <a:pt x="342" y="604"/>
                    <a:pt x="328" y="787"/>
                    <a:pt x="308" y="974"/>
                  </a:cubicBezTo>
                  <a:cubicBezTo>
                    <a:pt x="288" y="1161"/>
                    <a:pt x="262" y="1344"/>
                    <a:pt x="252" y="1531"/>
                  </a:cubicBezTo>
                  <a:cubicBezTo>
                    <a:pt x="235" y="1698"/>
                    <a:pt x="228" y="1864"/>
                    <a:pt x="238" y="2031"/>
                  </a:cubicBezTo>
                  <a:cubicBezTo>
                    <a:pt x="242" y="2061"/>
                    <a:pt x="245" y="2095"/>
                    <a:pt x="245" y="2125"/>
                  </a:cubicBezTo>
                  <a:cubicBezTo>
                    <a:pt x="252" y="2155"/>
                    <a:pt x="252" y="2181"/>
                    <a:pt x="242" y="2208"/>
                  </a:cubicBezTo>
                  <a:cubicBezTo>
                    <a:pt x="229" y="2234"/>
                    <a:pt x="194" y="2242"/>
                    <a:pt x="157" y="2242"/>
                  </a:cubicBezTo>
                  <a:cubicBezTo>
                    <a:pt x="119" y="2242"/>
                    <a:pt x="77" y="2233"/>
                    <a:pt x="55" y="2228"/>
                  </a:cubicBezTo>
                  <a:cubicBezTo>
                    <a:pt x="51" y="2227"/>
                    <a:pt x="48" y="2227"/>
                    <a:pt x="45" y="2227"/>
                  </a:cubicBezTo>
                  <a:cubicBezTo>
                    <a:pt x="7" y="2227"/>
                    <a:pt x="1" y="2282"/>
                    <a:pt x="38" y="2288"/>
                  </a:cubicBezTo>
                  <a:cubicBezTo>
                    <a:pt x="71" y="2296"/>
                    <a:pt x="110" y="2302"/>
                    <a:pt x="149" y="2302"/>
                  </a:cubicBezTo>
                  <a:cubicBezTo>
                    <a:pt x="226" y="2302"/>
                    <a:pt x="299" y="2278"/>
                    <a:pt x="308" y="2191"/>
                  </a:cubicBezTo>
                  <a:cubicBezTo>
                    <a:pt x="308" y="2125"/>
                    <a:pt x="305" y="2061"/>
                    <a:pt x="298" y="1998"/>
                  </a:cubicBezTo>
                  <a:cubicBezTo>
                    <a:pt x="295" y="1901"/>
                    <a:pt x="298" y="1804"/>
                    <a:pt x="305" y="1711"/>
                  </a:cubicBezTo>
                  <a:cubicBezTo>
                    <a:pt x="322" y="1277"/>
                    <a:pt x="398" y="854"/>
                    <a:pt x="408" y="424"/>
                  </a:cubicBezTo>
                  <a:cubicBezTo>
                    <a:pt x="408" y="334"/>
                    <a:pt x="415" y="237"/>
                    <a:pt x="378" y="154"/>
                  </a:cubicBezTo>
                  <a:cubicBezTo>
                    <a:pt x="348" y="87"/>
                    <a:pt x="295" y="34"/>
                    <a:pt x="228" y="4"/>
                  </a:cubicBezTo>
                  <a:cubicBezTo>
                    <a:pt x="223" y="1"/>
                    <a:pt x="219" y="0"/>
                    <a:pt x="214"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1"/>
            <p:cNvSpPr/>
            <p:nvPr/>
          </p:nvSpPr>
          <p:spPr>
            <a:xfrm>
              <a:off x="4363064" y="2810165"/>
              <a:ext cx="124207" cy="16075"/>
            </a:xfrm>
            <a:custGeom>
              <a:rect b="b" l="l" r="r" t="t"/>
              <a:pathLst>
                <a:path extrusionOk="0" h="216" w="1669">
                  <a:moveTo>
                    <a:pt x="48" y="1"/>
                  </a:moveTo>
                  <a:cubicBezTo>
                    <a:pt x="18" y="1"/>
                    <a:pt x="0" y="43"/>
                    <a:pt x="32" y="57"/>
                  </a:cubicBezTo>
                  <a:cubicBezTo>
                    <a:pt x="73" y="72"/>
                    <a:pt x="116" y="81"/>
                    <a:pt x="159" y="81"/>
                  </a:cubicBezTo>
                  <a:cubicBezTo>
                    <a:pt x="166" y="81"/>
                    <a:pt x="172" y="81"/>
                    <a:pt x="179" y="80"/>
                  </a:cubicBezTo>
                  <a:cubicBezTo>
                    <a:pt x="242" y="84"/>
                    <a:pt x="309" y="94"/>
                    <a:pt x="372" y="94"/>
                  </a:cubicBezTo>
                  <a:cubicBezTo>
                    <a:pt x="519" y="100"/>
                    <a:pt x="665" y="100"/>
                    <a:pt x="812" y="107"/>
                  </a:cubicBezTo>
                  <a:cubicBezTo>
                    <a:pt x="1082" y="117"/>
                    <a:pt x="1359" y="124"/>
                    <a:pt x="1616" y="214"/>
                  </a:cubicBezTo>
                  <a:cubicBezTo>
                    <a:pt x="1620" y="215"/>
                    <a:pt x="1624" y="216"/>
                    <a:pt x="1627" y="216"/>
                  </a:cubicBezTo>
                  <a:cubicBezTo>
                    <a:pt x="1659" y="216"/>
                    <a:pt x="1669" y="166"/>
                    <a:pt x="1633" y="154"/>
                  </a:cubicBezTo>
                  <a:cubicBezTo>
                    <a:pt x="1386" y="70"/>
                    <a:pt x="1126" y="57"/>
                    <a:pt x="869" y="47"/>
                  </a:cubicBezTo>
                  <a:cubicBezTo>
                    <a:pt x="729" y="40"/>
                    <a:pt x="592" y="34"/>
                    <a:pt x="455" y="34"/>
                  </a:cubicBezTo>
                  <a:cubicBezTo>
                    <a:pt x="385" y="34"/>
                    <a:pt x="312" y="30"/>
                    <a:pt x="239" y="24"/>
                  </a:cubicBezTo>
                  <a:cubicBezTo>
                    <a:pt x="182" y="17"/>
                    <a:pt x="119" y="27"/>
                    <a:pt x="62" y="4"/>
                  </a:cubicBezTo>
                  <a:cubicBezTo>
                    <a:pt x="57" y="1"/>
                    <a:pt x="52" y="1"/>
                    <a:pt x="48"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1"/>
            <p:cNvSpPr/>
            <p:nvPr/>
          </p:nvSpPr>
          <p:spPr>
            <a:xfrm>
              <a:off x="4538397" y="2823411"/>
              <a:ext cx="150477" cy="15107"/>
            </a:xfrm>
            <a:custGeom>
              <a:rect b="b" l="l" r="r" t="t"/>
              <a:pathLst>
                <a:path extrusionOk="0" h="203" w="2022">
                  <a:moveTo>
                    <a:pt x="40" y="1"/>
                  </a:moveTo>
                  <a:cubicBezTo>
                    <a:pt x="11" y="1"/>
                    <a:pt x="1" y="50"/>
                    <a:pt x="34" y="62"/>
                  </a:cubicBezTo>
                  <a:lnTo>
                    <a:pt x="37" y="62"/>
                  </a:lnTo>
                  <a:cubicBezTo>
                    <a:pt x="84" y="79"/>
                    <a:pt x="132" y="87"/>
                    <a:pt x="182" y="87"/>
                  </a:cubicBezTo>
                  <a:cubicBezTo>
                    <a:pt x="203" y="87"/>
                    <a:pt x="225" y="86"/>
                    <a:pt x="247" y="83"/>
                  </a:cubicBezTo>
                  <a:cubicBezTo>
                    <a:pt x="301" y="80"/>
                    <a:pt x="356" y="78"/>
                    <a:pt x="411" y="78"/>
                  </a:cubicBezTo>
                  <a:cubicBezTo>
                    <a:pt x="434" y="78"/>
                    <a:pt x="457" y="78"/>
                    <a:pt x="481" y="79"/>
                  </a:cubicBezTo>
                  <a:cubicBezTo>
                    <a:pt x="647" y="83"/>
                    <a:pt x="811" y="99"/>
                    <a:pt x="978" y="126"/>
                  </a:cubicBezTo>
                  <a:cubicBezTo>
                    <a:pt x="1311" y="173"/>
                    <a:pt x="1645" y="199"/>
                    <a:pt x="1981" y="203"/>
                  </a:cubicBezTo>
                  <a:cubicBezTo>
                    <a:pt x="2021" y="203"/>
                    <a:pt x="2021" y="139"/>
                    <a:pt x="1981" y="139"/>
                  </a:cubicBezTo>
                  <a:cubicBezTo>
                    <a:pt x="1645" y="136"/>
                    <a:pt x="1308" y="109"/>
                    <a:pt x="974" y="62"/>
                  </a:cubicBezTo>
                  <a:cubicBezTo>
                    <a:pt x="824" y="39"/>
                    <a:pt x="671" y="22"/>
                    <a:pt x="517" y="16"/>
                  </a:cubicBezTo>
                  <a:cubicBezTo>
                    <a:pt x="477" y="16"/>
                    <a:pt x="437" y="15"/>
                    <a:pt x="398" y="15"/>
                  </a:cubicBezTo>
                  <a:cubicBezTo>
                    <a:pt x="358" y="15"/>
                    <a:pt x="319" y="16"/>
                    <a:pt x="280" y="19"/>
                  </a:cubicBezTo>
                  <a:cubicBezTo>
                    <a:pt x="254" y="23"/>
                    <a:pt x="227" y="24"/>
                    <a:pt x="200" y="24"/>
                  </a:cubicBezTo>
                  <a:cubicBezTo>
                    <a:pt x="149" y="24"/>
                    <a:pt x="98" y="18"/>
                    <a:pt x="50" y="2"/>
                  </a:cubicBezTo>
                  <a:cubicBezTo>
                    <a:pt x="47" y="1"/>
                    <a:pt x="43" y="1"/>
                    <a:pt x="40"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1"/>
            <p:cNvSpPr/>
            <p:nvPr/>
          </p:nvSpPr>
          <p:spPr>
            <a:xfrm>
              <a:off x="4361055" y="2962577"/>
              <a:ext cx="136337" cy="20093"/>
            </a:xfrm>
            <a:custGeom>
              <a:rect b="b" l="l" r="r" t="t"/>
              <a:pathLst>
                <a:path extrusionOk="0" h="270" w="1832">
                  <a:moveTo>
                    <a:pt x="51" y="0"/>
                  </a:moveTo>
                  <a:cubicBezTo>
                    <a:pt x="21" y="0"/>
                    <a:pt x="0" y="42"/>
                    <a:pt x="32" y="57"/>
                  </a:cubicBezTo>
                  <a:cubicBezTo>
                    <a:pt x="81" y="79"/>
                    <a:pt x="132" y="85"/>
                    <a:pt x="184" y="85"/>
                  </a:cubicBezTo>
                  <a:cubicBezTo>
                    <a:pt x="248" y="85"/>
                    <a:pt x="312" y="76"/>
                    <a:pt x="375" y="76"/>
                  </a:cubicBezTo>
                  <a:cubicBezTo>
                    <a:pt x="386" y="76"/>
                    <a:pt x="396" y="76"/>
                    <a:pt x="406" y="77"/>
                  </a:cubicBezTo>
                  <a:cubicBezTo>
                    <a:pt x="569" y="83"/>
                    <a:pt x="729" y="110"/>
                    <a:pt x="886" y="130"/>
                  </a:cubicBezTo>
                  <a:cubicBezTo>
                    <a:pt x="966" y="140"/>
                    <a:pt x="1043" y="143"/>
                    <a:pt x="1119" y="153"/>
                  </a:cubicBezTo>
                  <a:cubicBezTo>
                    <a:pt x="1199" y="163"/>
                    <a:pt x="1279" y="180"/>
                    <a:pt x="1360" y="194"/>
                  </a:cubicBezTo>
                  <a:cubicBezTo>
                    <a:pt x="1503" y="214"/>
                    <a:pt x="1646" y="217"/>
                    <a:pt x="1783" y="267"/>
                  </a:cubicBezTo>
                  <a:cubicBezTo>
                    <a:pt x="1787" y="269"/>
                    <a:pt x="1792" y="270"/>
                    <a:pt x="1795" y="270"/>
                  </a:cubicBezTo>
                  <a:cubicBezTo>
                    <a:pt x="1823" y="270"/>
                    <a:pt x="1832" y="222"/>
                    <a:pt x="1800" y="207"/>
                  </a:cubicBezTo>
                  <a:cubicBezTo>
                    <a:pt x="1673" y="160"/>
                    <a:pt x="1536" y="153"/>
                    <a:pt x="1403" y="137"/>
                  </a:cubicBezTo>
                  <a:cubicBezTo>
                    <a:pt x="1329" y="127"/>
                    <a:pt x="1256" y="110"/>
                    <a:pt x="1179" y="97"/>
                  </a:cubicBezTo>
                  <a:cubicBezTo>
                    <a:pt x="1106" y="87"/>
                    <a:pt x="1023" y="80"/>
                    <a:pt x="946" y="73"/>
                  </a:cubicBezTo>
                  <a:cubicBezTo>
                    <a:pt x="789" y="57"/>
                    <a:pt x="632" y="33"/>
                    <a:pt x="476" y="20"/>
                  </a:cubicBezTo>
                  <a:cubicBezTo>
                    <a:pt x="434" y="16"/>
                    <a:pt x="392" y="13"/>
                    <a:pt x="350" y="13"/>
                  </a:cubicBezTo>
                  <a:cubicBezTo>
                    <a:pt x="324" y="13"/>
                    <a:pt x="298" y="14"/>
                    <a:pt x="272" y="17"/>
                  </a:cubicBezTo>
                  <a:cubicBezTo>
                    <a:pt x="237" y="18"/>
                    <a:pt x="201" y="23"/>
                    <a:pt x="166" y="23"/>
                  </a:cubicBezTo>
                  <a:cubicBezTo>
                    <a:pt x="131" y="23"/>
                    <a:pt x="97" y="18"/>
                    <a:pt x="66" y="3"/>
                  </a:cubicBezTo>
                  <a:cubicBezTo>
                    <a:pt x="61" y="1"/>
                    <a:pt x="56" y="0"/>
                    <a:pt x="51"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1"/>
            <p:cNvSpPr/>
            <p:nvPr/>
          </p:nvSpPr>
          <p:spPr>
            <a:xfrm>
              <a:off x="4531327" y="2984307"/>
              <a:ext cx="149361" cy="19052"/>
            </a:xfrm>
            <a:custGeom>
              <a:rect b="b" l="l" r="r" t="t"/>
              <a:pathLst>
                <a:path extrusionOk="0" h="256" w="2007">
                  <a:moveTo>
                    <a:pt x="42" y="1"/>
                  </a:moveTo>
                  <a:cubicBezTo>
                    <a:pt x="11" y="1"/>
                    <a:pt x="1" y="49"/>
                    <a:pt x="32" y="62"/>
                  </a:cubicBezTo>
                  <a:lnTo>
                    <a:pt x="32" y="58"/>
                  </a:lnTo>
                  <a:cubicBezTo>
                    <a:pt x="179" y="98"/>
                    <a:pt x="332" y="102"/>
                    <a:pt x="482" y="115"/>
                  </a:cubicBezTo>
                  <a:lnTo>
                    <a:pt x="969" y="165"/>
                  </a:lnTo>
                  <a:cubicBezTo>
                    <a:pt x="1299" y="198"/>
                    <a:pt x="1633" y="252"/>
                    <a:pt x="1963" y="255"/>
                  </a:cubicBezTo>
                  <a:cubicBezTo>
                    <a:pt x="2006" y="255"/>
                    <a:pt x="2006" y="192"/>
                    <a:pt x="1963" y="192"/>
                  </a:cubicBezTo>
                  <a:cubicBezTo>
                    <a:pt x="1636" y="192"/>
                    <a:pt x="1313" y="138"/>
                    <a:pt x="989" y="108"/>
                  </a:cubicBezTo>
                  <a:lnTo>
                    <a:pt x="519" y="58"/>
                  </a:lnTo>
                  <a:lnTo>
                    <a:pt x="292" y="35"/>
                  </a:lnTo>
                  <a:cubicBezTo>
                    <a:pt x="212" y="28"/>
                    <a:pt x="129" y="18"/>
                    <a:pt x="49" y="2"/>
                  </a:cubicBezTo>
                  <a:cubicBezTo>
                    <a:pt x="47" y="1"/>
                    <a:pt x="44" y="1"/>
                    <a:pt x="42"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1"/>
            <p:cNvSpPr/>
            <p:nvPr/>
          </p:nvSpPr>
          <p:spPr>
            <a:xfrm>
              <a:off x="4422004" y="2869254"/>
              <a:ext cx="207036" cy="97416"/>
            </a:xfrm>
            <a:custGeom>
              <a:rect b="b" l="l" r="r" t="t"/>
              <a:pathLst>
                <a:path extrusionOk="0" h="1309" w="2782">
                  <a:moveTo>
                    <a:pt x="2351" y="65"/>
                  </a:moveTo>
                  <a:cubicBezTo>
                    <a:pt x="2536" y="65"/>
                    <a:pt x="2712" y="131"/>
                    <a:pt x="2705" y="357"/>
                  </a:cubicBezTo>
                  <a:cubicBezTo>
                    <a:pt x="2695" y="791"/>
                    <a:pt x="2278" y="1084"/>
                    <a:pt x="1888" y="1161"/>
                  </a:cubicBezTo>
                  <a:cubicBezTo>
                    <a:pt x="1612" y="1215"/>
                    <a:pt x="1331" y="1245"/>
                    <a:pt x="1049" y="1245"/>
                  </a:cubicBezTo>
                  <a:cubicBezTo>
                    <a:pt x="1021" y="1245"/>
                    <a:pt x="992" y="1245"/>
                    <a:pt x="964" y="1244"/>
                  </a:cubicBezTo>
                  <a:cubicBezTo>
                    <a:pt x="948" y="1245"/>
                    <a:pt x="932" y="1245"/>
                    <a:pt x="915" y="1245"/>
                  </a:cubicBezTo>
                  <a:cubicBezTo>
                    <a:pt x="788" y="1245"/>
                    <a:pt x="661" y="1222"/>
                    <a:pt x="537" y="1184"/>
                  </a:cubicBezTo>
                  <a:cubicBezTo>
                    <a:pt x="417" y="1141"/>
                    <a:pt x="299" y="1086"/>
                    <a:pt x="187" y="1025"/>
                  </a:cubicBezTo>
                  <a:lnTo>
                    <a:pt x="187" y="1025"/>
                  </a:lnTo>
                  <a:cubicBezTo>
                    <a:pt x="182" y="1016"/>
                    <a:pt x="173" y="1008"/>
                    <a:pt x="160" y="1007"/>
                  </a:cubicBezTo>
                  <a:lnTo>
                    <a:pt x="157" y="1004"/>
                  </a:lnTo>
                  <a:cubicBezTo>
                    <a:pt x="124" y="1001"/>
                    <a:pt x="100" y="921"/>
                    <a:pt x="90" y="897"/>
                  </a:cubicBezTo>
                  <a:cubicBezTo>
                    <a:pt x="74" y="851"/>
                    <a:pt x="67" y="797"/>
                    <a:pt x="74" y="747"/>
                  </a:cubicBezTo>
                  <a:cubicBezTo>
                    <a:pt x="94" y="640"/>
                    <a:pt x="180" y="567"/>
                    <a:pt x="274" y="520"/>
                  </a:cubicBezTo>
                  <a:cubicBezTo>
                    <a:pt x="390" y="464"/>
                    <a:pt x="530" y="457"/>
                    <a:pt x="661" y="457"/>
                  </a:cubicBezTo>
                  <a:cubicBezTo>
                    <a:pt x="791" y="454"/>
                    <a:pt x="914" y="457"/>
                    <a:pt x="1041" y="444"/>
                  </a:cubicBezTo>
                  <a:cubicBezTo>
                    <a:pt x="1264" y="424"/>
                    <a:pt x="1488" y="387"/>
                    <a:pt x="1694" y="294"/>
                  </a:cubicBezTo>
                  <a:cubicBezTo>
                    <a:pt x="1774" y="257"/>
                    <a:pt x="1848" y="207"/>
                    <a:pt x="1925" y="170"/>
                  </a:cubicBezTo>
                  <a:cubicBezTo>
                    <a:pt x="1985" y="140"/>
                    <a:pt x="2048" y="117"/>
                    <a:pt x="2111" y="97"/>
                  </a:cubicBezTo>
                  <a:cubicBezTo>
                    <a:pt x="2183" y="78"/>
                    <a:pt x="2268" y="65"/>
                    <a:pt x="2351" y="65"/>
                  </a:cubicBezTo>
                  <a:close/>
                  <a:moveTo>
                    <a:pt x="2365" y="1"/>
                  </a:moveTo>
                  <a:cubicBezTo>
                    <a:pt x="2307" y="1"/>
                    <a:pt x="2249" y="7"/>
                    <a:pt x="2195" y="17"/>
                  </a:cubicBezTo>
                  <a:cubicBezTo>
                    <a:pt x="2115" y="30"/>
                    <a:pt x="2038" y="53"/>
                    <a:pt x="1965" y="83"/>
                  </a:cubicBezTo>
                  <a:cubicBezTo>
                    <a:pt x="1895" y="117"/>
                    <a:pt x="1821" y="157"/>
                    <a:pt x="1754" y="197"/>
                  </a:cubicBezTo>
                  <a:cubicBezTo>
                    <a:pt x="1524" y="324"/>
                    <a:pt x="1264" y="364"/>
                    <a:pt x="1004" y="387"/>
                  </a:cubicBezTo>
                  <a:cubicBezTo>
                    <a:pt x="841" y="400"/>
                    <a:pt x="677" y="387"/>
                    <a:pt x="514" y="404"/>
                  </a:cubicBezTo>
                  <a:cubicBezTo>
                    <a:pt x="380" y="417"/>
                    <a:pt x="244" y="450"/>
                    <a:pt x="140" y="537"/>
                  </a:cubicBezTo>
                  <a:cubicBezTo>
                    <a:pt x="47" y="610"/>
                    <a:pt x="0" y="727"/>
                    <a:pt x="14" y="844"/>
                  </a:cubicBezTo>
                  <a:cubicBezTo>
                    <a:pt x="24" y="907"/>
                    <a:pt x="53" y="1012"/>
                    <a:pt x="114" y="1053"/>
                  </a:cubicBezTo>
                  <a:lnTo>
                    <a:pt x="114" y="1053"/>
                  </a:lnTo>
                  <a:cubicBezTo>
                    <a:pt x="117" y="1058"/>
                    <a:pt x="121" y="1061"/>
                    <a:pt x="127" y="1064"/>
                  </a:cubicBezTo>
                  <a:cubicBezTo>
                    <a:pt x="244" y="1127"/>
                    <a:pt x="367" y="1184"/>
                    <a:pt x="490" y="1234"/>
                  </a:cubicBezTo>
                  <a:cubicBezTo>
                    <a:pt x="617" y="1281"/>
                    <a:pt x="747" y="1304"/>
                    <a:pt x="881" y="1307"/>
                  </a:cubicBezTo>
                  <a:cubicBezTo>
                    <a:pt x="919" y="1308"/>
                    <a:pt x="957" y="1309"/>
                    <a:pt x="995" y="1309"/>
                  </a:cubicBezTo>
                  <a:cubicBezTo>
                    <a:pt x="1263" y="1309"/>
                    <a:pt x="1528" y="1288"/>
                    <a:pt x="1788" y="1244"/>
                  </a:cubicBezTo>
                  <a:cubicBezTo>
                    <a:pt x="2028" y="1204"/>
                    <a:pt x="2251" y="1131"/>
                    <a:pt x="2441" y="974"/>
                  </a:cubicBezTo>
                  <a:cubicBezTo>
                    <a:pt x="2615" y="841"/>
                    <a:pt x="2728" y="644"/>
                    <a:pt x="2762" y="427"/>
                  </a:cubicBezTo>
                  <a:cubicBezTo>
                    <a:pt x="2782" y="280"/>
                    <a:pt x="2745" y="130"/>
                    <a:pt x="2612" y="57"/>
                  </a:cubicBezTo>
                  <a:cubicBezTo>
                    <a:pt x="2536" y="15"/>
                    <a:pt x="2450" y="1"/>
                    <a:pt x="2365"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1"/>
            <p:cNvSpPr/>
            <p:nvPr/>
          </p:nvSpPr>
          <p:spPr>
            <a:xfrm>
              <a:off x="4401911" y="2850202"/>
              <a:ext cx="224376" cy="92504"/>
            </a:xfrm>
            <a:custGeom>
              <a:rect b="b" l="l" r="r" t="t"/>
              <a:pathLst>
                <a:path extrusionOk="0" h="1243" w="3015">
                  <a:moveTo>
                    <a:pt x="2678" y="0"/>
                  </a:moveTo>
                  <a:cubicBezTo>
                    <a:pt x="2571" y="0"/>
                    <a:pt x="2459" y="50"/>
                    <a:pt x="2368" y="93"/>
                  </a:cubicBezTo>
                  <a:cubicBezTo>
                    <a:pt x="2218" y="166"/>
                    <a:pt x="2078" y="253"/>
                    <a:pt x="1921" y="309"/>
                  </a:cubicBezTo>
                  <a:cubicBezTo>
                    <a:pt x="1618" y="420"/>
                    <a:pt x="1294" y="460"/>
                    <a:pt x="977" y="493"/>
                  </a:cubicBezTo>
                  <a:cubicBezTo>
                    <a:pt x="697" y="523"/>
                    <a:pt x="397" y="553"/>
                    <a:pt x="167" y="726"/>
                  </a:cubicBezTo>
                  <a:cubicBezTo>
                    <a:pt x="67" y="800"/>
                    <a:pt x="0" y="906"/>
                    <a:pt x="37" y="1033"/>
                  </a:cubicBezTo>
                  <a:cubicBezTo>
                    <a:pt x="61" y="1117"/>
                    <a:pt x="149" y="1243"/>
                    <a:pt x="247" y="1243"/>
                  </a:cubicBezTo>
                  <a:cubicBezTo>
                    <a:pt x="270" y="1243"/>
                    <a:pt x="294" y="1236"/>
                    <a:pt x="317" y="1220"/>
                  </a:cubicBezTo>
                  <a:cubicBezTo>
                    <a:pt x="345" y="1203"/>
                    <a:pt x="326" y="1161"/>
                    <a:pt x="300" y="1161"/>
                  </a:cubicBezTo>
                  <a:cubicBezTo>
                    <a:pt x="295" y="1161"/>
                    <a:pt x="289" y="1163"/>
                    <a:pt x="284" y="1167"/>
                  </a:cubicBezTo>
                  <a:cubicBezTo>
                    <a:pt x="272" y="1175"/>
                    <a:pt x="260" y="1179"/>
                    <a:pt x="248" y="1179"/>
                  </a:cubicBezTo>
                  <a:cubicBezTo>
                    <a:pt x="203" y="1179"/>
                    <a:pt x="157" y="1131"/>
                    <a:pt x="133" y="1097"/>
                  </a:cubicBezTo>
                  <a:cubicBezTo>
                    <a:pt x="100" y="1050"/>
                    <a:pt x="83" y="993"/>
                    <a:pt x="90" y="936"/>
                  </a:cubicBezTo>
                  <a:cubicBezTo>
                    <a:pt x="103" y="826"/>
                    <a:pt x="214" y="760"/>
                    <a:pt x="304" y="713"/>
                  </a:cubicBezTo>
                  <a:cubicBezTo>
                    <a:pt x="524" y="593"/>
                    <a:pt x="784" y="576"/>
                    <a:pt x="1027" y="550"/>
                  </a:cubicBezTo>
                  <a:cubicBezTo>
                    <a:pt x="1287" y="530"/>
                    <a:pt x="1544" y="483"/>
                    <a:pt x="1794" y="416"/>
                  </a:cubicBezTo>
                  <a:cubicBezTo>
                    <a:pt x="1921" y="380"/>
                    <a:pt x="2048" y="329"/>
                    <a:pt x="2165" y="269"/>
                  </a:cubicBezTo>
                  <a:cubicBezTo>
                    <a:pt x="2285" y="209"/>
                    <a:pt x="2405" y="136"/>
                    <a:pt x="2531" y="93"/>
                  </a:cubicBezTo>
                  <a:cubicBezTo>
                    <a:pt x="2581" y="75"/>
                    <a:pt x="2630" y="65"/>
                    <a:pt x="2676" y="65"/>
                  </a:cubicBezTo>
                  <a:cubicBezTo>
                    <a:pt x="2745" y="65"/>
                    <a:pt x="2809" y="86"/>
                    <a:pt x="2868" y="136"/>
                  </a:cubicBezTo>
                  <a:cubicBezTo>
                    <a:pt x="2908" y="163"/>
                    <a:pt x="2935" y="203"/>
                    <a:pt x="2945" y="246"/>
                  </a:cubicBezTo>
                  <a:cubicBezTo>
                    <a:pt x="2955" y="299"/>
                    <a:pt x="2912" y="323"/>
                    <a:pt x="2878" y="356"/>
                  </a:cubicBezTo>
                  <a:cubicBezTo>
                    <a:pt x="2855" y="379"/>
                    <a:pt x="2877" y="410"/>
                    <a:pt x="2902" y="410"/>
                  </a:cubicBezTo>
                  <a:cubicBezTo>
                    <a:pt x="2910" y="410"/>
                    <a:pt x="2918" y="407"/>
                    <a:pt x="2925" y="400"/>
                  </a:cubicBezTo>
                  <a:cubicBezTo>
                    <a:pt x="2958" y="373"/>
                    <a:pt x="2988" y="339"/>
                    <a:pt x="3005" y="299"/>
                  </a:cubicBezTo>
                  <a:cubicBezTo>
                    <a:pt x="3015" y="259"/>
                    <a:pt x="3008" y="216"/>
                    <a:pt x="2988" y="179"/>
                  </a:cubicBezTo>
                  <a:cubicBezTo>
                    <a:pt x="2935" y="93"/>
                    <a:pt x="2852" y="33"/>
                    <a:pt x="2755" y="9"/>
                  </a:cubicBezTo>
                  <a:cubicBezTo>
                    <a:pt x="2730" y="3"/>
                    <a:pt x="2704" y="0"/>
                    <a:pt x="2678"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1"/>
            <p:cNvSpPr/>
            <p:nvPr/>
          </p:nvSpPr>
          <p:spPr>
            <a:xfrm>
              <a:off x="4425949" y="2848565"/>
              <a:ext cx="157919" cy="50680"/>
            </a:xfrm>
            <a:custGeom>
              <a:rect b="b" l="l" r="r" t="t"/>
              <a:pathLst>
                <a:path extrusionOk="0" h="681" w="2122">
                  <a:moveTo>
                    <a:pt x="1758" y="0"/>
                  </a:moveTo>
                  <a:cubicBezTo>
                    <a:pt x="1748" y="0"/>
                    <a:pt x="1738" y="1"/>
                    <a:pt x="1728" y="1"/>
                  </a:cubicBezTo>
                  <a:cubicBezTo>
                    <a:pt x="1658" y="8"/>
                    <a:pt x="1588" y="28"/>
                    <a:pt x="1521" y="58"/>
                  </a:cubicBezTo>
                  <a:cubicBezTo>
                    <a:pt x="1415" y="98"/>
                    <a:pt x="1311" y="155"/>
                    <a:pt x="1201" y="195"/>
                  </a:cubicBezTo>
                  <a:cubicBezTo>
                    <a:pt x="1091" y="235"/>
                    <a:pt x="981" y="265"/>
                    <a:pt x="868" y="281"/>
                  </a:cubicBezTo>
                  <a:cubicBezTo>
                    <a:pt x="654" y="318"/>
                    <a:pt x="431" y="288"/>
                    <a:pt x="221" y="348"/>
                  </a:cubicBezTo>
                  <a:cubicBezTo>
                    <a:pt x="147" y="368"/>
                    <a:pt x="64" y="405"/>
                    <a:pt x="34" y="482"/>
                  </a:cubicBezTo>
                  <a:cubicBezTo>
                    <a:pt x="1" y="552"/>
                    <a:pt x="24" y="632"/>
                    <a:pt x="84" y="675"/>
                  </a:cubicBezTo>
                  <a:cubicBezTo>
                    <a:pt x="90" y="679"/>
                    <a:pt x="96" y="681"/>
                    <a:pt x="102" y="681"/>
                  </a:cubicBezTo>
                  <a:cubicBezTo>
                    <a:pt x="130" y="681"/>
                    <a:pt x="148" y="638"/>
                    <a:pt x="117" y="622"/>
                  </a:cubicBezTo>
                  <a:cubicBezTo>
                    <a:pt x="54" y="585"/>
                    <a:pt x="87" y="492"/>
                    <a:pt x="134" y="455"/>
                  </a:cubicBezTo>
                  <a:cubicBezTo>
                    <a:pt x="187" y="422"/>
                    <a:pt x="247" y="398"/>
                    <a:pt x="311" y="391"/>
                  </a:cubicBezTo>
                  <a:cubicBezTo>
                    <a:pt x="498" y="358"/>
                    <a:pt x="684" y="375"/>
                    <a:pt x="874" y="345"/>
                  </a:cubicBezTo>
                  <a:cubicBezTo>
                    <a:pt x="1051" y="311"/>
                    <a:pt x="1225" y="258"/>
                    <a:pt x="1388" y="181"/>
                  </a:cubicBezTo>
                  <a:cubicBezTo>
                    <a:pt x="1503" y="130"/>
                    <a:pt x="1626" y="64"/>
                    <a:pt x="1757" y="64"/>
                  </a:cubicBezTo>
                  <a:cubicBezTo>
                    <a:pt x="1763" y="64"/>
                    <a:pt x="1769" y="64"/>
                    <a:pt x="1775" y="65"/>
                  </a:cubicBezTo>
                  <a:cubicBezTo>
                    <a:pt x="1812" y="65"/>
                    <a:pt x="2048" y="91"/>
                    <a:pt x="2012" y="161"/>
                  </a:cubicBezTo>
                  <a:cubicBezTo>
                    <a:pt x="1998" y="187"/>
                    <a:pt x="2021" y="211"/>
                    <a:pt x="2042" y="211"/>
                  </a:cubicBezTo>
                  <a:cubicBezTo>
                    <a:pt x="2051" y="211"/>
                    <a:pt x="2060" y="206"/>
                    <a:pt x="2065" y="195"/>
                  </a:cubicBezTo>
                  <a:cubicBezTo>
                    <a:pt x="2122" y="85"/>
                    <a:pt x="1982" y="35"/>
                    <a:pt x="1898" y="18"/>
                  </a:cubicBezTo>
                  <a:cubicBezTo>
                    <a:pt x="1854" y="7"/>
                    <a:pt x="1805" y="0"/>
                    <a:pt x="1758" y="0"/>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1"/>
            <p:cNvSpPr/>
            <p:nvPr/>
          </p:nvSpPr>
          <p:spPr>
            <a:xfrm>
              <a:off x="4412330" y="2851095"/>
              <a:ext cx="183148" cy="60503"/>
            </a:xfrm>
            <a:custGeom>
              <a:rect b="b" l="l" r="r" t="t"/>
              <a:pathLst>
                <a:path extrusionOk="0" h="813" w="2461">
                  <a:moveTo>
                    <a:pt x="2392" y="1"/>
                  </a:moveTo>
                  <a:cubicBezTo>
                    <a:pt x="2345" y="1"/>
                    <a:pt x="2324" y="48"/>
                    <a:pt x="2318" y="101"/>
                  </a:cubicBezTo>
                  <a:cubicBezTo>
                    <a:pt x="2315" y="127"/>
                    <a:pt x="2318" y="161"/>
                    <a:pt x="2301" y="181"/>
                  </a:cubicBezTo>
                  <a:cubicBezTo>
                    <a:pt x="2293" y="191"/>
                    <a:pt x="2282" y="195"/>
                    <a:pt x="2271" y="195"/>
                  </a:cubicBezTo>
                  <a:cubicBezTo>
                    <a:pt x="2238" y="195"/>
                    <a:pt x="2198" y="160"/>
                    <a:pt x="2178" y="137"/>
                  </a:cubicBezTo>
                  <a:cubicBezTo>
                    <a:pt x="2172" y="132"/>
                    <a:pt x="2165" y="129"/>
                    <a:pt x="2158" y="129"/>
                  </a:cubicBezTo>
                  <a:cubicBezTo>
                    <a:pt x="2152" y="129"/>
                    <a:pt x="2146" y="131"/>
                    <a:pt x="2141" y="134"/>
                  </a:cubicBezTo>
                  <a:cubicBezTo>
                    <a:pt x="2111" y="147"/>
                    <a:pt x="2088" y="171"/>
                    <a:pt x="2075" y="201"/>
                  </a:cubicBezTo>
                  <a:cubicBezTo>
                    <a:pt x="2061" y="221"/>
                    <a:pt x="2058" y="251"/>
                    <a:pt x="2031" y="251"/>
                  </a:cubicBezTo>
                  <a:cubicBezTo>
                    <a:pt x="2030" y="251"/>
                    <a:pt x="2030" y="251"/>
                    <a:pt x="2029" y="251"/>
                  </a:cubicBezTo>
                  <a:cubicBezTo>
                    <a:pt x="1966" y="251"/>
                    <a:pt x="1925" y="148"/>
                    <a:pt x="1863" y="148"/>
                  </a:cubicBezTo>
                  <a:cubicBezTo>
                    <a:pt x="1851" y="148"/>
                    <a:pt x="1838" y="152"/>
                    <a:pt x="1824" y="161"/>
                  </a:cubicBezTo>
                  <a:cubicBezTo>
                    <a:pt x="1748" y="211"/>
                    <a:pt x="1824" y="321"/>
                    <a:pt x="1778" y="378"/>
                  </a:cubicBezTo>
                  <a:cubicBezTo>
                    <a:pt x="1768" y="390"/>
                    <a:pt x="1757" y="394"/>
                    <a:pt x="1746" y="394"/>
                  </a:cubicBezTo>
                  <a:cubicBezTo>
                    <a:pt x="1714" y="394"/>
                    <a:pt x="1678" y="363"/>
                    <a:pt x="1651" y="351"/>
                  </a:cubicBezTo>
                  <a:cubicBezTo>
                    <a:pt x="1621" y="331"/>
                    <a:pt x="1584" y="321"/>
                    <a:pt x="1548" y="321"/>
                  </a:cubicBezTo>
                  <a:cubicBezTo>
                    <a:pt x="1484" y="327"/>
                    <a:pt x="1461" y="394"/>
                    <a:pt x="1428" y="434"/>
                  </a:cubicBezTo>
                  <a:cubicBezTo>
                    <a:pt x="1403" y="463"/>
                    <a:pt x="1377" y="474"/>
                    <a:pt x="1350" y="474"/>
                  </a:cubicBezTo>
                  <a:cubicBezTo>
                    <a:pt x="1308" y="474"/>
                    <a:pt x="1266" y="447"/>
                    <a:pt x="1227" y="421"/>
                  </a:cubicBezTo>
                  <a:cubicBezTo>
                    <a:pt x="1192" y="398"/>
                    <a:pt x="1137" y="356"/>
                    <a:pt x="1088" y="356"/>
                  </a:cubicBezTo>
                  <a:cubicBezTo>
                    <a:pt x="1073" y="356"/>
                    <a:pt x="1058" y="360"/>
                    <a:pt x="1044" y="371"/>
                  </a:cubicBezTo>
                  <a:cubicBezTo>
                    <a:pt x="1017" y="401"/>
                    <a:pt x="1001" y="438"/>
                    <a:pt x="1001" y="478"/>
                  </a:cubicBezTo>
                  <a:cubicBezTo>
                    <a:pt x="997" y="504"/>
                    <a:pt x="994" y="544"/>
                    <a:pt x="967" y="554"/>
                  </a:cubicBezTo>
                  <a:cubicBezTo>
                    <a:pt x="962" y="557"/>
                    <a:pt x="956" y="558"/>
                    <a:pt x="950" y="558"/>
                  </a:cubicBezTo>
                  <a:cubicBezTo>
                    <a:pt x="921" y="558"/>
                    <a:pt x="886" y="536"/>
                    <a:pt x="864" y="528"/>
                  </a:cubicBezTo>
                  <a:cubicBezTo>
                    <a:pt x="768" y="489"/>
                    <a:pt x="678" y="418"/>
                    <a:pt x="574" y="418"/>
                  </a:cubicBezTo>
                  <a:cubicBezTo>
                    <a:pt x="562" y="418"/>
                    <a:pt x="550" y="419"/>
                    <a:pt x="537" y="421"/>
                  </a:cubicBezTo>
                  <a:cubicBezTo>
                    <a:pt x="450" y="435"/>
                    <a:pt x="426" y="508"/>
                    <a:pt x="421" y="583"/>
                  </a:cubicBezTo>
                  <a:lnTo>
                    <a:pt x="421" y="583"/>
                  </a:lnTo>
                  <a:cubicBezTo>
                    <a:pt x="336" y="577"/>
                    <a:pt x="251" y="549"/>
                    <a:pt x="164" y="549"/>
                  </a:cubicBezTo>
                  <a:cubicBezTo>
                    <a:pt x="153" y="549"/>
                    <a:pt x="142" y="550"/>
                    <a:pt x="130" y="551"/>
                  </a:cubicBezTo>
                  <a:cubicBezTo>
                    <a:pt x="0" y="564"/>
                    <a:pt x="64" y="731"/>
                    <a:pt x="107" y="798"/>
                  </a:cubicBezTo>
                  <a:cubicBezTo>
                    <a:pt x="114" y="808"/>
                    <a:pt x="124" y="812"/>
                    <a:pt x="134" y="812"/>
                  </a:cubicBezTo>
                  <a:cubicBezTo>
                    <a:pt x="156" y="812"/>
                    <a:pt x="176" y="791"/>
                    <a:pt x="160" y="768"/>
                  </a:cubicBezTo>
                  <a:lnTo>
                    <a:pt x="164" y="764"/>
                  </a:lnTo>
                  <a:cubicBezTo>
                    <a:pt x="140" y="731"/>
                    <a:pt x="107" y="678"/>
                    <a:pt x="117" y="634"/>
                  </a:cubicBezTo>
                  <a:cubicBezTo>
                    <a:pt x="120" y="613"/>
                    <a:pt x="137" y="608"/>
                    <a:pt x="157" y="608"/>
                  </a:cubicBezTo>
                  <a:cubicBezTo>
                    <a:pt x="175" y="608"/>
                    <a:pt x="196" y="613"/>
                    <a:pt x="210" y="614"/>
                  </a:cubicBezTo>
                  <a:cubicBezTo>
                    <a:pt x="290" y="624"/>
                    <a:pt x="370" y="644"/>
                    <a:pt x="454" y="648"/>
                  </a:cubicBezTo>
                  <a:cubicBezTo>
                    <a:pt x="470" y="644"/>
                    <a:pt x="484" y="631"/>
                    <a:pt x="484" y="614"/>
                  </a:cubicBezTo>
                  <a:cubicBezTo>
                    <a:pt x="484" y="578"/>
                    <a:pt x="480" y="521"/>
                    <a:pt x="510" y="494"/>
                  </a:cubicBezTo>
                  <a:cubicBezTo>
                    <a:pt x="525" y="482"/>
                    <a:pt x="545" y="477"/>
                    <a:pt x="567" y="477"/>
                  </a:cubicBezTo>
                  <a:cubicBezTo>
                    <a:pt x="608" y="477"/>
                    <a:pt x="655" y="494"/>
                    <a:pt x="684" y="508"/>
                  </a:cubicBezTo>
                  <a:cubicBezTo>
                    <a:pt x="727" y="528"/>
                    <a:pt x="767" y="554"/>
                    <a:pt x="814" y="574"/>
                  </a:cubicBezTo>
                  <a:cubicBezTo>
                    <a:pt x="857" y="598"/>
                    <a:pt x="904" y="611"/>
                    <a:pt x="954" y="618"/>
                  </a:cubicBezTo>
                  <a:cubicBezTo>
                    <a:pt x="994" y="618"/>
                    <a:pt x="1027" y="594"/>
                    <a:pt x="1044" y="561"/>
                  </a:cubicBezTo>
                  <a:cubicBezTo>
                    <a:pt x="1067" y="521"/>
                    <a:pt x="1054" y="471"/>
                    <a:pt x="1074" y="434"/>
                  </a:cubicBezTo>
                  <a:cubicBezTo>
                    <a:pt x="1080" y="422"/>
                    <a:pt x="1088" y="418"/>
                    <a:pt x="1097" y="418"/>
                  </a:cubicBezTo>
                  <a:cubicBezTo>
                    <a:pt x="1118" y="418"/>
                    <a:pt x="1145" y="443"/>
                    <a:pt x="1164" y="454"/>
                  </a:cubicBezTo>
                  <a:cubicBezTo>
                    <a:pt x="1201" y="478"/>
                    <a:pt x="1237" y="501"/>
                    <a:pt x="1277" y="521"/>
                  </a:cubicBezTo>
                  <a:cubicBezTo>
                    <a:pt x="1298" y="531"/>
                    <a:pt x="1322" y="536"/>
                    <a:pt x="1345" y="536"/>
                  </a:cubicBezTo>
                  <a:cubicBezTo>
                    <a:pt x="1385" y="536"/>
                    <a:pt x="1425" y="522"/>
                    <a:pt x="1454" y="494"/>
                  </a:cubicBezTo>
                  <a:cubicBezTo>
                    <a:pt x="1487" y="465"/>
                    <a:pt x="1513" y="381"/>
                    <a:pt x="1561" y="381"/>
                  </a:cubicBezTo>
                  <a:cubicBezTo>
                    <a:pt x="1562" y="381"/>
                    <a:pt x="1563" y="381"/>
                    <a:pt x="1564" y="381"/>
                  </a:cubicBezTo>
                  <a:cubicBezTo>
                    <a:pt x="1630" y="387"/>
                    <a:pt x="1683" y="458"/>
                    <a:pt x="1749" y="458"/>
                  </a:cubicBezTo>
                  <a:cubicBezTo>
                    <a:pt x="1760" y="458"/>
                    <a:pt x="1772" y="456"/>
                    <a:pt x="1784" y="451"/>
                  </a:cubicBezTo>
                  <a:cubicBezTo>
                    <a:pt x="1864" y="414"/>
                    <a:pt x="1848" y="324"/>
                    <a:pt x="1848" y="257"/>
                  </a:cubicBezTo>
                  <a:cubicBezTo>
                    <a:pt x="1848" y="234"/>
                    <a:pt x="1851" y="216"/>
                    <a:pt x="1864" y="216"/>
                  </a:cubicBezTo>
                  <a:cubicBezTo>
                    <a:pt x="1870" y="216"/>
                    <a:pt x="1878" y="219"/>
                    <a:pt x="1888" y="227"/>
                  </a:cubicBezTo>
                  <a:cubicBezTo>
                    <a:pt x="1904" y="241"/>
                    <a:pt x="1918" y="261"/>
                    <a:pt x="1934" y="274"/>
                  </a:cubicBezTo>
                  <a:cubicBezTo>
                    <a:pt x="1964" y="298"/>
                    <a:pt x="1997" y="311"/>
                    <a:pt x="2033" y="311"/>
                  </a:cubicBezTo>
                  <a:cubicBezTo>
                    <a:pt x="2036" y="311"/>
                    <a:pt x="2040" y="311"/>
                    <a:pt x="2045" y="311"/>
                  </a:cubicBezTo>
                  <a:cubicBezTo>
                    <a:pt x="2109" y="305"/>
                    <a:pt x="2114" y="235"/>
                    <a:pt x="2152" y="200"/>
                  </a:cubicBezTo>
                  <a:lnTo>
                    <a:pt x="2152" y="200"/>
                  </a:lnTo>
                  <a:cubicBezTo>
                    <a:pt x="2188" y="230"/>
                    <a:pt x="2234" y="256"/>
                    <a:pt x="2277" y="256"/>
                  </a:cubicBezTo>
                  <a:cubicBezTo>
                    <a:pt x="2304" y="256"/>
                    <a:pt x="2330" y="245"/>
                    <a:pt x="2351" y="217"/>
                  </a:cubicBezTo>
                  <a:cubicBezTo>
                    <a:pt x="2368" y="194"/>
                    <a:pt x="2378" y="164"/>
                    <a:pt x="2378" y="134"/>
                  </a:cubicBezTo>
                  <a:cubicBezTo>
                    <a:pt x="2378" y="117"/>
                    <a:pt x="2378" y="101"/>
                    <a:pt x="2381" y="81"/>
                  </a:cubicBezTo>
                  <a:cubicBezTo>
                    <a:pt x="2386" y="68"/>
                    <a:pt x="2387" y="62"/>
                    <a:pt x="2393" y="62"/>
                  </a:cubicBezTo>
                  <a:cubicBezTo>
                    <a:pt x="2396" y="62"/>
                    <a:pt x="2401" y="64"/>
                    <a:pt x="2408" y="67"/>
                  </a:cubicBezTo>
                  <a:cubicBezTo>
                    <a:pt x="2412" y="69"/>
                    <a:pt x="2416" y="69"/>
                    <a:pt x="2419" y="69"/>
                  </a:cubicBezTo>
                  <a:cubicBezTo>
                    <a:pt x="2451" y="69"/>
                    <a:pt x="2461" y="19"/>
                    <a:pt x="2425" y="7"/>
                  </a:cubicBezTo>
                  <a:cubicBezTo>
                    <a:pt x="2413" y="3"/>
                    <a:pt x="2402" y="1"/>
                    <a:pt x="2392" y="1"/>
                  </a:cubicBezTo>
                  <a:close/>
                </a:path>
              </a:pathLst>
            </a:custGeom>
            <a:solidFill>
              <a:srgbClr val="FEE2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31"/>
          <p:cNvGrpSpPr/>
          <p:nvPr/>
        </p:nvGrpSpPr>
        <p:grpSpPr>
          <a:xfrm>
            <a:off x="7070668" y="3150111"/>
            <a:ext cx="554149" cy="215739"/>
            <a:chOff x="4312756" y="2000550"/>
            <a:chExt cx="589332" cy="229437"/>
          </a:xfrm>
        </p:grpSpPr>
        <p:sp>
          <p:nvSpPr>
            <p:cNvPr id="1158" name="Google Shape;1158;p31"/>
            <p:cNvSpPr/>
            <p:nvPr/>
          </p:nvSpPr>
          <p:spPr>
            <a:xfrm>
              <a:off x="4368348" y="2009257"/>
              <a:ext cx="530019" cy="61620"/>
            </a:xfrm>
            <a:custGeom>
              <a:rect b="b" l="l" r="r" t="t"/>
              <a:pathLst>
                <a:path extrusionOk="0" h="828" w="7122">
                  <a:moveTo>
                    <a:pt x="6941" y="0"/>
                  </a:moveTo>
                  <a:cubicBezTo>
                    <a:pt x="6297" y="64"/>
                    <a:pt x="5650" y="167"/>
                    <a:pt x="4983" y="210"/>
                  </a:cubicBezTo>
                  <a:cubicBezTo>
                    <a:pt x="4316" y="250"/>
                    <a:pt x="3629" y="294"/>
                    <a:pt x="2962" y="377"/>
                  </a:cubicBezTo>
                  <a:cubicBezTo>
                    <a:pt x="2335" y="460"/>
                    <a:pt x="1712" y="520"/>
                    <a:pt x="1085" y="584"/>
                  </a:cubicBezTo>
                  <a:cubicBezTo>
                    <a:pt x="815" y="627"/>
                    <a:pt x="544" y="667"/>
                    <a:pt x="271" y="687"/>
                  </a:cubicBezTo>
                  <a:cubicBezTo>
                    <a:pt x="231" y="687"/>
                    <a:pt x="161" y="698"/>
                    <a:pt x="101" y="698"/>
                  </a:cubicBezTo>
                  <a:cubicBezTo>
                    <a:pt x="70" y="698"/>
                    <a:pt x="42" y="695"/>
                    <a:pt x="21" y="687"/>
                  </a:cubicBezTo>
                  <a:lnTo>
                    <a:pt x="1" y="687"/>
                  </a:lnTo>
                  <a:lnTo>
                    <a:pt x="1" y="814"/>
                  </a:lnTo>
                  <a:lnTo>
                    <a:pt x="21" y="814"/>
                  </a:lnTo>
                  <a:cubicBezTo>
                    <a:pt x="51" y="824"/>
                    <a:pt x="87" y="827"/>
                    <a:pt x="127" y="827"/>
                  </a:cubicBezTo>
                  <a:cubicBezTo>
                    <a:pt x="252" y="827"/>
                    <a:pt x="407" y="788"/>
                    <a:pt x="501" y="771"/>
                  </a:cubicBezTo>
                  <a:cubicBezTo>
                    <a:pt x="731" y="751"/>
                    <a:pt x="961" y="751"/>
                    <a:pt x="1188" y="731"/>
                  </a:cubicBezTo>
                  <a:cubicBezTo>
                    <a:pt x="1668" y="711"/>
                    <a:pt x="2129" y="647"/>
                    <a:pt x="2606" y="604"/>
                  </a:cubicBezTo>
                  <a:cubicBezTo>
                    <a:pt x="3086" y="564"/>
                    <a:pt x="3566" y="500"/>
                    <a:pt x="4023" y="437"/>
                  </a:cubicBezTo>
                  <a:cubicBezTo>
                    <a:pt x="4523" y="377"/>
                    <a:pt x="5007" y="397"/>
                    <a:pt x="5504" y="314"/>
                  </a:cubicBezTo>
                  <a:cubicBezTo>
                    <a:pt x="5797" y="270"/>
                    <a:pt x="6087" y="250"/>
                    <a:pt x="6381" y="207"/>
                  </a:cubicBezTo>
                  <a:cubicBezTo>
                    <a:pt x="6573" y="190"/>
                    <a:pt x="6813" y="142"/>
                    <a:pt x="7008" y="142"/>
                  </a:cubicBezTo>
                  <a:cubicBezTo>
                    <a:pt x="7043" y="142"/>
                    <a:pt x="7076" y="143"/>
                    <a:pt x="7108" y="147"/>
                  </a:cubicBezTo>
                  <a:lnTo>
                    <a:pt x="7121" y="147"/>
                  </a:lnTo>
                  <a:cubicBezTo>
                    <a:pt x="7118" y="97"/>
                    <a:pt x="7104" y="47"/>
                    <a:pt x="708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1"/>
            <p:cNvSpPr/>
            <p:nvPr/>
          </p:nvSpPr>
          <p:spPr>
            <a:xfrm>
              <a:off x="4365371" y="2146934"/>
              <a:ext cx="536196" cy="83053"/>
            </a:xfrm>
            <a:custGeom>
              <a:rect b="b" l="l" r="r" t="t"/>
              <a:pathLst>
                <a:path extrusionOk="0" h="1116" w="7205">
                  <a:moveTo>
                    <a:pt x="7172" y="1"/>
                  </a:moveTo>
                  <a:cubicBezTo>
                    <a:pt x="7111" y="1"/>
                    <a:pt x="6930" y="48"/>
                    <a:pt x="6858" y="48"/>
                  </a:cubicBezTo>
                  <a:cubicBezTo>
                    <a:pt x="6698" y="71"/>
                    <a:pt x="6537" y="85"/>
                    <a:pt x="6377" y="88"/>
                  </a:cubicBezTo>
                  <a:cubicBezTo>
                    <a:pt x="5210" y="195"/>
                    <a:pt x="4043" y="381"/>
                    <a:pt x="2876" y="485"/>
                  </a:cubicBezTo>
                  <a:cubicBezTo>
                    <a:pt x="2312" y="548"/>
                    <a:pt x="1772" y="651"/>
                    <a:pt x="1188" y="695"/>
                  </a:cubicBezTo>
                  <a:cubicBezTo>
                    <a:pt x="811" y="735"/>
                    <a:pt x="418" y="798"/>
                    <a:pt x="41" y="838"/>
                  </a:cubicBezTo>
                  <a:lnTo>
                    <a:pt x="11" y="842"/>
                  </a:lnTo>
                  <a:cubicBezTo>
                    <a:pt x="14" y="918"/>
                    <a:pt x="21" y="988"/>
                    <a:pt x="21" y="1025"/>
                  </a:cubicBezTo>
                  <a:lnTo>
                    <a:pt x="21" y="1068"/>
                  </a:lnTo>
                  <a:lnTo>
                    <a:pt x="1" y="1068"/>
                  </a:lnTo>
                  <a:lnTo>
                    <a:pt x="1" y="1088"/>
                  </a:lnTo>
                  <a:cubicBezTo>
                    <a:pt x="45" y="1108"/>
                    <a:pt x="96" y="1115"/>
                    <a:pt x="151" y="1115"/>
                  </a:cubicBezTo>
                  <a:cubicBezTo>
                    <a:pt x="275" y="1115"/>
                    <a:pt x="413" y="1076"/>
                    <a:pt x="501" y="1048"/>
                  </a:cubicBezTo>
                  <a:cubicBezTo>
                    <a:pt x="791" y="1005"/>
                    <a:pt x="1085" y="965"/>
                    <a:pt x="1355" y="922"/>
                  </a:cubicBezTo>
                  <a:cubicBezTo>
                    <a:pt x="2042" y="798"/>
                    <a:pt x="2752" y="798"/>
                    <a:pt x="3459" y="715"/>
                  </a:cubicBezTo>
                  <a:cubicBezTo>
                    <a:pt x="4670" y="568"/>
                    <a:pt x="5877" y="401"/>
                    <a:pt x="7108" y="338"/>
                  </a:cubicBezTo>
                  <a:lnTo>
                    <a:pt x="7148" y="358"/>
                  </a:lnTo>
                  <a:cubicBezTo>
                    <a:pt x="7149" y="359"/>
                    <a:pt x="7150" y="359"/>
                    <a:pt x="7151" y="359"/>
                  </a:cubicBezTo>
                  <a:cubicBezTo>
                    <a:pt x="7179" y="359"/>
                    <a:pt x="7198" y="155"/>
                    <a:pt x="7204" y="5"/>
                  </a:cubicBezTo>
                  <a:lnTo>
                    <a:pt x="7191" y="5"/>
                  </a:lnTo>
                  <a:cubicBezTo>
                    <a:pt x="7188" y="2"/>
                    <a:pt x="7182" y="1"/>
                    <a:pt x="7172"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1"/>
            <p:cNvSpPr/>
            <p:nvPr/>
          </p:nvSpPr>
          <p:spPr>
            <a:xfrm>
              <a:off x="4359194" y="2065593"/>
              <a:ext cx="8261" cy="6623"/>
            </a:xfrm>
            <a:custGeom>
              <a:rect b="b" l="l" r="r" t="t"/>
              <a:pathLst>
                <a:path extrusionOk="0" h="89" w="111">
                  <a:moveTo>
                    <a:pt x="71" y="0"/>
                  </a:moveTo>
                  <a:cubicBezTo>
                    <a:pt x="34" y="20"/>
                    <a:pt x="0" y="40"/>
                    <a:pt x="0" y="77"/>
                  </a:cubicBezTo>
                  <a:cubicBezTo>
                    <a:pt x="16" y="85"/>
                    <a:pt x="30" y="89"/>
                    <a:pt x="42" y="89"/>
                  </a:cubicBezTo>
                  <a:cubicBezTo>
                    <a:pt x="91" y="89"/>
                    <a:pt x="110" y="35"/>
                    <a:pt x="71" y="0"/>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1"/>
            <p:cNvSpPr/>
            <p:nvPr/>
          </p:nvSpPr>
          <p:spPr>
            <a:xfrm>
              <a:off x="4321984" y="2055919"/>
              <a:ext cx="23368" cy="173547"/>
            </a:xfrm>
            <a:custGeom>
              <a:rect b="b" l="l" r="r" t="t"/>
              <a:pathLst>
                <a:path extrusionOk="0" h="2332" w="314">
                  <a:moveTo>
                    <a:pt x="20" y="0"/>
                  </a:moveTo>
                  <a:lnTo>
                    <a:pt x="0" y="20"/>
                  </a:lnTo>
                  <a:cubicBezTo>
                    <a:pt x="64" y="167"/>
                    <a:pt x="44" y="417"/>
                    <a:pt x="44" y="584"/>
                  </a:cubicBezTo>
                  <a:cubicBezTo>
                    <a:pt x="44" y="751"/>
                    <a:pt x="20" y="917"/>
                    <a:pt x="20" y="1084"/>
                  </a:cubicBezTo>
                  <a:cubicBezTo>
                    <a:pt x="20" y="1478"/>
                    <a:pt x="0" y="1918"/>
                    <a:pt x="0" y="2291"/>
                  </a:cubicBezTo>
                  <a:lnTo>
                    <a:pt x="0" y="2311"/>
                  </a:lnTo>
                  <a:cubicBezTo>
                    <a:pt x="16" y="2311"/>
                    <a:pt x="31" y="2311"/>
                    <a:pt x="47" y="2311"/>
                  </a:cubicBezTo>
                  <a:cubicBezTo>
                    <a:pt x="125" y="2311"/>
                    <a:pt x="203" y="2318"/>
                    <a:pt x="280" y="2331"/>
                  </a:cubicBezTo>
                  <a:lnTo>
                    <a:pt x="294" y="2271"/>
                  </a:lnTo>
                  <a:cubicBezTo>
                    <a:pt x="314" y="1978"/>
                    <a:pt x="270" y="1478"/>
                    <a:pt x="270" y="1104"/>
                  </a:cubicBezTo>
                  <a:cubicBezTo>
                    <a:pt x="270" y="761"/>
                    <a:pt x="294" y="400"/>
                    <a:pt x="294" y="57"/>
                  </a:cubicBezTo>
                  <a:lnTo>
                    <a:pt x="294" y="40"/>
                  </a:lnTo>
                  <a:cubicBezTo>
                    <a:pt x="210" y="0"/>
                    <a:pt x="104" y="0"/>
                    <a:pt x="20" y="0"/>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1"/>
            <p:cNvSpPr/>
            <p:nvPr/>
          </p:nvSpPr>
          <p:spPr>
            <a:xfrm>
              <a:off x="4342078" y="2060086"/>
              <a:ext cx="26642" cy="166403"/>
            </a:xfrm>
            <a:custGeom>
              <a:rect b="b" l="l" r="r" t="t"/>
              <a:pathLst>
                <a:path extrusionOk="0" h="2236" w="358">
                  <a:moveTo>
                    <a:pt x="301" y="74"/>
                  </a:moveTo>
                  <a:cubicBezTo>
                    <a:pt x="340" y="109"/>
                    <a:pt x="323" y="164"/>
                    <a:pt x="275" y="164"/>
                  </a:cubicBezTo>
                  <a:cubicBezTo>
                    <a:pt x="262" y="164"/>
                    <a:pt x="247" y="160"/>
                    <a:pt x="230" y="151"/>
                  </a:cubicBezTo>
                  <a:cubicBezTo>
                    <a:pt x="230" y="114"/>
                    <a:pt x="264" y="94"/>
                    <a:pt x="301" y="74"/>
                  </a:cubicBezTo>
                  <a:close/>
                  <a:moveTo>
                    <a:pt x="20" y="1"/>
                  </a:moveTo>
                  <a:cubicBezTo>
                    <a:pt x="20" y="344"/>
                    <a:pt x="0" y="705"/>
                    <a:pt x="0" y="1048"/>
                  </a:cubicBezTo>
                  <a:cubicBezTo>
                    <a:pt x="0" y="1422"/>
                    <a:pt x="44" y="1922"/>
                    <a:pt x="24" y="2215"/>
                  </a:cubicBezTo>
                  <a:lnTo>
                    <a:pt x="84" y="2235"/>
                  </a:lnTo>
                  <a:lnTo>
                    <a:pt x="334" y="2235"/>
                  </a:lnTo>
                  <a:lnTo>
                    <a:pt x="334" y="2195"/>
                  </a:lnTo>
                  <a:cubicBezTo>
                    <a:pt x="334" y="2155"/>
                    <a:pt x="331" y="2085"/>
                    <a:pt x="327" y="2009"/>
                  </a:cubicBezTo>
                  <a:cubicBezTo>
                    <a:pt x="321" y="1919"/>
                    <a:pt x="314" y="1815"/>
                    <a:pt x="314" y="1735"/>
                  </a:cubicBezTo>
                  <a:cubicBezTo>
                    <a:pt x="337" y="1522"/>
                    <a:pt x="354" y="1305"/>
                    <a:pt x="357" y="1088"/>
                  </a:cubicBezTo>
                  <a:lnTo>
                    <a:pt x="354" y="1088"/>
                  </a:lnTo>
                  <a:lnTo>
                    <a:pt x="354" y="4"/>
                  </a:lnTo>
                  <a:cubicBezTo>
                    <a:pt x="330" y="21"/>
                    <a:pt x="281" y="28"/>
                    <a:pt x="224" y="28"/>
                  </a:cubicBezTo>
                  <a:cubicBezTo>
                    <a:pt x="156" y="28"/>
                    <a:pt x="77" y="17"/>
                    <a:pt x="20" y="1"/>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1"/>
            <p:cNvSpPr/>
            <p:nvPr/>
          </p:nvSpPr>
          <p:spPr>
            <a:xfrm>
              <a:off x="4365371" y="2019825"/>
              <a:ext cx="536717" cy="189771"/>
            </a:xfrm>
            <a:custGeom>
              <a:rect b="b" l="l" r="r" t="t"/>
              <a:pathLst>
                <a:path extrusionOk="0" h="2550" w="7212">
                  <a:moveTo>
                    <a:pt x="7057" y="1"/>
                  </a:moveTo>
                  <a:cubicBezTo>
                    <a:pt x="6861" y="1"/>
                    <a:pt x="6616" y="48"/>
                    <a:pt x="6421" y="68"/>
                  </a:cubicBezTo>
                  <a:cubicBezTo>
                    <a:pt x="6127" y="108"/>
                    <a:pt x="5837" y="128"/>
                    <a:pt x="5544" y="172"/>
                  </a:cubicBezTo>
                  <a:cubicBezTo>
                    <a:pt x="5043" y="255"/>
                    <a:pt x="4563" y="235"/>
                    <a:pt x="4063" y="295"/>
                  </a:cubicBezTo>
                  <a:cubicBezTo>
                    <a:pt x="3606" y="358"/>
                    <a:pt x="3126" y="422"/>
                    <a:pt x="2646" y="462"/>
                  </a:cubicBezTo>
                  <a:cubicBezTo>
                    <a:pt x="2169" y="505"/>
                    <a:pt x="1708" y="569"/>
                    <a:pt x="1228" y="589"/>
                  </a:cubicBezTo>
                  <a:cubicBezTo>
                    <a:pt x="1001" y="609"/>
                    <a:pt x="771" y="609"/>
                    <a:pt x="541" y="629"/>
                  </a:cubicBezTo>
                  <a:cubicBezTo>
                    <a:pt x="447" y="646"/>
                    <a:pt x="292" y="685"/>
                    <a:pt x="167" y="685"/>
                  </a:cubicBezTo>
                  <a:cubicBezTo>
                    <a:pt x="127" y="685"/>
                    <a:pt x="91" y="682"/>
                    <a:pt x="61" y="672"/>
                  </a:cubicBezTo>
                  <a:lnTo>
                    <a:pt x="41" y="672"/>
                  </a:lnTo>
                  <a:lnTo>
                    <a:pt x="41" y="1629"/>
                  </a:lnTo>
                  <a:cubicBezTo>
                    <a:pt x="38" y="1846"/>
                    <a:pt x="24" y="2063"/>
                    <a:pt x="1" y="2276"/>
                  </a:cubicBezTo>
                  <a:cubicBezTo>
                    <a:pt x="1" y="2356"/>
                    <a:pt x="4" y="2460"/>
                    <a:pt x="11" y="2550"/>
                  </a:cubicBezTo>
                  <a:lnTo>
                    <a:pt x="41" y="2550"/>
                  </a:lnTo>
                  <a:cubicBezTo>
                    <a:pt x="418" y="2506"/>
                    <a:pt x="811" y="2443"/>
                    <a:pt x="1188" y="2403"/>
                  </a:cubicBezTo>
                  <a:cubicBezTo>
                    <a:pt x="1772" y="2359"/>
                    <a:pt x="2312" y="2256"/>
                    <a:pt x="2876" y="2193"/>
                  </a:cubicBezTo>
                  <a:cubicBezTo>
                    <a:pt x="4043" y="2089"/>
                    <a:pt x="5210" y="1903"/>
                    <a:pt x="6377" y="1799"/>
                  </a:cubicBezTo>
                  <a:cubicBezTo>
                    <a:pt x="6537" y="1796"/>
                    <a:pt x="6698" y="1779"/>
                    <a:pt x="6858" y="1756"/>
                  </a:cubicBezTo>
                  <a:cubicBezTo>
                    <a:pt x="6928" y="1756"/>
                    <a:pt x="7103" y="1711"/>
                    <a:pt x="7168" y="1711"/>
                  </a:cubicBezTo>
                  <a:cubicBezTo>
                    <a:pt x="7180" y="1711"/>
                    <a:pt x="7188" y="1712"/>
                    <a:pt x="7191" y="1716"/>
                  </a:cubicBezTo>
                  <a:lnTo>
                    <a:pt x="7204" y="1716"/>
                  </a:lnTo>
                  <a:cubicBezTo>
                    <a:pt x="7211" y="1649"/>
                    <a:pt x="7211" y="1592"/>
                    <a:pt x="7211" y="1569"/>
                  </a:cubicBezTo>
                  <a:cubicBezTo>
                    <a:pt x="7211" y="1402"/>
                    <a:pt x="7191" y="1212"/>
                    <a:pt x="7191" y="1025"/>
                  </a:cubicBezTo>
                  <a:cubicBezTo>
                    <a:pt x="7194" y="825"/>
                    <a:pt x="7188" y="622"/>
                    <a:pt x="7171" y="422"/>
                  </a:cubicBezTo>
                  <a:cubicBezTo>
                    <a:pt x="7154" y="302"/>
                    <a:pt x="7171" y="142"/>
                    <a:pt x="7161" y="5"/>
                  </a:cubicBezTo>
                  <a:lnTo>
                    <a:pt x="7148" y="5"/>
                  </a:lnTo>
                  <a:cubicBezTo>
                    <a:pt x="7119" y="2"/>
                    <a:pt x="7089" y="1"/>
                    <a:pt x="70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1"/>
            <p:cNvSpPr/>
            <p:nvPr/>
          </p:nvSpPr>
          <p:spPr>
            <a:xfrm>
              <a:off x="4314021" y="2047137"/>
              <a:ext cx="26940" cy="8037"/>
            </a:xfrm>
            <a:custGeom>
              <a:rect b="b" l="l" r="r" t="t"/>
              <a:pathLst>
                <a:path extrusionOk="0" h="108" w="362">
                  <a:moveTo>
                    <a:pt x="86" y="0"/>
                  </a:moveTo>
                  <a:cubicBezTo>
                    <a:pt x="72" y="0"/>
                    <a:pt x="58" y="1"/>
                    <a:pt x="44" y="1"/>
                  </a:cubicBezTo>
                  <a:cubicBezTo>
                    <a:pt x="0" y="1"/>
                    <a:pt x="0" y="65"/>
                    <a:pt x="44" y="65"/>
                  </a:cubicBezTo>
                  <a:cubicBezTo>
                    <a:pt x="127" y="65"/>
                    <a:pt x="221" y="65"/>
                    <a:pt x="297" y="102"/>
                  </a:cubicBezTo>
                  <a:cubicBezTo>
                    <a:pt x="303" y="105"/>
                    <a:pt x="309" y="107"/>
                    <a:pt x="315" y="107"/>
                  </a:cubicBezTo>
                  <a:cubicBezTo>
                    <a:pt x="343" y="107"/>
                    <a:pt x="361" y="65"/>
                    <a:pt x="331" y="48"/>
                  </a:cubicBezTo>
                  <a:cubicBezTo>
                    <a:pt x="254" y="17"/>
                    <a:pt x="169" y="0"/>
                    <a:pt x="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1"/>
            <p:cNvSpPr/>
            <p:nvPr/>
          </p:nvSpPr>
          <p:spPr>
            <a:xfrm>
              <a:off x="4312756" y="2219419"/>
              <a:ext cx="28131" cy="6400"/>
            </a:xfrm>
            <a:custGeom>
              <a:rect b="b" l="l" r="r" t="t"/>
              <a:pathLst>
                <a:path extrusionOk="0" h="86" w="378">
                  <a:moveTo>
                    <a:pt x="90" y="0"/>
                  </a:moveTo>
                  <a:cubicBezTo>
                    <a:pt x="73" y="0"/>
                    <a:pt x="57" y="0"/>
                    <a:pt x="41" y="1"/>
                  </a:cubicBezTo>
                  <a:cubicBezTo>
                    <a:pt x="1" y="1"/>
                    <a:pt x="1" y="64"/>
                    <a:pt x="41" y="64"/>
                  </a:cubicBezTo>
                  <a:cubicBezTo>
                    <a:pt x="64" y="63"/>
                    <a:pt x="88" y="62"/>
                    <a:pt x="111" y="62"/>
                  </a:cubicBezTo>
                  <a:cubicBezTo>
                    <a:pt x="182" y="62"/>
                    <a:pt x="254" y="69"/>
                    <a:pt x="324" y="84"/>
                  </a:cubicBezTo>
                  <a:cubicBezTo>
                    <a:pt x="327" y="85"/>
                    <a:pt x="330" y="85"/>
                    <a:pt x="333" y="85"/>
                  </a:cubicBezTo>
                  <a:cubicBezTo>
                    <a:pt x="367" y="85"/>
                    <a:pt x="378" y="34"/>
                    <a:pt x="341" y="24"/>
                  </a:cubicBezTo>
                  <a:cubicBezTo>
                    <a:pt x="257" y="8"/>
                    <a:pt x="173" y="0"/>
                    <a:pt x="9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1"/>
            <p:cNvSpPr/>
            <p:nvPr/>
          </p:nvSpPr>
          <p:spPr>
            <a:xfrm>
              <a:off x="4332850" y="2048774"/>
              <a:ext cx="8558" cy="172208"/>
            </a:xfrm>
            <a:custGeom>
              <a:rect b="b" l="l" r="r" t="t"/>
              <a:pathLst>
                <a:path extrusionOk="0" h="2314" w="115">
                  <a:moveTo>
                    <a:pt x="61" y="0"/>
                  </a:moveTo>
                  <a:cubicBezTo>
                    <a:pt x="46" y="0"/>
                    <a:pt x="31" y="11"/>
                    <a:pt x="31" y="33"/>
                  </a:cubicBezTo>
                  <a:cubicBezTo>
                    <a:pt x="31" y="443"/>
                    <a:pt x="1" y="850"/>
                    <a:pt x="11" y="1260"/>
                  </a:cubicBezTo>
                  <a:cubicBezTo>
                    <a:pt x="18" y="1600"/>
                    <a:pt x="51" y="1944"/>
                    <a:pt x="31" y="2284"/>
                  </a:cubicBezTo>
                  <a:cubicBezTo>
                    <a:pt x="29" y="2304"/>
                    <a:pt x="44" y="2314"/>
                    <a:pt x="60" y="2314"/>
                  </a:cubicBezTo>
                  <a:cubicBezTo>
                    <a:pt x="75" y="2314"/>
                    <a:pt x="91" y="2304"/>
                    <a:pt x="91" y="2284"/>
                  </a:cubicBezTo>
                  <a:cubicBezTo>
                    <a:pt x="114" y="1944"/>
                    <a:pt x="81" y="1600"/>
                    <a:pt x="74" y="1260"/>
                  </a:cubicBezTo>
                  <a:cubicBezTo>
                    <a:pt x="64" y="850"/>
                    <a:pt x="91" y="443"/>
                    <a:pt x="91" y="33"/>
                  </a:cubicBezTo>
                  <a:cubicBezTo>
                    <a:pt x="91" y="11"/>
                    <a:pt x="76" y="0"/>
                    <a:pt x="6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1"/>
            <p:cNvSpPr/>
            <p:nvPr/>
          </p:nvSpPr>
          <p:spPr>
            <a:xfrm>
              <a:off x="4330766" y="2050412"/>
              <a:ext cx="34754" cy="7963"/>
            </a:xfrm>
            <a:custGeom>
              <a:rect b="b" l="l" r="r" t="t"/>
              <a:pathLst>
                <a:path extrusionOk="0" h="107" w="467">
                  <a:moveTo>
                    <a:pt x="48" y="1"/>
                  </a:moveTo>
                  <a:cubicBezTo>
                    <a:pt x="19" y="1"/>
                    <a:pt x="0" y="43"/>
                    <a:pt x="32" y="58"/>
                  </a:cubicBezTo>
                  <a:cubicBezTo>
                    <a:pt x="99" y="88"/>
                    <a:pt x="169" y="101"/>
                    <a:pt x="242" y="104"/>
                  </a:cubicBezTo>
                  <a:cubicBezTo>
                    <a:pt x="261" y="106"/>
                    <a:pt x="279" y="107"/>
                    <a:pt x="297" y="107"/>
                  </a:cubicBezTo>
                  <a:cubicBezTo>
                    <a:pt x="316" y="107"/>
                    <a:pt x="334" y="106"/>
                    <a:pt x="352" y="104"/>
                  </a:cubicBezTo>
                  <a:cubicBezTo>
                    <a:pt x="382" y="104"/>
                    <a:pt x="412" y="94"/>
                    <a:pt x="439" y="81"/>
                  </a:cubicBezTo>
                  <a:cubicBezTo>
                    <a:pt x="467" y="62"/>
                    <a:pt x="451" y="22"/>
                    <a:pt x="424" y="22"/>
                  </a:cubicBezTo>
                  <a:cubicBezTo>
                    <a:pt x="418" y="22"/>
                    <a:pt x="412" y="23"/>
                    <a:pt x="406" y="28"/>
                  </a:cubicBezTo>
                  <a:cubicBezTo>
                    <a:pt x="403" y="28"/>
                    <a:pt x="396" y="32"/>
                    <a:pt x="395" y="32"/>
                  </a:cubicBezTo>
                  <a:cubicBezTo>
                    <a:pt x="395" y="32"/>
                    <a:pt x="395" y="32"/>
                    <a:pt x="396" y="31"/>
                  </a:cubicBezTo>
                  <a:lnTo>
                    <a:pt x="396" y="31"/>
                  </a:lnTo>
                  <a:cubicBezTo>
                    <a:pt x="392" y="31"/>
                    <a:pt x="386" y="34"/>
                    <a:pt x="382" y="38"/>
                  </a:cubicBezTo>
                  <a:cubicBezTo>
                    <a:pt x="369" y="41"/>
                    <a:pt x="356" y="41"/>
                    <a:pt x="346" y="41"/>
                  </a:cubicBezTo>
                  <a:cubicBezTo>
                    <a:pt x="329" y="43"/>
                    <a:pt x="312" y="43"/>
                    <a:pt x="294" y="43"/>
                  </a:cubicBezTo>
                  <a:cubicBezTo>
                    <a:pt x="277" y="43"/>
                    <a:pt x="259" y="43"/>
                    <a:pt x="242" y="41"/>
                  </a:cubicBezTo>
                  <a:cubicBezTo>
                    <a:pt x="209" y="41"/>
                    <a:pt x="176" y="34"/>
                    <a:pt x="142" y="28"/>
                  </a:cubicBezTo>
                  <a:cubicBezTo>
                    <a:pt x="129" y="24"/>
                    <a:pt x="112" y="21"/>
                    <a:pt x="99" y="18"/>
                  </a:cubicBezTo>
                  <a:cubicBezTo>
                    <a:pt x="86" y="14"/>
                    <a:pt x="76" y="11"/>
                    <a:pt x="62" y="4"/>
                  </a:cubicBezTo>
                  <a:cubicBezTo>
                    <a:pt x="57" y="2"/>
                    <a:pt x="53"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1"/>
            <p:cNvSpPr/>
            <p:nvPr/>
          </p:nvSpPr>
          <p:spPr>
            <a:xfrm>
              <a:off x="4356738" y="2050412"/>
              <a:ext cx="8707" cy="169082"/>
            </a:xfrm>
            <a:custGeom>
              <a:rect b="b" l="l" r="r" t="t"/>
              <a:pathLst>
                <a:path extrusionOk="0" h="2272" w="117">
                  <a:moveTo>
                    <a:pt x="73" y="1"/>
                  </a:moveTo>
                  <a:cubicBezTo>
                    <a:pt x="58" y="1"/>
                    <a:pt x="43" y="11"/>
                    <a:pt x="43" y="31"/>
                  </a:cubicBezTo>
                  <a:cubicBezTo>
                    <a:pt x="43" y="444"/>
                    <a:pt x="53" y="861"/>
                    <a:pt x="40" y="1275"/>
                  </a:cubicBezTo>
                  <a:cubicBezTo>
                    <a:pt x="37" y="1372"/>
                    <a:pt x="30" y="1465"/>
                    <a:pt x="20" y="1562"/>
                  </a:cubicBezTo>
                  <a:cubicBezTo>
                    <a:pt x="10" y="1648"/>
                    <a:pt x="3" y="1735"/>
                    <a:pt x="0" y="1822"/>
                  </a:cubicBezTo>
                  <a:cubicBezTo>
                    <a:pt x="3" y="1962"/>
                    <a:pt x="20" y="2102"/>
                    <a:pt x="20" y="2239"/>
                  </a:cubicBezTo>
                  <a:cubicBezTo>
                    <a:pt x="20" y="2260"/>
                    <a:pt x="36" y="2271"/>
                    <a:pt x="52" y="2271"/>
                  </a:cubicBezTo>
                  <a:cubicBezTo>
                    <a:pt x="68" y="2271"/>
                    <a:pt x="83" y="2260"/>
                    <a:pt x="83" y="2239"/>
                  </a:cubicBezTo>
                  <a:cubicBezTo>
                    <a:pt x="83" y="2099"/>
                    <a:pt x="67" y="1962"/>
                    <a:pt x="63" y="1822"/>
                  </a:cubicBezTo>
                  <a:cubicBezTo>
                    <a:pt x="67" y="1735"/>
                    <a:pt x="73" y="1648"/>
                    <a:pt x="83" y="1562"/>
                  </a:cubicBezTo>
                  <a:cubicBezTo>
                    <a:pt x="93" y="1465"/>
                    <a:pt x="100" y="1372"/>
                    <a:pt x="104" y="1275"/>
                  </a:cubicBezTo>
                  <a:cubicBezTo>
                    <a:pt x="117" y="861"/>
                    <a:pt x="104" y="444"/>
                    <a:pt x="104" y="31"/>
                  </a:cubicBezTo>
                  <a:cubicBezTo>
                    <a:pt x="104" y="11"/>
                    <a:pt x="88" y="1"/>
                    <a:pt x="7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1"/>
            <p:cNvSpPr/>
            <p:nvPr/>
          </p:nvSpPr>
          <p:spPr>
            <a:xfrm>
              <a:off x="4338803" y="2217931"/>
              <a:ext cx="24931" cy="4837"/>
            </a:xfrm>
            <a:custGeom>
              <a:rect b="b" l="l" r="r" t="t"/>
              <a:pathLst>
                <a:path extrusionOk="0" h="65" w="335">
                  <a:moveTo>
                    <a:pt x="44" y="1"/>
                  </a:moveTo>
                  <a:cubicBezTo>
                    <a:pt x="1" y="1"/>
                    <a:pt x="1" y="64"/>
                    <a:pt x="44" y="64"/>
                  </a:cubicBezTo>
                  <a:lnTo>
                    <a:pt x="294" y="64"/>
                  </a:lnTo>
                  <a:cubicBezTo>
                    <a:pt x="334" y="64"/>
                    <a:pt x="334" y="1"/>
                    <a:pt x="2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1"/>
            <p:cNvSpPr/>
            <p:nvPr/>
          </p:nvSpPr>
          <p:spPr>
            <a:xfrm>
              <a:off x="4350487" y="2056663"/>
              <a:ext cx="12279" cy="11982"/>
            </a:xfrm>
            <a:custGeom>
              <a:rect b="b" l="l" r="r" t="t"/>
              <a:pathLst>
                <a:path extrusionOk="0" h="161" w="165">
                  <a:moveTo>
                    <a:pt x="93" y="87"/>
                  </a:moveTo>
                  <a:cubicBezTo>
                    <a:pt x="93" y="87"/>
                    <a:pt x="93" y="88"/>
                    <a:pt x="92" y="88"/>
                  </a:cubicBezTo>
                  <a:lnTo>
                    <a:pt x="92" y="88"/>
                  </a:lnTo>
                  <a:cubicBezTo>
                    <a:pt x="92" y="89"/>
                    <a:pt x="92" y="89"/>
                    <a:pt x="92" y="89"/>
                  </a:cubicBezTo>
                  <a:lnTo>
                    <a:pt x="92" y="89"/>
                  </a:lnTo>
                  <a:cubicBezTo>
                    <a:pt x="92" y="88"/>
                    <a:pt x="93" y="88"/>
                    <a:pt x="93" y="87"/>
                  </a:cubicBezTo>
                  <a:close/>
                  <a:moveTo>
                    <a:pt x="50" y="90"/>
                  </a:moveTo>
                  <a:lnTo>
                    <a:pt x="50" y="91"/>
                  </a:lnTo>
                  <a:lnTo>
                    <a:pt x="50" y="91"/>
                  </a:lnTo>
                  <a:cubicBezTo>
                    <a:pt x="49" y="91"/>
                    <a:pt x="48" y="91"/>
                    <a:pt x="47" y="90"/>
                  </a:cubicBezTo>
                  <a:close/>
                  <a:moveTo>
                    <a:pt x="86" y="92"/>
                  </a:moveTo>
                  <a:lnTo>
                    <a:pt x="81" y="94"/>
                  </a:lnTo>
                  <a:cubicBezTo>
                    <a:pt x="82" y="94"/>
                    <a:pt x="84" y="93"/>
                    <a:pt x="86" y="92"/>
                  </a:cubicBezTo>
                  <a:close/>
                  <a:moveTo>
                    <a:pt x="94" y="79"/>
                  </a:moveTo>
                  <a:lnTo>
                    <a:pt x="94" y="79"/>
                  </a:lnTo>
                  <a:cubicBezTo>
                    <a:pt x="94" y="80"/>
                    <a:pt x="94" y="80"/>
                    <a:pt x="94" y="81"/>
                  </a:cubicBezTo>
                  <a:lnTo>
                    <a:pt x="94" y="81"/>
                  </a:lnTo>
                  <a:cubicBezTo>
                    <a:pt x="94" y="82"/>
                    <a:pt x="94" y="83"/>
                    <a:pt x="94" y="84"/>
                  </a:cubicBezTo>
                  <a:lnTo>
                    <a:pt x="94" y="84"/>
                  </a:lnTo>
                  <a:lnTo>
                    <a:pt x="94" y="84"/>
                  </a:lnTo>
                  <a:lnTo>
                    <a:pt x="94" y="84"/>
                  </a:lnTo>
                  <a:cubicBezTo>
                    <a:pt x="94" y="85"/>
                    <a:pt x="94" y="86"/>
                    <a:pt x="93" y="87"/>
                  </a:cubicBezTo>
                  <a:cubicBezTo>
                    <a:pt x="94" y="86"/>
                    <a:pt x="94" y="85"/>
                    <a:pt x="94" y="84"/>
                  </a:cubicBezTo>
                  <a:lnTo>
                    <a:pt x="94" y="84"/>
                  </a:lnTo>
                  <a:lnTo>
                    <a:pt x="91" y="89"/>
                  </a:lnTo>
                  <a:lnTo>
                    <a:pt x="91" y="89"/>
                  </a:lnTo>
                  <a:cubicBezTo>
                    <a:pt x="92" y="89"/>
                    <a:pt x="92" y="89"/>
                    <a:pt x="92" y="89"/>
                  </a:cubicBezTo>
                  <a:lnTo>
                    <a:pt x="92" y="89"/>
                  </a:lnTo>
                  <a:cubicBezTo>
                    <a:pt x="92" y="89"/>
                    <a:pt x="91" y="90"/>
                    <a:pt x="91" y="90"/>
                  </a:cubicBezTo>
                  <a:lnTo>
                    <a:pt x="91" y="90"/>
                  </a:lnTo>
                  <a:lnTo>
                    <a:pt x="91" y="89"/>
                  </a:lnTo>
                  <a:lnTo>
                    <a:pt x="91" y="89"/>
                  </a:lnTo>
                  <a:cubicBezTo>
                    <a:pt x="90" y="90"/>
                    <a:pt x="89" y="90"/>
                    <a:pt x="87" y="91"/>
                  </a:cubicBezTo>
                  <a:lnTo>
                    <a:pt x="87" y="91"/>
                  </a:lnTo>
                  <a:cubicBezTo>
                    <a:pt x="87" y="91"/>
                    <a:pt x="86" y="92"/>
                    <a:pt x="86" y="92"/>
                  </a:cubicBezTo>
                  <a:lnTo>
                    <a:pt x="86" y="92"/>
                  </a:lnTo>
                  <a:lnTo>
                    <a:pt x="87" y="92"/>
                  </a:lnTo>
                  <a:lnTo>
                    <a:pt x="87" y="92"/>
                  </a:lnTo>
                  <a:cubicBezTo>
                    <a:pt x="86" y="92"/>
                    <a:pt x="86" y="92"/>
                    <a:pt x="85" y="93"/>
                  </a:cubicBezTo>
                  <a:lnTo>
                    <a:pt x="85" y="93"/>
                  </a:lnTo>
                  <a:cubicBezTo>
                    <a:pt x="82" y="94"/>
                    <a:pt x="79" y="95"/>
                    <a:pt x="74" y="97"/>
                  </a:cubicBezTo>
                  <a:cubicBezTo>
                    <a:pt x="74" y="97"/>
                    <a:pt x="73" y="97"/>
                    <a:pt x="73" y="96"/>
                  </a:cubicBezTo>
                  <a:lnTo>
                    <a:pt x="73" y="96"/>
                  </a:lnTo>
                  <a:cubicBezTo>
                    <a:pt x="76" y="93"/>
                    <a:pt x="79" y="89"/>
                    <a:pt x="84" y="87"/>
                  </a:cubicBezTo>
                  <a:lnTo>
                    <a:pt x="84" y="87"/>
                  </a:lnTo>
                  <a:lnTo>
                    <a:pt x="77" y="90"/>
                  </a:lnTo>
                  <a:cubicBezTo>
                    <a:pt x="83" y="86"/>
                    <a:pt x="88" y="82"/>
                    <a:pt x="94" y="79"/>
                  </a:cubicBezTo>
                  <a:close/>
                  <a:moveTo>
                    <a:pt x="114" y="1"/>
                  </a:moveTo>
                  <a:cubicBezTo>
                    <a:pt x="111" y="1"/>
                    <a:pt x="107" y="1"/>
                    <a:pt x="104" y="2"/>
                  </a:cubicBezTo>
                  <a:lnTo>
                    <a:pt x="104" y="2"/>
                  </a:lnTo>
                  <a:cubicBezTo>
                    <a:pt x="102" y="2"/>
                    <a:pt x="99" y="1"/>
                    <a:pt x="97" y="1"/>
                  </a:cubicBezTo>
                  <a:cubicBezTo>
                    <a:pt x="94" y="1"/>
                    <a:pt x="90" y="2"/>
                    <a:pt x="87" y="4"/>
                  </a:cubicBezTo>
                  <a:cubicBezTo>
                    <a:pt x="77" y="4"/>
                    <a:pt x="71" y="10"/>
                    <a:pt x="67" y="17"/>
                  </a:cubicBezTo>
                  <a:cubicBezTo>
                    <a:pt x="66" y="19"/>
                    <a:pt x="66" y="21"/>
                    <a:pt x="65" y="23"/>
                  </a:cubicBezTo>
                  <a:lnTo>
                    <a:pt x="65" y="23"/>
                  </a:lnTo>
                  <a:cubicBezTo>
                    <a:pt x="54" y="31"/>
                    <a:pt x="44" y="39"/>
                    <a:pt x="34" y="47"/>
                  </a:cubicBezTo>
                  <a:cubicBezTo>
                    <a:pt x="14" y="64"/>
                    <a:pt x="1" y="90"/>
                    <a:pt x="1" y="117"/>
                  </a:cubicBezTo>
                  <a:cubicBezTo>
                    <a:pt x="1" y="127"/>
                    <a:pt x="7" y="137"/>
                    <a:pt x="17" y="144"/>
                  </a:cubicBezTo>
                  <a:cubicBezTo>
                    <a:pt x="34" y="154"/>
                    <a:pt x="54" y="157"/>
                    <a:pt x="77" y="160"/>
                  </a:cubicBezTo>
                  <a:cubicBezTo>
                    <a:pt x="94" y="160"/>
                    <a:pt x="111" y="154"/>
                    <a:pt x="124" y="144"/>
                  </a:cubicBezTo>
                  <a:cubicBezTo>
                    <a:pt x="151" y="124"/>
                    <a:pt x="164" y="87"/>
                    <a:pt x="151" y="57"/>
                  </a:cubicBezTo>
                  <a:cubicBezTo>
                    <a:pt x="150" y="52"/>
                    <a:pt x="148" y="47"/>
                    <a:pt x="146" y="43"/>
                  </a:cubicBezTo>
                  <a:lnTo>
                    <a:pt x="146" y="43"/>
                  </a:lnTo>
                  <a:cubicBezTo>
                    <a:pt x="146" y="42"/>
                    <a:pt x="147" y="41"/>
                    <a:pt x="147" y="40"/>
                  </a:cubicBezTo>
                  <a:cubicBezTo>
                    <a:pt x="147" y="34"/>
                    <a:pt x="147" y="24"/>
                    <a:pt x="144" y="17"/>
                  </a:cubicBezTo>
                  <a:cubicBezTo>
                    <a:pt x="137" y="7"/>
                    <a:pt x="126" y="1"/>
                    <a:pt x="1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1"/>
            <p:cNvSpPr/>
            <p:nvPr/>
          </p:nvSpPr>
          <p:spPr>
            <a:xfrm>
              <a:off x="4347510" y="2127883"/>
              <a:ext cx="11982" cy="14214"/>
            </a:xfrm>
            <a:custGeom>
              <a:rect b="b" l="l" r="r" t="t"/>
              <a:pathLst>
                <a:path extrusionOk="0" h="191" w="161">
                  <a:moveTo>
                    <a:pt x="91" y="67"/>
                  </a:moveTo>
                  <a:lnTo>
                    <a:pt x="91" y="67"/>
                  </a:lnTo>
                  <a:lnTo>
                    <a:pt x="91" y="67"/>
                  </a:lnTo>
                  <a:cubicBezTo>
                    <a:pt x="91" y="67"/>
                    <a:pt x="91" y="67"/>
                    <a:pt x="91" y="67"/>
                  </a:cubicBezTo>
                  <a:lnTo>
                    <a:pt x="91" y="67"/>
                  </a:lnTo>
                  <a:lnTo>
                    <a:pt x="91" y="67"/>
                  </a:lnTo>
                  <a:close/>
                  <a:moveTo>
                    <a:pt x="82" y="77"/>
                  </a:moveTo>
                  <a:cubicBezTo>
                    <a:pt x="82" y="77"/>
                    <a:pt x="81" y="78"/>
                    <a:pt x="81" y="78"/>
                  </a:cubicBezTo>
                  <a:cubicBezTo>
                    <a:pt x="81" y="78"/>
                    <a:pt x="81" y="78"/>
                    <a:pt x="81" y="77"/>
                  </a:cubicBezTo>
                  <a:close/>
                  <a:moveTo>
                    <a:pt x="88" y="90"/>
                  </a:moveTo>
                  <a:lnTo>
                    <a:pt x="88" y="90"/>
                  </a:lnTo>
                  <a:cubicBezTo>
                    <a:pt x="88" y="90"/>
                    <a:pt x="88" y="90"/>
                    <a:pt x="87" y="90"/>
                  </a:cubicBezTo>
                  <a:lnTo>
                    <a:pt x="87" y="92"/>
                  </a:lnTo>
                  <a:lnTo>
                    <a:pt x="87" y="92"/>
                  </a:lnTo>
                  <a:cubicBezTo>
                    <a:pt x="88" y="91"/>
                    <a:pt x="89" y="90"/>
                    <a:pt x="88" y="90"/>
                  </a:cubicBezTo>
                  <a:close/>
                  <a:moveTo>
                    <a:pt x="90" y="68"/>
                  </a:moveTo>
                  <a:lnTo>
                    <a:pt x="91" y="70"/>
                  </a:lnTo>
                  <a:cubicBezTo>
                    <a:pt x="91" y="72"/>
                    <a:pt x="91" y="77"/>
                    <a:pt x="91" y="77"/>
                  </a:cubicBezTo>
                  <a:cubicBezTo>
                    <a:pt x="91" y="80"/>
                    <a:pt x="91" y="84"/>
                    <a:pt x="91" y="87"/>
                  </a:cubicBezTo>
                  <a:cubicBezTo>
                    <a:pt x="91" y="87"/>
                    <a:pt x="91" y="94"/>
                    <a:pt x="87" y="94"/>
                  </a:cubicBezTo>
                  <a:lnTo>
                    <a:pt x="87" y="92"/>
                  </a:lnTo>
                  <a:lnTo>
                    <a:pt x="87" y="92"/>
                  </a:lnTo>
                  <a:cubicBezTo>
                    <a:pt x="87" y="93"/>
                    <a:pt x="86" y="94"/>
                    <a:pt x="87" y="94"/>
                  </a:cubicBezTo>
                  <a:cubicBezTo>
                    <a:pt x="87" y="94"/>
                    <a:pt x="87" y="94"/>
                    <a:pt x="87" y="94"/>
                  </a:cubicBezTo>
                  <a:lnTo>
                    <a:pt x="87" y="94"/>
                  </a:lnTo>
                  <a:cubicBezTo>
                    <a:pt x="87" y="97"/>
                    <a:pt x="84" y="100"/>
                    <a:pt x="84" y="100"/>
                  </a:cubicBezTo>
                  <a:lnTo>
                    <a:pt x="81" y="104"/>
                  </a:lnTo>
                  <a:cubicBezTo>
                    <a:pt x="81" y="104"/>
                    <a:pt x="77" y="110"/>
                    <a:pt x="74" y="110"/>
                  </a:cubicBezTo>
                  <a:lnTo>
                    <a:pt x="71" y="110"/>
                  </a:lnTo>
                  <a:lnTo>
                    <a:pt x="64" y="114"/>
                  </a:lnTo>
                  <a:lnTo>
                    <a:pt x="64" y="114"/>
                  </a:lnTo>
                  <a:cubicBezTo>
                    <a:pt x="64" y="109"/>
                    <a:pt x="65" y="106"/>
                    <a:pt x="67" y="104"/>
                  </a:cubicBezTo>
                  <a:cubicBezTo>
                    <a:pt x="67" y="104"/>
                    <a:pt x="67" y="104"/>
                    <a:pt x="67" y="100"/>
                  </a:cubicBezTo>
                  <a:cubicBezTo>
                    <a:pt x="67" y="100"/>
                    <a:pt x="71" y="97"/>
                    <a:pt x="71" y="94"/>
                  </a:cubicBezTo>
                  <a:cubicBezTo>
                    <a:pt x="71" y="94"/>
                    <a:pt x="77" y="87"/>
                    <a:pt x="77" y="80"/>
                  </a:cubicBezTo>
                  <a:lnTo>
                    <a:pt x="84" y="77"/>
                  </a:lnTo>
                  <a:lnTo>
                    <a:pt x="90" y="68"/>
                  </a:lnTo>
                  <a:close/>
                  <a:moveTo>
                    <a:pt x="60" y="120"/>
                  </a:moveTo>
                  <a:lnTo>
                    <a:pt x="60" y="120"/>
                  </a:lnTo>
                  <a:lnTo>
                    <a:pt x="60" y="120"/>
                  </a:lnTo>
                  <a:cubicBezTo>
                    <a:pt x="60" y="120"/>
                    <a:pt x="61" y="120"/>
                    <a:pt x="61" y="120"/>
                  </a:cubicBezTo>
                  <a:lnTo>
                    <a:pt x="61" y="120"/>
                  </a:lnTo>
                  <a:cubicBezTo>
                    <a:pt x="60" y="120"/>
                    <a:pt x="60" y="120"/>
                    <a:pt x="60" y="120"/>
                  </a:cubicBezTo>
                  <a:close/>
                  <a:moveTo>
                    <a:pt x="74" y="0"/>
                  </a:moveTo>
                  <a:cubicBezTo>
                    <a:pt x="49" y="0"/>
                    <a:pt x="38" y="22"/>
                    <a:pt x="42" y="40"/>
                  </a:cubicBezTo>
                  <a:lnTo>
                    <a:pt x="42" y="40"/>
                  </a:lnTo>
                  <a:cubicBezTo>
                    <a:pt x="35" y="48"/>
                    <a:pt x="29" y="57"/>
                    <a:pt x="24" y="67"/>
                  </a:cubicBezTo>
                  <a:cubicBezTo>
                    <a:pt x="14" y="80"/>
                    <a:pt x="7" y="94"/>
                    <a:pt x="4" y="110"/>
                  </a:cubicBezTo>
                  <a:cubicBezTo>
                    <a:pt x="1" y="130"/>
                    <a:pt x="4" y="154"/>
                    <a:pt x="17" y="170"/>
                  </a:cubicBezTo>
                  <a:cubicBezTo>
                    <a:pt x="27" y="180"/>
                    <a:pt x="37" y="187"/>
                    <a:pt x="51" y="190"/>
                  </a:cubicBezTo>
                  <a:cubicBezTo>
                    <a:pt x="61" y="190"/>
                    <a:pt x="67" y="187"/>
                    <a:pt x="77" y="187"/>
                  </a:cubicBezTo>
                  <a:cubicBezTo>
                    <a:pt x="104" y="177"/>
                    <a:pt x="131" y="160"/>
                    <a:pt x="144" y="134"/>
                  </a:cubicBezTo>
                  <a:cubicBezTo>
                    <a:pt x="157" y="110"/>
                    <a:pt x="161" y="84"/>
                    <a:pt x="154" y="57"/>
                  </a:cubicBezTo>
                  <a:cubicBezTo>
                    <a:pt x="147" y="40"/>
                    <a:pt x="137" y="24"/>
                    <a:pt x="121" y="14"/>
                  </a:cubicBezTo>
                  <a:cubicBezTo>
                    <a:pt x="107" y="4"/>
                    <a:pt x="91"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1"/>
            <p:cNvSpPr/>
            <p:nvPr/>
          </p:nvSpPr>
          <p:spPr>
            <a:xfrm>
              <a:off x="4348775" y="2202451"/>
              <a:ext cx="9972" cy="15479"/>
            </a:xfrm>
            <a:custGeom>
              <a:rect b="b" l="l" r="r" t="t"/>
              <a:pathLst>
                <a:path extrusionOk="0" h="208" w="134">
                  <a:moveTo>
                    <a:pt x="49" y="47"/>
                  </a:moveTo>
                  <a:lnTo>
                    <a:pt x="49" y="47"/>
                  </a:lnTo>
                  <a:cubicBezTo>
                    <a:pt x="49" y="47"/>
                    <a:pt x="50" y="47"/>
                    <a:pt x="50" y="49"/>
                  </a:cubicBezTo>
                  <a:cubicBezTo>
                    <a:pt x="50" y="49"/>
                    <a:pt x="50" y="50"/>
                    <a:pt x="50" y="50"/>
                  </a:cubicBezTo>
                  <a:cubicBezTo>
                    <a:pt x="50" y="50"/>
                    <a:pt x="49" y="47"/>
                    <a:pt x="49" y="47"/>
                  </a:cubicBezTo>
                  <a:close/>
                  <a:moveTo>
                    <a:pt x="44" y="143"/>
                  </a:moveTo>
                  <a:lnTo>
                    <a:pt x="44" y="146"/>
                  </a:lnTo>
                  <a:cubicBezTo>
                    <a:pt x="42" y="146"/>
                    <a:pt x="43" y="144"/>
                    <a:pt x="44" y="143"/>
                  </a:cubicBezTo>
                  <a:close/>
                  <a:moveTo>
                    <a:pt x="77" y="1"/>
                  </a:moveTo>
                  <a:cubicBezTo>
                    <a:pt x="72" y="1"/>
                    <a:pt x="66" y="2"/>
                    <a:pt x="60" y="6"/>
                  </a:cubicBezTo>
                  <a:cubicBezTo>
                    <a:pt x="50" y="11"/>
                    <a:pt x="45" y="25"/>
                    <a:pt x="48" y="38"/>
                  </a:cubicBezTo>
                  <a:lnTo>
                    <a:pt x="48" y="38"/>
                  </a:lnTo>
                  <a:cubicBezTo>
                    <a:pt x="41" y="40"/>
                    <a:pt x="35" y="44"/>
                    <a:pt x="30" y="52"/>
                  </a:cubicBezTo>
                  <a:lnTo>
                    <a:pt x="27" y="56"/>
                  </a:lnTo>
                  <a:cubicBezTo>
                    <a:pt x="0" y="99"/>
                    <a:pt x="0" y="152"/>
                    <a:pt x="27" y="192"/>
                  </a:cubicBezTo>
                  <a:cubicBezTo>
                    <a:pt x="35" y="202"/>
                    <a:pt x="46" y="207"/>
                    <a:pt x="57" y="207"/>
                  </a:cubicBezTo>
                  <a:cubicBezTo>
                    <a:pt x="64" y="207"/>
                    <a:pt x="72" y="205"/>
                    <a:pt x="77" y="199"/>
                  </a:cubicBezTo>
                  <a:cubicBezTo>
                    <a:pt x="124" y="149"/>
                    <a:pt x="134" y="76"/>
                    <a:pt x="104" y="16"/>
                  </a:cubicBezTo>
                  <a:cubicBezTo>
                    <a:pt x="97" y="7"/>
                    <a:pt x="87"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1"/>
            <p:cNvSpPr/>
            <p:nvPr/>
          </p:nvSpPr>
          <p:spPr>
            <a:xfrm>
              <a:off x="4360608" y="2000550"/>
              <a:ext cx="530540" cy="56782"/>
            </a:xfrm>
            <a:custGeom>
              <a:rect b="b" l="l" r="r" t="t"/>
              <a:pathLst>
                <a:path extrusionOk="0" h="763" w="7129">
                  <a:moveTo>
                    <a:pt x="7088" y="0"/>
                  </a:moveTo>
                  <a:cubicBezTo>
                    <a:pt x="6858" y="7"/>
                    <a:pt x="6628" y="31"/>
                    <a:pt x="6398" y="64"/>
                  </a:cubicBezTo>
                  <a:cubicBezTo>
                    <a:pt x="6171" y="91"/>
                    <a:pt x="5941" y="121"/>
                    <a:pt x="5711" y="147"/>
                  </a:cubicBezTo>
                  <a:cubicBezTo>
                    <a:pt x="5247" y="197"/>
                    <a:pt x="4784" y="224"/>
                    <a:pt x="4317" y="254"/>
                  </a:cubicBezTo>
                  <a:cubicBezTo>
                    <a:pt x="3853" y="287"/>
                    <a:pt x="3390" y="324"/>
                    <a:pt x="2930" y="384"/>
                  </a:cubicBezTo>
                  <a:cubicBezTo>
                    <a:pt x="2456" y="447"/>
                    <a:pt x="1982" y="497"/>
                    <a:pt x="1509" y="544"/>
                  </a:cubicBezTo>
                  <a:cubicBezTo>
                    <a:pt x="1376" y="557"/>
                    <a:pt x="1239" y="567"/>
                    <a:pt x="1105" y="587"/>
                  </a:cubicBezTo>
                  <a:cubicBezTo>
                    <a:pt x="982" y="604"/>
                    <a:pt x="855" y="624"/>
                    <a:pt x="732" y="641"/>
                  </a:cubicBezTo>
                  <a:cubicBezTo>
                    <a:pt x="598" y="661"/>
                    <a:pt x="465" y="678"/>
                    <a:pt x="332" y="688"/>
                  </a:cubicBezTo>
                  <a:cubicBezTo>
                    <a:pt x="275" y="692"/>
                    <a:pt x="208" y="703"/>
                    <a:pt x="146" y="703"/>
                  </a:cubicBezTo>
                  <a:cubicBezTo>
                    <a:pt x="113" y="703"/>
                    <a:pt x="80" y="700"/>
                    <a:pt x="52" y="691"/>
                  </a:cubicBezTo>
                  <a:cubicBezTo>
                    <a:pt x="49" y="690"/>
                    <a:pt x="47" y="690"/>
                    <a:pt x="45" y="690"/>
                  </a:cubicBezTo>
                  <a:cubicBezTo>
                    <a:pt x="10" y="690"/>
                    <a:pt x="0" y="738"/>
                    <a:pt x="35" y="751"/>
                  </a:cubicBezTo>
                  <a:cubicBezTo>
                    <a:pt x="63" y="760"/>
                    <a:pt x="92" y="763"/>
                    <a:pt x="122" y="763"/>
                  </a:cubicBezTo>
                  <a:cubicBezTo>
                    <a:pt x="169" y="763"/>
                    <a:pt x="218" y="755"/>
                    <a:pt x="265" y="751"/>
                  </a:cubicBezTo>
                  <a:cubicBezTo>
                    <a:pt x="375" y="748"/>
                    <a:pt x="488" y="734"/>
                    <a:pt x="598" y="721"/>
                  </a:cubicBezTo>
                  <a:cubicBezTo>
                    <a:pt x="832" y="691"/>
                    <a:pt x="1065" y="651"/>
                    <a:pt x="1302" y="627"/>
                  </a:cubicBezTo>
                  <a:cubicBezTo>
                    <a:pt x="1776" y="581"/>
                    <a:pt x="2253" y="531"/>
                    <a:pt x="2726" y="471"/>
                  </a:cubicBezTo>
                  <a:cubicBezTo>
                    <a:pt x="3200" y="414"/>
                    <a:pt x="3663" y="364"/>
                    <a:pt x="4137" y="331"/>
                  </a:cubicBezTo>
                  <a:cubicBezTo>
                    <a:pt x="4600" y="294"/>
                    <a:pt x="5067" y="274"/>
                    <a:pt x="5531" y="227"/>
                  </a:cubicBezTo>
                  <a:cubicBezTo>
                    <a:pt x="5791" y="201"/>
                    <a:pt x="6051" y="167"/>
                    <a:pt x="6311" y="137"/>
                  </a:cubicBezTo>
                  <a:cubicBezTo>
                    <a:pt x="6568" y="104"/>
                    <a:pt x="6828" y="64"/>
                    <a:pt x="7088" y="64"/>
                  </a:cubicBezTo>
                  <a:cubicBezTo>
                    <a:pt x="7128" y="64"/>
                    <a:pt x="7128" y="0"/>
                    <a:pt x="70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1"/>
            <p:cNvSpPr/>
            <p:nvPr/>
          </p:nvSpPr>
          <p:spPr>
            <a:xfrm>
              <a:off x="4355994" y="2163604"/>
              <a:ext cx="535154" cy="62662"/>
            </a:xfrm>
            <a:custGeom>
              <a:rect b="b" l="l" r="r" t="t"/>
              <a:pathLst>
                <a:path extrusionOk="0" h="842" w="7191">
                  <a:moveTo>
                    <a:pt x="7153" y="0"/>
                  </a:moveTo>
                  <a:cubicBezTo>
                    <a:pt x="7152" y="0"/>
                    <a:pt x="7151" y="1"/>
                    <a:pt x="7150" y="1"/>
                  </a:cubicBezTo>
                  <a:cubicBezTo>
                    <a:pt x="6190" y="51"/>
                    <a:pt x="5236" y="164"/>
                    <a:pt x="4282" y="281"/>
                  </a:cubicBezTo>
                  <a:cubicBezTo>
                    <a:pt x="3805" y="337"/>
                    <a:pt x="3328" y="401"/>
                    <a:pt x="2848" y="434"/>
                  </a:cubicBezTo>
                  <a:cubicBezTo>
                    <a:pt x="2381" y="471"/>
                    <a:pt x="1911" y="494"/>
                    <a:pt x="1448" y="574"/>
                  </a:cubicBezTo>
                  <a:cubicBezTo>
                    <a:pt x="1191" y="618"/>
                    <a:pt x="934" y="654"/>
                    <a:pt x="677" y="691"/>
                  </a:cubicBezTo>
                  <a:cubicBezTo>
                    <a:pt x="617" y="694"/>
                    <a:pt x="557" y="708"/>
                    <a:pt x="500" y="721"/>
                  </a:cubicBezTo>
                  <a:cubicBezTo>
                    <a:pt x="454" y="734"/>
                    <a:pt x="407" y="748"/>
                    <a:pt x="360" y="758"/>
                  </a:cubicBezTo>
                  <a:cubicBezTo>
                    <a:pt x="309" y="770"/>
                    <a:pt x="255" y="778"/>
                    <a:pt x="201" y="778"/>
                  </a:cubicBezTo>
                  <a:cubicBezTo>
                    <a:pt x="150" y="778"/>
                    <a:pt x="99" y="770"/>
                    <a:pt x="50" y="751"/>
                  </a:cubicBezTo>
                  <a:cubicBezTo>
                    <a:pt x="47" y="750"/>
                    <a:pt x="43" y="749"/>
                    <a:pt x="40" y="749"/>
                  </a:cubicBezTo>
                  <a:cubicBezTo>
                    <a:pt x="11" y="749"/>
                    <a:pt x="0" y="799"/>
                    <a:pt x="33" y="811"/>
                  </a:cubicBezTo>
                  <a:cubicBezTo>
                    <a:pt x="86" y="833"/>
                    <a:pt x="142" y="842"/>
                    <a:pt x="198" y="842"/>
                  </a:cubicBezTo>
                  <a:cubicBezTo>
                    <a:pt x="312" y="842"/>
                    <a:pt x="429" y="807"/>
                    <a:pt x="534" y="778"/>
                  </a:cubicBezTo>
                  <a:cubicBezTo>
                    <a:pt x="647" y="751"/>
                    <a:pt x="760" y="734"/>
                    <a:pt x="874" y="724"/>
                  </a:cubicBezTo>
                  <a:cubicBezTo>
                    <a:pt x="994" y="708"/>
                    <a:pt x="1114" y="691"/>
                    <a:pt x="1231" y="671"/>
                  </a:cubicBezTo>
                  <a:cubicBezTo>
                    <a:pt x="1468" y="638"/>
                    <a:pt x="1701" y="598"/>
                    <a:pt x="1938" y="571"/>
                  </a:cubicBezTo>
                  <a:cubicBezTo>
                    <a:pt x="2171" y="544"/>
                    <a:pt x="2408" y="531"/>
                    <a:pt x="2645" y="511"/>
                  </a:cubicBezTo>
                  <a:cubicBezTo>
                    <a:pt x="3609" y="444"/>
                    <a:pt x="4562" y="301"/>
                    <a:pt x="5523" y="197"/>
                  </a:cubicBezTo>
                  <a:cubicBezTo>
                    <a:pt x="6063" y="141"/>
                    <a:pt x="6607" y="91"/>
                    <a:pt x="7150" y="64"/>
                  </a:cubicBezTo>
                  <a:cubicBezTo>
                    <a:pt x="7189" y="64"/>
                    <a:pt x="7190" y="0"/>
                    <a:pt x="71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1"/>
            <p:cNvSpPr/>
            <p:nvPr/>
          </p:nvSpPr>
          <p:spPr>
            <a:xfrm>
              <a:off x="4886457" y="2000997"/>
              <a:ext cx="11907" cy="169008"/>
            </a:xfrm>
            <a:custGeom>
              <a:rect b="b" l="l" r="r" t="t"/>
              <a:pathLst>
                <a:path extrusionOk="0" h="2271" w="160">
                  <a:moveTo>
                    <a:pt x="39" y="1"/>
                  </a:moveTo>
                  <a:cubicBezTo>
                    <a:pt x="20" y="1"/>
                    <a:pt x="1" y="16"/>
                    <a:pt x="9" y="38"/>
                  </a:cubicBezTo>
                  <a:lnTo>
                    <a:pt x="12" y="38"/>
                  </a:lnTo>
                  <a:cubicBezTo>
                    <a:pt x="69" y="178"/>
                    <a:pt x="42" y="345"/>
                    <a:pt x="46" y="491"/>
                  </a:cubicBezTo>
                  <a:cubicBezTo>
                    <a:pt x="46" y="575"/>
                    <a:pt x="59" y="658"/>
                    <a:pt x="66" y="742"/>
                  </a:cubicBezTo>
                  <a:cubicBezTo>
                    <a:pt x="69" y="835"/>
                    <a:pt x="72" y="932"/>
                    <a:pt x="72" y="1025"/>
                  </a:cubicBezTo>
                  <a:cubicBezTo>
                    <a:pt x="72" y="1225"/>
                    <a:pt x="82" y="1422"/>
                    <a:pt x="92" y="1619"/>
                  </a:cubicBezTo>
                  <a:cubicBezTo>
                    <a:pt x="96" y="1722"/>
                    <a:pt x="92" y="1825"/>
                    <a:pt x="86" y="1929"/>
                  </a:cubicBezTo>
                  <a:cubicBezTo>
                    <a:pt x="82" y="1989"/>
                    <a:pt x="79" y="2052"/>
                    <a:pt x="69" y="2112"/>
                  </a:cubicBezTo>
                  <a:cubicBezTo>
                    <a:pt x="66" y="2136"/>
                    <a:pt x="62" y="2159"/>
                    <a:pt x="59" y="2179"/>
                  </a:cubicBezTo>
                  <a:cubicBezTo>
                    <a:pt x="56" y="2188"/>
                    <a:pt x="53" y="2197"/>
                    <a:pt x="52" y="2206"/>
                  </a:cubicBezTo>
                  <a:lnTo>
                    <a:pt x="52" y="2206"/>
                  </a:lnTo>
                  <a:cubicBezTo>
                    <a:pt x="54" y="2206"/>
                    <a:pt x="55" y="2206"/>
                    <a:pt x="56" y="2206"/>
                  </a:cubicBezTo>
                  <a:cubicBezTo>
                    <a:pt x="60" y="2206"/>
                    <a:pt x="64" y="2207"/>
                    <a:pt x="69" y="2208"/>
                  </a:cubicBezTo>
                  <a:lnTo>
                    <a:pt x="69" y="2208"/>
                  </a:lnTo>
                  <a:cubicBezTo>
                    <a:pt x="67" y="2207"/>
                    <a:pt x="64" y="2207"/>
                    <a:pt x="61" y="2207"/>
                  </a:cubicBezTo>
                  <a:cubicBezTo>
                    <a:pt x="58" y="2207"/>
                    <a:pt x="55" y="2208"/>
                    <a:pt x="52" y="2208"/>
                  </a:cubicBezTo>
                  <a:lnTo>
                    <a:pt x="52" y="2208"/>
                  </a:lnTo>
                  <a:cubicBezTo>
                    <a:pt x="52" y="2208"/>
                    <a:pt x="52" y="2207"/>
                    <a:pt x="52" y="2206"/>
                  </a:cubicBezTo>
                  <a:lnTo>
                    <a:pt x="52" y="2206"/>
                  </a:lnTo>
                  <a:cubicBezTo>
                    <a:pt x="48" y="2207"/>
                    <a:pt x="46" y="2209"/>
                    <a:pt x="46" y="2212"/>
                  </a:cubicBezTo>
                  <a:lnTo>
                    <a:pt x="46" y="2212"/>
                  </a:lnTo>
                  <a:cubicBezTo>
                    <a:pt x="48" y="2210"/>
                    <a:pt x="50" y="2209"/>
                    <a:pt x="52" y="2208"/>
                  </a:cubicBezTo>
                  <a:lnTo>
                    <a:pt x="52" y="2208"/>
                  </a:lnTo>
                  <a:cubicBezTo>
                    <a:pt x="52" y="2209"/>
                    <a:pt x="52" y="2209"/>
                    <a:pt x="52" y="2209"/>
                  </a:cubicBezTo>
                  <a:cubicBezTo>
                    <a:pt x="52" y="2215"/>
                    <a:pt x="51" y="2217"/>
                    <a:pt x="49" y="2217"/>
                  </a:cubicBezTo>
                  <a:cubicBezTo>
                    <a:pt x="48" y="2217"/>
                    <a:pt x="46" y="2214"/>
                    <a:pt x="46" y="2212"/>
                  </a:cubicBezTo>
                  <a:lnTo>
                    <a:pt x="46" y="2212"/>
                  </a:lnTo>
                  <a:cubicBezTo>
                    <a:pt x="28" y="2224"/>
                    <a:pt x="26" y="2259"/>
                    <a:pt x="56" y="2269"/>
                  </a:cubicBezTo>
                  <a:cubicBezTo>
                    <a:pt x="59" y="2270"/>
                    <a:pt x="62" y="2271"/>
                    <a:pt x="65" y="2271"/>
                  </a:cubicBezTo>
                  <a:cubicBezTo>
                    <a:pt x="156" y="2271"/>
                    <a:pt x="156" y="1820"/>
                    <a:pt x="156" y="1762"/>
                  </a:cubicBezTo>
                  <a:cubicBezTo>
                    <a:pt x="159" y="1575"/>
                    <a:pt x="136" y="1385"/>
                    <a:pt x="136" y="1195"/>
                  </a:cubicBezTo>
                  <a:cubicBezTo>
                    <a:pt x="136" y="985"/>
                    <a:pt x="129" y="775"/>
                    <a:pt x="112" y="565"/>
                  </a:cubicBezTo>
                  <a:cubicBezTo>
                    <a:pt x="96" y="385"/>
                    <a:pt x="139" y="188"/>
                    <a:pt x="69" y="21"/>
                  </a:cubicBezTo>
                  <a:cubicBezTo>
                    <a:pt x="64" y="7"/>
                    <a:pt x="51"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1"/>
            <p:cNvSpPr/>
            <p:nvPr/>
          </p:nvSpPr>
          <p:spPr>
            <a:xfrm>
              <a:off x="4360608" y="2011118"/>
              <a:ext cx="533740" cy="56038"/>
            </a:xfrm>
            <a:custGeom>
              <a:rect b="b" l="l" r="r" t="t"/>
              <a:pathLst>
                <a:path extrusionOk="0" h="753" w="7172">
                  <a:moveTo>
                    <a:pt x="7020" y="0"/>
                  </a:moveTo>
                  <a:cubicBezTo>
                    <a:pt x="6852" y="0"/>
                    <a:pt x="6682" y="33"/>
                    <a:pt x="6515" y="55"/>
                  </a:cubicBezTo>
                  <a:cubicBezTo>
                    <a:pt x="6281" y="85"/>
                    <a:pt x="6045" y="109"/>
                    <a:pt x="5808" y="139"/>
                  </a:cubicBezTo>
                  <a:cubicBezTo>
                    <a:pt x="5571" y="165"/>
                    <a:pt x="5327" y="205"/>
                    <a:pt x="5084" y="225"/>
                  </a:cubicBezTo>
                  <a:cubicBezTo>
                    <a:pt x="4844" y="242"/>
                    <a:pt x="4607" y="249"/>
                    <a:pt x="4370" y="265"/>
                  </a:cubicBezTo>
                  <a:cubicBezTo>
                    <a:pt x="4130" y="282"/>
                    <a:pt x="3887" y="319"/>
                    <a:pt x="3647" y="349"/>
                  </a:cubicBezTo>
                  <a:cubicBezTo>
                    <a:pt x="3403" y="379"/>
                    <a:pt x="3156" y="412"/>
                    <a:pt x="2913" y="435"/>
                  </a:cubicBezTo>
                  <a:cubicBezTo>
                    <a:pt x="2669" y="462"/>
                    <a:pt x="2429" y="482"/>
                    <a:pt x="2189" y="505"/>
                  </a:cubicBezTo>
                  <a:cubicBezTo>
                    <a:pt x="1946" y="532"/>
                    <a:pt x="1706" y="556"/>
                    <a:pt x="1462" y="572"/>
                  </a:cubicBezTo>
                  <a:cubicBezTo>
                    <a:pt x="1192" y="592"/>
                    <a:pt x="922" y="602"/>
                    <a:pt x="652" y="619"/>
                  </a:cubicBezTo>
                  <a:cubicBezTo>
                    <a:pt x="548" y="629"/>
                    <a:pt x="448" y="642"/>
                    <a:pt x="348" y="662"/>
                  </a:cubicBezTo>
                  <a:cubicBezTo>
                    <a:pt x="286" y="673"/>
                    <a:pt x="219" y="685"/>
                    <a:pt x="153" y="685"/>
                  </a:cubicBezTo>
                  <a:cubicBezTo>
                    <a:pt x="118" y="685"/>
                    <a:pt x="82" y="682"/>
                    <a:pt x="48" y="672"/>
                  </a:cubicBezTo>
                  <a:cubicBezTo>
                    <a:pt x="46" y="672"/>
                    <a:pt x="44" y="672"/>
                    <a:pt x="42" y="672"/>
                  </a:cubicBezTo>
                  <a:cubicBezTo>
                    <a:pt x="10" y="672"/>
                    <a:pt x="0" y="720"/>
                    <a:pt x="31" y="732"/>
                  </a:cubicBezTo>
                  <a:lnTo>
                    <a:pt x="35" y="736"/>
                  </a:lnTo>
                  <a:cubicBezTo>
                    <a:pt x="75" y="748"/>
                    <a:pt x="116" y="752"/>
                    <a:pt x="157" y="752"/>
                  </a:cubicBezTo>
                  <a:cubicBezTo>
                    <a:pt x="278" y="752"/>
                    <a:pt x="402" y="712"/>
                    <a:pt x="518" y="692"/>
                  </a:cubicBezTo>
                  <a:cubicBezTo>
                    <a:pt x="642" y="679"/>
                    <a:pt x="762" y="672"/>
                    <a:pt x="885" y="672"/>
                  </a:cubicBezTo>
                  <a:cubicBezTo>
                    <a:pt x="1009" y="666"/>
                    <a:pt x="1129" y="656"/>
                    <a:pt x="1252" y="649"/>
                  </a:cubicBezTo>
                  <a:cubicBezTo>
                    <a:pt x="1739" y="626"/>
                    <a:pt x="2223" y="562"/>
                    <a:pt x="2710" y="519"/>
                  </a:cubicBezTo>
                  <a:cubicBezTo>
                    <a:pt x="2956" y="495"/>
                    <a:pt x="3200" y="469"/>
                    <a:pt x="3447" y="439"/>
                  </a:cubicBezTo>
                  <a:cubicBezTo>
                    <a:pt x="3690" y="409"/>
                    <a:pt x="3927" y="369"/>
                    <a:pt x="4167" y="345"/>
                  </a:cubicBezTo>
                  <a:cubicBezTo>
                    <a:pt x="4410" y="322"/>
                    <a:pt x="4654" y="312"/>
                    <a:pt x="4894" y="299"/>
                  </a:cubicBezTo>
                  <a:cubicBezTo>
                    <a:pt x="5137" y="285"/>
                    <a:pt x="5381" y="252"/>
                    <a:pt x="5628" y="222"/>
                  </a:cubicBezTo>
                  <a:cubicBezTo>
                    <a:pt x="5894" y="185"/>
                    <a:pt x="6165" y="155"/>
                    <a:pt x="6431" y="125"/>
                  </a:cubicBezTo>
                  <a:cubicBezTo>
                    <a:pt x="6624" y="106"/>
                    <a:pt x="6820" y="63"/>
                    <a:pt x="7014" y="63"/>
                  </a:cubicBezTo>
                  <a:cubicBezTo>
                    <a:pt x="7052" y="63"/>
                    <a:pt x="7090" y="65"/>
                    <a:pt x="7128" y="69"/>
                  </a:cubicBezTo>
                  <a:cubicBezTo>
                    <a:pt x="7130" y="69"/>
                    <a:pt x="7131" y="69"/>
                    <a:pt x="7132" y="69"/>
                  </a:cubicBezTo>
                  <a:cubicBezTo>
                    <a:pt x="7172" y="69"/>
                    <a:pt x="7167" y="8"/>
                    <a:pt x="7128" y="5"/>
                  </a:cubicBezTo>
                  <a:cubicBezTo>
                    <a:pt x="7092" y="2"/>
                    <a:pt x="7056" y="0"/>
                    <a:pt x="70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1"/>
            <p:cNvSpPr/>
            <p:nvPr/>
          </p:nvSpPr>
          <p:spPr>
            <a:xfrm>
              <a:off x="4359194" y="2138301"/>
              <a:ext cx="538503" cy="67350"/>
            </a:xfrm>
            <a:custGeom>
              <a:rect b="b" l="l" r="r" t="t"/>
              <a:pathLst>
                <a:path extrusionOk="0" h="905" w="7236">
                  <a:moveTo>
                    <a:pt x="7166" y="0"/>
                  </a:moveTo>
                  <a:cubicBezTo>
                    <a:pt x="7131" y="0"/>
                    <a:pt x="7089" y="13"/>
                    <a:pt x="7064" y="17"/>
                  </a:cubicBezTo>
                  <a:cubicBezTo>
                    <a:pt x="6994" y="30"/>
                    <a:pt x="6927" y="44"/>
                    <a:pt x="6857" y="50"/>
                  </a:cubicBezTo>
                  <a:cubicBezTo>
                    <a:pt x="6744" y="60"/>
                    <a:pt x="6630" y="80"/>
                    <a:pt x="6514" y="87"/>
                  </a:cubicBezTo>
                  <a:cubicBezTo>
                    <a:pt x="6387" y="94"/>
                    <a:pt x="6260" y="100"/>
                    <a:pt x="6134" y="114"/>
                  </a:cubicBezTo>
                  <a:cubicBezTo>
                    <a:pt x="5633" y="164"/>
                    <a:pt x="5136" y="224"/>
                    <a:pt x="4639" y="287"/>
                  </a:cubicBezTo>
                  <a:cubicBezTo>
                    <a:pt x="4133" y="351"/>
                    <a:pt x="3629" y="414"/>
                    <a:pt x="3122" y="464"/>
                  </a:cubicBezTo>
                  <a:cubicBezTo>
                    <a:pt x="2642" y="511"/>
                    <a:pt x="2168" y="587"/>
                    <a:pt x="1688" y="644"/>
                  </a:cubicBezTo>
                  <a:cubicBezTo>
                    <a:pt x="1418" y="677"/>
                    <a:pt x="1148" y="697"/>
                    <a:pt x="874" y="734"/>
                  </a:cubicBezTo>
                  <a:cubicBezTo>
                    <a:pt x="597" y="771"/>
                    <a:pt x="321" y="811"/>
                    <a:pt x="40" y="841"/>
                  </a:cubicBezTo>
                  <a:cubicBezTo>
                    <a:pt x="1" y="844"/>
                    <a:pt x="0" y="904"/>
                    <a:pt x="37" y="904"/>
                  </a:cubicBezTo>
                  <a:cubicBezTo>
                    <a:pt x="38" y="904"/>
                    <a:pt x="39" y="904"/>
                    <a:pt x="40" y="904"/>
                  </a:cubicBezTo>
                  <a:lnTo>
                    <a:pt x="44" y="904"/>
                  </a:lnTo>
                  <a:cubicBezTo>
                    <a:pt x="284" y="878"/>
                    <a:pt x="524" y="844"/>
                    <a:pt x="764" y="811"/>
                  </a:cubicBezTo>
                  <a:cubicBezTo>
                    <a:pt x="1004" y="778"/>
                    <a:pt x="1248" y="757"/>
                    <a:pt x="1491" y="731"/>
                  </a:cubicBezTo>
                  <a:cubicBezTo>
                    <a:pt x="1968" y="681"/>
                    <a:pt x="2438" y="587"/>
                    <a:pt x="2919" y="544"/>
                  </a:cubicBezTo>
                  <a:cubicBezTo>
                    <a:pt x="3909" y="454"/>
                    <a:pt x="4896" y="307"/>
                    <a:pt x="5887" y="201"/>
                  </a:cubicBezTo>
                  <a:cubicBezTo>
                    <a:pt x="6027" y="187"/>
                    <a:pt x="6167" y="174"/>
                    <a:pt x="6307" y="161"/>
                  </a:cubicBezTo>
                  <a:cubicBezTo>
                    <a:pt x="6437" y="147"/>
                    <a:pt x="6570" y="147"/>
                    <a:pt x="6704" y="131"/>
                  </a:cubicBezTo>
                  <a:cubicBezTo>
                    <a:pt x="6794" y="121"/>
                    <a:pt x="6887" y="110"/>
                    <a:pt x="6977" y="97"/>
                  </a:cubicBezTo>
                  <a:cubicBezTo>
                    <a:pt x="7017" y="90"/>
                    <a:pt x="7057" y="80"/>
                    <a:pt x="7097" y="74"/>
                  </a:cubicBezTo>
                  <a:cubicBezTo>
                    <a:pt x="7110" y="71"/>
                    <a:pt x="7144" y="65"/>
                    <a:pt x="7162" y="65"/>
                  </a:cubicBezTo>
                  <a:cubicBezTo>
                    <a:pt x="7168" y="65"/>
                    <a:pt x="7172" y="66"/>
                    <a:pt x="7174" y="67"/>
                  </a:cubicBezTo>
                  <a:cubicBezTo>
                    <a:pt x="7179" y="70"/>
                    <a:pt x="7184" y="72"/>
                    <a:pt x="7189" y="72"/>
                  </a:cubicBezTo>
                  <a:cubicBezTo>
                    <a:pt x="7216" y="72"/>
                    <a:pt x="7236" y="30"/>
                    <a:pt x="7207" y="10"/>
                  </a:cubicBezTo>
                  <a:cubicBezTo>
                    <a:pt x="7197" y="3"/>
                    <a:pt x="7182" y="0"/>
                    <a:pt x="716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1"/>
            <p:cNvSpPr/>
            <p:nvPr/>
          </p:nvSpPr>
          <p:spPr>
            <a:xfrm>
              <a:off x="4461223" y="2064923"/>
              <a:ext cx="80820" cy="110588"/>
            </a:xfrm>
            <a:custGeom>
              <a:rect b="b" l="l" r="r" t="t"/>
              <a:pathLst>
                <a:path extrusionOk="0" h="1486" w="1086">
                  <a:moveTo>
                    <a:pt x="931" y="0"/>
                  </a:moveTo>
                  <a:cubicBezTo>
                    <a:pt x="880" y="0"/>
                    <a:pt x="830" y="29"/>
                    <a:pt x="814" y="96"/>
                  </a:cubicBezTo>
                  <a:cubicBezTo>
                    <a:pt x="762" y="239"/>
                    <a:pt x="746" y="394"/>
                    <a:pt x="733" y="547"/>
                  </a:cubicBezTo>
                  <a:lnTo>
                    <a:pt x="733" y="547"/>
                  </a:lnTo>
                  <a:cubicBezTo>
                    <a:pt x="705" y="414"/>
                    <a:pt x="677" y="281"/>
                    <a:pt x="640" y="149"/>
                  </a:cubicBezTo>
                  <a:cubicBezTo>
                    <a:pt x="623" y="94"/>
                    <a:pt x="569" y="62"/>
                    <a:pt x="515" y="62"/>
                  </a:cubicBezTo>
                  <a:cubicBezTo>
                    <a:pt x="474" y="62"/>
                    <a:pt x="433" y="81"/>
                    <a:pt x="410" y="123"/>
                  </a:cubicBezTo>
                  <a:cubicBezTo>
                    <a:pt x="370" y="199"/>
                    <a:pt x="360" y="296"/>
                    <a:pt x="340" y="379"/>
                  </a:cubicBezTo>
                  <a:cubicBezTo>
                    <a:pt x="328" y="437"/>
                    <a:pt x="314" y="495"/>
                    <a:pt x="300" y="553"/>
                  </a:cubicBezTo>
                  <a:lnTo>
                    <a:pt x="300" y="553"/>
                  </a:lnTo>
                  <a:cubicBezTo>
                    <a:pt x="299" y="544"/>
                    <a:pt x="298" y="535"/>
                    <a:pt x="297" y="526"/>
                  </a:cubicBezTo>
                  <a:cubicBezTo>
                    <a:pt x="290" y="466"/>
                    <a:pt x="284" y="409"/>
                    <a:pt x="274" y="353"/>
                  </a:cubicBezTo>
                  <a:cubicBezTo>
                    <a:pt x="267" y="319"/>
                    <a:pt x="264" y="286"/>
                    <a:pt x="270" y="253"/>
                  </a:cubicBezTo>
                  <a:cubicBezTo>
                    <a:pt x="294" y="159"/>
                    <a:pt x="217" y="98"/>
                    <a:pt x="142" y="98"/>
                  </a:cubicBezTo>
                  <a:cubicBezTo>
                    <a:pt x="93" y="98"/>
                    <a:pt x="44" y="125"/>
                    <a:pt x="27" y="186"/>
                  </a:cubicBezTo>
                  <a:cubicBezTo>
                    <a:pt x="0" y="293"/>
                    <a:pt x="34" y="399"/>
                    <a:pt x="44" y="503"/>
                  </a:cubicBezTo>
                  <a:cubicBezTo>
                    <a:pt x="60" y="620"/>
                    <a:pt x="67" y="733"/>
                    <a:pt x="80" y="850"/>
                  </a:cubicBezTo>
                  <a:cubicBezTo>
                    <a:pt x="97" y="1043"/>
                    <a:pt x="94" y="1240"/>
                    <a:pt x="177" y="1423"/>
                  </a:cubicBezTo>
                  <a:cubicBezTo>
                    <a:pt x="198" y="1461"/>
                    <a:pt x="241" y="1485"/>
                    <a:pt x="284" y="1485"/>
                  </a:cubicBezTo>
                  <a:cubicBezTo>
                    <a:pt x="295" y="1485"/>
                    <a:pt x="306" y="1483"/>
                    <a:pt x="317" y="1480"/>
                  </a:cubicBezTo>
                  <a:cubicBezTo>
                    <a:pt x="370" y="1463"/>
                    <a:pt x="407" y="1417"/>
                    <a:pt x="407" y="1360"/>
                  </a:cubicBezTo>
                  <a:cubicBezTo>
                    <a:pt x="430" y="1160"/>
                    <a:pt x="464" y="960"/>
                    <a:pt x="507" y="763"/>
                  </a:cubicBezTo>
                  <a:cubicBezTo>
                    <a:pt x="510" y="752"/>
                    <a:pt x="512" y="741"/>
                    <a:pt x="515" y="730"/>
                  </a:cubicBezTo>
                  <a:lnTo>
                    <a:pt x="515" y="730"/>
                  </a:lnTo>
                  <a:cubicBezTo>
                    <a:pt x="521" y="760"/>
                    <a:pt x="527" y="790"/>
                    <a:pt x="534" y="820"/>
                  </a:cubicBezTo>
                  <a:cubicBezTo>
                    <a:pt x="577" y="1003"/>
                    <a:pt x="600" y="1203"/>
                    <a:pt x="691" y="1367"/>
                  </a:cubicBezTo>
                  <a:cubicBezTo>
                    <a:pt x="715" y="1407"/>
                    <a:pt x="757" y="1430"/>
                    <a:pt x="802" y="1430"/>
                  </a:cubicBezTo>
                  <a:cubicBezTo>
                    <a:pt x="813" y="1430"/>
                    <a:pt x="823" y="1429"/>
                    <a:pt x="834" y="1427"/>
                  </a:cubicBezTo>
                  <a:cubicBezTo>
                    <a:pt x="884" y="1410"/>
                    <a:pt x="924" y="1360"/>
                    <a:pt x="924" y="1307"/>
                  </a:cubicBezTo>
                  <a:cubicBezTo>
                    <a:pt x="947" y="1103"/>
                    <a:pt x="951" y="896"/>
                    <a:pt x="971" y="693"/>
                  </a:cubicBezTo>
                  <a:cubicBezTo>
                    <a:pt x="987" y="516"/>
                    <a:pt x="994" y="329"/>
                    <a:pt x="1054" y="163"/>
                  </a:cubicBezTo>
                  <a:cubicBezTo>
                    <a:pt x="1086" y="65"/>
                    <a:pt x="1008" y="0"/>
                    <a:pt x="9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1"/>
            <p:cNvSpPr/>
            <p:nvPr/>
          </p:nvSpPr>
          <p:spPr>
            <a:xfrm>
              <a:off x="4543085" y="2060682"/>
              <a:ext cx="42494" cy="111481"/>
            </a:xfrm>
            <a:custGeom>
              <a:rect b="b" l="l" r="r" t="t"/>
              <a:pathLst>
                <a:path extrusionOk="0" h="1498" w="571">
                  <a:moveTo>
                    <a:pt x="432" y="0"/>
                  </a:moveTo>
                  <a:cubicBezTo>
                    <a:pt x="389" y="0"/>
                    <a:pt x="346" y="22"/>
                    <a:pt x="321" y="63"/>
                  </a:cubicBezTo>
                  <a:cubicBezTo>
                    <a:pt x="301" y="106"/>
                    <a:pt x="284" y="156"/>
                    <a:pt x="278" y="206"/>
                  </a:cubicBezTo>
                  <a:cubicBezTo>
                    <a:pt x="268" y="256"/>
                    <a:pt x="248" y="310"/>
                    <a:pt x="238" y="360"/>
                  </a:cubicBezTo>
                  <a:cubicBezTo>
                    <a:pt x="207" y="473"/>
                    <a:pt x="187" y="590"/>
                    <a:pt x="161" y="707"/>
                  </a:cubicBezTo>
                  <a:cubicBezTo>
                    <a:pt x="134" y="813"/>
                    <a:pt x="101" y="920"/>
                    <a:pt x="84" y="1030"/>
                  </a:cubicBezTo>
                  <a:cubicBezTo>
                    <a:pt x="74" y="1133"/>
                    <a:pt x="51" y="1240"/>
                    <a:pt x="21" y="1340"/>
                  </a:cubicBezTo>
                  <a:cubicBezTo>
                    <a:pt x="1" y="1407"/>
                    <a:pt x="41" y="1477"/>
                    <a:pt x="107" y="1494"/>
                  </a:cubicBezTo>
                  <a:cubicBezTo>
                    <a:pt x="118" y="1496"/>
                    <a:pt x="129" y="1498"/>
                    <a:pt x="140" y="1498"/>
                  </a:cubicBezTo>
                  <a:cubicBezTo>
                    <a:pt x="195" y="1498"/>
                    <a:pt x="244" y="1463"/>
                    <a:pt x="261" y="1407"/>
                  </a:cubicBezTo>
                  <a:lnTo>
                    <a:pt x="264" y="1404"/>
                  </a:lnTo>
                  <a:cubicBezTo>
                    <a:pt x="294" y="1310"/>
                    <a:pt x="314" y="1210"/>
                    <a:pt x="324" y="1113"/>
                  </a:cubicBezTo>
                  <a:cubicBezTo>
                    <a:pt x="341" y="1003"/>
                    <a:pt x="371" y="900"/>
                    <a:pt x="398" y="793"/>
                  </a:cubicBezTo>
                  <a:cubicBezTo>
                    <a:pt x="424" y="683"/>
                    <a:pt x="444" y="573"/>
                    <a:pt x="471" y="463"/>
                  </a:cubicBezTo>
                  <a:cubicBezTo>
                    <a:pt x="481" y="410"/>
                    <a:pt x="501" y="360"/>
                    <a:pt x="511" y="310"/>
                  </a:cubicBezTo>
                  <a:cubicBezTo>
                    <a:pt x="518" y="286"/>
                    <a:pt x="521" y="263"/>
                    <a:pt x="524" y="240"/>
                  </a:cubicBezTo>
                  <a:cubicBezTo>
                    <a:pt x="528" y="230"/>
                    <a:pt x="528" y="220"/>
                    <a:pt x="531" y="210"/>
                  </a:cubicBezTo>
                  <a:cubicBezTo>
                    <a:pt x="531" y="210"/>
                    <a:pt x="540" y="187"/>
                    <a:pt x="539" y="187"/>
                  </a:cubicBezTo>
                  <a:lnTo>
                    <a:pt x="539" y="187"/>
                  </a:lnTo>
                  <a:cubicBezTo>
                    <a:pt x="539" y="187"/>
                    <a:pt x="539" y="187"/>
                    <a:pt x="539" y="187"/>
                  </a:cubicBezTo>
                  <a:lnTo>
                    <a:pt x="539" y="187"/>
                  </a:lnTo>
                  <a:cubicBezTo>
                    <a:pt x="570" y="127"/>
                    <a:pt x="550" y="52"/>
                    <a:pt x="494" y="16"/>
                  </a:cubicBezTo>
                  <a:cubicBezTo>
                    <a:pt x="475" y="5"/>
                    <a:pt x="453"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1"/>
            <p:cNvSpPr/>
            <p:nvPr/>
          </p:nvSpPr>
          <p:spPr>
            <a:xfrm>
              <a:off x="4564964" y="2057109"/>
              <a:ext cx="43759" cy="107537"/>
            </a:xfrm>
            <a:custGeom>
              <a:rect b="b" l="l" r="r" t="t"/>
              <a:pathLst>
                <a:path extrusionOk="0" h="1445" w="588">
                  <a:moveTo>
                    <a:pt x="134" y="0"/>
                  </a:moveTo>
                  <a:cubicBezTo>
                    <a:pt x="124" y="0"/>
                    <a:pt x="114" y="2"/>
                    <a:pt x="104" y="4"/>
                  </a:cubicBezTo>
                  <a:cubicBezTo>
                    <a:pt x="40" y="24"/>
                    <a:pt x="0" y="94"/>
                    <a:pt x="17" y="161"/>
                  </a:cubicBezTo>
                  <a:cubicBezTo>
                    <a:pt x="60" y="374"/>
                    <a:pt x="110" y="585"/>
                    <a:pt x="160" y="795"/>
                  </a:cubicBezTo>
                  <a:cubicBezTo>
                    <a:pt x="194" y="964"/>
                    <a:pt x="242" y="1131"/>
                    <a:pt x="303" y="1294"/>
                  </a:cubicBezTo>
                  <a:lnTo>
                    <a:pt x="303" y="1294"/>
                  </a:lnTo>
                  <a:cubicBezTo>
                    <a:pt x="303" y="1316"/>
                    <a:pt x="310" y="1341"/>
                    <a:pt x="327" y="1365"/>
                  </a:cubicBezTo>
                  <a:lnTo>
                    <a:pt x="337" y="1382"/>
                  </a:lnTo>
                  <a:cubicBezTo>
                    <a:pt x="360" y="1422"/>
                    <a:pt x="402" y="1444"/>
                    <a:pt x="445" y="1444"/>
                  </a:cubicBezTo>
                  <a:cubicBezTo>
                    <a:pt x="466" y="1444"/>
                    <a:pt x="488" y="1439"/>
                    <a:pt x="507" y="1428"/>
                  </a:cubicBezTo>
                  <a:cubicBezTo>
                    <a:pt x="567" y="1392"/>
                    <a:pt x="587" y="1315"/>
                    <a:pt x="554" y="1258"/>
                  </a:cubicBezTo>
                  <a:cubicBezTo>
                    <a:pt x="477" y="1081"/>
                    <a:pt x="440" y="891"/>
                    <a:pt x="397" y="708"/>
                  </a:cubicBezTo>
                  <a:cubicBezTo>
                    <a:pt x="347" y="504"/>
                    <a:pt x="297" y="301"/>
                    <a:pt x="257" y="94"/>
                  </a:cubicBezTo>
                  <a:cubicBezTo>
                    <a:pt x="243" y="38"/>
                    <a:pt x="190"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1"/>
            <p:cNvSpPr/>
            <p:nvPr/>
          </p:nvSpPr>
          <p:spPr>
            <a:xfrm>
              <a:off x="4552015" y="2119697"/>
              <a:ext cx="45024" cy="20391"/>
            </a:xfrm>
            <a:custGeom>
              <a:rect b="b" l="l" r="r" t="t"/>
              <a:pathLst>
                <a:path extrusionOk="0" h="274" w="605">
                  <a:moveTo>
                    <a:pt x="361" y="0"/>
                  </a:moveTo>
                  <a:cubicBezTo>
                    <a:pt x="308" y="7"/>
                    <a:pt x="258" y="20"/>
                    <a:pt x="208" y="27"/>
                  </a:cubicBezTo>
                  <a:lnTo>
                    <a:pt x="241" y="20"/>
                  </a:lnTo>
                  <a:lnTo>
                    <a:pt x="241" y="20"/>
                  </a:lnTo>
                  <a:cubicBezTo>
                    <a:pt x="229" y="22"/>
                    <a:pt x="218" y="23"/>
                    <a:pt x="206" y="23"/>
                  </a:cubicBezTo>
                  <a:cubicBezTo>
                    <a:pt x="200" y="23"/>
                    <a:pt x="194" y="23"/>
                    <a:pt x="188" y="22"/>
                  </a:cubicBezTo>
                  <a:lnTo>
                    <a:pt x="188" y="22"/>
                  </a:lnTo>
                  <a:cubicBezTo>
                    <a:pt x="181" y="20"/>
                    <a:pt x="174" y="19"/>
                    <a:pt x="168" y="17"/>
                  </a:cubicBezTo>
                  <a:lnTo>
                    <a:pt x="168" y="17"/>
                  </a:lnTo>
                  <a:lnTo>
                    <a:pt x="176" y="21"/>
                  </a:lnTo>
                  <a:lnTo>
                    <a:pt x="176" y="21"/>
                  </a:lnTo>
                  <a:cubicBezTo>
                    <a:pt x="175" y="20"/>
                    <a:pt x="175" y="20"/>
                    <a:pt x="174" y="20"/>
                  </a:cubicBezTo>
                  <a:lnTo>
                    <a:pt x="174" y="20"/>
                  </a:lnTo>
                  <a:lnTo>
                    <a:pt x="176" y="21"/>
                  </a:lnTo>
                  <a:lnTo>
                    <a:pt x="198" y="30"/>
                  </a:lnTo>
                  <a:lnTo>
                    <a:pt x="194" y="30"/>
                  </a:lnTo>
                  <a:cubicBezTo>
                    <a:pt x="174" y="19"/>
                    <a:pt x="152" y="12"/>
                    <a:pt x="129" y="12"/>
                  </a:cubicBezTo>
                  <a:cubicBezTo>
                    <a:pt x="119" y="12"/>
                    <a:pt x="108" y="14"/>
                    <a:pt x="97" y="17"/>
                  </a:cubicBezTo>
                  <a:cubicBezTo>
                    <a:pt x="67" y="24"/>
                    <a:pt x="41" y="47"/>
                    <a:pt x="24" y="74"/>
                  </a:cubicBezTo>
                  <a:cubicBezTo>
                    <a:pt x="7" y="104"/>
                    <a:pt x="1" y="137"/>
                    <a:pt x="11" y="170"/>
                  </a:cubicBezTo>
                  <a:cubicBezTo>
                    <a:pt x="17" y="200"/>
                    <a:pt x="37" y="227"/>
                    <a:pt x="67" y="244"/>
                  </a:cubicBezTo>
                  <a:cubicBezTo>
                    <a:pt x="101" y="260"/>
                    <a:pt x="138" y="270"/>
                    <a:pt x="178" y="274"/>
                  </a:cubicBezTo>
                  <a:lnTo>
                    <a:pt x="238" y="274"/>
                  </a:lnTo>
                  <a:cubicBezTo>
                    <a:pt x="280" y="268"/>
                    <a:pt x="323" y="258"/>
                    <a:pt x="366" y="250"/>
                  </a:cubicBezTo>
                  <a:lnTo>
                    <a:pt x="403" y="250"/>
                  </a:lnTo>
                  <a:cubicBezTo>
                    <a:pt x="411" y="253"/>
                    <a:pt x="419" y="255"/>
                    <a:pt x="428" y="257"/>
                  </a:cubicBezTo>
                  <a:lnTo>
                    <a:pt x="426" y="256"/>
                  </a:lnTo>
                  <a:lnTo>
                    <a:pt x="426" y="256"/>
                  </a:lnTo>
                  <a:cubicBezTo>
                    <a:pt x="440" y="261"/>
                    <a:pt x="456" y="263"/>
                    <a:pt x="471" y="263"/>
                  </a:cubicBezTo>
                  <a:cubicBezTo>
                    <a:pt x="480" y="263"/>
                    <a:pt x="489" y="262"/>
                    <a:pt x="498" y="260"/>
                  </a:cubicBezTo>
                  <a:cubicBezTo>
                    <a:pt x="564" y="240"/>
                    <a:pt x="604" y="170"/>
                    <a:pt x="588" y="104"/>
                  </a:cubicBezTo>
                  <a:cubicBezTo>
                    <a:pt x="578" y="74"/>
                    <a:pt x="558" y="47"/>
                    <a:pt x="528" y="30"/>
                  </a:cubicBezTo>
                  <a:cubicBezTo>
                    <a:pt x="494" y="14"/>
                    <a:pt x="458" y="4"/>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1"/>
            <p:cNvSpPr/>
            <p:nvPr/>
          </p:nvSpPr>
          <p:spPr>
            <a:xfrm>
              <a:off x="4616537" y="2052644"/>
              <a:ext cx="23219" cy="109769"/>
            </a:xfrm>
            <a:custGeom>
              <a:rect b="b" l="l" r="r" t="t"/>
              <a:pathLst>
                <a:path extrusionOk="0" h="1475" w="312">
                  <a:moveTo>
                    <a:pt x="137" y="0"/>
                  </a:moveTo>
                  <a:cubicBezTo>
                    <a:pt x="127" y="0"/>
                    <a:pt x="117" y="2"/>
                    <a:pt x="108" y="4"/>
                  </a:cubicBezTo>
                  <a:cubicBezTo>
                    <a:pt x="41" y="24"/>
                    <a:pt x="1" y="94"/>
                    <a:pt x="18" y="161"/>
                  </a:cubicBezTo>
                  <a:lnTo>
                    <a:pt x="21" y="158"/>
                  </a:lnTo>
                  <a:cubicBezTo>
                    <a:pt x="44" y="248"/>
                    <a:pt x="51" y="338"/>
                    <a:pt x="38" y="431"/>
                  </a:cubicBezTo>
                  <a:cubicBezTo>
                    <a:pt x="34" y="538"/>
                    <a:pt x="34" y="641"/>
                    <a:pt x="38" y="748"/>
                  </a:cubicBezTo>
                  <a:cubicBezTo>
                    <a:pt x="48" y="951"/>
                    <a:pt x="61" y="1151"/>
                    <a:pt x="61" y="1355"/>
                  </a:cubicBezTo>
                  <a:cubicBezTo>
                    <a:pt x="61" y="1435"/>
                    <a:pt x="123" y="1475"/>
                    <a:pt x="186" y="1475"/>
                  </a:cubicBezTo>
                  <a:cubicBezTo>
                    <a:pt x="249" y="1475"/>
                    <a:pt x="311" y="1435"/>
                    <a:pt x="311" y="1355"/>
                  </a:cubicBezTo>
                  <a:cubicBezTo>
                    <a:pt x="311" y="1145"/>
                    <a:pt x="298" y="938"/>
                    <a:pt x="288" y="728"/>
                  </a:cubicBezTo>
                  <a:cubicBezTo>
                    <a:pt x="284" y="625"/>
                    <a:pt x="284" y="521"/>
                    <a:pt x="288" y="414"/>
                  </a:cubicBezTo>
                  <a:cubicBezTo>
                    <a:pt x="298" y="308"/>
                    <a:pt x="288" y="198"/>
                    <a:pt x="261" y="94"/>
                  </a:cubicBezTo>
                  <a:cubicBezTo>
                    <a:pt x="244" y="38"/>
                    <a:pt x="191"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1"/>
            <p:cNvSpPr/>
            <p:nvPr/>
          </p:nvSpPr>
          <p:spPr>
            <a:xfrm>
              <a:off x="4615867" y="2142543"/>
              <a:ext cx="56113" cy="22103"/>
            </a:xfrm>
            <a:custGeom>
              <a:rect b="b" l="l" r="r" t="t"/>
              <a:pathLst>
                <a:path extrusionOk="0" h="297" w="754">
                  <a:moveTo>
                    <a:pt x="220" y="43"/>
                  </a:moveTo>
                  <a:lnTo>
                    <a:pt x="229" y="45"/>
                  </a:lnTo>
                  <a:lnTo>
                    <a:pt x="229" y="45"/>
                  </a:lnTo>
                  <a:cubicBezTo>
                    <a:pt x="226" y="45"/>
                    <a:pt x="223" y="44"/>
                    <a:pt x="220" y="43"/>
                  </a:cubicBezTo>
                  <a:close/>
                  <a:moveTo>
                    <a:pt x="257" y="43"/>
                  </a:moveTo>
                  <a:lnTo>
                    <a:pt x="248" y="45"/>
                  </a:lnTo>
                  <a:lnTo>
                    <a:pt x="248" y="45"/>
                  </a:lnTo>
                  <a:cubicBezTo>
                    <a:pt x="250" y="45"/>
                    <a:pt x="253" y="44"/>
                    <a:pt x="257" y="43"/>
                  </a:cubicBezTo>
                  <a:close/>
                  <a:moveTo>
                    <a:pt x="238" y="47"/>
                  </a:moveTo>
                  <a:lnTo>
                    <a:pt x="240" y="48"/>
                  </a:lnTo>
                  <a:lnTo>
                    <a:pt x="240" y="48"/>
                  </a:lnTo>
                  <a:cubicBezTo>
                    <a:pt x="235" y="49"/>
                    <a:pt x="229" y="49"/>
                    <a:pt x="223" y="50"/>
                  </a:cubicBezTo>
                  <a:lnTo>
                    <a:pt x="238" y="47"/>
                  </a:lnTo>
                  <a:close/>
                  <a:moveTo>
                    <a:pt x="630" y="0"/>
                  </a:moveTo>
                  <a:cubicBezTo>
                    <a:pt x="553" y="3"/>
                    <a:pt x="473" y="10"/>
                    <a:pt x="397" y="17"/>
                  </a:cubicBezTo>
                  <a:cubicBezTo>
                    <a:pt x="367" y="20"/>
                    <a:pt x="333" y="27"/>
                    <a:pt x="303" y="33"/>
                  </a:cubicBezTo>
                  <a:cubicBezTo>
                    <a:pt x="285" y="38"/>
                    <a:pt x="266" y="43"/>
                    <a:pt x="248" y="46"/>
                  </a:cubicBezTo>
                  <a:lnTo>
                    <a:pt x="248" y="46"/>
                  </a:lnTo>
                  <a:cubicBezTo>
                    <a:pt x="248" y="46"/>
                    <a:pt x="247" y="46"/>
                    <a:pt x="247" y="45"/>
                  </a:cubicBezTo>
                  <a:lnTo>
                    <a:pt x="247" y="45"/>
                  </a:lnTo>
                  <a:lnTo>
                    <a:pt x="248" y="45"/>
                  </a:lnTo>
                  <a:lnTo>
                    <a:pt x="248" y="45"/>
                  </a:lnTo>
                  <a:cubicBezTo>
                    <a:pt x="247" y="45"/>
                    <a:pt x="247" y="45"/>
                    <a:pt x="247" y="45"/>
                  </a:cubicBezTo>
                  <a:lnTo>
                    <a:pt x="247" y="45"/>
                  </a:lnTo>
                  <a:cubicBezTo>
                    <a:pt x="226" y="34"/>
                    <a:pt x="205" y="29"/>
                    <a:pt x="186" y="29"/>
                  </a:cubicBezTo>
                  <a:cubicBezTo>
                    <a:pt x="72" y="29"/>
                    <a:pt x="0" y="204"/>
                    <a:pt x="133" y="270"/>
                  </a:cubicBezTo>
                  <a:cubicBezTo>
                    <a:pt x="167" y="287"/>
                    <a:pt x="204" y="296"/>
                    <a:pt x="241" y="296"/>
                  </a:cubicBezTo>
                  <a:cubicBezTo>
                    <a:pt x="263" y="296"/>
                    <a:pt x="285" y="293"/>
                    <a:pt x="307" y="287"/>
                  </a:cubicBezTo>
                  <a:cubicBezTo>
                    <a:pt x="340" y="284"/>
                    <a:pt x="373" y="270"/>
                    <a:pt x="407" y="267"/>
                  </a:cubicBezTo>
                  <a:lnTo>
                    <a:pt x="407" y="267"/>
                  </a:lnTo>
                  <a:lnTo>
                    <a:pt x="373" y="270"/>
                  </a:lnTo>
                  <a:cubicBezTo>
                    <a:pt x="457" y="260"/>
                    <a:pt x="543" y="254"/>
                    <a:pt x="630" y="250"/>
                  </a:cubicBezTo>
                  <a:cubicBezTo>
                    <a:pt x="697" y="250"/>
                    <a:pt x="754" y="197"/>
                    <a:pt x="754" y="127"/>
                  </a:cubicBezTo>
                  <a:cubicBezTo>
                    <a:pt x="754" y="57"/>
                    <a:pt x="697" y="3"/>
                    <a:pt x="6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1"/>
            <p:cNvSpPr/>
            <p:nvPr/>
          </p:nvSpPr>
          <p:spPr>
            <a:xfrm>
              <a:off x="4680836" y="2050635"/>
              <a:ext cx="24484" cy="104560"/>
            </a:xfrm>
            <a:custGeom>
              <a:rect b="b" l="l" r="r" t="t"/>
              <a:pathLst>
                <a:path extrusionOk="0" h="1405" w="329">
                  <a:moveTo>
                    <a:pt x="311" y="1222"/>
                  </a:moveTo>
                  <a:cubicBezTo>
                    <a:pt x="311" y="1222"/>
                    <a:pt x="312" y="1225"/>
                    <a:pt x="313" y="1229"/>
                  </a:cubicBezTo>
                  <a:lnTo>
                    <a:pt x="313" y="1229"/>
                  </a:lnTo>
                  <a:cubicBezTo>
                    <a:pt x="312" y="1224"/>
                    <a:pt x="311" y="1222"/>
                    <a:pt x="311" y="1222"/>
                  </a:cubicBezTo>
                  <a:close/>
                  <a:moveTo>
                    <a:pt x="305" y="1216"/>
                  </a:moveTo>
                  <a:lnTo>
                    <a:pt x="307" y="1218"/>
                  </a:lnTo>
                  <a:cubicBezTo>
                    <a:pt x="307" y="1218"/>
                    <a:pt x="311" y="1227"/>
                    <a:pt x="314" y="1233"/>
                  </a:cubicBezTo>
                  <a:lnTo>
                    <a:pt x="314" y="1233"/>
                  </a:lnTo>
                  <a:cubicBezTo>
                    <a:pt x="314" y="1233"/>
                    <a:pt x="314" y="1234"/>
                    <a:pt x="314" y="1235"/>
                  </a:cubicBezTo>
                  <a:lnTo>
                    <a:pt x="314" y="1235"/>
                  </a:lnTo>
                  <a:cubicBezTo>
                    <a:pt x="311" y="1228"/>
                    <a:pt x="308" y="1222"/>
                    <a:pt x="305" y="1216"/>
                  </a:cubicBezTo>
                  <a:close/>
                  <a:moveTo>
                    <a:pt x="133" y="1"/>
                  </a:moveTo>
                  <a:cubicBezTo>
                    <a:pt x="123" y="1"/>
                    <a:pt x="113" y="2"/>
                    <a:pt x="104" y="5"/>
                  </a:cubicBezTo>
                  <a:cubicBezTo>
                    <a:pt x="37" y="25"/>
                    <a:pt x="1" y="91"/>
                    <a:pt x="14" y="158"/>
                  </a:cubicBezTo>
                  <a:lnTo>
                    <a:pt x="14" y="155"/>
                  </a:lnTo>
                  <a:cubicBezTo>
                    <a:pt x="51" y="385"/>
                    <a:pt x="21" y="618"/>
                    <a:pt x="41" y="848"/>
                  </a:cubicBezTo>
                  <a:cubicBezTo>
                    <a:pt x="47" y="952"/>
                    <a:pt x="51" y="1055"/>
                    <a:pt x="57" y="1158"/>
                  </a:cubicBezTo>
                  <a:cubicBezTo>
                    <a:pt x="61" y="1242"/>
                    <a:pt x="61" y="1335"/>
                    <a:pt x="134" y="1389"/>
                  </a:cubicBezTo>
                  <a:cubicBezTo>
                    <a:pt x="154" y="1400"/>
                    <a:pt x="175" y="1405"/>
                    <a:pt x="197" y="1405"/>
                  </a:cubicBezTo>
                  <a:cubicBezTo>
                    <a:pt x="240" y="1405"/>
                    <a:pt x="283" y="1383"/>
                    <a:pt x="307" y="1345"/>
                  </a:cubicBezTo>
                  <a:cubicBezTo>
                    <a:pt x="327" y="1310"/>
                    <a:pt x="328" y="1270"/>
                    <a:pt x="314" y="1235"/>
                  </a:cubicBezTo>
                  <a:lnTo>
                    <a:pt x="314" y="1235"/>
                  </a:lnTo>
                  <a:cubicBezTo>
                    <a:pt x="314" y="1234"/>
                    <a:pt x="314" y="1234"/>
                    <a:pt x="314" y="1233"/>
                  </a:cubicBezTo>
                  <a:lnTo>
                    <a:pt x="314" y="1233"/>
                  </a:lnTo>
                  <a:cubicBezTo>
                    <a:pt x="315" y="1235"/>
                    <a:pt x="316" y="1237"/>
                    <a:pt x="316" y="1237"/>
                  </a:cubicBezTo>
                  <a:cubicBezTo>
                    <a:pt x="316" y="1237"/>
                    <a:pt x="316" y="1235"/>
                    <a:pt x="314" y="1232"/>
                  </a:cubicBezTo>
                  <a:cubicBezTo>
                    <a:pt x="314" y="1232"/>
                    <a:pt x="314" y="1232"/>
                    <a:pt x="314" y="1232"/>
                  </a:cubicBezTo>
                  <a:lnTo>
                    <a:pt x="314" y="1232"/>
                  </a:lnTo>
                  <a:cubicBezTo>
                    <a:pt x="314" y="1219"/>
                    <a:pt x="311" y="1204"/>
                    <a:pt x="311" y="1192"/>
                  </a:cubicBezTo>
                  <a:cubicBezTo>
                    <a:pt x="307" y="1155"/>
                    <a:pt x="304" y="1122"/>
                    <a:pt x="304" y="1085"/>
                  </a:cubicBezTo>
                  <a:cubicBezTo>
                    <a:pt x="297" y="978"/>
                    <a:pt x="287" y="868"/>
                    <a:pt x="287" y="762"/>
                  </a:cubicBezTo>
                  <a:cubicBezTo>
                    <a:pt x="281" y="535"/>
                    <a:pt x="291" y="315"/>
                    <a:pt x="257" y="95"/>
                  </a:cubicBezTo>
                  <a:cubicBezTo>
                    <a:pt x="249" y="38"/>
                    <a:pt x="188" y="1"/>
                    <a:pt x="1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1"/>
            <p:cNvSpPr/>
            <p:nvPr/>
          </p:nvSpPr>
          <p:spPr>
            <a:xfrm>
              <a:off x="4681357" y="2133762"/>
              <a:ext cx="63852" cy="23145"/>
            </a:xfrm>
            <a:custGeom>
              <a:rect b="b" l="l" r="r" t="t"/>
              <a:pathLst>
                <a:path extrusionOk="0" h="311" w="858">
                  <a:moveTo>
                    <a:pt x="743" y="1"/>
                  </a:moveTo>
                  <a:cubicBezTo>
                    <a:pt x="740" y="1"/>
                    <a:pt x="737" y="1"/>
                    <a:pt x="734" y="1"/>
                  </a:cubicBezTo>
                  <a:cubicBezTo>
                    <a:pt x="631" y="11"/>
                    <a:pt x="524" y="18"/>
                    <a:pt x="421" y="31"/>
                  </a:cubicBezTo>
                  <a:cubicBezTo>
                    <a:pt x="374" y="38"/>
                    <a:pt x="330" y="48"/>
                    <a:pt x="284" y="55"/>
                  </a:cubicBezTo>
                  <a:lnTo>
                    <a:pt x="267" y="58"/>
                  </a:lnTo>
                  <a:lnTo>
                    <a:pt x="277" y="58"/>
                  </a:lnTo>
                  <a:cubicBezTo>
                    <a:pt x="275" y="60"/>
                    <a:pt x="270" y="60"/>
                    <a:pt x="264" y="60"/>
                  </a:cubicBezTo>
                  <a:cubicBezTo>
                    <a:pt x="258" y="60"/>
                    <a:pt x="252" y="60"/>
                    <a:pt x="250" y="61"/>
                  </a:cubicBezTo>
                  <a:lnTo>
                    <a:pt x="217" y="61"/>
                  </a:lnTo>
                  <a:cubicBezTo>
                    <a:pt x="204" y="58"/>
                    <a:pt x="191" y="56"/>
                    <a:pt x="179" y="56"/>
                  </a:cubicBezTo>
                  <a:cubicBezTo>
                    <a:pt x="44" y="56"/>
                    <a:pt x="0" y="262"/>
                    <a:pt x="150" y="305"/>
                  </a:cubicBezTo>
                  <a:lnTo>
                    <a:pt x="150" y="302"/>
                  </a:lnTo>
                  <a:cubicBezTo>
                    <a:pt x="177" y="308"/>
                    <a:pt x="203" y="310"/>
                    <a:pt x="229" y="310"/>
                  </a:cubicBezTo>
                  <a:cubicBezTo>
                    <a:pt x="303" y="310"/>
                    <a:pt x="377" y="291"/>
                    <a:pt x="451" y="278"/>
                  </a:cubicBezTo>
                  <a:cubicBezTo>
                    <a:pt x="451" y="278"/>
                    <a:pt x="451" y="278"/>
                    <a:pt x="451" y="278"/>
                  </a:cubicBezTo>
                  <a:lnTo>
                    <a:pt x="451" y="278"/>
                  </a:lnTo>
                  <a:cubicBezTo>
                    <a:pt x="453" y="278"/>
                    <a:pt x="455" y="278"/>
                    <a:pt x="457" y="278"/>
                  </a:cubicBezTo>
                  <a:cubicBezTo>
                    <a:pt x="471" y="278"/>
                    <a:pt x="484" y="275"/>
                    <a:pt x="497" y="275"/>
                  </a:cubicBezTo>
                  <a:lnTo>
                    <a:pt x="577" y="268"/>
                  </a:lnTo>
                  <a:cubicBezTo>
                    <a:pt x="631" y="262"/>
                    <a:pt x="681" y="258"/>
                    <a:pt x="734" y="252"/>
                  </a:cubicBezTo>
                  <a:cubicBezTo>
                    <a:pt x="801" y="252"/>
                    <a:pt x="857" y="195"/>
                    <a:pt x="857" y="128"/>
                  </a:cubicBezTo>
                  <a:cubicBezTo>
                    <a:pt x="857" y="68"/>
                    <a:pt x="809" y="1"/>
                    <a:pt x="7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1"/>
            <p:cNvSpPr/>
            <p:nvPr/>
          </p:nvSpPr>
          <p:spPr>
            <a:xfrm>
              <a:off x="4753097" y="2041853"/>
              <a:ext cx="31331" cy="54773"/>
            </a:xfrm>
            <a:custGeom>
              <a:rect b="b" l="l" r="r" t="t"/>
              <a:pathLst>
                <a:path extrusionOk="0" h="736" w="421">
                  <a:moveTo>
                    <a:pt x="229" y="1"/>
                  </a:moveTo>
                  <a:cubicBezTo>
                    <a:pt x="211" y="1"/>
                    <a:pt x="193" y="3"/>
                    <a:pt x="177" y="6"/>
                  </a:cubicBezTo>
                  <a:cubicBezTo>
                    <a:pt x="134" y="12"/>
                    <a:pt x="94" y="29"/>
                    <a:pt x="64" y="59"/>
                  </a:cubicBezTo>
                  <a:cubicBezTo>
                    <a:pt x="47" y="72"/>
                    <a:pt x="30" y="92"/>
                    <a:pt x="20" y="113"/>
                  </a:cubicBezTo>
                  <a:cubicBezTo>
                    <a:pt x="7" y="139"/>
                    <a:pt x="0" y="173"/>
                    <a:pt x="3" y="203"/>
                  </a:cubicBezTo>
                  <a:cubicBezTo>
                    <a:pt x="17" y="306"/>
                    <a:pt x="124" y="353"/>
                    <a:pt x="204" y="403"/>
                  </a:cubicBezTo>
                  <a:cubicBezTo>
                    <a:pt x="240" y="423"/>
                    <a:pt x="270" y="459"/>
                    <a:pt x="287" y="499"/>
                  </a:cubicBezTo>
                  <a:cubicBezTo>
                    <a:pt x="287" y="506"/>
                    <a:pt x="287" y="509"/>
                    <a:pt x="290" y="516"/>
                  </a:cubicBezTo>
                  <a:cubicBezTo>
                    <a:pt x="290" y="516"/>
                    <a:pt x="290" y="516"/>
                    <a:pt x="290" y="517"/>
                  </a:cubicBezTo>
                  <a:lnTo>
                    <a:pt x="290" y="517"/>
                  </a:lnTo>
                  <a:cubicBezTo>
                    <a:pt x="290" y="518"/>
                    <a:pt x="290" y="520"/>
                    <a:pt x="290" y="523"/>
                  </a:cubicBezTo>
                  <a:cubicBezTo>
                    <a:pt x="290" y="529"/>
                    <a:pt x="290" y="536"/>
                    <a:pt x="290" y="543"/>
                  </a:cubicBezTo>
                  <a:lnTo>
                    <a:pt x="290" y="546"/>
                  </a:lnTo>
                  <a:cubicBezTo>
                    <a:pt x="287" y="555"/>
                    <a:pt x="284" y="565"/>
                    <a:pt x="278" y="574"/>
                  </a:cubicBezTo>
                  <a:lnTo>
                    <a:pt x="278" y="574"/>
                  </a:lnTo>
                  <a:cubicBezTo>
                    <a:pt x="276" y="576"/>
                    <a:pt x="273" y="579"/>
                    <a:pt x="270" y="583"/>
                  </a:cubicBezTo>
                  <a:cubicBezTo>
                    <a:pt x="270" y="583"/>
                    <a:pt x="258" y="595"/>
                    <a:pt x="259" y="596"/>
                  </a:cubicBezTo>
                  <a:lnTo>
                    <a:pt x="259" y="596"/>
                  </a:lnTo>
                  <a:cubicBezTo>
                    <a:pt x="256" y="597"/>
                    <a:pt x="253" y="600"/>
                    <a:pt x="247" y="603"/>
                  </a:cubicBezTo>
                  <a:lnTo>
                    <a:pt x="237" y="606"/>
                  </a:lnTo>
                  <a:lnTo>
                    <a:pt x="227" y="609"/>
                  </a:lnTo>
                  <a:lnTo>
                    <a:pt x="194" y="609"/>
                  </a:lnTo>
                  <a:cubicBezTo>
                    <a:pt x="194" y="609"/>
                    <a:pt x="186" y="606"/>
                    <a:pt x="185" y="606"/>
                  </a:cubicBezTo>
                  <a:lnTo>
                    <a:pt x="185" y="606"/>
                  </a:lnTo>
                  <a:cubicBezTo>
                    <a:pt x="185" y="606"/>
                    <a:pt x="185" y="606"/>
                    <a:pt x="185" y="606"/>
                  </a:cubicBezTo>
                  <a:lnTo>
                    <a:pt x="185" y="606"/>
                  </a:lnTo>
                  <a:cubicBezTo>
                    <a:pt x="181" y="604"/>
                    <a:pt x="178" y="602"/>
                    <a:pt x="174" y="599"/>
                  </a:cubicBezTo>
                  <a:cubicBezTo>
                    <a:pt x="174" y="599"/>
                    <a:pt x="164" y="594"/>
                    <a:pt x="165" y="594"/>
                  </a:cubicBezTo>
                  <a:lnTo>
                    <a:pt x="165" y="594"/>
                  </a:lnTo>
                  <a:cubicBezTo>
                    <a:pt x="165" y="594"/>
                    <a:pt x="167" y="594"/>
                    <a:pt x="170" y="596"/>
                  </a:cubicBezTo>
                  <a:cubicBezTo>
                    <a:pt x="164" y="593"/>
                    <a:pt x="160" y="589"/>
                    <a:pt x="157" y="586"/>
                  </a:cubicBezTo>
                  <a:cubicBezTo>
                    <a:pt x="157" y="586"/>
                    <a:pt x="150" y="579"/>
                    <a:pt x="149" y="579"/>
                  </a:cubicBezTo>
                  <a:lnTo>
                    <a:pt x="149" y="579"/>
                  </a:lnTo>
                  <a:cubicBezTo>
                    <a:pt x="148" y="579"/>
                    <a:pt x="148" y="579"/>
                    <a:pt x="148" y="579"/>
                  </a:cubicBezTo>
                  <a:lnTo>
                    <a:pt x="148" y="579"/>
                  </a:lnTo>
                  <a:cubicBezTo>
                    <a:pt x="146" y="575"/>
                    <a:pt x="144" y="571"/>
                    <a:pt x="144" y="566"/>
                  </a:cubicBezTo>
                  <a:cubicBezTo>
                    <a:pt x="134" y="549"/>
                    <a:pt x="130" y="529"/>
                    <a:pt x="130" y="513"/>
                  </a:cubicBezTo>
                  <a:cubicBezTo>
                    <a:pt x="130" y="471"/>
                    <a:pt x="99" y="450"/>
                    <a:pt x="69" y="450"/>
                  </a:cubicBezTo>
                  <a:cubicBezTo>
                    <a:pt x="38" y="450"/>
                    <a:pt x="7" y="471"/>
                    <a:pt x="7" y="513"/>
                  </a:cubicBezTo>
                  <a:cubicBezTo>
                    <a:pt x="0" y="616"/>
                    <a:pt x="74" y="713"/>
                    <a:pt x="177" y="733"/>
                  </a:cubicBezTo>
                  <a:cubicBezTo>
                    <a:pt x="188" y="735"/>
                    <a:pt x="199" y="736"/>
                    <a:pt x="210" y="736"/>
                  </a:cubicBezTo>
                  <a:cubicBezTo>
                    <a:pt x="320" y="736"/>
                    <a:pt x="414" y="648"/>
                    <a:pt x="417" y="536"/>
                  </a:cubicBezTo>
                  <a:cubicBezTo>
                    <a:pt x="420" y="416"/>
                    <a:pt x="324" y="326"/>
                    <a:pt x="230" y="273"/>
                  </a:cubicBezTo>
                  <a:cubicBezTo>
                    <a:pt x="210" y="263"/>
                    <a:pt x="190" y="249"/>
                    <a:pt x="170" y="236"/>
                  </a:cubicBezTo>
                  <a:cubicBezTo>
                    <a:pt x="166" y="233"/>
                    <a:pt x="165" y="232"/>
                    <a:pt x="165" y="232"/>
                  </a:cubicBezTo>
                  <a:lnTo>
                    <a:pt x="165" y="232"/>
                  </a:lnTo>
                  <a:cubicBezTo>
                    <a:pt x="166" y="232"/>
                    <a:pt x="170" y="235"/>
                    <a:pt x="170" y="235"/>
                  </a:cubicBezTo>
                  <a:cubicBezTo>
                    <a:pt x="170" y="235"/>
                    <a:pt x="169" y="234"/>
                    <a:pt x="167" y="233"/>
                  </a:cubicBezTo>
                  <a:lnTo>
                    <a:pt x="157" y="223"/>
                  </a:lnTo>
                  <a:cubicBezTo>
                    <a:pt x="150" y="219"/>
                    <a:pt x="147" y="216"/>
                    <a:pt x="144" y="209"/>
                  </a:cubicBezTo>
                  <a:cubicBezTo>
                    <a:pt x="144" y="209"/>
                    <a:pt x="139" y="204"/>
                    <a:pt x="136" y="203"/>
                  </a:cubicBezTo>
                  <a:lnTo>
                    <a:pt x="136" y="203"/>
                  </a:lnTo>
                  <a:cubicBezTo>
                    <a:pt x="135" y="199"/>
                    <a:pt x="133" y="195"/>
                    <a:pt x="130" y="193"/>
                  </a:cubicBezTo>
                  <a:cubicBezTo>
                    <a:pt x="130" y="191"/>
                    <a:pt x="131" y="185"/>
                    <a:pt x="132" y="183"/>
                  </a:cubicBezTo>
                  <a:lnTo>
                    <a:pt x="132" y="183"/>
                  </a:lnTo>
                  <a:cubicBezTo>
                    <a:pt x="132" y="181"/>
                    <a:pt x="133" y="180"/>
                    <a:pt x="133" y="179"/>
                  </a:cubicBezTo>
                  <a:lnTo>
                    <a:pt x="133" y="179"/>
                  </a:lnTo>
                  <a:cubicBezTo>
                    <a:pt x="134" y="178"/>
                    <a:pt x="140" y="166"/>
                    <a:pt x="140" y="166"/>
                  </a:cubicBezTo>
                  <a:cubicBezTo>
                    <a:pt x="144" y="159"/>
                    <a:pt x="147" y="156"/>
                    <a:pt x="150" y="149"/>
                  </a:cubicBezTo>
                  <a:lnTo>
                    <a:pt x="164" y="143"/>
                  </a:lnTo>
                  <a:cubicBezTo>
                    <a:pt x="165" y="143"/>
                    <a:pt x="169" y="141"/>
                    <a:pt x="171" y="140"/>
                  </a:cubicBezTo>
                  <a:lnTo>
                    <a:pt x="171" y="140"/>
                  </a:lnTo>
                  <a:cubicBezTo>
                    <a:pt x="170" y="141"/>
                    <a:pt x="169" y="142"/>
                    <a:pt x="167" y="143"/>
                  </a:cubicBezTo>
                  <a:cubicBezTo>
                    <a:pt x="171" y="140"/>
                    <a:pt x="173" y="140"/>
                    <a:pt x="173" y="140"/>
                  </a:cubicBezTo>
                  <a:lnTo>
                    <a:pt x="173" y="140"/>
                  </a:lnTo>
                  <a:cubicBezTo>
                    <a:pt x="173" y="140"/>
                    <a:pt x="172" y="140"/>
                    <a:pt x="171" y="140"/>
                  </a:cubicBezTo>
                  <a:lnTo>
                    <a:pt x="171" y="140"/>
                  </a:lnTo>
                  <a:cubicBezTo>
                    <a:pt x="175" y="138"/>
                    <a:pt x="179" y="136"/>
                    <a:pt x="184" y="136"/>
                  </a:cubicBezTo>
                  <a:cubicBezTo>
                    <a:pt x="188" y="136"/>
                    <a:pt x="200" y="133"/>
                    <a:pt x="205" y="132"/>
                  </a:cubicBezTo>
                  <a:lnTo>
                    <a:pt x="205" y="132"/>
                  </a:lnTo>
                  <a:cubicBezTo>
                    <a:pt x="204" y="132"/>
                    <a:pt x="204" y="132"/>
                    <a:pt x="204" y="133"/>
                  </a:cubicBezTo>
                  <a:cubicBezTo>
                    <a:pt x="206" y="132"/>
                    <a:pt x="207" y="132"/>
                    <a:pt x="207" y="132"/>
                  </a:cubicBezTo>
                  <a:lnTo>
                    <a:pt x="207" y="132"/>
                  </a:lnTo>
                  <a:cubicBezTo>
                    <a:pt x="207" y="132"/>
                    <a:pt x="206" y="132"/>
                    <a:pt x="205" y="132"/>
                  </a:cubicBezTo>
                  <a:lnTo>
                    <a:pt x="205" y="132"/>
                  </a:lnTo>
                  <a:cubicBezTo>
                    <a:pt x="209" y="131"/>
                    <a:pt x="214" y="130"/>
                    <a:pt x="219" y="130"/>
                  </a:cubicBezTo>
                  <a:cubicBezTo>
                    <a:pt x="224" y="130"/>
                    <a:pt x="229" y="131"/>
                    <a:pt x="234" y="133"/>
                  </a:cubicBezTo>
                  <a:lnTo>
                    <a:pt x="254" y="133"/>
                  </a:lnTo>
                  <a:lnTo>
                    <a:pt x="267" y="136"/>
                  </a:lnTo>
                  <a:cubicBezTo>
                    <a:pt x="270" y="136"/>
                    <a:pt x="277" y="139"/>
                    <a:pt x="280" y="143"/>
                  </a:cubicBezTo>
                  <a:cubicBezTo>
                    <a:pt x="280" y="143"/>
                    <a:pt x="280" y="146"/>
                    <a:pt x="280" y="149"/>
                  </a:cubicBezTo>
                  <a:cubicBezTo>
                    <a:pt x="289" y="178"/>
                    <a:pt x="317" y="194"/>
                    <a:pt x="344" y="194"/>
                  </a:cubicBezTo>
                  <a:cubicBezTo>
                    <a:pt x="348" y="194"/>
                    <a:pt x="353" y="194"/>
                    <a:pt x="357" y="193"/>
                  </a:cubicBezTo>
                  <a:cubicBezTo>
                    <a:pt x="390" y="183"/>
                    <a:pt x="410" y="146"/>
                    <a:pt x="400" y="116"/>
                  </a:cubicBezTo>
                  <a:cubicBezTo>
                    <a:pt x="384" y="32"/>
                    <a:pt x="305"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1"/>
            <p:cNvSpPr/>
            <p:nvPr/>
          </p:nvSpPr>
          <p:spPr>
            <a:xfrm>
              <a:off x="4785321" y="2041035"/>
              <a:ext cx="38550" cy="10940"/>
            </a:xfrm>
            <a:custGeom>
              <a:rect b="b" l="l" r="r" t="t"/>
              <a:pathLst>
                <a:path extrusionOk="0" h="147" w="518">
                  <a:moveTo>
                    <a:pt x="434" y="0"/>
                  </a:moveTo>
                  <a:cubicBezTo>
                    <a:pt x="364" y="0"/>
                    <a:pt x="298" y="10"/>
                    <a:pt x="231" y="10"/>
                  </a:cubicBezTo>
                  <a:cubicBezTo>
                    <a:pt x="179" y="10"/>
                    <a:pt x="127" y="15"/>
                    <a:pt x="78" y="21"/>
                  </a:cubicBezTo>
                  <a:lnTo>
                    <a:pt x="78" y="21"/>
                  </a:lnTo>
                  <a:cubicBezTo>
                    <a:pt x="76" y="20"/>
                    <a:pt x="74" y="20"/>
                    <a:pt x="71" y="20"/>
                  </a:cubicBezTo>
                  <a:cubicBezTo>
                    <a:pt x="57" y="20"/>
                    <a:pt x="41" y="26"/>
                    <a:pt x="27" y="40"/>
                  </a:cubicBezTo>
                  <a:lnTo>
                    <a:pt x="27" y="37"/>
                  </a:lnTo>
                  <a:cubicBezTo>
                    <a:pt x="17" y="43"/>
                    <a:pt x="14" y="53"/>
                    <a:pt x="11" y="67"/>
                  </a:cubicBezTo>
                  <a:cubicBezTo>
                    <a:pt x="1" y="100"/>
                    <a:pt x="17" y="134"/>
                    <a:pt x="51" y="144"/>
                  </a:cubicBezTo>
                  <a:cubicBezTo>
                    <a:pt x="57" y="145"/>
                    <a:pt x="63" y="146"/>
                    <a:pt x="69" y="146"/>
                  </a:cubicBezTo>
                  <a:cubicBezTo>
                    <a:pt x="75" y="146"/>
                    <a:pt x="81" y="145"/>
                    <a:pt x="87" y="144"/>
                  </a:cubicBezTo>
                  <a:lnTo>
                    <a:pt x="134" y="140"/>
                  </a:lnTo>
                  <a:cubicBezTo>
                    <a:pt x="164" y="140"/>
                    <a:pt x="194" y="134"/>
                    <a:pt x="224" y="134"/>
                  </a:cubicBezTo>
                  <a:cubicBezTo>
                    <a:pt x="294" y="134"/>
                    <a:pt x="364" y="127"/>
                    <a:pt x="434" y="127"/>
                  </a:cubicBezTo>
                  <a:cubicBezTo>
                    <a:pt x="518" y="127"/>
                    <a:pt x="518" y="0"/>
                    <a:pt x="4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1"/>
            <p:cNvSpPr/>
            <p:nvPr/>
          </p:nvSpPr>
          <p:spPr>
            <a:xfrm>
              <a:off x="4797005" y="2043118"/>
              <a:ext cx="15777" cy="54996"/>
            </a:xfrm>
            <a:custGeom>
              <a:rect b="b" l="l" r="r" t="t"/>
              <a:pathLst>
                <a:path extrusionOk="0" h="739" w="212">
                  <a:moveTo>
                    <a:pt x="89" y="0"/>
                  </a:moveTo>
                  <a:cubicBezTo>
                    <a:pt x="45" y="0"/>
                    <a:pt x="0" y="46"/>
                    <a:pt x="30" y="92"/>
                  </a:cubicBezTo>
                  <a:cubicBezTo>
                    <a:pt x="47" y="129"/>
                    <a:pt x="57" y="169"/>
                    <a:pt x="54" y="209"/>
                  </a:cubicBezTo>
                  <a:cubicBezTo>
                    <a:pt x="54" y="262"/>
                    <a:pt x="47" y="312"/>
                    <a:pt x="44" y="366"/>
                  </a:cubicBezTo>
                  <a:cubicBezTo>
                    <a:pt x="34" y="476"/>
                    <a:pt x="27" y="606"/>
                    <a:pt x="77" y="709"/>
                  </a:cubicBezTo>
                  <a:cubicBezTo>
                    <a:pt x="90" y="730"/>
                    <a:pt x="109" y="738"/>
                    <a:pt x="128" y="738"/>
                  </a:cubicBezTo>
                  <a:cubicBezTo>
                    <a:pt x="170" y="738"/>
                    <a:pt x="212" y="694"/>
                    <a:pt x="184" y="646"/>
                  </a:cubicBezTo>
                  <a:cubicBezTo>
                    <a:pt x="167" y="592"/>
                    <a:pt x="161" y="539"/>
                    <a:pt x="164" y="482"/>
                  </a:cubicBezTo>
                  <a:cubicBezTo>
                    <a:pt x="164" y="432"/>
                    <a:pt x="164" y="382"/>
                    <a:pt x="171" y="336"/>
                  </a:cubicBezTo>
                  <a:cubicBezTo>
                    <a:pt x="177" y="236"/>
                    <a:pt x="194" y="119"/>
                    <a:pt x="141" y="29"/>
                  </a:cubicBezTo>
                  <a:cubicBezTo>
                    <a:pt x="127" y="9"/>
                    <a:pt x="108" y="0"/>
                    <a:pt x="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31"/>
          <p:cNvGrpSpPr/>
          <p:nvPr/>
        </p:nvGrpSpPr>
        <p:grpSpPr>
          <a:xfrm>
            <a:off x="6342672" y="1030386"/>
            <a:ext cx="286132" cy="496270"/>
            <a:chOff x="5102497" y="2013053"/>
            <a:chExt cx="385570" cy="668737"/>
          </a:xfrm>
        </p:grpSpPr>
        <p:sp>
          <p:nvSpPr>
            <p:cNvPr id="1190" name="Google Shape;1190;p31"/>
            <p:cNvSpPr/>
            <p:nvPr/>
          </p:nvSpPr>
          <p:spPr>
            <a:xfrm>
              <a:off x="5266816" y="2066114"/>
              <a:ext cx="51424" cy="16149"/>
            </a:xfrm>
            <a:custGeom>
              <a:rect b="b" l="l" r="r" t="t"/>
              <a:pathLst>
                <a:path extrusionOk="0" h="217" w="691">
                  <a:moveTo>
                    <a:pt x="237" y="1"/>
                  </a:moveTo>
                  <a:cubicBezTo>
                    <a:pt x="124" y="1"/>
                    <a:pt x="20" y="27"/>
                    <a:pt x="1" y="97"/>
                  </a:cubicBezTo>
                  <a:cubicBezTo>
                    <a:pt x="111" y="117"/>
                    <a:pt x="227" y="150"/>
                    <a:pt x="334" y="153"/>
                  </a:cubicBezTo>
                  <a:lnTo>
                    <a:pt x="334" y="173"/>
                  </a:lnTo>
                  <a:cubicBezTo>
                    <a:pt x="448" y="180"/>
                    <a:pt x="548" y="217"/>
                    <a:pt x="664" y="217"/>
                  </a:cubicBezTo>
                  <a:lnTo>
                    <a:pt x="691" y="217"/>
                  </a:lnTo>
                  <a:cubicBezTo>
                    <a:pt x="631" y="187"/>
                    <a:pt x="584" y="100"/>
                    <a:pt x="538" y="70"/>
                  </a:cubicBezTo>
                  <a:cubicBezTo>
                    <a:pt x="488" y="30"/>
                    <a:pt x="357" y="1"/>
                    <a:pt x="23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1"/>
            <p:cNvSpPr/>
            <p:nvPr/>
          </p:nvSpPr>
          <p:spPr>
            <a:xfrm>
              <a:off x="5227894" y="2072142"/>
              <a:ext cx="107016" cy="30215"/>
            </a:xfrm>
            <a:custGeom>
              <a:rect b="b" l="l" r="r" t="t"/>
              <a:pathLst>
                <a:path extrusionOk="0" h="406" w="1438">
                  <a:moveTo>
                    <a:pt x="390" y="1"/>
                  </a:moveTo>
                  <a:cubicBezTo>
                    <a:pt x="358" y="1"/>
                    <a:pt x="326" y="3"/>
                    <a:pt x="294" y="9"/>
                  </a:cubicBezTo>
                  <a:cubicBezTo>
                    <a:pt x="83" y="32"/>
                    <a:pt x="0" y="219"/>
                    <a:pt x="20" y="406"/>
                  </a:cubicBezTo>
                  <a:cubicBezTo>
                    <a:pt x="167" y="356"/>
                    <a:pt x="240" y="216"/>
                    <a:pt x="417" y="199"/>
                  </a:cubicBezTo>
                  <a:cubicBezTo>
                    <a:pt x="447" y="194"/>
                    <a:pt x="477" y="192"/>
                    <a:pt x="508" y="192"/>
                  </a:cubicBezTo>
                  <a:cubicBezTo>
                    <a:pt x="630" y="192"/>
                    <a:pt x="760" y="223"/>
                    <a:pt x="877" y="239"/>
                  </a:cubicBezTo>
                  <a:cubicBezTo>
                    <a:pt x="921" y="255"/>
                    <a:pt x="1031" y="296"/>
                    <a:pt x="1089" y="296"/>
                  </a:cubicBezTo>
                  <a:cubicBezTo>
                    <a:pt x="1093" y="296"/>
                    <a:pt x="1097" y="296"/>
                    <a:pt x="1101" y="296"/>
                  </a:cubicBezTo>
                  <a:lnTo>
                    <a:pt x="1107" y="322"/>
                  </a:lnTo>
                  <a:cubicBezTo>
                    <a:pt x="1217" y="286"/>
                    <a:pt x="1327" y="256"/>
                    <a:pt x="1437" y="229"/>
                  </a:cubicBezTo>
                  <a:lnTo>
                    <a:pt x="1437" y="219"/>
                  </a:lnTo>
                  <a:cubicBezTo>
                    <a:pt x="1428" y="142"/>
                    <a:pt x="1386" y="125"/>
                    <a:pt x="1334" y="125"/>
                  </a:cubicBezTo>
                  <a:cubicBezTo>
                    <a:pt x="1298" y="125"/>
                    <a:pt x="1257" y="133"/>
                    <a:pt x="1217" y="136"/>
                  </a:cubicBezTo>
                  <a:lnTo>
                    <a:pt x="1187" y="136"/>
                  </a:lnTo>
                  <a:cubicBezTo>
                    <a:pt x="1071" y="136"/>
                    <a:pt x="974" y="99"/>
                    <a:pt x="857" y="96"/>
                  </a:cubicBezTo>
                  <a:lnTo>
                    <a:pt x="857" y="72"/>
                  </a:lnTo>
                  <a:cubicBezTo>
                    <a:pt x="750" y="69"/>
                    <a:pt x="637" y="36"/>
                    <a:pt x="524" y="16"/>
                  </a:cubicBezTo>
                  <a:cubicBezTo>
                    <a:pt x="479" y="6"/>
                    <a:pt x="434" y="1"/>
                    <a:pt x="39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1"/>
            <p:cNvSpPr/>
            <p:nvPr/>
          </p:nvSpPr>
          <p:spPr>
            <a:xfrm>
              <a:off x="5116637" y="2203568"/>
              <a:ext cx="211055" cy="55294"/>
            </a:xfrm>
            <a:custGeom>
              <a:rect b="b" l="l" r="r" t="t"/>
              <a:pathLst>
                <a:path extrusionOk="0" h="743" w="2836">
                  <a:moveTo>
                    <a:pt x="1" y="1"/>
                  </a:moveTo>
                  <a:lnTo>
                    <a:pt x="1" y="1"/>
                  </a:lnTo>
                  <a:cubicBezTo>
                    <a:pt x="61" y="114"/>
                    <a:pt x="78" y="244"/>
                    <a:pt x="98" y="371"/>
                  </a:cubicBezTo>
                  <a:lnTo>
                    <a:pt x="104" y="407"/>
                  </a:lnTo>
                  <a:cubicBezTo>
                    <a:pt x="134" y="385"/>
                    <a:pt x="159" y="376"/>
                    <a:pt x="181" y="376"/>
                  </a:cubicBezTo>
                  <a:cubicBezTo>
                    <a:pt x="274" y="376"/>
                    <a:pt x="315" y="537"/>
                    <a:pt x="448" y="537"/>
                  </a:cubicBezTo>
                  <a:cubicBezTo>
                    <a:pt x="473" y="537"/>
                    <a:pt x="502" y="531"/>
                    <a:pt x="535" y="517"/>
                  </a:cubicBezTo>
                  <a:cubicBezTo>
                    <a:pt x="607" y="487"/>
                    <a:pt x="659" y="447"/>
                    <a:pt x="727" y="447"/>
                  </a:cubicBezTo>
                  <a:cubicBezTo>
                    <a:pt x="757" y="447"/>
                    <a:pt x="790" y="455"/>
                    <a:pt x="828" y="474"/>
                  </a:cubicBezTo>
                  <a:cubicBezTo>
                    <a:pt x="931" y="537"/>
                    <a:pt x="951" y="684"/>
                    <a:pt x="1078" y="724"/>
                  </a:cubicBezTo>
                  <a:cubicBezTo>
                    <a:pt x="1095" y="734"/>
                    <a:pt x="1115" y="738"/>
                    <a:pt x="1132" y="741"/>
                  </a:cubicBezTo>
                  <a:cubicBezTo>
                    <a:pt x="1138" y="742"/>
                    <a:pt x="1144" y="742"/>
                    <a:pt x="1150" y="742"/>
                  </a:cubicBezTo>
                  <a:cubicBezTo>
                    <a:pt x="1236" y="742"/>
                    <a:pt x="1268" y="655"/>
                    <a:pt x="1368" y="621"/>
                  </a:cubicBezTo>
                  <a:cubicBezTo>
                    <a:pt x="1390" y="615"/>
                    <a:pt x="1409" y="613"/>
                    <a:pt x="1426" y="613"/>
                  </a:cubicBezTo>
                  <a:cubicBezTo>
                    <a:pt x="1542" y="613"/>
                    <a:pt x="1574" y="724"/>
                    <a:pt x="1702" y="724"/>
                  </a:cubicBezTo>
                  <a:cubicBezTo>
                    <a:pt x="1822" y="724"/>
                    <a:pt x="1882" y="556"/>
                    <a:pt x="1996" y="556"/>
                  </a:cubicBezTo>
                  <a:cubicBezTo>
                    <a:pt x="2003" y="556"/>
                    <a:pt x="2009" y="556"/>
                    <a:pt x="2015" y="558"/>
                  </a:cubicBezTo>
                  <a:cubicBezTo>
                    <a:pt x="2154" y="576"/>
                    <a:pt x="2215" y="726"/>
                    <a:pt x="2381" y="726"/>
                  </a:cubicBezTo>
                  <a:cubicBezTo>
                    <a:pt x="2391" y="726"/>
                    <a:pt x="2401" y="725"/>
                    <a:pt x="2412" y="724"/>
                  </a:cubicBezTo>
                  <a:cubicBezTo>
                    <a:pt x="2579" y="704"/>
                    <a:pt x="2619" y="517"/>
                    <a:pt x="2786" y="454"/>
                  </a:cubicBezTo>
                  <a:cubicBezTo>
                    <a:pt x="2802" y="451"/>
                    <a:pt x="2819" y="447"/>
                    <a:pt x="2836" y="447"/>
                  </a:cubicBezTo>
                  <a:lnTo>
                    <a:pt x="2832" y="284"/>
                  </a:lnTo>
                  <a:cubicBezTo>
                    <a:pt x="2739" y="287"/>
                    <a:pt x="2649" y="287"/>
                    <a:pt x="2556" y="287"/>
                  </a:cubicBezTo>
                  <a:cubicBezTo>
                    <a:pt x="2055" y="287"/>
                    <a:pt x="1598" y="267"/>
                    <a:pt x="1118" y="224"/>
                  </a:cubicBezTo>
                  <a:cubicBezTo>
                    <a:pt x="885" y="211"/>
                    <a:pt x="655" y="177"/>
                    <a:pt x="431" y="121"/>
                  </a:cubicBezTo>
                  <a:cubicBezTo>
                    <a:pt x="328" y="84"/>
                    <a:pt x="124" y="67"/>
                    <a:pt x="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1"/>
            <p:cNvSpPr/>
            <p:nvPr/>
          </p:nvSpPr>
          <p:spPr>
            <a:xfrm>
              <a:off x="5327394" y="2198879"/>
              <a:ext cx="160673" cy="53880"/>
            </a:xfrm>
            <a:custGeom>
              <a:rect b="b" l="l" r="r" t="t"/>
              <a:pathLst>
                <a:path extrusionOk="0" h="724" w="2159">
                  <a:moveTo>
                    <a:pt x="2105" y="0"/>
                  </a:moveTo>
                  <a:cubicBezTo>
                    <a:pt x="2088" y="44"/>
                    <a:pt x="1998" y="77"/>
                    <a:pt x="1918" y="100"/>
                  </a:cubicBezTo>
                  <a:cubicBezTo>
                    <a:pt x="1858" y="120"/>
                    <a:pt x="1801" y="134"/>
                    <a:pt x="1788" y="140"/>
                  </a:cubicBezTo>
                  <a:cubicBezTo>
                    <a:pt x="1621" y="164"/>
                    <a:pt x="1454" y="204"/>
                    <a:pt x="1288" y="224"/>
                  </a:cubicBezTo>
                  <a:cubicBezTo>
                    <a:pt x="861" y="294"/>
                    <a:pt x="431" y="334"/>
                    <a:pt x="0" y="347"/>
                  </a:cubicBezTo>
                  <a:lnTo>
                    <a:pt x="4" y="510"/>
                  </a:lnTo>
                  <a:cubicBezTo>
                    <a:pt x="127" y="510"/>
                    <a:pt x="157" y="647"/>
                    <a:pt x="287" y="704"/>
                  </a:cubicBezTo>
                  <a:cubicBezTo>
                    <a:pt x="316" y="714"/>
                    <a:pt x="342" y="718"/>
                    <a:pt x="365" y="718"/>
                  </a:cubicBezTo>
                  <a:cubicBezTo>
                    <a:pt x="444" y="718"/>
                    <a:pt x="498" y="669"/>
                    <a:pt x="581" y="621"/>
                  </a:cubicBezTo>
                  <a:cubicBezTo>
                    <a:pt x="634" y="586"/>
                    <a:pt x="668" y="572"/>
                    <a:pt x="694" y="572"/>
                  </a:cubicBezTo>
                  <a:cubicBezTo>
                    <a:pt x="758" y="572"/>
                    <a:pt x="766" y="658"/>
                    <a:pt x="871" y="704"/>
                  </a:cubicBezTo>
                  <a:cubicBezTo>
                    <a:pt x="904" y="717"/>
                    <a:pt x="941" y="724"/>
                    <a:pt x="981" y="724"/>
                  </a:cubicBezTo>
                  <a:cubicBezTo>
                    <a:pt x="1061" y="714"/>
                    <a:pt x="1101" y="641"/>
                    <a:pt x="1164" y="580"/>
                  </a:cubicBezTo>
                  <a:cubicBezTo>
                    <a:pt x="1214" y="514"/>
                    <a:pt x="1247" y="490"/>
                    <a:pt x="1276" y="490"/>
                  </a:cubicBezTo>
                  <a:cubicBezTo>
                    <a:pt x="1321" y="490"/>
                    <a:pt x="1359" y="543"/>
                    <a:pt x="1434" y="580"/>
                  </a:cubicBezTo>
                  <a:cubicBezTo>
                    <a:pt x="1454" y="588"/>
                    <a:pt x="1472" y="591"/>
                    <a:pt x="1489" y="591"/>
                  </a:cubicBezTo>
                  <a:cubicBezTo>
                    <a:pt x="1596" y="591"/>
                    <a:pt x="1645" y="464"/>
                    <a:pt x="1740" y="464"/>
                  </a:cubicBezTo>
                  <a:cubicBezTo>
                    <a:pt x="1755" y="464"/>
                    <a:pt x="1771" y="467"/>
                    <a:pt x="1788" y="474"/>
                  </a:cubicBezTo>
                  <a:cubicBezTo>
                    <a:pt x="1808" y="474"/>
                    <a:pt x="1808" y="497"/>
                    <a:pt x="1831" y="497"/>
                  </a:cubicBezTo>
                  <a:cubicBezTo>
                    <a:pt x="1828" y="507"/>
                    <a:pt x="1838" y="517"/>
                    <a:pt x="1851" y="517"/>
                  </a:cubicBezTo>
                  <a:lnTo>
                    <a:pt x="1911" y="530"/>
                  </a:lnTo>
                  <a:cubicBezTo>
                    <a:pt x="1931" y="424"/>
                    <a:pt x="1968" y="320"/>
                    <a:pt x="2018" y="224"/>
                  </a:cubicBezTo>
                  <a:cubicBezTo>
                    <a:pt x="2058" y="144"/>
                    <a:pt x="2158" y="84"/>
                    <a:pt x="210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1"/>
            <p:cNvSpPr/>
            <p:nvPr/>
          </p:nvSpPr>
          <p:spPr>
            <a:xfrm>
              <a:off x="5111428" y="2138153"/>
              <a:ext cx="370388" cy="86848"/>
            </a:xfrm>
            <a:custGeom>
              <a:rect b="b" l="l" r="r" t="t"/>
              <a:pathLst>
                <a:path extrusionOk="0" h="1167" w="4977">
                  <a:moveTo>
                    <a:pt x="4393" y="1"/>
                  </a:moveTo>
                  <a:cubicBezTo>
                    <a:pt x="4316" y="1"/>
                    <a:pt x="4218" y="56"/>
                    <a:pt x="4126" y="109"/>
                  </a:cubicBezTo>
                  <a:cubicBezTo>
                    <a:pt x="4073" y="146"/>
                    <a:pt x="4013" y="176"/>
                    <a:pt x="3950" y="203"/>
                  </a:cubicBezTo>
                  <a:lnTo>
                    <a:pt x="3936" y="229"/>
                  </a:lnTo>
                  <a:cubicBezTo>
                    <a:pt x="3883" y="189"/>
                    <a:pt x="3819" y="169"/>
                    <a:pt x="3753" y="163"/>
                  </a:cubicBezTo>
                  <a:cubicBezTo>
                    <a:pt x="3543" y="163"/>
                    <a:pt x="3336" y="353"/>
                    <a:pt x="3149" y="436"/>
                  </a:cubicBezTo>
                  <a:cubicBezTo>
                    <a:pt x="3084" y="465"/>
                    <a:pt x="3021" y="477"/>
                    <a:pt x="2958" y="477"/>
                  </a:cubicBezTo>
                  <a:cubicBezTo>
                    <a:pt x="2634" y="477"/>
                    <a:pt x="2332" y="150"/>
                    <a:pt x="1999" y="150"/>
                  </a:cubicBezTo>
                  <a:cubicBezTo>
                    <a:pt x="1939" y="150"/>
                    <a:pt x="1878" y="161"/>
                    <a:pt x="1815" y="186"/>
                  </a:cubicBezTo>
                  <a:lnTo>
                    <a:pt x="1648" y="186"/>
                  </a:lnTo>
                  <a:cubicBezTo>
                    <a:pt x="1586" y="123"/>
                    <a:pt x="1542" y="102"/>
                    <a:pt x="1499" y="102"/>
                  </a:cubicBezTo>
                  <a:cubicBezTo>
                    <a:pt x="1442" y="102"/>
                    <a:pt x="1387" y="140"/>
                    <a:pt x="1292" y="163"/>
                  </a:cubicBezTo>
                  <a:cubicBezTo>
                    <a:pt x="1269" y="166"/>
                    <a:pt x="1247" y="168"/>
                    <a:pt x="1226" y="168"/>
                  </a:cubicBezTo>
                  <a:cubicBezTo>
                    <a:pt x="1108" y="168"/>
                    <a:pt x="999" y="123"/>
                    <a:pt x="875" y="123"/>
                  </a:cubicBezTo>
                  <a:lnTo>
                    <a:pt x="835" y="123"/>
                  </a:lnTo>
                  <a:cubicBezTo>
                    <a:pt x="832" y="122"/>
                    <a:pt x="829" y="122"/>
                    <a:pt x="826" y="122"/>
                  </a:cubicBezTo>
                  <a:cubicBezTo>
                    <a:pt x="616" y="122"/>
                    <a:pt x="560" y="246"/>
                    <a:pt x="501" y="476"/>
                  </a:cubicBezTo>
                  <a:cubicBezTo>
                    <a:pt x="473" y="475"/>
                    <a:pt x="452" y="472"/>
                    <a:pt x="432" y="472"/>
                  </a:cubicBezTo>
                  <a:cubicBezTo>
                    <a:pt x="402" y="472"/>
                    <a:pt x="376" y="478"/>
                    <a:pt x="334" y="499"/>
                  </a:cubicBezTo>
                  <a:cubicBezTo>
                    <a:pt x="271" y="519"/>
                    <a:pt x="188" y="539"/>
                    <a:pt x="148" y="603"/>
                  </a:cubicBezTo>
                  <a:cubicBezTo>
                    <a:pt x="141" y="646"/>
                    <a:pt x="144" y="689"/>
                    <a:pt x="158" y="729"/>
                  </a:cubicBezTo>
                  <a:cubicBezTo>
                    <a:pt x="94" y="736"/>
                    <a:pt x="34" y="776"/>
                    <a:pt x="1" y="833"/>
                  </a:cubicBezTo>
                  <a:cubicBezTo>
                    <a:pt x="21" y="853"/>
                    <a:pt x="44" y="870"/>
                    <a:pt x="71" y="880"/>
                  </a:cubicBezTo>
                  <a:cubicBezTo>
                    <a:pt x="198" y="943"/>
                    <a:pt x="398" y="963"/>
                    <a:pt x="501" y="1000"/>
                  </a:cubicBezTo>
                  <a:cubicBezTo>
                    <a:pt x="725" y="1056"/>
                    <a:pt x="958" y="1090"/>
                    <a:pt x="1188" y="1103"/>
                  </a:cubicBezTo>
                  <a:cubicBezTo>
                    <a:pt x="1668" y="1143"/>
                    <a:pt x="2125" y="1166"/>
                    <a:pt x="2626" y="1166"/>
                  </a:cubicBezTo>
                  <a:cubicBezTo>
                    <a:pt x="2719" y="1166"/>
                    <a:pt x="2809" y="1163"/>
                    <a:pt x="2902" y="1163"/>
                  </a:cubicBezTo>
                  <a:cubicBezTo>
                    <a:pt x="3333" y="1150"/>
                    <a:pt x="3763" y="1110"/>
                    <a:pt x="4190" y="1040"/>
                  </a:cubicBezTo>
                  <a:cubicBezTo>
                    <a:pt x="4356" y="1020"/>
                    <a:pt x="4523" y="976"/>
                    <a:pt x="4690" y="956"/>
                  </a:cubicBezTo>
                  <a:cubicBezTo>
                    <a:pt x="4703" y="950"/>
                    <a:pt x="4760" y="933"/>
                    <a:pt x="4820" y="916"/>
                  </a:cubicBezTo>
                  <a:lnTo>
                    <a:pt x="4817" y="893"/>
                  </a:lnTo>
                  <a:cubicBezTo>
                    <a:pt x="4897" y="813"/>
                    <a:pt x="4977" y="673"/>
                    <a:pt x="4867" y="606"/>
                  </a:cubicBezTo>
                  <a:cubicBezTo>
                    <a:pt x="4823" y="489"/>
                    <a:pt x="4763" y="449"/>
                    <a:pt x="4650" y="393"/>
                  </a:cubicBezTo>
                  <a:cubicBezTo>
                    <a:pt x="4483" y="329"/>
                    <a:pt x="4567" y="329"/>
                    <a:pt x="4523" y="143"/>
                  </a:cubicBezTo>
                  <a:cubicBezTo>
                    <a:pt x="4504" y="38"/>
                    <a:pt x="4455" y="1"/>
                    <a:pt x="4393"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1"/>
            <p:cNvSpPr/>
            <p:nvPr/>
          </p:nvSpPr>
          <p:spPr>
            <a:xfrm>
              <a:off x="5201327" y="2086505"/>
              <a:ext cx="170794" cy="40708"/>
            </a:xfrm>
            <a:custGeom>
              <a:rect b="b" l="l" r="r" t="t"/>
              <a:pathLst>
                <a:path extrusionOk="0" h="547" w="2295">
                  <a:moveTo>
                    <a:pt x="856" y="1"/>
                  </a:moveTo>
                  <a:cubicBezTo>
                    <a:pt x="827" y="1"/>
                    <a:pt x="798" y="2"/>
                    <a:pt x="771" y="6"/>
                  </a:cubicBezTo>
                  <a:cubicBezTo>
                    <a:pt x="594" y="23"/>
                    <a:pt x="524" y="163"/>
                    <a:pt x="377" y="216"/>
                  </a:cubicBezTo>
                  <a:cubicBezTo>
                    <a:pt x="350" y="226"/>
                    <a:pt x="320" y="233"/>
                    <a:pt x="294" y="233"/>
                  </a:cubicBezTo>
                  <a:cubicBezTo>
                    <a:pt x="174" y="233"/>
                    <a:pt x="17" y="233"/>
                    <a:pt x="0" y="396"/>
                  </a:cubicBezTo>
                  <a:cubicBezTo>
                    <a:pt x="14" y="396"/>
                    <a:pt x="30" y="400"/>
                    <a:pt x="44" y="400"/>
                  </a:cubicBezTo>
                  <a:cubicBezTo>
                    <a:pt x="147" y="423"/>
                    <a:pt x="250" y="526"/>
                    <a:pt x="377" y="546"/>
                  </a:cubicBezTo>
                  <a:cubicBezTo>
                    <a:pt x="454" y="540"/>
                    <a:pt x="534" y="523"/>
                    <a:pt x="607" y="500"/>
                  </a:cubicBezTo>
                  <a:lnTo>
                    <a:pt x="597" y="456"/>
                  </a:lnTo>
                  <a:cubicBezTo>
                    <a:pt x="637" y="446"/>
                    <a:pt x="674" y="436"/>
                    <a:pt x="711" y="423"/>
                  </a:cubicBezTo>
                  <a:cubicBezTo>
                    <a:pt x="781" y="406"/>
                    <a:pt x="851" y="400"/>
                    <a:pt x="922" y="400"/>
                  </a:cubicBezTo>
                  <a:cubicBezTo>
                    <a:pt x="1018" y="400"/>
                    <a:pt x="1115" y="411"/>
                    <a:pt x="1211" y="423"/>
                  </a:cubicBezTo>
                  <a:cubicBezTo>
                    <a:pt x="1379" y="458"/>
                    <a:pt x="1574" y="544"/>
                    <a:pt x="1751" y="544"/>
                  </a:cubicBezTo>
                  <a:cubicBezTo>
                    <a:pt x="1794" y="544"/>
                    <a:pt x="1837" y="539"/>
                    <a:pt x="1878" y="526"/>
                  </a:cubicBezTo>
                  <a:cubicBezTo>
                    <a:pt x="2018" y="466"/>
                    <a:pt x="2121" y="350"/>
                    <a:pt x="2295" y="340"/>
                  </a:cubicBezTo>
                  <a:cubicBezTo>
                    <a:pt x="2281" y="173"/>
                    <a:pt x="2075" y="46"/>
                    <a:pt x="1921" y="26"/>
                  </a:cubicBezTo>
                  <a:cubicBezTo>
                    <a:pt x="1878" y="26"/>
                    <a:pt x="1838" y="29"/>
                    <a:pt x="1794" y="39"/>
                  </a:cubicBezTo>
                  <a:cubicBezTo>
                    <a:pt x="1684" y="63"/>
                    <a:pt x="1574" y="93"/>
                    <a:pt x="1464" y="129"/>
                  </a:cubicBezTo>
                  <a:lnTo>
                    <a:pt x="1458" y="103"/>
                  </a:lnTo>
                  <a:cubicBezTo>
                    <a:pt x="1454" y="103"/>
                    <a:pt x="1450" y="103"/>
                    <a:pt x="1445" y="103"/>
                  </a:cubicBezTo>
                  <a:cubicBezTo>
                    <a:pt x="1387" y="103"/>
                    <a:pt x="1277" y="65"/>
                    <a:pt x="1231" y="49"/>
                  </a:cubicBezTo>
                  <a:cubicBezTo>
                    <a:pt x="1112" y="31"/>
                    <a:pt x="980" y="1"/>
                    <a:pt x="85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1"/>
            <p:cNvSpPr/>
            <p:nvPr/>
          </p:nvSpPr>
          <p:spPr>
            <a:xfrm>
              <a:off x="5173494" y="2111808"/>
              <a:ext cx="245288" cy="62215"/>
            </a:xfrm>
            <a:custGeom>
              <a:rect b="b" l="l" r="r" t="t"/>
              <a:pathLst>
                <a:path extrusionOk="0" h="836" w="3296">
                  <a:moveTo>
                    <a:pt x="2679" y="0"/>
                  </a:moveTo>
                  <a:cubicBezTo>
                    <a:pt x="2675" y="0"/>
                    <a:pt x="2672" y="1"/>
                    <a:pt x="2669" y="3"/>
                  </a:cubicBezTo>
                  <a:cubicBezTo>
                    <a:pt x="2495" y="10"/>
                    <a:pt x="2392" y="130"/>
                    <a:pt x="2252" y="190"/>
                  </a:cubicBezTo>
                  <a:cubicBezTo>
                    <a:pt x="2213" y="201"/>
                    <a:pt x="2172" y="206"/>
                    <a:pt x="2130" y="206"/>
                  </a:cubicBezTo>
                  <a:cubicBezTo>
                    <a:pt x="1952" y="206"/>
                    <a:pt x="1755" y="118"/>
                    <a:pt x="1585" y="83"/>
                  </a:cubicBezTo>
                  <a:cubicBezTo>
                    <a:pt x="1489" y="71"/>
                    <a:pt x="1392" y="60"/>
                    <a:pt x="1296" y="60"/>
                  </a:cubicBezTo>
                  <a:cubicBezTo>
                    <a:pt x="1225" y="60"/>
                    <a:pt x="1155" y="66"/>
                    <a:pt x="1085" y="83"/>
                  </a:cubicBezTo>
                  <a:cubicBezTo>
                    <a:pt x="1048" y="96"/>
                    <a:pt x="1011" y="106"/>
                    <a:pt x="974" y="116"/>
                  </a:cubicBezTo>
                  <a:lnTo>
                    <a:pt x="984" y="160"/>
                  </a:lnTo>
                  <a:cubicBezTo>
                    <a:pt x="908" y="183"/>
                    <a:pt x="831" y="200"/>
                    <a:pt x="751" y="206"/>
                  </a:cubicBezTo>
                  <a:cubicBezTo>
                    <a:pt x="628" y="186"/>
                    <a:pt x="524" y="83"/>
                    <a:pt x="418" y="60"/>
                  </a:cubicBezTo>
                  <a:cubicBezTo>
                    <a:pt x="404" y="60"/>
                    <a:pt x="391" y="56"/>
                    <a:pt x="378" y="56"/>
                  </a:cubicBezTo>
                  <a:cubicBezTo>
                    <a:pt x="367" y="55"/>
                    <a:pt x="357" y="55"/>
                    <a:pt x="347" y="55"/>
                  </a:cubicBezTo>
                  <a:cubicBezTo>
                    <a:pt x="110" y="55"/>
                    <a:pt x="135" y="361"/>
                    <a:pt x="1" y="463"/>
                  </a:cubicBezTo>
                  <a:lnTo>
                    <a:pt x="1" y="480"/>
                  </a:lnTo>
                  <a:lnTo>
                    <a:pt x="44" y="480"/>
                  </a:lnTo>
                  <a:cubicBezTo>
                    <a:pt x="168" y="480"/>
                    <a:pt x="279" y="527"/>
                    <a:pt x="402" y="527"/>
                  </a:cubicBezTo>
                  <a:cubicBezTo>
                    <a:pt x="421" y="527"/>
                    <a:pt x="441" y="526"/>
                    <a:pt x="461" y="523"/>
                  </a:cubicBezTo>
                  <a:cubicBezTo>
                    <a:pt x="557" y="498"/>
                    <a:pt x="611" y="460"/>
                    <a:pt x="667" y="460"/>
                  </a:cubicBezTo>
                  <a:cubicBezTo>
                    <a:pt x="709" y="460"/>
                    <a:pt x="752" y="481"/>
                    <a:pt x="814" y="543"/>
                  </a:cubicBezTo>
                  <a:lnTo>
                    <a:pt x="981" y="543"/>
                  </a:lnTo>
                  <a:cubicBezTo>
                    <a:pt x="1043" y="519"/>
                    <a:pt x="1103" y="509"/>
                    <a:pt x="1163" y="509"/>
                  </a:cubicBezTo>
                  <a:cubicBezTo>
                    <a:pt x="1498" y="509"/>
                    <a:pt x="1798" y="836"/>
                    <a:pt x="2122" y="836"/>
                  </a:cubicBezTo>
                  <a:cubicBezTo>
                    <a:pt x="2185" y="836"/>
                    <a:pt x="2250" y="823"/>
                    <a:pt x="2315" y="793"/>
                  </a:cubicBezTo>
                  <a:cubicBezTo>
                    <a:pt x="2502" y="710"/>
                    <a:pt x="2712" y="523"/>
                    <a:pt x="2919" y="523"/>
                  </a:cubicBezTo>
                  <a:cubicBezTo>
                    <a:pt x="2985" y="527"/>
                    <a:pt x="3049" y="550"/>
                    <a:pt x="3102" y="587"/>
                  </a:cubicBezTo>
                  <a:lnTo>
                    <a:pt x="3119" y="560"/>
                  </a:lnTo>
                  <a:cubicBezTo>
                    <a:pt x="3179" y="537"/>
                    <a:pt x="3239" y="507"/>
                    <a:pt x="3296" y="470"/>
                  </a:cubicBezTo>
                  <a:lnTo>
                    <a:pt x="3296" y="460"/>
                  </a:lnTo>
                  <a:cubicBezTo>
                    <a:pt x="3229" y="413"/>
                    <a:pt x="3216" y="350"/>
                    <a:pt x="3192" y="293"/>
                  </a:cubicBezTo>
                  <a:cubicBezTo>
                    <a:pt x="3186" y="280"/>
                    <a:pt x="3179" y="263"/>
                    <a:pt x="3169" y="253"/>
                  </a:cubicBezTo>
                  <a:cubicBezTo>
                    <a:pt x="3099" y="180"/>
                    <a:pt x="3009" y="153"/>
                    <a:pt x="2932" y="106"/>
                  </a:cubicBezTo>
                  <a:cubicBezTo>
                    <a:pt x="2919" y="100"/>
                    <a:pt x="2909" y="93"/>
                    <a:pt x="2899" y="86"/>
                  </a:cubicBezTo>
                  <a:lnTo>
                    <a:pt x="2905" y="53"/>
                  </a:lnTo>
                  <a:cubicBezTo>
                    <a:pt x="2844" y="19"/>
                    <a:pt x="2778" y="3"/>
                    <a:pt x="2708" y="3"/>
                  </a:cubicBezTo>
                  <a:cubicBezTo>
                    <a:pt x="2701" y="3"/>
                    <a:pt x="2695" y="3"/>
                    <a:pt x="2689" y="3"/>
                  </a:cubicBezTo>
                  <a:cubicBezTo>
                    <a:pt x="2685" y="1"/>
                    <a:pt x="2682" y="0"/>
                    <a:pt x="267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1"/>
            <p:cNvSpPr/>
            <p:nvPr/>
          </p:nvSpPr>
          <p:spPr>
            <a:xfrm>
              <a:off x="5221643" y="2387757"/>
              <a:ext cx="128895" cy="107388"/>
            </a:xfrm>
            <a:custGeom>
              <a:rect b="b" l="l" r="r" t="t"/>
              <a:pathLst>
                <a:path extrusionOk="0" h="1443" w="1732">
                  <a:moveTo>
                    <a:pt x="1101" y="0"/>
                  </a:moveTo>
                  <a:lnTo>
                    <a:pt x="1085" y="47"/>
                  </a:lnTo>
                  <a:cubicBezTo>
                    <a:pt x="1035" y="31"/>
                    <a:pt x="982" y="23"/>
                    <a:pt x="928" y="23"/>
                  </a:cubicBezTo>
                  <a:cubicBezTo>
                    <a:pt x="682" y="23"/>
                    <a:pt x="406" y="177"/>
                    <a:pt x="294" y="357"/>
                  </a:cubicBezTo>
                  <a:cubicBezTo>
                    <a:pt x="1" y="751"/>
                    <a:pt x="211" y="1314"/>
                    <a:pt x="668" y="1418"/>
                  </a:cubicBezTo>
                  <a:cubicBezTo>
                    <a:pt x="737" y="1434"/>
                    <a:pt x="813" y="1442"/>
                    <a:pt x="892" y="1442"/>
                  </a:cubicBezTo>
                  <a:cubicBezTo>
                    <a:pt x="1217" y="1442"/>
                    <a:pt x="1585" y="1300"/>
                    <a:pt x="1668" y="981"/>
                  </a:cubicBezTo>
                  <a:cubicBezTo>
                    <a:pt x="1732" y="751"/>
                    <a:pt x="1648" y="500"/>
                    <a:pt x="1521" y="334"/>
                  </a:cubicBezTo>
                  <a:cubicBezTo>
                    <a:pt x="1441" y="214"/>
                    <a:pt x="1265" y="13"/>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1"/>
            <p:cNvSpPr/>
            <p:nvPr/>
          </p:nvSpPr>
          <p:spPr>
            <a:xfrm>
              <a:off x="5190610" y="2352854"/>
              <a:ext cx="209343" cy="193045"/>
            </a:xfrm>
            <a:custGeom>
              <a:rect b="b" l="l" r="r" t="t"/>
              <a:pathLst>
                <a:path extrusionOk="0" h="2594" w="2813">
                  <a:moveTo>
                    <a:pt x="1515" y="469"/>
                  </a:moveTo>
                  <a:cubicBezTo>
                    <a:pt x="1678" y="482"/>
                    <a:pt x="1858" y="683"/>
                    <a:pt x="1938" y="803"/>
                  </a:cubicBezTo>
                  <a:cubicBezTo>
                    <a:pt x="2062" y="969"/>
                    <a:pt x="2145" y="1220"/>
                    <a:pt x="2082" y="1450"/>
                  </a:cubicBezTo>
                  <a:cubicBezTo>
                    <a:pt x="1999" y="1769"/>
                    <a:pt x="1633" y="1911"/>
                    <a:pt x="1307" y="1911"/>
                  </a:cubicBezTo>
                  <a:cubicBezTo>
                    <a:pt x="1228" y="1911"/>
                    <a:pt x="1151" y="1903"/>
                    <a:pt x="1081" y="1887"/>
                  </a:cubicBezTo>
                  <a:cubicBezTo>
                    <a:pt x="624" y="1783"/>
                    <a:pt x="414" y="1220"/>
                    <a:pt x="708" y="823"/>
                  </a:cubicBezTo>
                  <a:cubicBezTo>
                    <a:pt x="823" y="645"/>
                    <a:pt x="1098" y="492"/>
                    <a:pt x="1343" y="492"/>
                  </a:cubicBezTo>
                  <a:cubicBezTo>
                    <a:pt x="1397" y="492"/>
                    <a:pt x="1449" y="500"/>
                    <a:pt x="1498" y="516"/>
                  </a:cubicBezTo>
                  <a:lnTo>
                    <a:pt x="1515" y="469"/>
                  </a:lnTo>
                  <a:close/>
                  <a:moveTo>
                    <a:pt x="1662" y="0"/>
                  </a:moveTo>
                  <a:cubicBezTo>
                    <a:pt x="1635" y="0"/>
                    <a:pt x="1609" y="4"/>
                    <a:pt x="1585" y="12"/>
                  </a:cubicBezTo>
                  <a:lnTo>
                    <a:pt x="1578" y="22"/>
                  </a:lnTo>
                  <a:cubicBezTo>
                    <a:pt x="1540" y="10"/>
                    <a:pt x="1489" y="7"/>
                    <a:pt x="1437" y="7"/>
                  </a:cubicBezTo>
                  <a:cubicBezTo>
                    <a:pt x="1372" y="7"/>
                    <a:pt x="1303" y="12"/>
                    <a:pt x="1251" y="12"/>
                  </a:cubicBezTo>
                  <a:cubicBezTo>
                    <a:pt x="918" y="32"/>
                    <a:pt x="541" y="136"/>
                    <a:pt x="334" y="409"/>
                  </a:cubicBezTo>
                  <a:cubicBezTo>
                    <a:pt x="1" y="826"/>
                    <a:pt x="1" y="1326"/>
                    <a:pt x="168" y="1803"/>
                  </a:cubicBezTo>
                  <a:cubicBezTo>
                    <a:pt x="350" y="2335"/>
                    <a:pt x="891" y="2594"/>
                    <a:pt x="1435" y="2594"/>
                  </a:cubicBezTo>
                  <a:cubicBezTo>
                    <a:pt x="2063" y="2594"/>
                    <a:pt x="2693" y="2247"/>
                    <a:pt x="2772" y="1576"/>
                  </a:cubicBezTo>
                  <a:cubicBezTo>
                    <a:pt x="2812" y="1159"/>
                    <a:pt x="2752" y="783"/>
                    <a:pt x="2479" y="469"/>
                  </a:cubicBezTo>
                  <a:cubicBezTo>
                    <a:pt x="2335" y="302"/>
                    <a:pt x="2209" y="159"/>
                    <a:pt x="2002" y="96"/>
                  </a:cubicBezTo>
                  <a:cubicBezTo>
                    <a:pt x="1900" y="61"/>
                    <a:pt x="1772" y="0"/>
                    <a:pt x="1662" y="0"/>
                  </a:cubicBez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1"/>
            <p:cNvSpPr/>
            <p:nvPr/>
          </p:nvSpPr>
          <p:spPr>
            <a:xfrm>
              <a:off x="5391394" y="2021611"/>
              <a:ext cx="73825" cy="111779"/>
            </a:xfrm>
            <a:custGeom>
              <a:rect b="b" l="l" r="r" t="t"/>
              <a:pathLst>
                <a:path extrusionOk="0" h="1502" w="992">
                  <a:moveTo>
                    <a:pt x="741" y="1"/>
                  </a:moveTo>
                  <a:cubicBezTo>
                    <a:pt x="614" y="271"/>
                    <a:pt x="448" y="545"/>
                    <a:pt x="304" y="815"/>
                  </a:cubicBezTo>
                  <a:cubicBezTo>
                    <a:pt x="241" y="981"/>
                    <a:pt x="178" y="1188"/>
                    <a:pt x="74" y="1315"/>
                  </a:cubicBezTo>
                  <a:lnTo>
                    <a:pt x="1" y="1315"/>
                  </a:lnTo>
                  <a:cubicBezTo>
                    <a:pt x="78" y="1362"/>
                    <a:pt x="168" y="1388"/>
                    <a:pt x="241" y="1462"/>
                  </a:cubicBezTo>
                  <a:cubicBezTo>
                    <a:pt x="248" y="1475"/>
                    <a:pt x="254" y="1488"/>
                    <a:pt x="261" y="1502"/>
                  </a:cubicBezTo>
                  <a:cubicBezTo>
                    <a:pt x="408" y="1232"/>
                    <a:pt x="531" y="961"/>
                    <a:pt x="678" y="711"/>
                  </a:cubicBezTo>
                  <a:cubicBezTo>
                    <a:pt x="761" y="545"/>
                    <a:pt x="971" y="334"/>
                    <a:pt x="991" y="148"/>
                  </a:cubicBezTo>
                  <a:lnTo>
                    <a:pt x="991" y="128"/>
                  </a:lnTo>
                  <a:cubicBezTo>
                    <a:pt x="908" y="81"/>
                    <a:pt x="825" y="38"/>
                    <a:pt x="741" y="1"/>
                  </a:cubicBezTo>
                  <a:close/>
                </a:path>
              </a:pathLst>
            </a:custGeom>
            <a:solidFill>
              <a:srgbClr val="0455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1"/>
            <p:cNvSpPr/>
            <p:nvPr/>
          </p:nvSpPr>
          <p:spPr>
            <a:xfrm>
              <a:off x="5167317" y="2630217"/>
              <a:ext cx="244991" cy="51573"/>
            </a:xfrm>
            <a:custGeom>
              <a:rect b="b" l="l" r="r" t="t"/>
              <a:pathLst>
                <a:path extrusionOk="0" h="693" w="3292">
                  <a:moveTo>
                    <a:pt x="30" y="0"/>
                  </a:moveTo>
                  <a:lnTo>
                    <a:pt x="0" y="14"/>
                  </a:lnTo>
                  <a:cubicBezTo>
                    <a:pt x="64" y="141"/>
                    <a:pt x="0" y="264"/>
                    <a:pt x="40" y="371"/>
                  </a:cubicBezTo>
                  <a:cubicBezTo>
                    <a:pt x="84" y="494"/>
                    <a:pt x="270" y="537"/>
                    <a:pt x="397" y="577"/>
                  </a:cubicBezTo>
                  <a:cubicBezTo>
                    <a:pt x="731" y="661"/>
                    <a:pt x="1124" y="681"/>
                    <a:pt x="1481" y="681"/>
                  </a:cubicBezTo>
                  <a:cubicBezTo>
                    <a:pt x="1671" y="681"/>
                    <a:pt x="1857" y="692"/>
                    <a:pt x="2042" y="692"/>
                  </a:cubicBezTo>
                  <a:cubicBezTo>
                    <a:pt x="2221" y="692"/>
                    <a:pt x="2400" y="682"/>
                    <a:pt x="2585" y="641"/>
                  </a:cubicBezTo>
                  <a:cubicBezTo>
                    <a:pt x="2752" y="597"/>
                    <a:pt x="3002" y="577"/>
                    <a:pt x="3149" y="474"/>
                  </a:cubicBezTo>
                  <a:cubicBezTo>
                    <a:pt x="3292" y="391"/>
                    <a:pt x="3252" y="224"/>
                    <a:pt x="3292" y="77"/>
                  </a:cubicBezTo>
                  <a:lnTo>
                    <a:pt x="3282" y="67"/>
                  </a:lnTo>
                  <a:cubicBezTo>
                    <a:pt x="3122" y="207"/>
                    <a:pt x="2855" y="261"/>
                    <a:pt x="2668" y="327"/>
                  </a:cubicBezTo>
                  <a:cubicBezTo>
                    <a:pt x="2375" y="411"/>
                    <a:pt x="2085" y="411"/>
                    <a:pt x="1771" y="411"/>
                  </a:cubicBezTo>
                  <a:cubicBezTo>
                    <a:pt x="1418" y="411"/>
                    <a:pt x="1084" y="391"/>
                    <a:pt x="751" y="307"/>
                  </a:cubicBezTo>
                  <a:cubicBezTo>
                    <a:pt x="531" y="267"/>
                    <a:pt x="134" y="227"/>
                    <a:pt x="30" y="0"/>
                  </a:cubicBezTo>
                  <a:close/>
                </a:path>
              </a:pathLst>
            </a:custGeom>
            <a:solidFill>
              <a:srgbClr val="109B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1"/>
            <p:cNvSpPr/>
            <p:nvPr/>
          </p:nvSpPr>
          <p:spPr>
            <a:xfrm>
              <a:off x="5124377" y="2231550"/>
              <a:ext cx="76504" cy="30884"/>
            </a:xfrm>
            <a:custGeom>
              <a:rect b="b" l="l" r="r" t="t"/>
              <a:pathLst>
                <a:path extrusionOk="0" h="415" w="1028">
                  <a:moveTo>
                    <a:pt x="77" y="0"/>
                  </a:moveTo>
                  <a:cubicBezTo>
                    <a:pt x="55" y="0"/>
                    <a:pt x="30" y="9"/>
                    <a:pt x="0" y="31"/>
                  </a:cubicBezTo>
                  <a:cubicBezTo>
                    <a:pt x="17" y="118"/>
                    <a:pt x="27" y="205"/>
                    <a:pt x="44" y="302"/>
                  </a:cubicBezTo>
                  <a:lnTo>
                    <a:pt x="140" y="285"/>
                  </a:lnTo>
                  <a:cubicBezTo>
                    <a:pt x="224" y="348"/>
                    <a:pt x="411" y="348"/>
                    <a:pt x="514" y="348"/>
                  </a:cubicBezTo>
                  <a:cubicBezTo>
                    <a:pt x="691" y="365"/>
                    <a:pt x="851" y="385"/>
                    <a:pt x="1021" y="415"/>
                  </a:cubicBezTo>
                  <a:lnTo>
                    <a:pt x="1028" y="365"/>
                  </a:lnTo>
                  <a:cubicBezTo>
                    <a:pt x="1011" y="362"/>
                    <a:pt x="991" y="358"/>
                    <a:pt x="974" y="348"/>
                  </a:cubicBezTo>
                  <a:cubicBezTo>
                    <a:pt x="847" y="308"/>
                    <a:pt x="827" y="161"/>
                    <a:pt x="724" y="98"/>
                  </a:cubicBezTo>
                  <a:cubicBezTo>
                    <a:pt x="686" y="79"/>
                    <a:pt x="653" y="71"/>
                    <a:pt x="623" y="71"/>
                  </a:cubicBezTo>
                  <a:cubicBezTo>
                    <a:pt x="555" y="71"/>
                    <a:pt x="503" y="111"/>
                    <a:pt x="431" y="141"/>
                  </a:cubicBezTo>
                  <a:cubicBezTo>
                    <a:pt x="398" y="155"/>
                    <a:pt x="369" y="161"/>
                    <a:pt x="344" y="161"/>
                  </a:cubicBezTo>
                  <a:cubicBezTo>
                    <a:pt x="211" y="161"/>
                    <a:pt x="170" y="0"/>
                    <a:pt x="77" y="0"/>
                  </a:cubicBezTo>
                  <a:close/>
                </a:path>
              </a:pathLst>
            </a:custGeom>
            <a:solidFill>
              <a:srgbClr val="109B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1"/>
            <p:cNvSpPr/>
            <p:nvPr/>
          </p:nvSpPr>
          <p:spPr>
            <a:xfrm>
              <a:off x="5200285" y="2236833"/>
              <a:ext cx="201901" cy="33861"/>
            </a:xfrm>
            <a:custGeom>
              <a:rect b="b" l="l" r="r" t="t"/>
              <a:pathLst>
                <a:path extrusionOk="0" h="455" w="2713">
                  <a:moveTo>
                    <a:pt x="1712" y="0"/>
                  </a:moveTo>
                  <a:cubicBezTo>
                    <a:pt x="1695" y="0"/>
                    <a:pt x="1678" y="4"/>
                    <a:pt x="1662" y="7"/>
                  </a:cubicBezTo>
                  <a:cubicBezTo>
                    <a:pt x="1495" y="70"/>
                    <a:pt x="1455" y="257"/>
                    <a:pt x="1288" y="277"/>
                  </a:cubicBezTo>
                  <a:cubicBezTo>
                    <a:pt x="1278" y="278"/>
                    <a:pt x="1267" y="279"/>
                    <a:pt x="1258" y="279"/>
                  </a:cubicBezTo>
                  <a:cubicBezTo>
                    <a:pt x="1094" y="279"/>
                    <a:pt x="1030" y="129"/>
                    <a:pt x="891" y="111"/>
                  </a:cubicBezTo>
                  <a:cubicBezTo>
                    <a:pt x="885" y="109"/>
                    <a:pt x="879" y="109"/>
                    <a:pt x="873" y="109"/>
                  </a:cubicBezTo>
                  <a:cubicBezTo>
                    <a:pt x="761" y="109"/>
                    <a:pt x="698" y="277"/>
                    <a:pt x="578" y="277"/>
                  </a:cubicBezTo>
                  <a:cubicBezTo>
                    <a:pt x="453" y="277"/>
                    <a:pt x="419" y="166"/>
                    <a:pt x="302" y="166"/>
                  </a:cubicBezTo>
                  <a:cubicBezTo>
                    <a:pt x="285" y="166"/>
                    <a:pt x="266" y="168"/>
                    <a:pt x="244" y="174"/>
                  </a:cubicBezTo>
                  <a:cubicBezTo>
                    <a:pt x="143" y="209"/>
                    <a:pt x="111" y="295"/>
                    <a:pt x="25" y="295"/>
                  </a:cubicBezTo>
                  <a:cubicBezTo>
                    <a:pt x="20" y="295"/>
                    <a:pt x="16" y="294"/>
                    <a:pt x="11" y="294"/>
                  </a:cubicBezTo>
                  <a:lnTo>
                    <a:pt x="1" y="344"/>
                  </a:lnTo>
                  <a:cubicBezTo>
                    <a:pt x="34" y="347"/>
                    <a:pt x="68" y="354"/>
                    <a:pt x="101" y="361"/>
                  </a:cubicBezTo>
                  <a:cubicBezTo>
                    <a:pt x="451" y="411"/>
                    <a:pt x="808" y="437"/>
                    <a:pt x="1165" y="444"/>
                  </a:cubicBezTo>
                  <a:cubicBezTo>
                    <a:pt x="1357" y="450"/>
                    <a:pt x="1551" y="455"/>
                    <a:pt x="1746" y="455"/>
                  </a:cubicBezTo>
                  <a:cubicBezTo>
                    <a:pt x="2068" y="455"/>
                    <a:pt x="2392" y="443"/>
                    <a:pt x="2712" y="407"/>
                  </a:cubicBezTo>
                  <a:lnTo>
                    <a:pt x="2689" y="214"/>
                  </a:lnTo>
                  <a:cubicBezTo>
                    <a:pt x="2652" y="214"/>
                    <a:pt x="2615" y="207"/>
                    <a:pt x="2579" y="194"/>
                  </a:cubicBezTo>
                  <a:cubicBezTo>
                    <a:pt x="2476" y="148"/>
                    <a:pt x="2467" y="62"/>
                    <a:pt x="2402" y="62"/>
                  </a:cubicBezTo>
                  <a:cubicBezTo>
                    <a:pt x="2376" y="62"/>
                    <a:pt x="2342" y="76"/>
                    <a:pt x="2289" y="111"/>
                  </a:cubicBezTo>
                  <a:cubicBezTo>
                    <a:pt x="2209" y="159"/>
                    <a:pt x="2153" y="208"/>
                    <a:pt x="2074" y="208"/>
                  </a:cubicBezTo>
                  <a:cubicBezTo>
                    <a:pt x="2050" y="208"/>
                    <a:pt x="2024" y="204"/>
                    <a:pt x="1995" y="194"/>
                  </a:cubicBezTo>
                  <a:cubicBezTo>
                    <a:pt x="1865" y="137"/>
                    <a:pt x="1838" y="0"/>
                    <a:pt x="1712" y="0"/>
                  </a:cubicBezTo>
                  <a:close/>
                </a:path>
              </a:pathLst>
            </a:custGeom>
            <a:solidFill>
              <a:srgbClr val="109B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1"/>
            <p:cNvSpPr/>
            <p:nvPr/>
          </p:nvSpPr>
          <p:spPr>
            <a:xfrm>
              <a:off x="5127577" y="2233336"/>
              <a:ext cx="341811" cy="427468"/>
            </a:xfrm>
            <a:custGeom>
              <a:rect b="b" l="l" r="r" t="t"/>
              <a:pathLst>
                <a:path extrusionOk="0" h="5744" w="4593">
                  <a:moveTo>
                    <a:pt x="2509" y="1606"/>
                  </a:moveTo>
                  <a:cubicBezTo>
                    <a:pt x="2619" y="1606"/>
                    <a:pt x="2747" y="1667"/>
                    <a:pt x="2849" y="1702"/>
                  </a:cubicBezTo>
                  <a:cubicBezTo>
                    <a:pt x="3056" y="1762"/>
                    <a:pt x="3182" y="1908"/>
                    <a:pt x="3326" y="2075"/>
                  </a:cubicBezTo>
                  <a:cubicBezTo>
                    <a:pt x="3599" y="2389"/>
                    <a:pt x="3659" y="2762"/>
                    <a:pt x="3619" y="3179"/>
                  </a:cubicBezTo>
                  <a:cubicBezTo>
                    <a:pt x="3540" y="3851"/>
                    <a:pt x="2908" y="4198"/>
                    <a:pt x="2279" y="4198"/>
                  </a:cubicBezTo>
                  <a:cubicBezTo>
                    <a:pt x="1737" y="4198"/>
                    <a:pt x="1197" y="3940"/>
                    <a:pt x="1015" y="3409"/>
                  </a:cubicBezTo>
                  <a:cubicBezTo>
                    <a:pt x="848" y="2929"/>
                    <a:pt x="848" y="2429"/>
                    <a:pt x="1181" y="2012"/>
                  </a:cubicBezTo>
                  <a:cubicBezTo>
                    <a:pt x="1388" y="1742"/>
                    <a:pt x="1765" y="1638"/>
                    <a:pt x="2098" y="1618"/>
                  </a:cubicBezTo>
                  <a:cubicBezTo>
                    <a:pt x="2150" y="1618"/>
                    <a:pt x="2219" y="1613"/>
                    <a:pt x="2284" y="1613"/>
                  </a:cubicBezTo>
                  <a:cubicBezTo>
                    <a:pt x="2336" y="1613"/>
                    <a:pt x="2387" y="1616"/>
                    <a:pt x="2425" y="1628"/>
                  </a:cubicBezTo>
                  <a:lnTo>
                    <a:pt x="2432" y="1618"/>
                  </a:lnTo>
                  <a:cubicBezTo>
                    <a:pt x="2456" y="1610"/>
                    <a:pt x="2482" y="1606"/>
                    <a:pt x="2509" y="1606"/>
                  </a:cubicBezTo>
                  <a:close/>
                  <a:moveTo>
                    <a:pt x="4425" y="1"/>
                  </a:moveTo>
                  <a:cubicBezTo>
                    <a:pt x="4330" y="1"/>
                    <a:pt x="4281" y="128"/>
                    <a:pt x="4174" y="128"/>
                  </a:cubicBezTo>
                  <a:cubicBezTo>
                    <a:pt x="4157" y="128"/>
                    <a:pt x="4139" y="125"/>
                    <a:pt x="4119" y="117"/>
                  </a:cubicBezTo>
                  <a:cubicBezTo>
                    <a:pt x="4044" y="80"/>
                    <a:pt x="4006" y="27"/>
                    <a:pt x="3961" y="27"/>
                  </a:cubicBezTo>
                  <a:cubicBezTo>
                    <a:pt x="3930" y="27"/>
                    <a:pt x="3897" y="51"/>
                    <a:pt x="3846" y="117"/>
                  </a:cubicBezTo>
                  <a:cubicBezTo>
                    <a:pt x="3786" y="178"/>
                    <a:pt x="3746" y="251"/>
                    <a:pt x="3663" y="261"/>
                  </a:cubicBezTo>
                  <a:lnTo>
                    <a:pt x="3686" y="454"/>
                  </a:lnTo>
                  <a:cubicBezTo>
                    <a:pt x="3368" y="490"/>
                    <a:pt x="3045" y="502"/>
                    <a:pt x="2722" y="502"/>
                  </a:cubicBezTo>
                  <a:cubicBezTo>
                    <a:pt x="2527" y="502"/>
                    <a:pt x="2332" y="497"/>
                    <a:pt x="2138" y="491"/>
                  </a:cubicBezTo>
                  <a:cubicBezTo>
                    <a:pt x="1782" y="484"/>
                    <a:pt x="1428" y="458"/>
                    <a:pt x="1075" y="408"/>
                  </a:cubicBezTo>
                  <a:cubicBezTo>
                    <a:pt x="1041" y="401"/>
                    <a:pt x="1011" y="394"/>
                    <a:pt x="978" y="391"/>
                  </a:cubicBezTo>
                  <a:cubicBezTo>
                    <a:pt x="808" y="361"/>
                    <a:pt x="648" y="341"/>
                    <a:pt x="471" y="324"/>
                  </a:cubicBezTo>
                  <a:cubicBezTo>
                    <a:pt x="368" y="324"/>
                    <a:pt x="181" y="324"/>
                    <a:pt x="97" y="261"/>
                  </a:cubicBezTo>
                  <a:lnTo>
                    <a:pt x="1" y="278"/>
                  </a:lnTo>
                  <a:cubicBezTo>
                    <a:pt x="4" y="308"/>
                    <a:pt x="7" y="334"/>
                    <a:pt x="14" y="368"/>
                  </a:cubicBezTo>
                  <a:cubicBezTo>
                    <a:pt x="34" y="491"/>
                    <a:pt x="14" y="658"/>
                    <a:pt x="74" y="784"/>
                  </a:cubicBezTo>
                  <a:lnTo>
                    <a:pt x="74" y="804"/>
                  </a:lnTo>
                  <a:cubicBezTo>
                    <a:pt x="84" y="815"/>
                    <a:pt x="94" y="825"/>
                    <a:pt x="107" y="835"/>
                  </a:cubicBezTo>
                  <a:lnTo>
                    <a:pt x="97" y="845"/>
                  </a:lnTo>
                  <a:cubicBezTo>
                    <a:pt x="97" y="1575"/>
                    <a:pt x="181" y="2345"/>
                    <a:pt x="284" y="3076"/>
                  </a:cubicBezTo>
                  <a:cubicBezTo>
                    <a:pt x="318" y="3433"/>
                    <a:pt x="374" y="3789"/>
                    <a:pt x="451" y="4140"/>
                  </a:cubicBezTo>
                  <a:cubicBezTo>
                    <a:pt x="458" y="4183"/>
                    <a:pt x="471" y="4226"/>
                    <a:pt x="494" y="4263"/>
                  </a:cubicBezTo>
                  <a:lnTo>
                    <a:pt x="491" y="4263"/>
                  </a:lnTo>
                  <a:cubicBezTo>
                    <a:pt x="491" y="4410"/>
                    <a:pt x="511" y="4576"/>
                    <a:pt x="511" y="4723"/>
                  </a:cubicBezTo>
                  <a:cubicBezTo>
                    <a:pt x="511" y="4890"/>
                    <a:pt x="471" y="5120"/>
                    <a:pt x="534" y="5263"/>
                  </a:cubicBezTo>
                  <a:lnTo>
                    <a:pt x="554" y="5307"/>
                  </a:lnTo>
                  <a:cubicBezTo>
                    <a:pt x="558" y="5317"/>
                    <a:pt x="561" y="5323"/>
                    <a:pt x="564" y="5333"/>
                  </a:cubicBezTo>
                  <a:cubicBezTo>
                    <a:pt x="668" y="5560"/>
                    <a:pt x="1061" y="5597"/>
                    <a:pt x="1285" y="5640"/>
                  </a:cubicBezTo>
                  <a:cubicBezTo>
                    <a:pt x="1618" y="5724"/>
                    <a:pt x="1952" y="5744"/>
                    <a:pt x="2305" y="5744"/>
                  </a:cubicBezTo>
                  <a:cubicBezTo>
                    <a:pt x="2619" y="5744"/>
                    <a:pt x="2909" y="5744"/>
                    <a:pt x="3202" y="5660"/>
                  </a:cubicBezTo>
                  <a:cubicBezTo>
                    <a:pt x="3386" y="5594"/>
                    <a:pt x="3656" y="5540"/>
                    <a:pt x="3816" y="5400"/>
                  </a:cubicBezTo>
                  <a:cubicBezTo>
                    <a:pt x="3839" y="5380"/>
                    <a:pt x="3859" y="5357"/>
                    <a:pt x="3879" y="5333"/>
                  </a:cubicBezTo>
                  <a:lnTo>
                    <a:pt x="3869" y="5327"/>
                  </a:lnTo>
                  <a:cubicBezTo>
                    <a:pt x="3929" y="5180"/>
                    <a:pt x="3929" y="4953"/>
                    <a:pt x="3953" y="4807"/>
                  </a:cubicBezTo>
                  <a:cubicBezTo>
                    <a:pt x="3973" y="4706"/>
                    <a:pt x="4033" y="4523"/>
                    <a:pt x="3996" y="4436"/>
                  </a:cubicBezTo>
                  <a:lnTo>
                    <a:pt x="4013" y="4430"/>
                  </a:lnTo>
                  <a:cubicBezTo>
                    <a:pt x="4139" y="4370"/>
                    <a:pt x="4159" y="3723"/>
                    <a:pt x="4179" y="3576"/>
                  </a:cubicBezTo>
                  <a:lnTo>
                    <a:pt x="4243" y="2762"/>
                  </a:lnTo>
                  <a:cubicBezTo>
                    <a:pt x="4306" y="2139"/>
                    <a:pt x="4410" y="1512"/>
                    <a:pt x="4410" y="888"/>
                  </a:cubicBezTo>
                  <a:lnTo>
                    <a:pt x="4380" y="878"/>
                  </a:lnTo>
                  <a:cubicBezTo>
                    <a:pt x="4533" y="751"/>
                    <a:pt x="4520" y="408"/>
                    <a:pt x="4556" y="221"/>
                  </a:cubicBezTo>
                  <a:cubicBezTo>
                    <a:pt x="4570" y="171"/>
                    <a:pt x="4583" y="121"/>
                    <a:pt x="4593" y="67"/>
                  </a:cubicBezTo>
                  <a:lnTo>
                    <a:pt x="4536" y="54"/>
                  </a:lnTo>
                  <a:cubicBezTo>
                    <a:pt x="4523" y="54"/>
                    <a:pt x="4513" y="44"/>
                    <a:pt x="4513" y="34"/>
                  </a:cubicBezTo>
                  <a:cubicBezTo>
                    <a:pt x="4493" y="34"/>
                    <a:pt x="4493" y="11"/>
                    <a:pt x="4473" y="11"/>
                  </a:cubicBezTo>
                  <a:cubicBezTo>
                    <a:pt x="4456" y="4"/>
                    <a:pt x="4440" y="1"/>
                    <a:pt x="4425" y="1"/>
                  </a:cubicBezTo>
                  <a:close/>
                </a:path>
              </a:pathLst>
            </a:custGeom>
            <a:solidFill>
              <a:srgbClr val="109B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1"/>
            <p:cNvSpPr/>
            <p:nvPr/>
          </p:nvSpPr>
          <p:spPr>
            <a:xfrm>
              <a:off x="5102497" y="2183698"/>
              <a:ext cx="378575" cy="37508"/>
            </a:xfrm>
            <a:custGeom>
              <a:rect b="b" l="l" r="r" t="t"/>
              <a:pathLst>
                <a:path extrusionOk="0" h="504" w="5087">
                  <a:moveTo>
                    <a:pt x="204" y="1"/>
                  </a:moveTo>
                  <a:cubicBezTo>
                    <a:pt x="124" y="7"/>
                    <a:pt x="51" y="54"/>
                    <a:pt x="11" y="121"/>
                  </a:cubicBezTo>
                  <a:cubicBezTo>
                    <a:pt x="1" y="134"/>
                    <a:pt x="4" y="151"/>
                    <a:pt x="14" y="161"/>
                  </a:cubicBezTo>
                  <a:cubicBezTo>
                    <a:pt x="114" y="254"/>
                    <a:pt x="264" y="274"/>
                    <a:pt x="394" y="301"/>
                  </a:cubicBezTo>
                  <a:cubicBezTo>
                    <a:pt x="558" y="334"/>
                    <a:pt x="715" y="381"/>
                    <a:pt x="881" y="404"/>
                  </a:cubicBezTo>
                  <a:cubicBezTo>
                    <a:pt x="1291" y="454"/>
                    <a:pt x="1702" y="484"/>
                    <a:pt x="2112" y="494"/>
                  </a:cubicBezTo>
                  <a:cubicBezTo>
                    <a:pt x="2267" y="500"/>
                    <a:pt x="2422" y="503"/>
                    <a:pt x="2576" y="503"/>
                  </a:cubicBezTo>
                  <a:cubicBezTo>
                    <a:pt x="2855" y="503"/>
                    <a:pt x="3134" y="494"/>
                    <a:pt x="3413" y="474"/>
                  </a:cubicBezTo>
                  <a:cubicBezTo>
                    <a:pt x="3629" y="458"/>
                    <a:pt x="3846" y="434"/>
                    <a:pt x="4060" y="401"/>
                  </a:cubicBezTo>
                  <a:cubicBezTo>
                    <a:pt x="4276" y="371"/>
                    <a:pt x="4493" y="324"/>
                    <a:pt x="4710" y="294"/>
                  </a:cubicBezTo>
                  <a:cubicBezTo>
                    <a:pt x="4807" y="278"/>
                    <a:pt x="4897" y="248"/>
                    <a:pt x="4983" y="208"/>
                  </a:cubicBezTo>
                  <a:cubicBezTo>
                    <a:pt x="5017" y="191"/>
                    <a:pt x="5063" y="164"/>
                    <a:pt x="5073" y="127"/>
                  </a:cubicBezTo>
                  <a:cubicBezTo>
                    <a:pt x="5087" y="87"/>
                    <a:pt x="5050" y="47"/>
                    <a:pt x="5013" y="27"/>
                  </a:cubicBezTo>
                  <a:cubicBezTo>
                    <a:pt x="5007" y="24"/>
                    <a:pt x="5001" y="22"/>
                    <a:pt x="4996" y="22"/>
                  </a:cubicBezTo>
                  <a:cubicBezTo>
                    <a:pt x="4968" y="22"/>
                    <a:pt x="4952" y="64"/>
                    <a:pt x="4980" y="81"/>
                  </a:cubicBezTo>
                  <a:cubicBezTo>
                    <a:pt x="5013" y="101"/>
                    <a:pt x="5023" y="111"/>
                    <a:pt x="4990" y="131"/>
                  </a:cubicBezTo>
                  <a:cubicBezTo>
                    <a:pt x="4953" y="154"/>
                    <a:pt x="4913" y="174"/>
                    <a:pt x="4870" y="184"/>
                  </a:cubicBezTo>
                  <a:cubicBezTo>
                    <a:pt x="4830" y="198"/>
                    <a:pt x="4793" y="208"/>
                    <a:pt x="4753" y="221"/>
                  </a:cubicBezTo>
                  <a:cubicBezTo>
                    <a:pt x="4707" y="234"/>
                    <a:pt x="4657" y="241"/>
                    <a:pt x="4606" y="248"/>
                  </a:cubicBezTo>
                  <a:cubicBezTo>
                    <a:pt x="4203" y="318"/>
                    <a:pt x="3803" y="381"/>
                    <a:pt x="3393" y="411"/>
                  </a:cubicBezTo>
                  <a:cubicBezTo>
                    <a:pt x="3093" y="431"/>
                    <a:pt x="2793" y="441"/>
                    <a:pt x="2493" y="441"/>
                  </a:cubicBezTo>
                  <a:cubicBezTo>
                    <a:pt x="2006" y="441"/>
                    <a:pt x="1520" y="415"/>
                    <a:pt x="1035" y="361"/>
                  </a:cubicBezTo>
                  <a:cubicBezTo>
                    <a:pt x="931" y="348"/>
                    <a:pt x="825" y="334"/>
                    <a:pt x="725" y="314"/>
                  </a:cubicBezTo>
                  <a:cubicBezTo>
                    <a:pt x="641" y="298"/>
                    <a:pt x="561" y="274"/>
                    <a:pt x="478" y="254"/>
                  </a:cubicBezTo>
                  <a:cubicBezTo>
                    <a:pt x="353" y="226"/>
                    <a:pt x="187" y="216"/>
                    <a:pt x="79" y="133"/>
                  </a:cubicBezTo>
                  <a:lnTo>
                    <a:pt x="79" y="133"/>
                  </a:lnTo>
                  <a:cubicBezTo>
                    <a:pt x="110" y="95"/>
                    <a:pt x="153" y="70"/>
                    <a:pt x="204" y="64"/>
                  </a:cubicBezTo>
                  <a:cubicBezTo>
                    <a:pt x="244" y="64"/>
                    <a:pt x="244" y="1"/>
                    <a:pt x="20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1"/>
            <p:cNvSpPr/>
            <p:nvPr/>
          </p:nvSpPr>
          <p:spPr>
            <a:xfrm>
              <a:off x="5439693" y="2190098"/>
              <a:ext cx="42419" cy="106867"/>
            </a:xfrm>
            <a:custGeom>
              <a:rect b="b" l="l" r="r" t="t"/>
              <a:pathLst>
                <a:path extrusionOk="0" h="1436" w="570">
                  <a:moveTo>
                    <a:pt x="512" y="1"/>
                  </a:moveTo>
                  <a:cubicBezTo>
                    <a:pt x="491" y="1"/>
                    <a:pt x="468" y="24"/>
                    <a:pt x="482" y="45"/>
                  </a:cubicBezTo>
                  <a:cubicBezTo>
                    <a:pt x="522" y="108"/>
                    <a:pt x="449" y="165"/>
                    <a:pt x="416" y="212"/>
                  </a:cubicBezTo>
                  <a:cubicBezTo>
                    <a:pt x="376" y="278"/>
                    <a:pt x="346" y="345"/>
                    <a:pt x="322" y="418"/>
                  </a:cubicBezTo>
                  <a:cubicBezTo>
                    <a:pt x="282" y="545"/>
                    <a:pt x="252" y="672"/>
                    <a:pt x="236" y="802"/>
                  </a:cubicBezTo>
                  <a:cubicBezTo>
                    <a:pt x="219" y="912"/>
                    <a:pt x="216" y="1022"/>
                    <a:pt x="189" y="1132"/>
                  </a:cubicBezTo>
                  <a:cubicBezTo>
                    <a:pt x="169" y="1229"/>
                    <a:pt x="132" y="1335"/>
                    <a:pt x="32" y="1379"/>
                  </a:cubicBezTo>
                  <a:cubicBezTo>
                    <a:pt x="0" y="1393"/>
                    <a:pt x="21" y="1435"/>
                    <a:pt x="51" y="1435"/>
                  </a:cubicBezTo>
                  <a:cubicBezTo>
                    <a:pt x="56" y="1435"/>
                    <a:pt x="61" y="1434"/>
                    <a:pt x="65" y="1432"/>
                  </a:cubicBezTo>
                  <a:cubicBezTo>
                    <a:pt x="279" y="1342"/>
                    <a:pt x="272" y="1015"/>
                    <a:pt x="296" y="825"/>
                  </a:cubicBezTo>
                  <a:cubicBezTo>
                    <a:pt x="306" y="759"/>
                    <a:pt x="319" y="692"/>
                    <a:pt x="336" y="625"/>
                  </a:cubicBezTo>
                  <a:cubicBezTo>
                    <a:pt x="352" y="545"/>
                    <a:pt x="376" y="465"/>
                    <a:pt x="402" y="385"/>
                  </a:cubicBezTo>
                  <a:cubicBezTo>
                    <a:pt x="436" y="308"/>
                    <a:pt x="476" y="235"/>
                    <a:pt x="526" y="172"/>
                  </a:cubicBezTo>
                  <a:cubicBezTo>
                    <a:pt x="566" y="128"/>
                    <a:pt x="569" y="61"/>
                    <a:pt x="536" y="15"/>
                  </a:cubicBezTo>
                  <a:cubicBezTo>
                    <a:pt x="530" y="5"/>
                    <a:pt x="521" y="1"/>
                    <a:pt x="51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1"/>
            <p:cNvSpPr/>
            <p:nvPr/>
          </p:nvSpPr>
          <p:spPr>
            <a:xfrm>
              <a:off x="5123633" y="2284611"/>
              <a:ext cx="38252" cy="17042"/>
            </a:xfrm>
            <a:custGeom>
              <a:rect b="b" l="l" r="r" t="t"/>
              <a:pathLst>
                <a:path extrusionOk="0" h="229" w="514">
                  <a:moveTo>
                    <a:pt x="46" y="0"/>
                  </a:moveTo>
                  <a:cubicBezTo>
                    <a:pt x="22" y="0"/>
                    <a:pt x="0" y="32"/>
                    <a:pt x="24" y="55"/>
                  </a:cubicBezTo>
                  <a:cubicBezTo>
                    <a:pt x="84" y="112"/>
                    <a:pt x="157" y="159"/>
                    <a:pt x="237" y="182"/>
                  </a:cubicBezTo>
                  <a:cubicBezTo>
                    <a:pt x="317" y="206"/>
                    <a:pt x="401" y="222"/>
                    <a:pt x="484" y="229"/>
                  </a:cubicBezTo>
                  <a:cubicBezTo>
                    <a:pt x="497" y="229"/>
                    <a:pt x="514" y="212"/>
                    <a:pt x="514" y="199"/>
                  </a:cubicBezTo>
                  <a:cubicBezTo>
                    <a:pt x="514" y="182"/>
                    <a:pt x="501" y="169"/>
                    <a:pt x="484" y="166"/>
                  </a:cubicBezTo>
                  <a:cubicBezTo>
                    <a:pt x="407" y="159"/>
                    <a:pt x="330" y="146"/>
                    <a:pt x="260" y="126"/>
                  </a:cubicBezTo>
                  <a:cubicBezTo>
                    <a:pt x="187" y="102"/>
                    <a:pt x="120" y="62"/>
                    <a:pt x="67" y="9"/>
                  </a:cubicBezTo>
                  <a:cubicBezTo>
                    <a:pt x="60" y="3"/>
                    <a:pt x="53"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1"/>
            <p:cNvSpPr/>
            <p:nvPr/>
          </p:nvSpPr>
          <p:spPr>
            <a:xfrm>
              <a:off x="5126088" y="2287737"/>
              <a:ext cx="122049" cy="291726"/>
            </a:xfrm>
            <a:custGeom>
              <a:rect b="b" l="l" r="r" t="t"/>
              <a:pathLst>
                <a:path extrusionOk="0" h="3920" w="1640">
                  <a:moveTo>
                    <a:pt x="32" y="1"/>
                  </a:moveTo>
                  <a:cubicBezTo>
                    <a:pt x="17" y="1"/>
                    <a:pt x="1" y="12"/>
                    <a:pt x="1" y="33"/>
                  </a:cubicBezTo>
                  <a:lnTo>
                    <a:pt x="1" y="33"/>
                  </a:lnTo>
                  <a:cubicBezTo>
                    <a:pt x="1" y="32"/>
                    <a:pt x="1" y="31"/>
                    <a:pt x="1" y="30"/>
                  </a:cubicBezTo>
                  <a:lnTo>
                    <a:pt x="1" y="33"/>
                  </a:lnTo>
                  <a:cubicBezTo>
                    <a:pt x="1" y="33"/>
                    <a:pt x="1" y="33"/>
                    <a:pt x="1" y="33"/>
                  </a:cubicBezTo>
                  <a:lnTo>
                    <a:pt x="1" y="33"/>
                  </a:lnTo>
                  <a:cubicBezTo>
                    <a:pt x="1" y="416"/>
                    <a:pt x="24" y="798"/>
                    <a:pt x="57" y="1177"/>
                  </a:cubicBezTo>
                  <a:cubicBezTo>
                    <a:pt x="94" y="1558"/>
                    <a:pt x="151" y="1941"/>
                    <a:pt x="197" y="2321"/>
                  </a:cubicBezTo>
                  <a:cubicBezTo>
                    <a:pt x="217" y="2515"/>
                    <a:pt x="241" y="2708"/>
                    <a:pt x="274" y="2902"/>
                  </a:cubicBezTo>
                  <a:cubicBezTo>
                    <a:pt x="287" y="2998"/>
                    <a:pt x="304" y="3095"/>
                    <a:pt x="324" y="3195"/>
                  </a:cubicBezTo>
                  <a:cubicBezTo>
                    <a:pt x="338" y="3268"/>
                    <a:pt x="354" y="3338"/>
                    <a:pt x="378" y="3412"/>
                  </a:cubicBezTo>
                  <a:cubicBezTo>
                    <a:pt x="454" y="3609"/>
                    <a:pt x="661" y="3705"/>
                    <a:pt x="851" y="3765"/>
                  </a:cubicBezTo>
                  <a:cubicBezTo>
                    <a:pt x="1091" y="3835"/>
                    <a:pt x="1345" y="3852"/>
                    <a:pt x="1588" y="3919"/>
                  </a:cubicBezTo>
                  <a:cubicBezTo>
                    <a:pt x="1590" y="3919"/>
                    <a:pt x="1592" y="3919"/>
                    <a:pt x="1594" y="3919"/>
                  </a:cubicBezTo>
                  <a:cubicBezTo>
                    <a:pt x="1627" y="3919"/>
                    <a:pt x="1639" y="3871"/>
                    <a:pt x="1605" y="3859"/>
                  </a:cubicBezTo>
                  <a:cubicBezTo>
                    <a:pt x="1398" y="3802"/>
                    <a:pt x="1185" y="3782"/>
                    <a:pt x="978" y="3735"/>
                  </a:cubicBezTo>
                  <a:cubicBezTo>
                    <a:pt x="788" y="3689"/>
                    <a:pt x="551" y="3615"/>
                    <a:pt x="454" y="3425"/>
                  </a:cubicBezTo>
                  <a:cubicBezTo>
                    <a:pt x="428" y="3369"/>
                    <a:pt x="411" y="3308"/>
                    <a:pt x="401" y="3248"/>
                  </a:cubicBezTo>
                  <a:cubicBezTo>
                    <a:pt x="381" y="3155"/>
                    <a:pt x="364" y="3062"/>
                    <a:pt x="348" y="2968"/>
                  </a:cubicBezTo>
                  <a:cubicBezTo>
                    <a:pt x="314" y="2778"/>
                    <a:pt x="291" y="2585"/>
                    <a:pt x="267" y="2395"/>
                  </a:cubicBezTo>
                  <a:cubicBezTo>
                    <a:pt x="224" y="2024"/>
                    <a:pt x="167" y="1658"/>
                    <a:pt x="134" y="1287"/>
                  </a:cubicBezTo>
                  <a:cubicBezTo>
                    <a:pt x="91" y="871"/>
                    <a:pt x="64" y="454"/>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1"/>
            <p:cNvSpPr/>
            <p:nvPr/>
          </p:nvSpPr>
          <p:spPr>
            <a:xfrm>
              <a:off x="5267337" y="2576337"/>
              <a:ext cx="6251" cy="6326"/>
            </a:xfrm>
            <a:custGeom>
              <a:rect b="b" l="l" r="r" t="t"/>
              <a:pathLst>
                <a:path extrusionOk="0" h="85" w="84">
                  <a:moveTo>
                    <a:pt x="20" y="1"/>
                  </a:moveTo>
                  <a:cubicBezTo>
                    <a:pt x="17" y="4"/>
                    <a:pt x="14" y="4"/>
                    <a:pt x="10" y="7"/>
                  </a:cubicBezTo>
                  <a:lnTo>
                    <a:pt x="7" y="14"/>
                  </a:lnTo>
                  <a:cubicBezTo>
                    <a:pt x="4" y="21"/>
                    <a:pt x="0" y="24"/>
                    <a:pt x="0" y="31"/>
                  </a:cubicBezTo>
                  <a:lnTo>
                    <a:pt x="0" y="41"/>
                  </a:lnTo>
                  <a:cubicBezTo>
                    <a:pt x="4" y="44"/>
                    <a:pt x="7" y="51"/>
                    <a:pt x="10" y="54"/>
                  </a:cubicBezTo>
                  <a:lnTo>
                    <a:pt x="20" y="64"/>
                  </a:lnTo>
                  <a:lnTo>
                    <a:pt x="30" y="74"/>
                  </a:lnTo>
                  <a:cubicBezTo>
                    <a:pt x="34" y="77"/>
                    <a:pt x="37" y="77"/>
                    <a:pt x="40" y="81"/>
                  </a:cubicBezTo>
                  <a:cubicBezTo>
                    <a:pt x="44" y="81"/>
                    <a:pt x="47" y="84"/>
                    <a:pt x="54" y="84"/>
                  </a:cubicBezTo>
                  <a:cubicBezTo>
                    <a:pt x="57" y="84"/>
                    <a:pt x="60" y="81"/>
                    <a:pt x="64" y="81"/>
                  </a:cubicBezTo>
                  <a:cubicBezTo>
                    <a:pt x="67" y="77"/>
                    <a:pt x="70" y="77"/>
                    <a:pt x="74" y="74"/>
                  </a:cubicBezTo>
                  <a:lnTo>
                    <a:pt x="77" y="67"/>
                  </a:lnTo>
                  <a:cubicBezTo>
                    <a:pt x="80" y="61"/>
                    <a:pt x="84" y="57"/>
                    <a:pt x="84" y="51"/>
                  </a:cubicBezTo>
                  <a:lnTo>
                    <a:pt x="84" y="44"/>
                  </a:lnTo>
                  <a:cubicBezTo>
                    <a:pt x="80" y="37"/>
                    <a:pt x="80" y="34"/>
                    <a:pt x="74" y="27"/>
                  </a:cubicBezTo>
                  <a:lnTo>
                    <a:pt x="54" y="7"/>
                  </a:lnTo>
                  <a:cubicBezTo>
                    <a:pt x="50" y="4"/>
                    <a:pt x="47" y="4"/>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1"/>
            <p:cNvSpPr/>
            <p:nvPr/>
          </p:nvSpPr>
          <p:spPr>
            <a:xfrm>
              <a:off x="5316007" y="2554532"/>
              <a:ext cx="105751" cy="28801"/>
            </a:xfrm>
            <a:custGeom>
              <a:rect b="b" l="l" r="r" t="t"/>
              <a:pathLst>
                <a:path extrusionOk="0" h="387" w="1421">
                  <a:moveTo>
                    <a:pt x="1378" y="0"/>
                  </a:moveTo>
                  <a:cubicBezTo>
                    <a:pt x="1371" y="0"/>
                    <a:pt x="1364" y="3"/>
                    <a:pt x="1357" y="10"/>
                  </a:cubicBezTo>
                  <a:cubicBezTo>
                    <a:pt x="1204" y="177"/>
                    <a:pt x="957" y="214"/>
                    <a:pt x="747" y="260"/>
                  </a:cubicBezTo>
                  <a:cubicBezTo>
                    <a:pt x="640" y="287"/>
                    <a:pt x="530" y="304"/>
                    <a:pt x="417" y="317"/>
                  </a:cubicBezTo>
                  <a:cubicBezTo>
                    <a:pt x="369" y="321"/>
                    <a:pt x="320" y="325"/>
                    <a:pt x="271" y="325"/>
                  </a:cubicBezTo>
                  <a:cubicBezTo>
                    <a:pt x="196" y="325"/>
                    <a:pt x="122" y="317"/>
                    <a:pt x="53" y="290"/>
                  </a:cubicBezTo>
                  <a:cubicBezTo>
                    <a:pt x="49" y="289"/>
                    <a:pt x="46" y="289"/>
                    <a:pt x="42" y="289"/>
                  </a:cubicBezTo>
                  <a:cubicBezTo>
                    <a:pt x="11" y="289"/>
                    <a:pt x="1" y="338"/>
                    <a:pt x="37" y="350"/>
                  </a:cubicBezTo>
                  <a:lnTo>
                    <a:pt x="37" y="354"/>
                  </a:lnTo>
                  <a:cubicBezTo>
                    <a:pt x="112" y="379"/>
                    <a:pt x="193" y="387"/>
                    <a:pt x="274" y="387"/>
                  </a:cubicBezTo>
                  <a:cubicBezTo>
                    <a:pt x="322" y="387"/>
                    <a:pt x="370" y="384"/>
                    <a:pt x="417" y="380"/>
                  </a:cubicBezTo>
                  <a:cubicBezTo>
                    <a:pt x="534" y="367"/>
                    <a:pt x="650" y="350"/>
                    <a:pt x="764" y="324"/>
                  </a:cubicBezTo>
                  <a:cubicBezTo>
                    <a:pt x="984" y="274"/>
                    <a:pt x="1241" y="227"/>
                    <a:pt x="1401" y="54"/>
                  </a:cubicBezTo>
                  <a:cubicBezTo>
                    <a:pt x="1421" y="31"/>
                    <a:pt x="1401" y="0"/>
                    <a:pt x="13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1"/>
            <p:cNvSpPr/>
            <p:nvPr/>
          </p:nvSpPr>
          <p:spPr>
            <a:xfrm>
              <a:off x="5416623" y="2290713"/>
              <a:ext cx="35424" cy="268582"/>
            </a:xfrm>
            <a:custGeom>
              <a:rect b="b" l="l" r="r" t="t"/>
              <a:pathLst>
                <a:path extrusionOk="0" h="3609" w="476">
                  <a:moveTo>
                    <a:pt x="444" y="0"/>
                  </a:moveTo>
                  <a:cubicBezTo>
                    <a:pt x="428" y="0"/>
                    <a:pt x="412" y="10"/>
                    <a:pt x="412" y="30"/>
                  </a:cubicBezTo>
                  <a:lnTo>
                    <a:pt x="412" y="33"/>
                  </a:lnTo>
                  <a:cubicBezTo>
                    <a:pt x="412" y="627"/>
                    <a:pt x="319" y="1217"/>
                    <a:pt x="255" y="1808"/>
                  </a:cubicBezTo>
                  <a:cubicBezTo>
                    <a:pt x="209" y="2241"/>
                    <a:pt x="192" y="2682"/>
                    <a:pt x="145" y="3115"/>
                  </a:cubicBezTo>
                  <a:cubicBezTo>
                    <a:pt x="139" y="3208"/>
                    <a:pt x="122" y="3298"/>
                    <a:pt x="105" y="3389"/>
                  </a:cubicBezTo>
                  <a:cubicBezTo>
                    <a:pt x="92" y="3435"/>
                    <a:pt x="79" y="3525"/>
                    <a:pt x="32" y="3549"/>
                  </a:cubicBezTo>
                  <a:cubicBezTo>
                    <a:pt x="0" y="3566"/>
                    <a:pt x="21" y="3608"/>
                    <a:pt x="51" y="3608"/>
                  </a:cubicBezTo>
                  <a:cubicBezTo>
                    <a:pt x="56" y="3608"/>
                    <a:pt x="60" y="3608"/>
                    <a:pt x="65" y="3605"/>
                  </a:cubicBezTo>
                  <a:cubicBezTo>
                    <a:pt x="105" y="3572"/>
                    <a:pt x="132" y="3529"/>
                    <a:pt x="145" y="3479"/>
                  </a:cubicBezTo>
                  <a:cubicBezTo>
                    <a:pt x="165" y="3405"/>
                    <a:pt x="182" y="3332"/>
                    <a:pt x="192" y="3255"/>
                  </a:cubicBezTo>
                  <a:cubicBezTo>
                    <a:pt x="215" y="3095"/>
                    <a:pt x="225" y="2935"/>
                    <a:pt x="239" y="2778"/>
                  </a:cubicBezTo>
                  <a:cubicBezTo>
                    <a:pt x="265" y="2515"/>
                    <a:pt x="282" y="2251"/>
                    <a:pt x="302" y="1991"/>
                  </a:cubicBezTo>
                  <a:cubicBezTo>
                    <a:pt x="325" y="1684"/>
                    <a:pt x="369" y="1381"/>
                    <a:pt x="406" y="1074"/>
                  </a:cubicBezTo>
                  <a:cubicBezTo>
                    <a:pt x="449" y="727"/>
                    <a:pt x="472" y="380"/>
                    <a:pt x="476" y="30"/>
                  </a:cubicBezTo>
                  <a:cubicBezTo>
                    <a:pt x="476" y="10"/>
                    <a:pt x="460" y="0"/>
                    <a:pt x="4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1"/>
            <p:cNvSpPr/>
            <p:nvPr/>
          </p:nvSpPr>
          <p:spPr>
            <a:xfrm>
              <a:off x="5154368" y="2542104"/>
              <a:ext cx="9675" cy="79034"/>
            </a:xfrm>
            <a:custGeom>
              <a:rect b="b" l="l" r="r" t="t"/>
              <a:pathLst>
                <a:path extrusionOk="0" h="1062" w="130">
                  <a:moveTo>
                    <a:pt x="49" y="1"/>
                  </a:moveTo>
                  <a:cubicBezTo>
                    <a:pt x="33" y="1"/>
                    <a:pt x="18" y="11"/>
                    <a:pt x="18" y="31"/>
                  </a:cubicBezTo>
                  <a:cubicBezTo>
                    <a:pt x="18" y="211"/>
                    <a:pt x="44" y="391"/>
                    <a:pt x="34" y="571"/>
                  </a:cubicBezTo>
                  <a:cubicBezTo>
                    <a:pt x="28" y="724"/>
                    <a:pt x="1" y="894"/>
                    <a:pt x="61" y="1041"/>
                  </a:cubicBezTo>
                  <a:cubicBezTo>
                    <a:pt x="66" y="1055"/>
                    <a:pt x="79" y="1062"/>
                    <a:pt x="91" y="1062"/>
                  </a:cubicBezTo>
                  <a:cubicBezTo>
                    <a:pt x="110" y="1062"/>
                    <a:pt x="129" y="1047"/>
                    <a:pt x="121" y="1024"/>
                  </a:cubicBezTo>
                  <a:cubicBezTo>
                    <a:pt x="61" y="878"/>
                    <a:pt x="91" y="708"/>
                    <a:pt x="98" y="554"/>
                  </a:cubicBezTo>
                  <a:cubicBezTo>
                    <a:pt x="108" y="381"/>
                    <a:pt x="81" y="207"/>
                    <a:pt x="81" y="31"/>
                  </a:cubicBezTo>
                  <a:cubicBezTo>
                    <a:pt x="81" y="11"/>
                    <a:pt x="65" y="1"/>
                    <a:pt x="4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1"/>
            <p:cNvSpPr/>
            <p:nvPr/>
          </p:nvSpPr>
          <p:spPr>
            <a:xfrm>
              <a:off x="5159726" y="2618459"/>
              <a:ext cx="255633" cy="38847"/>
            </a:xfrm>
            <a:custGeom>
              <a:rect b="b" l="l" r="r" t="t"/>
              <a:pathLst>
                <a:path extrusionOk="0" h="522" w="3435">
                  <a:moveTo>
                    <a:pt x="3394" y="1"/>
                  </a:moveTo>
                  <a:cubicBezTo>
                    <a:pt x="3384" y="1"/>
                    <a:pt x="3374" y="5"/>
                    <a:pt x="3367" y="15"/>
                  </a:cubicBezTo>
                  <a:cubicBezTo>
                    <a:pt x="3264" y="192"/>
                    <a:pt x="3040" y="259"/>
                    <a:pt x="2857" y="315"/>
                  </a:cubicBezTo>
                  <a:cubicBezTo>
                    <a:pt x="2757" y="352"/>
                    <a:pt x="2654" y="382"/>
                    <a:pt x="2547" y="405"/>
                  </a:cubicBezTo>
                  <a:cubicBezTo>
                    <a:pt x="2407" y="432"/>
                    <a:pt x="2263" y="449"/>
                    <a:pt x="2123" y="452"/>
                  </a:cubicBezTo>
                  <a:cubicBezTo>
                    <a:pt x="2026" y="457"/>
                    <a:pt x="1929" y="459"/>
                    <a:pt x="1833" y="459"/>
                  </a:cubicBezTo>
                  <a:cubicBezTo>
                    <a:pt x="1648" y="459"/>
                    <a:pt x="1464" y="451"/>
                    <a:pt x="1280" y="435"/>
                  </a:cubicBezTo>
                  <a:cubicBezTo>
                    <a:pt x="1046" y="415"/>
                    <a:pt x="816" y="362"/>
                    <a:pt x="583" y="322"/>
                  </a:cubicBezTo>
                  <a:cubicBezTo>
                    <a:pt x="406" y="289"/>
                    <a:pt x="139" y="239"/>
                    <a:pt x="69" y="42"/>
                  </a:cubicBezTo>
                  <a:cubicBezTo>
                    <a:pt x="64" y="27"/>
                    <a:pt x="51" y="21"/>
                    <a:pt x="39" y="21"/>
                  </a:cubicBezTo>
                  <a:cubicBezTo>
                    <a:pt x="20" y="21"/>
                    <a:pt x="1" y="36"/>
                    <a:pt x="9" y="58"/>
                  </a:cubicBezTo>
                  <a:cubicBezTo>
                    <a:pt x="72" y="239"/>
                    <a:pt x="269" y="312"/>
                    <a:pt x="439" y="355"/>
                  </a:cubicBezTo>
                  <a:cubicBezTo>
                    <a:pt x="532" y="375"/>
                    <a:pt x="629" y="392"/>
                    <a:pt x="723" y="409"/>
                  </a:cubicBezTo>
                  <a:cubicBezTo>
                    <a:pt x="859" y="432"/>
                    <a:pt x="993" y="465"/>
                    <a:pt x="1129" y="482"/>
                  </a:cubicBezTo>
                  <a:cubicBezTo>
                    <a:pt x="1364" y="508"/>
                    <a:pt x="1601" y="522"/>
                    <a:pt x="1838" y="522"/>
                  </a:cubicBezTo>
                  <a:cubicBezTo>
                    <a:pt x="1904" y="522"/>
                    <a:pt x="1971" y="521"/>
                    <a:pt x="2037" y="519"/>
                  </a:cubicBezTo>
                  <a:cubicBezTo>
                    <a:pt x="2180" y="515"/>
                    <a:pt x="2327" y="505"/>
                    <a:pt x="2470" y="485"/>
                  </a:cubicBezTo>
                  <a:cubicBezTo>
                    <a:pt x="2594" y="462"/>
                    <a:pt x="2710" y="429"/>
                    <a:pt x="2827" y="392"/>
                  </a:cubicBezTo>
                  <a:cubicBezTo>
                    <a:pt x="3044" y="325"/>
                    <a:pt x="3304" y="255"/>
                    <a:pt x="3421" y="45"/>
                  </a:cubicBezTo>
                  <a:cubicBezTo>
                    <a:pt x="3434" y="22"/>
                    <a:pt x="3415" y="1"/>
                    <a:pt x="33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1"/>
            <p:cNvSpPr/>
            <p:nvPr/>
          </p:nvSpPr>
          <p:spPr>
            <a:xfrm>
              <a:off x="5406278" y="2554532"/>
              <a:ext cx="18754" cy="71294"/>
            </a:xfrm>
            <a:custGeom>
              <a:rect b="b" l="l" r="r" t="t"/>
              <a:pathLst>
                <a:path extrusionOk="0" h="958" w="252">
                  <a:moveTo>
                    <a:pt x="169" y="0"/>
                  </a:moveTo>
                  <a:cubicBezTo>
                    <a:pt x="149" y="0"/>
                    <a:pt x="126" y="22"/>
                    <a:pt x="138" y="47"/>
                  </a:cubicBezTo>
                  <a:cubicBezTo>
                    <a:pt x="164" y="107"/>
                    <a:pt x="141" y="187"/>
                    <a:pt x="128" y="247"/>
                  </a:cubicBezTo>
                  <a:cubicBezTo>
                    <a:pt x="111" y="314"/>
                    <a:pt x="98" y="380"/>
                    <a:pt x="88" y="447"/>
                  </a:cubicBezTo>
                  <a:cubicBezTo>
                    <a:pt x="68" y="604"/>
                    <a:pt x="71" y="771"/>
                    <a:pt x="11" y="921"/>
                  </a:cubicBezTo>
                  <a:cubicBezTo>
                    <a:pt x="1" y="943"/>
                    <a:pt x="19" y="958"/>
                    <a:pt x="39" y="958"/>
                  </a:cubicBezTo>
                  <a:cubicBezTo>
                    <a:pt x="51" y="958"/>
                    <a:pt x="64" y="952"/>
                    <a:pt x="71" y="937"/>
                  </a:cubicBezTo>
                  <a:cubicBezTo>
                    <a:pt x="134" y="777"/>
                    <a:pt x="131" y="604"/>
                    <a:pt x="151" y="437"/>
                  </a:cubicBezTo>
                  <a:cubicBezTo>
                    <a:pt x="168" y="304"/>
                    <a:pt x="251" y="147"/>
                    <a:pt x="191" y="17"/>
                  </a:cubicBezTo>
                  <a:cubicBezTo>
                    <a:pt x="187" y="5"/>
                    <a:pt x="178" y="0"/>
                    <a:pt x="16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1"/>
            <p:cNvSpPr/>
            <p:nvPr/>
          </p:nvSpPr>
          <p:spPr>
            <a:xfrm>
              <a:off x="5157642" y="2622850"/>
              <a:ext cx="251316" cy="55071"/>
            </a:xfrm>
            <a:custGeom>
              <a:rect b="b" l="l" r="r" t="t"/>
              <a:pathLst>
                <a:path extrusionOk="0" h="740" w="3377">
                  <a:moveTo>
                    <a:pt x="51" y="0"/>
                  </a:moveTo>
                  <a:cubicBezTo>
                    <a:pt x="31" y="0"/>
                    <a:pt x="9" y="24"/>
                    <a:pt x="20" y="49"/>
                  </a:cubicBezTo>
                  <a:lnTo>
                    <a:pt x="20" y="46"/>
                  </a:lnTo>
                  <a:lnTo>
                    <a:pt x="20" y="46"/>
                  </a:lnTo>
                  <a:cubicBezTo>
                    <a:pt x="77" y="173"/>
                    <a:pt x="0" y="323"/>
                    <a:pt x="84" y="443"/>
                  </a:cubicBezTo>
                  <a:cubicBezTo>
                    <a:pt x="137" y="526"/>
                    <a:pt x="244" y="563"/>
                    <a:pt x="334" y="593"/>
                  </a:cubicBezTo>
                  <a:cubicBezTo>
                    <a:pt x="597" y="680"/>
                    <a:pt x="881" y="706"/>
                    <a:pt x="1154" y="720"/>
                  </a:cubicBezTo>
                  <a:cubicBezTo>
                    <a:pt x="1311" y="730"/>
                    <a:pt x="1468" y="726"/>
                    <a:pt x="1628" y="730"/>
                  </a:cubicBezTo>
                  <a:cubicBezTo>
                    <a:pt x="1784" y="733"/>
                    <a:pt x="1941" y="740"/>
                    <a:pt x="2098" y="740"/>
                  </a:cubicBezTo>
                  <a:cubicBezTo>
                    <a:pt x="2381" y="733"/>
                    <a:pt x="2662" y="693"/>
                    <a:pt x="2935" y="623"/>
                  </a:cubicBezTo>
                  <a:cubicBezTo>
                    <a:pt x="3055" y="596"/>
                    <a:pt x="3202" y="556"/>
                    <a:pt x="3279" y="456"/>
                  </a:cubicBezTo>
                  <a:cubicBezTo>
                    <a:pt x="3359" y="360"/>
                    <a:pt x="3339" y="220"/>
                    <a:pt x="3369" y="103"/>
                  </a:cubicBezTo>
                  <a:cubicBezTo>
                    <a:pt x="3377" y="79"/>
                    <a:pt x="3357" y="63"/>
                    <a:pt x="3338" y="63"/>
                  </a:cubicBezTo>
                  <a:cubicBezTo>
                    <a:pt x="3325" y="63"/>
                    <a:pt x="3313" y="70"/>
                    <a:pt x="3309" y="86"/>
                  </a:cubicBezTo>
                  <a:cubicBezTo>
                    <a:pt x="3282" y="186"/>
                    <a:pt x="3299" y="306"/>
                    <a:pt x="3245" y="400"/>
                  </a:cubicBezTo>
                  <a:cubicBezTo>
                    <a:pt x="3192" y="490"/>
                    <a:pt x="3048" y="533"/>
                    <a:pt x="2952" y="556"/>
                  </a:cubicBezTo>
                  <a:cubicBezTo>
                    <a:pt x="2692" y="626"/>
                    <a:pt x="2425" y="666"/>
                    <a:pt x="2158" y="676"/>
                  </a:cubicBezTo>
                  <a:cubicBezTo>
                    <a:pt x="2129" y="677"/>
                    <a:pt x="2099" y="677"/>
                    <a:pt x="2070" y="677"/>
                  </a:cubicBezTo>
                  <a:cubicBezTo>
                    <a:pt x="1947" y="677"/>
                    <a:pt x="1826" y="672"/>
                    <a:pt x="1704" y="670"/>
                  </a:cubicBezTo>
                  <a:cubicBezTo>
                    <a:pt x="1564" y="666"/>
                    <a:pt x="1428" y="670"/>
                    <a:pt x="1288" y="663"/>
                  </a:cubicBezTo>
                  <a:cubicBezTo>
                    <a:pt x="1011" y="656"/>
                    <a:pt x="721" y="640"/>
                    <a:pt x="454" y="566"/>
                  </a:cubicBezTo>
                  <a:cubicBezTo>
                    <a:pt x="354" y="536"/>
                    <a:pt x="217" y="506"/>
                    <a:pt x="147" y="423"/>
                  </a:cubicBezTo>
                  <a:cubicBezTo>
                    <a:pt x="97" y="370"/>
                    <a:pt x="107" y="293"/>
                    <a:pt x="107" y="226"/>
                  </a:cubicBezTo>
                  <a:cubicBezTo>
                    <a:pt x="110" y="153"/>
                    <a:pt x="100" y="83"/>
                    <a:pt x="74" y="16"/>
                  </a:cubicBezTo>
                  <a:cubicBezTo>
                    <a:pt x="68" y="5"/>
                    <a:pt x="60" y="0"/>
                    <a:pt x="5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1"/>
            <p:cNvSpPr/>
            <p:nvPr/>
          </p:nvSpPr>
          <p:spPr>
            <a:xfrm>
              <a:off x="5179447" y="2300016"/>
              <a:ext cx="203613" cy="14586"/>
            </a:xfrm>
            <a:custGeom>
              <a:rect b="b" l="l" r="r" t="t"/>
              <a:pathLst>
                <a:path extrusionOk="0" h="196" w="2736">
                  <a:moveTo>
                    <a:pt x="45" y="1"/>
                  </a:moveTo>
                  <a:cubicBezTo>
                    <a:pt x="12" y="1"/>
                    <a:pt x="0" y="53"/>
                    <a:pt x="37" y="62"/>
                  </a:cubicBezTo>
                  <a:cubicBezTo>
                    <a:pt x="204" y="119"/>
                    <a:pt x="378" y="125"/>
                    <a:pt x="551" y="139"/>
                  </a:cubicBezTo>
                  <a:cubicBezTo>
                    <a:pt x="738" y="155"/>
                    <a:pt x="921" y="172"/>
                    <a:pt x="1105" y="182"/>
                  </a:cubicBezTo>
                  <a:cubicBezTo>
                    <a:pt x="1285" y="189"/>
                    <a:pt x="1461" y="189"/>
                    <a:pt x="1638" y="192"/>
                  </a:cubicBezTo>
                  <a:cubicBezTo>
                    <a:pt x="1738" y="194"/>
                    <a:pt x="1837" y="196"/>
                    <a:pt x="1937" y="196"/>
                  </a:cubicBezTo>
                  <a:cubicBezTo>
                    <a:pt x="2009" y="196"/>
                    <a:pt x="2082" y="195"/>
                    <a:pt x="2155" y="192"/>
                  </a:cubicBezTo>
                  <a:cubicBezTo>
                    <a:pt x="2339" y="185"/>
                    <a:pt x="2522" y="159"/>
                    <a:pt x="2702" y="105"/>
                  </a:cubicBezTo>
                  <a:cubicBezTo>
                    <a:pt x="2736" y="96"/>
                    <a:pt x="2724" y="44"/>
                    <a:pt x="2693" y="44"/>
                  </a:cubicBezTo>
                  <a:cubicBezTo>
                    <a:pt x="2691" y="44"/>
                    <a:pt x="2688" y="44"/>
                    <a:pt x="2685" y="45"/>
                  </a:cubicBezTo>
                  <a:cubicBezTo>
                    <a:pt x="2442" y="120"/>
                    <a:pt x="2186" y="135"/>
                    <a:pt x="1932" y="135"/>
                  </a:cubicBezTo>
                  <a:cubicBezTo>
                    <a:pt x="1856" y="135"/>
                    <a:pt x="1780" y="133"/>
                    <a:pt x="1705" y="132"/>
                  </a:cubicBezTo>
                  <a:cubicBezTo>
                    <a:pt x="1351" y="125"/>
                    <a:pt x="1001" y="119"/>
                    <a:pt x="651" y="85"/>
                  </a:cubicBezTo>
                  <a:cubicBezTo>
                    <a:pt x="451" y="69"/>
                    <a:pt x="244" y="65"/>
                    <a:pt x="54" y="2"/>
                  </a:cubicBezTo>
                  <a:cubicBezTo>
                    <a:pt x="51" y="1"/>
                    <a:pt x="48"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1"/>
            <p:cNvSpPr/>
            <p:nvPr/>
          </p:nvSpPr>
          <p:spPr>
            <a:xfrm>
              <a:off x="5399729" y="2298453"/>
              <a:ext cx="28205" cy="7814"/>
            </a:xfrm>
            <a:custGeom>
              <a:rect b="b" l="l" r="r" t="t"/>
              <a:pathLst>
                <a:path extrusionOk="0" h="105" w="379">
                  <a:moveTo>
                    <a:pt x="339" y="1"/>
                  </a:moveTo>
                  <a:cubicBezTo>
                    <a:pt x="336" y="1"/>
                    <a:pt x="333" y="2"/>
                    <a:pt x="329" y="3"/>
                  </a:cubicBezTo>
                  <a:cubicBezTo>
                    <a:pt x="282" y="20"/>
                    <a:pt x="236" y="30"/>
                    <a:pt x="189" y="36"/>
                  </a:cubicBezTo>
                  <a:cubicBezTo>
                    <a:pt x="170" y="39"/>
                    <a:pt x="153" y="41"/>
                    <a:pt x="136" y="41"/>
                  </a:cubicBezTo>
                  <a:cubicBezTo>
                    <a:pt x="129" y="41"/>
                    <a:pt x="122" y="41"/>
                    <a:pt x="116" y="40"/>
                  </a:cubicBezTo>
                  <a:lnTo>
                    <a:pt x="82" y="40"/>
                  </a:lnTo>
                  <a:lnTo>
                    <a:pt x="69" y="33"/>
                  </a:lnTo>
                  <a:lnTo>
                    <a:pt x="62" y="30"/>
                  </a:lnTo>
                  <a:cubicBezTo>
                    <a:pt x="57" y="26"/>
                    <a:pt x="51" y="25"/>
                    <a:pt x="46" y="25"/>
                  </a:cubicBezTo>
                  <a:cubicBezTo>
                    <a:pt x="18" y="25"/>
                    <a:pt x="1" y="66"/>
                    <a:pt x="29" y="83"/>
                  </a:cubicBezTo>
                  <a:cubicBezTo>
                    <a:pt x="62" y="98"/>
                    <a:pt x="97" y="105"/>
                    <a:pt x="133" y="105"/>
                  </a:cubicBezTo>
                  <a:cubicBezTo>
                    <a:pt x="152" y="105"/>
                    <a:pt x="171" y="103"/>
                    <a:pt x="189" y="100"/>
                  </a:cubicBezTo>
                  <a:cubicBezTo>
                    <a:pt x="242" y="93"/>
                    <a:pt x="292" y="80"/>
                    <a:pt x="346" y="63"/>
                  </a:cubicBezTo>
                  <a:cubicBezTo>
                    <a:pt x="379" y="51"/>
                    <a:pt x="368" y="1"/>
                    <a:pt x="3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1"/>
            <p:cNvSpPr/>
            <p:nvPr/>
          </p:nvSpPr>
          <p:spPr>
            <a:xfrm>
              <a:off x="5125270" y="2244127"/>
              <a:ext cx="321643" cy="22624"/>
            </a:xfrm>
            <a:custGeom>
              <a:rect b="b" l="l" r="r" t="t"/>
              <a:pathLst>
                <a:path extrusionOk="0" h="304" w="4322">
                  <a:moveTo>
                    <a:pt x="42" y="0"/>
                  </a:moveTo>
                  <a:cubicBezTo>
                    <a:pt x="17" y="0"/>
                    <a:pt x="1" y="40"/>
                    <a:pt x="28" y="59"/>
                  </a:cubicBezTo>
                  <a:lnTo>
                    <a:pt x="28" y="63"/>
                  </a:lnTo>
                  <a:cubicBezTo>
                    <a:pt x="105" y="116"/>
                    <a:pt x="212" y="123"/>
                    <a:pt x="302" y="126"/>
                  </a:cubicBezTo>
                  <a:cubicBezTo>
                    <a:pt x="429" y="133"/>
                    <a:pt x="549" y="139"/>
                    <a:pt x="672" y="156"/>
                  </a:cubicBezTo>
                  <a:cubicBezTo>
                    <a:pt x="819" y="173"/>
                    <a:pt x="959" y="203"/>
                    <a:pt x="1106" y="219"/>
                  </a:cubicBezTo>
                  <a:cubicBezTo>
                    <a:pt x="1249" y="239"/>
                    <a:pt x="1402" y="256"/>
                    <a:pt x="1556" y="269"/>
                  </a:cubicBezTo>
                  <a:cubicBezTo>
                    <a:pt x="1849" y="296"/>
                    <a:pt x="2146" y="299"/>
                    <a:pt x="2443" y="303"/>
                  </a:cubicBezTo>
                  <a:cubicBezTo>
                    <a:pt x="2509" y="303"/>
                    <a:pt x="2575" y="304"/>
                    <a:pt x="2640" y="304"/>
                  </a:cubicBezTo>
                  <a:cubicBezTo>
                    <a:pt x="2867" y="304"/>
                    <a:pt x="3092" y="299"/>
                    <a:pt x="3317" y="286"/>
                  </a:cubicBezTo>
                  <a:cubicBezTo>
                    <a:pt x="3644" y="266"/>
                    <a:pt x="3967" y="219"/>
                    <a:pt x="4284" y="146"/>
                  </a:cubicBezTo>
                  <a:cubicBezTo>
                    <a:pt x="4322" y="140"/>
                    <a:pt x="4309" y="85"/>
                    <a:pt x="4273" y="85"/>
                  </a:cubicBezTo>
                  <a:cubicBezTo>
                    <a:pt x="4271" y="85"/>
                    <a:pt x="4269" y="86"/>
                    <a:pt x="4267" y="86"/>
                  </a:cubicBezTo>
                  <a:cubicBezTo>
                    <a:pt x="3734" y="210"/>
                    <a:pt x="3188" y="243"/>
                    <a:pt x="2645" y="243"/>
                  </a:cubicBezTo>
                  <a:cubicBezTo>
                    <a:pt x="2617" y="243"/>
                    <a:pt x="2590" y="243"/>
                    <a:pt x="2563" y="243"/>
                  </a:cubicBezTo>
                  <a:cubicBezTo>
                    <a:pt x="2273" y="243"/>
                    <a:pt x="1986" y="236"/>
                    <a:pt x="1699" y="216"/>
                  </a:cubicBezTo>
                  <a:cubicBezTo>
                    <a:pt x="1556" y="206"/>
                    <a:pt x="1412" y="193"/>
                    <a:pt x="1269" y="176"/>
                  </a:cubicBezTo>
                  <a:cubicBezTo>
                    <a:pt x="1126" y="159"/>
                    <a:pt x="972" y="133"/>
                    <a:pt x="825" y="113"/>
                  </a:cubicBezTo>
                  <a:cubicBezTo>
                    <a:pt x="682" y="86"/>
                    <a:pt x="535" y="69"/>
                    <a:pt x="392" y="63"/>
                  </a:cubicBezTo>
                  <a:cubicBezTo>
                    <a:pt x="373" y="63"/>
                    <a:pt x="354" y="63"/>
                    <a:pt x="334" y="63"/>
                  </a:cubicBezTo>
                  <a:cubicBezTo>
                    <a:pt x="240" y="63"/>
                    <a:pt x="135" y="58"/>
                    <a:pt x="58" y="6"/>
                  </a:cubicBezTo>
                  <a:cubicBezTo>
                    <a:pt x="53" y="2"/>
                    <a:pt x="47" y="0"/>
                    <a:pt x="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1"/>
            <p:cNvSpPr/>
            <p:nvPr/>
          </p:nvSpPr>
          <p:spPr>
            <a:xfrm>
              <a:off x="5157717" y="2268983"/>
              <a:ext cx="96523" cy="14065"/>
            </a:xfrm>
            <a:custGeom>
              <a:rect b="b" l="l" r="r" t="t"/>
              <a:pathLst>
                <a:path extrusionOk="0" h="189" w="1297">
                  <a:moveTo>
                    <a:pt x="44" y="1"/>
                  </a:moveTo>
                  <a:cubicBezTo>
                    <a:pt x="18" y="1"/>
                    <a:pt x="1" y="42"/>
                    <a:pt x="29" y="62"/>
                  </a:cubicBezTo>
                  <a:cubicBezTo>
                    <a:pt x="123" y="121"/>
                    <a:pt x="235" y="129"/>
                    <a:pt x="346" y="129"/>
                  </a:cubicBezTo>
                  <a:cubicBezTo>
                    <a:pt x="393" y="129"/>
                    <a:pt x="439" y="128"/>
                    <a:pt x="485" y="128"/>
                  </a:cubicBezTo>
                  <a:cubicBezTo>
                    <a:pt x="503" y="128"/>
                    <a:pt x="522" y="128"/>
                    <a:pt x="539" y="129"/>
                  </a:cubicBezTo>
                  <a:cubicBezTo>
                    <a:pt x="660" y="132"/>
                    <a:pt x="780" y="152"/>
                    <a:pt x="896" y="165"/>
                  </a:cubicBezTo>
                  <a:cubicBezTo>
                    <a:pt x="1016" y="179"/>
                    <a:pt x="1136" y="189"/>
                    <a:pt x="1253" y="189"/>
                  </a:cubicBezTo>
                  <a:cubicBezTo>
                    <a:pt x="1297" y="189"/>
                    <a:pt x="1297" y="129"/>
                    <a:pt x="1253" y="129"/>
                  </a:cubicBezTo>
                  <a:cubicBezTo>
                    <a:pt x="1026" y="129"/>
                    <a:pt x="803" y="85"/>
                    <a:pt x="576" y="69"/>
                  </a:cubicBezTo>
                  <a:cubicBezTo>
                    <a:pt x="547" y="66"/>
                    <a:pt x="518" y="65"/>
                    <a:pt x="487" y="65"/>
                  </a:cubicBezTo>
                  <a:cubicBezTo>
                    <a:pt x="439" y="65"/>
                    <a:pt x="388" y="67"/>
                    <a:pt x="338" y="67"/>
                  </a:cubicBezTo>
                  <a:cubicBezTo>
                    <a:pt x="240" y="67"/>
                    <a:pt x="143" y="58"/>
                    <a:pt x="59" y="5"/>
                  </a:cubicBezTo>
                  <a:cubicBezTo>
                    <a:pt x="54" y="2"/>
                    <a:pt x="49"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1"/>
            <p:cNvSpPr/>
            <p:nvPr/>
          </p:nvSpPr>
          <p:spPr>
            <a:xfrm>
              <a:off x="5289291" y="2270620"/>
              <a:ext cx="169380" cy="18754"/>
            </a:xfrm>
            <a:custGeom>
              <a:rect b="b" l="l" r="r" t="t"/>
              <a:pathLst>
                <a:path extrusionOk="0" h="252" w="2276">
                  <a:moveTo>
                    <a:pt x="2239" y="1"/>
                  </a:moveTo>
                  <a:cubicBezTo>
                    <a:pt x="2235" y="1"/>
                    <a:pt x="2231" y="1"/>
                    <a:pt x="2227" y="3"/>
                  </a:cubicBezTo>
                  <a:cubicBezTo>
                    <a:pt x="1903" y="123"/>
                    <a:pt x="1543" y="130"/>
                    <a:pt x="1199" y="153"/>
                  </a:cubicBezTo>
                  <a:cubicBezTo>
                    <a:pt x="974" y="167"/>
                    <a:pt x="747" y="190"/>
                    <a:pt x="521" y="190"/>
                  </a:cubicBezTo>
                  <a:cubicBezTo>
                    <a:pt x="365" y="190"/>
                    <a:pt x="209" y="179"/>
                    <a:pt x="55" y="147"/>
                  </a:cubicBezTo>
                  <a:cubicBezTo>
                    <a:pt x="53" y="146"/>
                    <a:pt x="51" y="146"/>
                    <a:pt x="49" y="146"/>
                  </a:cubicBezTo>
                  <a:cubicBezTo>
                    <a:pt x="14" y="146"/>
                    <a:pt x="1" y="200"/>
                    <a:pt x="39" y="207"/>
                  </a:cubicBezTo>
                  <a:lnTo>
                    <a:pt x="42" y="207"/>
                  </a:lnTo>
                  <a:cubicBezTo>
                    <a:pt x="202" y="240"/>
                    <a:pt x="364" y="252"/>
                    <a:pt x="527" y="252"/>
                  </a:cubicBezTo>
                  <a:cubicBezTo>
                    <a:pt x="752" y="252"/>
                    <a:pt x="979" y="230"/>
                    <a:pt x="1203" y="217"/>
                  </a:cubicBezTo>
                  <a:cubicBezTo>
                    <a:pt x="1550" y="193"/>
                    <a:pt x="1916" y="187"/>
                    <a:pt x="2243" y="63"/>
                  </a:cubicBezTo>
                  <a:cubicBezTo>
                    <a:pt x="2276" y="52"/>
                    <a:pt x="2269" y="1"/>
                    <a:pt x="22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1"/>
            <p:cNvSpPr/>
            <p:nvPr/>
          </p:nvSpPr>
          <p:spPr>
            <a:xfrm>
              <a:off x="5185699" y="2344445"/>
              <a:ext cx="210981" cy="197585"/>
            </a:xfrm>
            <a:custGeom>
              <a:rect b="b" l="l" r="r" t="t"/>
              <a:pathLst>
                <a:path extrusionOk="0" h="2655" w="2835">
                  <a:moveTo>
                    <a:pt x="1646" y="61"/>
                  </a:moveTo>
                  <a:cubicBezTo>
                    <a:pt x="1708" y="61"/>
                    <a:pt x="1771" y="83"/>
                    <a:pt x="1831" y="102"/>
                  </a:cubicBezTo>
                  <a:cubicBezTo>
                    <a:pt x="1914" y="129"/>
                    <a:pt x="1994" y="159"/>
                    <a:pt x="2071" y="192"/>
                  </a:cubicBezTo>
                  <a:cubicBezTo>
                    <a:pt x="2225" y="269"/>
                    <a:pt x="2338" y="402"/>
                    <a:pt x="2448" y="525"/>
                  </a:cubicBezTo>
                  <a:cubicBezTo>
                    <a:pt x="2678" y="796"/>
                    <a:pt x="2751" y="1142"/>
                    <a:pt x="2731" y="1489"/>
                  </a:cubicBezTo>
                  <a:cubicBezTo>
                    <a:pt x="2728" y="1716"/>
                    <a:pt x="2648" y="1936"/>
                    <a:pt x="2511" y="2120"/>
                  </a:cubicBezTo>
                  <a:cubicBezTo>
                    <a:pt x="2385" y="2273"/>
                    <a:pt x="2218" y="2393"/>
                    <a:pt x="2031" y="2470"/>
                  </a:cubicBezTo>
                  <a:cubicBezTo>
                    <a:pt x="1835" y="2550"/>
                    <a:pt x="1627" y="2590"/>
                    <a:pt x="1419" y="2590"/>
                  </a:cubicBezTo>
                  <a:cubicBezTo>
                    <a:pt x="1214" y="2590"/>
                    <a:pt x="1008" y="2551"/>
                    <a:pt x="814" y="2473"/>
                  </a:cubicBezTo>
                  <a:cubicBezTo>
                    <a:pt x="624" y="2396"/>
                    <a:pt x="457" y="2270"/>
                    <a:pt x="330" y="2106"/>
                  </a:cubicBezTo>
                  <a:cubicBezTo>
                    <a:pt x="163" y="1886"/>
                    <a:pt x="90" y="1589"/>
                    <a:pt x="73" y="1316"/>
                  </a:cubicBezTo>
                  <a:cubicBezTo>
                    <a:pt x="53" y="966"/>
                    <a:pt x="170" y="589"/>
                    <a:pt x="437" y="352"/>
                  </a:cubicBezTo>
                  <a:cubicBezTo>
                    <a:pt x="680" y="132"/>
                    <a:pt x="1024" y="79"/>
                    <a:pt x="1341" y="65"/>
                  </a:cubicBezTo>
                  <a:cubicBezTo>
                    <a:pt x="1369" y="64"/>
                    <a:pt x="1400" y="62"/>
                    <a:pt x="1430" y="62"/>
                  </a:cubicBezTo>
                  <a:cubicBezTo>
                    <a:pt x="1480" y="62"/>
                    <a:pt x="1530" y="67"/>
                    <a:pt x="1571" y="85"/>
                  </a:cubicBezTo>
                  <a:cubicBezTo>
                    <a:pt x="1576" y="87"/>
                    <a:pt x="1581" y="88"/>
                    <a:pt x="1585" y="88"/>
                  </a:cubicBezTo>
                  <a:cubicBezTo>
                    <a:pt x="1601" y="88"/>
                    <a:pt x="1615" y="76"/>
                    <a:pt x="1619" y="63"/>
                  </a:cubicBezTo>
                  <a:lnTo>
                    <a:pt x="1619" y="63"/>
                  </a:lnTo>
                  <a:cubicBezTo>
                    <a:pt x="1628" y="62"/>
                    <a:pt x="1637" y="61"/>
                    <a:pt x="1646" y="61"/>
                  </a:cubicBezTo>
                  <a:close/>
                  <a:moveTo>
                    <a:pt x="1655" y="0"/>
                  </a:moveTo>
                  <a:cubicBezTo>
                    <a:pt x="1622" y="0"/>
                    <a:pt x="1590" y="4"/>
                    <a:pt x="1558" y="12"/>
                  </a:cubicBezTo>
                  <a:cubicBezTo>
                    <a:pt x="1553" y="13"/>
                    <a:pt x="1550" y="15"/>
                    <a:pt x="1547" y="18"/>
                  </a:cubicBezTo>
                  <a:lnTo>
                    <a:pt x="1547" y="18"/>
                  </a:lnTo>
                  <a:cubicBezTo>
                    <a:pt x="1506" y="8"/>
                    <a:pt x="1465" y="3"/>
                    <a:pt x="1423" y="3"/>
                  </a:cubicBezTo>
                  <a:cubicBezTo>
                    <a:pt x="1408" y="3"/>
                    <a:pt x="1393" y="4"/>
                    <a:pt x="1377" y="5"/>
                  </a:cubicBezTo>
                  <a:cubicBezTo>
                    <a:pt x="1294" y="5"/>
                    <a:pt x="1211" y="9"/>
                    <a:pt x="1127" y="19"/>
                  </a:cubicBezTo>
                  <a:cubicBezTo>
                    <a:pt x="957" y="35"/>
                    <a:pt x="790" y="82"/>
                    <a:pt x="634" y="152"/>
                  </a:cubicBezTo>
                  <a:cubicBezTo>
                    <a:pt x="307" y="305"/>
                    <a:pt x="97" y="632"/>
                    <a:pt x="33" y="982"/>
                  </a:cubicBezTo>
                  <a:cubicBezTo>
                    <a:pt x="0" y="1162"/>
                    <a:pt x="3" y="1346"/>
                    <a:pt x="37" y="1526"/>
                  </a:cubicBezTo>
                  <a:cubicBezTo>
                    <a:pt x="60" y="1683"/>
                    <a:pt x="110" y="1836"/>
                    <a:pt x="177" y="1983"/>
                  </a:cubicBezTo>
                  <a:cubicBezTo>
                    <a:pt x="277" y="2176"/>
                    <a:pt x="430" y="2336"/>
                    <a:pt x="620" y="2446"/>
                  </a:cubicBezTo>
                  <a:cubicBezTo>
                    <a:pt x="858" y="2587"/>
                    <a:pt x="1137" y="2655"/>
                    <a:pt x="1416" y="2655"/>
                  </a:cubicBezTo>
                  <a:cubicBezTo>
                    <a:pt x="1586" y="2655"/>
                    <a:pt x="1757" y="2629"/>
                    <a:pt x="1918" y="2580"/>
                  </a:cubicBezTo>
                  <a:cubicBezTo>
                    <a:pt x="2341" y="2450"/>
                    <a:pt x="2698" y="2126"/>
                    <a:pt x="2775" y="1676"/>
                  </a:cubicBezTo>
                  <a:cubicBezTo>
                    <a:pt x="2835" y="1336"/>
                    <a:pt x="2795" y="959"/>
                    <a:pt x="2618" y="659"/>
                  </a:cubicBezTo>
                  <a:cubicBezTo>
                    <a:pt x="2525" y="505"/>
                    <a:pt x="2405" y="369"/>
                    <a:pt x="2268" y="252"/>
                  </a:cubicBezTo>
                  <a:cubicBezTo>
                    <a:pt x="2138" y="135"/>
                    <a:pt x="1971" y="79"/>
                    <a:pt x="1808" y="29"/>
                  </a:cubicBezTo>
                  <a:cubicBezTo>
                    <a:pt x="1758" y="10"/>
                    <a:pt x="1707" y="0"/>
                    <a:pt x="16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1"/>
            <p:cNvSpPr/>
            <p:nvPr/>
          </p:nvSpPr>
          <p:spPr>
            <a:xfrm>
              <a:off x="5220899" y="2379050"/>
              <a:ext cx="124207" cy="112077"/>
            </a:xfrm>
            <a:custGeom>
              <a:rect b="b" l="l" r="r" t="t"/>
              <a:pathLst>
                <a:path extrusionOk="0" h="1506" w="1669">
                  <a:moveTo>
                    <a:pt x="1079" y="76"/>
                  </a:moveTo>
                  <a:cubicBezTo>
                    <a:pt x="1204" y="115"/>
                    <a:pt x="1311" y="238"/>
                    <a:pt x="1385" y="334"/>
                  </a:cubicBezTo>
                  <a:cubicBezTo>
                    <a:pt x="1495" y="467"/>
                    <a:pt x="1565" y="634"/>
                    <a:pt x="1581" y="807"/>
                  </a:cubicBezTo>
                  <a:cubicBezTo>
                    <a:pt x="1595" y="964"/>
                    <a:pt x="1541" y="1118"/>
                    <a:pt x="1431" y="1228"/>
                  </a:cubicBezTo>
                  <a:cubicBezTo>
                    <a:pt x="1331" y="1318"/>
                    <a:pt x="1211" y="1381"/>
                    <a:pt x="1081" y="1411"/>
                  </a:cubicBezTo>
                  <a:cubicBezTo>
                    <a:pt x="995" y="1433"/>
                    <a:pt x="904" y="1446"/>
                    <a:pt x="813" y="1446"/>
                  </a:cubicBezTo>
                  <a:cubicBezTo>
                    <a:pt x="628" y="1446"/>
                    <a:pt x="445" y="1394"/>
                    <a:pt x="311" y="1264"/>
                  </a:cubicBezTo>
                  <a:cubicBezTo>
                    <a:pt x="111" y="1064"/>
                    <a:pt x="57" y="761"/>
                    <a:pt x="181" y="507"/>
                  </a:cubicBezTo>
                  <a:cubicBezTo>
                    <a:pt x="254" y="357"/>
                    <a:pt x="378" y="237"/>
                    <a:pt x="531" y="167"/>
                  </a:cubicBezTo>
                  <a:cubicBezTo>
                    <a:pt x="626" y="120"/>
                    <a:pt x="740" y="86"/>
                    <a:pt x="850" y="86"/>
                  </a:cubicBezTo>
                  <a:cubicBezTo>
                    <a:pt x="914" y="86"/>
                    <a:pt x="976" y="97"/>
                    <a:pt x="1034" y="124"/>
                  </a:cubicBezTo>
                  <a:cubicBezTo>
                    <a:pt x="1039" y="125"/>
                    <a:pt x="1042" y="126"/>
                    <a:pt x="1046" y="126"/>
                  </a:cubicBezTo>
                  <a:cubicBezTo>
                    <a:pt x="1073" y="126"/>
                    <a:pt x="1093" y="95"/>
                    <a:pt x="1079" y="76"/>
                  </a:cubicBezTo>
                  <a:close/>
                  <a:moveTo>
                    <a:pt x="1011" y="0"/>
                  </a:moveTo>
                  <a:cubicBezTo>
                    <a:pt x="986" y="0"/>
                    <a:pt x="975" y="22"/>
                    <a:pt x="980" y="40"/>
                  </a:cubicBezTo>
                  <a:lnTo>
                    <a:pt x="980" y="40"/>
                  </a:lnTo>
                  <a:cubicBezTo>
                    <a:pt x="935" y="29"/>
                    <a:pt x="889" y="24"/>
                    <a:pt x="842" y="24"/>
                  </a:cubicBezTo>
                  <a:cubicBezTo>
                    <a:pt x="594" y="24"/>
                    <a:pt x="332" y="170"/>
                    <a:pt x="197" y="361"/>
                  </a:cubicBezTo>
                  <a:cubicBezTo>
                    <a:pt x="21" y="611"/>
                    <a:pt x="1" y="964"/>
                    <a:pt x="191" y="1221"/>
                  </a:cubicBezTo>
                  <a:cubicBezTo>
                    <a:pt x="344" y="1428"/>
                    <a:pt x="578" y="1506"/>
                    <a:pt x="818" y="1506"/>
                  </a:cubicBezTo>
                  <a:cubicBezTo>
                    <a:pt x="880" y="1506"/>
                    <a:pt x="943" y="1501"/>
                    <a:pt x="1004" y="1491"/>
                  </a:cubicBezTo>
                  <a:cubicBezTo>
                    <a:pt x="1301" y="1444"/>
                    <a:pt x="1601" y="1258"/>
                    <a:pt x="1641" y="928"/>
                  </a:cubicBezTo>
                  <a:cubicBezTo>
                    <a:pt x="1668" y="707"/>
                    <a:pt x="1581" y="497"/>
                    <a:pt x="1455" y="321"/>
                  </a:cubicBezTo>
                  <a:cubicBezTo>
                    <a:pt x="1355" y="181"/>
                    <a:pt x="1198" y="7"/>
                    <a:pt x="101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1"/>
            <p:cNvSpPr/>
            <p:nvPr/>
          </p:nvSpPr>
          <p:spPr>
            <a:xfrm>
              <a:off x="5114553" y="2222917"/>
              <a:ext cx="347393" cy="32075"/>
            </a:xfrm>
            <a:custGeom>
              <a:rect b="b" l="l" r="r" t="t"/>
              <a:pathLst>
                <a:path extrusionOk="0" h="431" w="4668">
                  <a:moveTo>
                    <a:pt x="120" y="0"/>
                  </a:moveTo>
                  <a:cubicBezTo>
                    <a:pt x="86" y="0"/>
                    <a:pt x="52" y="13"/>
                    <a:pt x="26" y="37"/>
                  </a:cubicBezTo>
                  <a:cubicBezTo>
                    <a:pt x="1" y="59"/>
                    <a:pt x="17" y="100"/>
                    <a:pt x="42" y="100"/>
                  </a:cubicBezTo>
                  <a:cubicBezTo>
                    <a:pt x="48" y="100"/>
                    <a:pt x="53" y="98"/>
                    <a:pt x="59" y="94"/>
                  </a:cubicBezTo>
                  <a:lnTo>
                    <a:pt x="59" y="97"/>
                  </a:lnTo>
                  <a:cubicBezTo>
                    <a:pt x="85" y="78"/>
                    <a:pt x="106" y="68"/>
                    <a:pt x="125" y="68"/>
                  </a:cubicBezTo>
                  <a:cubicBezTo>
                    <a:pt x="149" y="68"/>
                    <a:pt x="170" y="82"/>
                    <a:pt x="196" y="107"/>
                  </a:cubicBezTo>
                  <a:cubicBezTo>
                    <a:pt x="232" y="154"/>
                    <a:pt x="282" y="191"/>
                    <a:pt x="336" y="214"/>
                  </a:cubicBezTo>
                  <a:cubicBezTo>
                    <a:pt x="355" y="220"/>
                    <a:pt x="373" y="222"/>
                    <a:pt x="391" y="222"/>
                  </a:cubicBezTo>
                  <a:cubicBezTo>
                    <a:pt x="456" y="222"/>
                    <a:pt x="516" y="190"/>
                    <a:pt x="576" y="164"/>
                  </a:cubicBezTo>
                  <a:cubicBezTo>
                    <a:pt x="606" y="146"/>
                    <a:pt x="639" y="138"/>
                    <a:pt x="671" y="138"/>
                  </a:cubicBezTo>
                  <a:cubicBezTo>
                    <a:pt x="700" y="138"/>
                    <a:pt x="729" y="145"/>
                    <a:pt x="756" y="157"/>
                  </a:cubicBezTo>
                  <a:cubicBezTo>
                    <a:pt x="799" y="191"/>
                    <a:pt x="836" y="231"/>
                    <a:pt x="863" y="281"/>
                  </a:cubicBezTo>
                  <a:cubicBezTo>
                    <a:pt x="916" y="358"/>
                    <a:pt x="989" y="428"/>
                    <a:pt x="1089" y="431"/>
                  </a:cubicBezTo>
                  <a:cubicBezTo>
                    <a:pt x="1180" y="431"/>
                    <a:pt x="1226" y="348"/>
                    <a:pt x="1303" y="314"/>
                  </a:cubicBezTo>
                  <a:cubicBezTo>
                    <a:pt x="1324" y="304"/>
                    <a:pt x="1344" y="300"/>
                    <a:pt x="1363" y="300"/>
                  </a:cubicBezTo>
                  <a:cubicBezTo>
                    <a:pt x="1432" y="300"/>
                    <a:pt x="1484" y="359"/>
                    <a:pt x="1550" y="391"/>
                  </a:cubicBezTo>
                  <a:cubicBezTo>
                    <a:pt x="1578" y="405"/>
                    <a:pt x="1608" y="411"/>
                    <a:pt x="1638" y="411"/>
                  </a:cubicBezTo>
                  <a:cubicBezTo>
                    <a:pt x="1689" y="411"/>
                    <a:pt x="1739" y="392"/>
                    <a:pt x="1776" y="354"/>
                  </a:cubicBezTo>
                  <a:cubicBezTo>
                    <a:pt x="1834" y="307"/>
                    <a:pt x="1882" y="247"/>
                    <a:pt x="1950" y="247"/>
                  </a:cubicBezTo>
                  <a:cubicBezTo>
                    <a:pt x="1969" y="247"/>
                    <a:pt x="1988" y="251"/>
                    <a:pt x="2010" y="261"/>
                  </a:cubicBezTo>
                  <a:cubicBezTo>
                    <a:pt x="2087" y="298"/>
                    <a:pt x="2147" y="368"/>
                    <a:pt x="2230" y="398"/>
                  </a:cubicBezTo>
                  <a:cubicBezTo>
                    <a:pt x="2260" y="409"/>
                    <a:pt x="2292" y="415"/>
                    <a:pt x="2323" y="415"/>
                  </a:cubicBezTo>
                  <a:cubicBezTo>
                    <a:pt x="2383" y="415"/>
                    <a:pt x="2442" y="395"/>
                    <a:pt x="2490" y="358"/>
                  </a:cubicBezTo>
                  <a:cubicBezTo>
                    <a:pt x="2567" y="294"/>
                    <a:pt x="2620" y="204"/>
                    <a:pt x="2707" y="154"/>
                  </a:cubicBezTo>
                  <a:cubicBezTo>
                    <a:pt x="2731" y="142"/>
                    <a:pt x="2753" y="136"/>
                    <a:pt x="2773" y="136"/>
                  </a:cubicBezTo>
                  <a:cubicBezTo>
                    <a:pt x="2844" y="136"/>
                    <a:pt x="2893" y="202"/>
                    <a:pt x="2947" y="254"/>
                  </a:cubicBezTo>
                  <a:cubicBezTo>
                    <a:pt x="2999" y="304"/>
                    <a:pt x="3071" y="341"/>
                    <a:pt x="3145" y="341"/>
                  </a:cubicBezTo>
                  <a:cubicBezTo>
                    <a:pt x="3170" y="341"/>
                    <a:pt x="3195" y="337"/>
                    <a:pt x="3221" y="328"/>
                  </a:cubicBezTo>
                  <a:cubicBezTo>
                    <a:pt x="3267" y="308"/>
                    <a:pt x="3314" y="281"/>
                    <a:pt x="3357" y="251"/>
                  </a:cubicBezTo>
                  <a:cubicBezTo>
                    <a:pt x="3385" y="234"/>
                    <a:pt x="3427" y="198"/>
                    <a:pt x="3464" y="198"/>
                  </a:cubicBezTo>
                  <a:cubicBezTo>
                    <a:pt x="3472" y="198"/>
                    <a:pt x="3480" y="200"/>
                    <a:pt x="3487" y="204"/>
                  </a:cubicBezTo>
                  <a:cubicBezTo>
                    <a:pt x="3514" y="214"/>
                    <a:pt x="3531" y="251"/>
                    <a:pt x="3551" y="267"/>
                  </a:cubicBezTo>
                  <a:cubicBezTo>
                    <a:pt x="3584" y="301"/>
                    <a:pt x="3624" y="328"/>
                    <a:pt x="3671" y="341"/>
                  </a:cubicBezTo>
                  <a:cubicBezTo>
                    <a:pt x="3692" y="346"/>
                    <a:pt x="3711" y="349"/>
                    <a:pt x="3730" y="349"/>
                  </a:cubicBezTo>
                  <a:cubicBezTo>
                    <a:pt x="3803" y="349"/>
                    <a:pt x="3861" y="309"/>
                    <a:pt x="3914" y="247"/>
                  </a:cubicBezTo>
                  <a:cubicBezTo>
                    <a:pt x="3931" y="227"/>
                    <a:pt x="3951" y="211"/>
                    <a:pt x="3968" y="191"/>
                  </a:cubicBezTo>
                  <a:cubicBezTo>
                    <a:pt x="3984" y="171"/>
                    <a:pt x="4008" y="131"/>
                    <a:pt x="4038" y="117"/>
                  </a:cubicBezTo>
                  <a:cubicBezTo>
                    <a:pt x="4042" y="116"/>
                    <a:pt x="4047" y="115"/>
                    <a:pt x="4052" y="115"/>
                  </a:cubicBezTo>
                  <a:cubicBezTo>
                    <a:pt x="4084" y="115"/>
                    <a:pt x="4115" y="150"/>
                    <a:pt x="4141" y="167"/>
                  </a:cubicBezTo>
                  <a:cubicBezTo>
                    <a:pt x="4177" y="198"/>
                    <a:pt x="4221" y="213"/>
                    <a:pt x="4265" y="213"/>
                  </a:cubicBezTo>
                  <a:cubicBezTo>
                    <a:pt x="4307" y="213"/>
                    <a:pt x="4350" y="199"/>
                    <a:pt x="4384" y="171"/>
                  </a:cubicBezTo>
                  <a:cubicBezTo>
                    <a:pt x="4414" y="141"/>
                    <a:pt x="4448" y="117"/>
                    <a:pt x="4481" y="97"/>
                  </a:cubicBezTo>
                  <a:cubicBezTo>
                    <a:pt x="4492" y="93"/>
                    <a:pt x="4501" y="91"/>
                    <a:pt x="4510" y="91"/>
                  </a:cubicBezTo>
                  <a:cubicBezTo>
                    <a:pt x="4536" y="91"/>
                    <a:pt x="4557" y="107"/>
                    <a:pt x="4584" y="116"/>
                  </a:cubicBezTo>
                  <a:lnTo>
                    <a:pt x="4584" y="116"/>
                  </a:lnTo>
                  <a:cubicBezTo>
                    <a:pt x="4593" y="131"/>
                    <a:pt x="4609" y="141"/>
                    <a:pt x="4628" y="141"/>
                  </a:cubicBezTo>
                  <a:cubicBezTo>
                    <a:pt x="4629" y="141"/>
                    <a:pt x="4630" y="141"/>
                    <a:pt x="4631" y="141"/>
                  </a:cubicBezTo>
                  <a:cubicBezTo>
                    <a:pt x="4668" y="141"/>
                    <a:pt x="4667" y="81"/>
                    <a:pt x="4628" y="77"/>
                  </a:cubicBezTo>
                  <a:lnTo>
                    <a:pt x="4638" y="77"/>
                  </a:lnTo>
                  <a:cubicBezTo>
                    <a:pt x="4635" y="67"/>
                    <a:pt x="4625" y="57"/>
                    <a:pt x="4615" y="57"/>
                  </a:cubicBezTo>
                  <a:cubicBezTo>
                    <a:pt x="4598" y="51"/>
                    <a:pt x="4581" y="37"/>
                    <a:pt x="4561" y="31"/>
                  </a:cubicBezTo>
                  <a:cubicBezTo>
                    <a:pt x="4545" y="24"/>
                    <a:pt x="4525" y="24"/>
                    <a:pt x="4505" y="24"/>
                  </a:cubicBezTo>
                  <a:cubicBezTo>
                    <a:pt x="4471" y="27"/>
                    <a:pt x="4438" y="41"/>
                    <a:pt x="4411" y="64"/>
                  </a:cubicBezTo>
                  <a:cubicBezTo>
                    <a:pt x="4361" y="102"/>
                    <a:pt x="4319" y="148"/>
                    <a:pt x="4264" y="148"/>
                  </a:cubicBezTo>
                  <a:cubicBezTo>
                    <a:pt x="4246" y="148"/>
                    <a:pt x="4226" y="143"/>
                    <a:pt x="4204" y="131"/>
                  </a:cubicBezTo>
                  <a:cubicBezTo>
                    <a:pt x="4155" y="103"/>
                    <a:pt x="4107" y="50"/>
                    <a:pt x="4050" y="50"/>
                  </a:cubicBezTo>
                  <a:cubicBezTo>
                    <a:pt x="4039" y="50"/>
                    <a:pt x="4027" y="52"/>
                    <a:pt x="4014" y="57"/>
                  </a:cubicBezTo>
                  <a:cubicBezTo>
                    <a:pt x="3928" y="94"/>
                    <a:pt x="3891" y="204"/>
                    <a:pt x="3814" y="257"/>
                  </a:cubicBezTo>
                  <a:cubicBezTo>
                    <a:pt x="3788" y="277"/>
                    <a:pt x="3761" y="285"/>
                    <a:pt x="3735" y="285"/>
                  </a:cubicBezTo>
                  <a:cubicBezTo>
                    <a:pt x="3668" y="285"/>
                    <a:pt x="3603" y="231"/>
                    <a:pt x="3557" y="181"/>
                  </a:cubicBezTo>
                  <a:cubicBezTo>
                    <a:pt x="3530" y="149"/>
                    <a:pt x="3500" y="135"/>
                    <a:pt x="3467" y="135"/>
                  </a:cubicBezTo>
                  <a:cubicBezTo>
                    <a:pt x="3441" y="135"/>
                    <a:pt x="3414" y="144"/>
                    <a:pt x="3384" y="161"/>
                  </a:cubicBezTo>
                  <a:cubicBezTo>
                    <a:pt x="3303" y="201"/>
                    <a:pt x="3222" y="277"/>
                    <a:pt x="3132" y="277"/>
                  </a:cubicBezTo>
                  <a:cubicBezTo>
                    <a:pt x="3103" y="277"/>
                    <a:pt x="3074" y="269"/>
                    <a:pt x="3044" y="251"/>
                  </a:cubicBezTo>
                  <a:cubicBezTo>
                    <a:pt x="2970" y="204"/>
                    <a:pt x="2930" y="117"/>
                    <a:pt x="2847" y="84"/>
                  </a:cubicBezTo>
                  <a:cubicBezTo>
                    <a:pt x="2820" y="73"/>
                    <a:pt x="2796" y="68"/>
                    <a:pt x="2772" y="68"/>
                  </a:cubicBezTo>
                  <a:cubicBezTo>
                    <a:pt x="2605" y="68"/>
                    <a:pt x="2521" y="321"/>
                    <a:pt x="2360" y="348"/>
                  </a:cubicBezTo>
                  <a:cubicBezTo>
                    <a:pt x="2347" y="350"/>
                    <a:pt x="2335" y="351"/>
                    <a:pt x="2323" y="351"/>
                  </a:cubicBezTo>
                  <a:cubicBezTo>
                    <a:pt x="2236" y="351"/>
                    <a:pt x="2170" y="291"/>
                    <a:pt x="2100" y="241"/>
                  </a:cubicBezTo>
                  <a:cubicBezTo>
                    <a:pt x="2053" y="208"/>
                    <a:pt x="1998" y="180"/>
                    <a:pt x="1943" y="180"/>
                  </a:cubicBezTo>
                  <a:cubicBezTo>
                    <a:pt x="1920" y="180"/>
                    <a:pt x="1896" y="185"/>
                    <a:pt x="1873" y="197"/>
                  </a:cubicBezTo>
                  <a:cubicBezTo>
                    <a:pt x="1793" y="237"/>
                    <a:pt x="1740" y="348"/>
                    <a:pt x="1646" y="348"/>
                  </a:cubicBezTo>
                  <a:cubicBezTo>
                    <a:pt x="1645" y="348"/>
                    <a:pt x="1643" y="348"/>
                    <a:pt x="1641" y="348"/>
                  </a:cubicBezTo>
                  <a:cubicBezTo>
                    <a:pt x="1554" y="348"/>
                    <a:pt x="1502" y="264"/>
                    <a:pt x="1423" y="244"/>
                  </a:cubicBezTo>
                  <a:cubicBezTo>
                    <a:pt x="1405" y="239"/>
                    <a:pt x="1388" y="237"/>
                    <a:pt x="1371" y="237"/>
                  </a:cubicBezTo>
                  <a:cubicBezTo>
                    <a:pt x="1299" y="237"/>
                    <a:pt x="1236" y="278"/>
                    <a:pt x="1180" y="324"/>
                  </a:cubicBezTo>
                  <a:cubicBezTo>
                    <a:pt x="1156" y="350"/>
                    <a:pt x="1122" y="364"/>
                    <a:pt x="1088" y="364"/>
                  </a:cubicBezTo>
                  <a:cubicBezTo>
                    <a:pt x="1078" y="364"/>
                    <a:pt x="1069" y="363"/>
                    <a:pt x="1059" y="361"/>
                  </a:cubicBezTo>
                  <a:cubicBezTo>
                    <a:pt x="1003" y="344"/>
                    <a:pt x="956" y="308"/>
                    <a:pt x="923" y="257"/>
                  </a:cubicBezTo>
                  <a:cubicBezTo>
                    <a:pt x="860" y="166"/>
                    <a:pt x="795" y="71"/>
                    <a:pt x="669" y="71"/>
                  </a:cubicBezTo>
                  <a:cubicBezTo>
                    <a:pt x="667" y="71"/>
                    <a:pt x="665" y="71"/>
                    <a:pt x="663" y="71"/>
                  </a:cubicBezTo>
                  <a:cubicBezTo>
                    <a:pt x="572" y="77"/>
                    <a:pt x="489" y="159"/>
                    <a:pt x="400" y="159"/>
                  </a:cubicBezTo>
                  <a:cubicBezTo>
                    <a:pt x="388" y="159"/>
                    <a:pt x="375" y="158"/>
                    <a:pt x="362" y="154"/>
                  </a:cubicBezTo>
                  <a:cubicBezTo>
                    <a:pt x="296" y="137"/>
                    <a:pt x="259" y="71"/>
                    <a:pt x="209" y="31"/>
                  </a:cubicBezTo>
                  <a:cubicBezTo>
                    <a:pt x="182" y="10"/>
                    <a:pt x="151" y="0"/>
                    <a:pt x="1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1"/>
            <p:cNvSpPr/>
            <p:nvPr/>
          </p:nvSpPr>
          <p:spPr>
            <a:xfrm>
              <a:off x="5112916" y="2160107"/>
              <a:ext cx="102700" cy="39294"/>
            </a:xfrm>
            <a:custGeom>
              <a:rect b="b" l="l" r="r" t="t"/>
              <a:pathLst>
                <a:path extrusionOk="0" h="528" w="1380">
                  <a:moveTo>
                    <a:pt x="785" y="0"/>
                  </a:moveTo>
                  <a:cubicBezTo>
                    <a:pt x="680" y="0"/>
                    <a:pt x="584" y="68"/>
                    <a:pt x="474" y="68"/>
                  </a:cubicBezTo>
                  <a:cubicBezTo>
                    <a:pt x="432" y="68"/>
                    <a:pt x="389" y="62"/>
                    <a:pt x="345" y="62"/>
                  </a:cubicBezTo>
                  <a:cubicBezTo>
                    <a:pt x="324" y="62"/>
                    <a:pt x="302" y="63"/>
                    <a:pt x="281" y="68"/>
                  </a:cubicBezTo>
                  <a:cubicBezTo>
                    <a:pt x="251" y="74"/>
                    <a:pt x="224" y="84"/>
                    <a:pt x="194" y="98"/>
                  </a:cubicBezTo>
                  <a:cubicBezTo>
                    <a:pt x="161" y="108"/>
                    <a:pt x="124" y="121"/>
                    <a:pt x="91" y="138"/>
                  </a:cubicBezTo>
                  <a:cubicBezTo>
                    <a:pt x="34" y="171"/>
                    <a:pt x="1" y="211"/>
                    <a:pt x="8" y="278"/>
                  </a:cubicBezTo>
                  <a:cubicBezTo>
                    <a:pt x="18" y="351"/>
                    <a:pt x="51" y="421"/>
                    <a:pt x="54" y="495"/>
                  </a:cubicBezTo>
                  <a:cubicBezTo>
                    <a:pt x="54" y="516"/>
                    <a:pt x="70" y="527"/>
                    <a:pt x="86" y="527"/>
                  </a:cubicBezTo>
                  <a:cubicBezTo>
                    <a:pt x="102" y="527"/>
                    <a:pt x="118" y="516"/>
                    <a:pt x="118" y="495"/>
                  </a:cubicBezTo>
                  <a:lnTo>
                    <a:pt x="114" y="495"/>
                  </a:lnTo>
                  <a:cubicBezTo>
                    <a:pt x="108" y="428"/>
                    <a:pt x="94" y="361"/>
                    <a:pt x="74" y="298"/>
                  </a:cubicBezTo>
                  <a:cubicBezTo>
                    <a:pt x="61" y="261"/>
                    <a:pt x="78" y="218"/>
                    <a:pt x="111" y="201"/>
                  </a:cubicBezTo>
                  <a:cubicBezTo>
                    <a:pt x="144" y="184"/>
                    <a:pt x="178" y="171"/>
                    <a:pt x="211" y="161"/>
                  </a:cubicBezTo>
                  <a:cubicBezTo>
                    <a:pt x="241" y="148"/>
                    <a:pt x="268" y="138"/>
                    <a:pt x="298" y="128"/>
                  </a:cubicBezTo>
                  <a:cubicBezTo>
                    <a:pt x="311" y="126"/>
                    <a:pt x="324" y="125"/>
                    <a:pt x="338" y="125"/>
                  </a:cubicBezTo>
                  <a:cubicBezTo>
                    <a:pt x="351" y="125"/>
                    <a:pt x="364" y="126"/>
                    <a:pt x="378" y="128"/>
                  </a:cubicBezTo>
                  <a:cubicBezTo>
                    <a:pt x="400" y="131"/>
                    <a:pt x="422" y="132"/>
                    <a:pt x="444" y="132"/>
                  </a:cubicBezTo>
                  <a:cubicBezTo>
                    <a:pt x="489" y="132"/>
                    <a:pt x="533" y="127"/>
                    <a:pt x="578" y="118"/>
                  </a:cubicBezTo>
                  <a:cubicBezTo>
                    <a:pt x="635" y="94"/>
                    <a:pt x="695" y="78"/>
                    <a:pt x="755" y="64"/>
                  </a:cubicBezTo>
                  <a:cubicBezTo>
                    <a:pt x="760" y="64"/>
                    <a:pt x="764" y="64"/>
                    <a:pt x="769" y="64"/>
                  </a:cubicBezTo>
                  <a:cubicBezTo>
                    <a:pt x="842" y="64"/>
                    <a:pt x="902" y="109"/>
                    <a:pt x="968" y="138"/>
                  </a:cubicBezTo>
                  <a:cubicBezTo>
                    <a:pt x="1021" y="168"/>
                    <a:pt x="1081" y="188"/>
                    <a:pt x="1145" y="194"/>
                  </a:cubicBezTo>
                  <a:cubicBezTo>
                    <a:pt x="1218" y="191"/>
                    <a:pt x="1292" y="168"/>
                    <a:pt x="1352" y="128"/>
                  </a:cubicBezTo>
                  <a:cubicBezTo>
                    <a:pt x="1379" y="111"/>
                    <a:pt x="1363" y="69"/>
                    <a:pt x="1336" y="69"/>
                  </a:cubicBezTo>
                  <a:cubicBezTo>
                    <a:pt x="1330" y="69"/>
                    <a:pt x="1324" y="70"/>
                    <a:pt x="1318" y="74"/>
                  </a:cubicBezTo>
                  <a:cubicBezTo>
                    <a:pt x="1265" y="107"/>
                    <a:pt x="1212" y="128"/>
                    <a:pt x="1155" y="128"/>
                  </a:cubicBezTo>
                  <a:cubicBezTo>
                    <a:pt x="1129" y="128"/>
                    <a:pt x="1103" y="124"/>
                    <a:pt x="1075" y="114"/>
                  </a:cubicBezTo>
                  <a:cubicBezTo>
                    <a:pt x="998" y="88"/>
                    <a:pt x="931" y="38"/>
                    <a:pt x="855" y="11"/>
                  </a:cubicBezTo>
                  <a:cubicBezTo>
                    <a:pt x="831" y="3"/>
                    <a:pt x="808" y="0"/>
                    <a:pt x="78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1"/>
            <p:cNvSpPr/>
            <p:nvPr/>
          </p:nvSpPr>
          <p:spPr>
            <a:xfrm>
              <a:off x="5139633" y="2137334"/>
              <a:ext cx="91537" cy="32522"/>
            </a:xfrm>
            <a:custGeom>
              <a:rect b="b" l="l" r="r" t="t"/>
              <a:pathLst>
                <a:path extrusionOk="0" h="437" w="1230">
                  <a:moveTo>
                    <a:pt x="1056" y="0"/>
                  </a:moveTo>
                  <a:cubicBezTo>
                    <a:pt x="1006" y="0"/>
                    <a:pt x="959" y="10"/>
                    <a:pt x="916" y="33"/>
                  </a:cubicBezTo>
                  <a:cubicBezTo>
                    <a:pt x="864" y="54"/>
                    <a:pt x="809" y="65"/>
                    <a:pt x="755" y="65"/>
                  </a:cubicBezTo>
                  <a:cubicBezTo>
                    <a:pt x="728" y="65"/>
                    <a:pt x="702" y="62"/>
                    <a:pt x="676" y="57"/>
                  </a:cubicBezTo>
                  <a:cubicBezTo>
                    <a:pt x="592" y="47"/>
                    <a:pt x="516" y="27"/>
                    <a:pt x="432" y="20"/>
                  </a:cubicBezTo>
                  <a:cubicBezTo>
                    <a:pt x="413" y="19"/>
                    <a:pt x="394" y="18"/>
                    <a:pt x="375" y="18"/>
                  </a:cubicBezTo>
                  <a:cubicBezTo>
                    <a:pt x="291" y="18"/>
                    <a:pt x="208" y="34"/>
                    <a:pt x="142" y="93"/>
                  </a:cubicBezTo>
                  <a:cubicBezTo>
                    <a:pt x="65" y="170"/>
                    <a:pt x="35" y="294"/>
                    <a:pt x="9" y="397"/>
                  </a:cubicBezTo>
                  <a:cubicBezTo>
                    <a:pt x="1" y="421"/>
                    <a:pt x="19" y="437"/>
                    <a:pt x="38" y="437"/>
                  </a:cubicBezTo>
                  <a:cubicBezTo>
                    <a:pt x="51" y="437"/>
                    <a:pt x="63" y="430"/>
                    <a:pt x="69" y="414"/>
                  </a:cubicBezTo>
                  <a:cubicBezTo>
                    <a:pt x="92" y="324"/>
                    <a:pt x="115" y="214"/>
                    <a:pt x="186" y="144"/>
                  </a:cubicBezTo>
                  <a:cubicBezTo>
                    <a:pt x="232" y="94"/>
                    <a:pt x="305" y="81"/>
                    <a:pt x="378" y="81"/>
                  </a:cubicBezTo>
                  <a:cubicBezTo>
                    <a:pt x="409" y="81"/>
                    <a:pt x="440" y="84"/>
                    <a:pt x="469" y="87"/>
                  </a:cubicBezTo>
                  <a:cubicBezTo>
                    <a:pt x="570" y="96"/>
                    <a:pt x="667" y="128"/>
                    <a:pt x="765" y="128"/>
                  </a:cubicBezTo>
                  <a:cubicBezTo>
                    <a:pt x="804" y="128"/>
                    <a:pt x="843" y="123"/>
                    <a:pt x="883" y="110"/>
                  </a:cubicBezTo>
                  <a:cubicBezTo>
                    <a:pt x="926" y="93"/>
                    <a:pt x="969" y="77"/>
                    <a:pt x="1013" y="67"/>
                  </a:cubicBezTo>
                  <a:cubicBezTo>
                    <a:pt x="1021" y="65"/>
                    <a:pt x="1028" y="64"/>
                    <a:pt x="1036" y="64"/>
                  </a:cubicBezTo>
                  <a:cubicBezTo>
                    <a:pt x="1087" y="64"/>
                    <a:pt x="1125" y="102"/>
                    <a:pt x="1163" y="137"/>
                  </a:cubicBezTo>
                  <a:cubicBezTo>
                    <a:pt x="1169" y="143"/>
                    <a:pt x="1177" y="145"/>
                    <a:pt x="1184" y="145"/>
                  </a:cubicBezTo>
                  <a:cubicBezTo>
                    <a:pt x="1208" y="145"/>
                    <a:pt x="1229" y="114"/>
                    <a:pt x="1206" y="93"/>
                  </a:cubicBezTo>
                  <a:cubicBezTo>
                    <a:pt x="1166" y="47"/>
                    <a:pt x="1116" y="13"/>
                    <a:pt x="10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1"/>
            <p:cNvSpPr/>
            <p:nvPr/>
          </p:nvSpPr>
          <p:spPr>
            <a:xfrm>
              <a:off x="5237048" y="2141204"/>
              <a:ext cx="190887" cy="28726"/>
            </a:xfrm>
            <a:custGeom>
              <a:rect b="b" l="l" r="r" t="t"/>
              <a:pathLst>
                <a:path extrusionOk="0" h="386" w="2565">
                  <a:moveTo>
                    <a:pt x="225" y="0"/>
                  </a:moveTo>
                  <a:cubicBezTo>
                    <a:pt x="161" y="0"/>
                    <a:pt x="97" y="11"/>
                    <a:pt x="34" y="35"/>
                  </a:cubicBezTo>
                  <a:cubicBezTo>
                    <a:pt x="1" y="47"/>
                    <a:pt x="11" y="97"/>
                    <a:pt x="40" y="97"/>
                  </a:cubicBezTo>
                  <a:cubicBezTo>
                    <a:pt x="43" y="97"/>
                    <a:pt x="47" y="96"/>
                    <a:pt x="50" y="95"/>
                  </a:cubicBezTo>
                  <a:cubicBezTo>
                    <a:pt x="110" y="72"/>
                    <a:pt x="168" y="63"/>
                    <a:pt x="226" y="63"/>
                  </a:cubicBezTo>
                  <a:cubicBezTo>
                    <a:pt x="474" y="63"/>
                    <a:pt x="703" y="242"/>
                    <a:pt x="931" y="332"/>
                  </a:cubicBezTo>
                  <a:cubicBezTo>
                    <a:pt x="1014" y="364"/>
                    <a:pt x="1102" y="385"/>
                    <a:pt x="1191" y="385"/>
                  </a:cubicBezTo>
                  <a:cubicBezTo>
                    <a:pt x="1248" y="385"/>
                    <a:pt x="1306" y="376"/>
                    <a:pt x="1361" y="355"/>
                  </a:cubicBezTo>
                  <a:cubicBezTo>
                    <a:pt x="1551" y="278"/>
                    <a:pt x="1708" y="122"/>
                    <a:pt x="1911" y="82"/>
                  </a:cubicBezTo>
                  <a:cubicBezTo>
                    <a:pt x="1931" y="77"/>
                    <a:pt x="1951" y="75"/>
                    <a:pt x="1971" y="75"/>
                  </a:cubicBezTo>
                  <a:cubicBezTo>
                    <a:pt x="2012" y="75"/>
                    <a:pt x="2053" y="85"/>
                    <a:pt x="2091" y="105"/>
                  </a:cubicBezTo>
                  <a:cubicBezTo>
                    <a:pt x="2131" y="125"/>
                    <a:pt x="2172" y="152"/>
                    <a:pt x="2215" y="172"/>
                  </a:cubicBezTo>
                  <a:cubicBezTo>
                    <a:pt x="2245" y="188"/>
                    <a:pt x="2279" y="196"/>
                    <a:pt x="2312" y="196"/>
                  </a:cubicBezTo>
                  <a:cubicBezTo>
                    <a:pt x="2327" y="196"/>
                    <a:pt x="2341" y="195"/>
                    <a:pt x="2355" y="192"/>
                  </a:cubicBezTo>
                  <a:cubicBezTo>
                    <a:pt x="2415" y="178"/>
                    <a:pt x="2475" y="158"/>
                    <a:pt x="2532" y="135"/>
                  </a:cubicBezTo>
                  <a:cubicBezTo>
                    <a:pt x="2565" y="123"/>
                    <a:pt x="2557" y="73"/>
                    <a:pt x="2526" y="73"/>
                  </a:cubicBezTo>
                  <a:cubicBezTo>
                    <a:pt x="2523" y="73"/>
                    <a:pt x="2519" y="74"/>
                    <a:pt x="2515" y="75"/>
                  </a:cubicBezTo>
                  <a:cubicBezTo>
                    <a:pt x="2468" y="92"/>
                    <a:pt x="2422" y="112"/>
                    <a:pt x="2375" y="125"/>
                  </a:cubicBezTo>
                  <a:cubicBezTo>
                    <a:pt x="2357" y="130"/>
                    <a:pt x="2338" y="133"/>
                    <a:pt x="2320" y="133"/>
                  </a:cubicBezTo>
                  <a:cubicBezTo>
                    <a:pt x="2281" y="133"/>
                    <a:pt x="2243" y="121"/>
                    <a:pt x="2212" y="98"/>
                  </a:cubicBezTo>
                  <a:cubicBezTo>
                    <a:pt x="2134" y="59"/>
                    <a:pt x="2063" y="11"/>
                    <a:pt x="1977" y="11"/>
                  </a:cubicBezTo>
                  <a:cubicBezTo>
                    <a:pt x="1974" y="11"/>
                    <a:pt x="1971" y="11"/>
                    <a:pt x="1968" y="11"/>
                  </a:cubicBezTo>
                  <a:cubicBezTo>
                    <a:pt x="1761" y="18"/>
                    <a:pt x="1591" y="168"/>
                    <a:pt x="1418" y="258"/>
                  </a:cubicBezTo>
                  <a:cubicBezTo>
                    <a:pt x="1341" y="300"/>
                    <a:pt x="1255" y="321"/>
                    <a:pt x="1169" y="321"/>
                  </a:cubicBezTo>
                  <a:cubicBezTo>
                    <a:pt x="1098" y="321"/>
                    <a:pt x="1027" y="307"/>
                    <a:pt x="961" y="278"/>
                  </a:cubicBezTo>
                  <a:cubicBezTo>
                    <a:pt x="814" y="222"/>
                    <a:pt x="677" y="132"/>
                    <a:pt x="531" y="71"/>
                  </a:cubicBezTo>
                  <a:cubicBezTo>
                    <a:pt x="432" y="28"/>
                    <a:pt x="329" y="0"/>
                    <a:pt x="22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1"/>
            <p:cNvSpPr/>
            <p:nvPr/>
          </p:nvSpPr>
          <p:spPr>
            <a:xfrm>
              <a:off x="5395264" y="2129818"/>
              <a:ext cx="75760" cy="52466"/>
            </a:xfrm>
            <a:custGeom>
              <a:rect b="b" l="l" r="r" t="t"/>
              <a:pathLst>
                <a:path extrusionOk="0" h="705" w="1018">
                  <a:moveTo>
                    <a:pt x="496" y="0"/>
                  </a:moveTo>
                  <a:cubicBezTo>
                    <a:pt x="434" y="0"/>
                    <a:pt x="369" y="31"/>
                    <a:pt x="316" y="58"/>
                  </a:cubicBezTo>
                  <a:cubicBezTo>
                    <a:pt x="226" y="104"/>
                    <a:pt x="136" y="181"/>
                    <a:pt x="32" y="208"/>
                  </a:cubicBezTo>
                  <a:cubicBezTo>
                    <a:pt x="1" y="220"/>
                    <a:pt x="11" y="268"/>
                    <a:pt x="43" y="268"/>
                  </a:cubicBezTo>
                  <a:cubicBezTo>
                    <a:pt x="45" y="268"/>
                    <a:pt x="47" y="268"/>
                    <a:pt x="49" y="268"/>
                  </a:cubicBezTo>
                  <a:lnTo>
                    <a:pt x="52" y="265"/>
                  </a:lnTo>
                  <a:cubicBezTo>
                    <a:pt x="129" y="238"/>
                    <a:pt x="206" y="198"/>
                    <a:pt x="272" y="151"/>
                  </a:cubicBezTo>
                  <a:cubicBezTo>
                    <a:pt x="333" y="118"/>
                    <a:pt x="415" y="63"/>
                    <a:pt x="490" y="63"/>
                  </a:cubicBezTo>
                  <a:cubicBezTo>
                    <a:pt x="497" y="63"/>
                    <a:pt x="505" y="63"/>
                    <a:pt x="512" y="64"/>
                  </a:cubicBezTo>
                  <a:cubicBezTo>
                    <a:pt x="602" y="78"/>
                    <a:pt x="606" y="224"/>
                    <a:pt x="609" y="298"/>
                  </a:cubicBezTo>
                  <a:cubicBezTo>
                    <a:pt x="609" y="368"/>
                    <a:pt x="622" y="401"/>
                    <a:pt x="689" y="431"/>
                  </a:cubicBezTo>
                  <a:cubicBezTo>
                    <a:pt x="746" y="455"/>
                    <a:pt x="803" y="481"/>
                    <a:pt x="853" y="518"/>
                  </a:cubicBezTo>
                  <a:cubicBezTo>
                    <a:pt x="899" y="561"/>
                    <a:pt x="936" y="618"/>
                    <a:pt x="949" y="681"/>
                  </a:cubicBezTo>
                  <a:cubicBezTo>
                    <a:pt x="955" y="697"/>
                    <a:pt x="967" y="704"/>
                    <a:pt x="980" y="704"/>
                  </a:cubicBezTo>
                  <a:cubicBezTo>
                    <a:pt x="999" y="704"/>
                    <a:pt x="1017" y="689"/>
                    <a:pt x="1009" y="665"/>
                  </a:cubicBezTo>
                  <a:cubicBezTo>
                    <a:pt x="979" y="555"/>
                    <a:pt x="906" y="465"/>
                    <a:pt x="803" y="415"/>
                  </a:cubicBezTo>
                  <a:cubicBezTo>
                    <a:pt x="769" y="398"/>
                    <a:pt x="699" y="385"/>
                    <a:pt x="676" y="355"/>
                  </a:cubicBezTo>
                  <a:cubicBezTo>
                    <a:pt x="662" y="335"/>
                    <a:pt x="669" y="295"/>
                    <a:pt x="669" y="275"/>
                  </a:cubicBezTo>
                  <a:cubicBezTo>
                    <a:pt x="666" y="184"/>
                    <a:pt x="649" y="58"/>
                    <a:pt x="562" y="14"/>
                  </a:cubicBezTo>
                  <a:cubicBezTo>
                    <a:pt x="541" y="5"/>
                    <a:pt x="519" y="0"/>
                    <a:pt x="4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1"/>
            <p:cNvSpPr/>
            <p:nvPr/>
          </p:nvSpPr>
          <p:spPr>
            <a:xfrm>
              <a:off x="5395041" y="2173874"/>
              <a:ext cx="80597" cy="27014"/>
            </a:xfrm>
            <a:custGeom>
              <a:rect b="b" l="l" r="r" t="t"/>
              <a:pathLst>
                <a:path extrusionOk="0" h="363" w="1083">
                  <a:moveTo>
                    <a:pt x="899" y="1"/>
                  </a:moveTo>
                  <a:cubicBezTo>
                    <a:pt x="863" y="1"/>
                    <a:pt x="827" y="8"/>
                    <a:pt x="796" y="16"/>
                  </a:cubicBezTo>
                  <a:cubicBezTo>
                    <a:pt x="736" y="33"/>
                    <a:pt x="679" y="56"/>
                    <a:pt x="619" y="66"/>
                  </a:cubicBezTo>
                  <a:cubicBezTo>
                    <a:pt x="604" y="69"/>
                    <a:pt x="589" y="70"/>
                    <a:pt x="575" y="70"/>
                  </a:cubicBezTo>
                  <a:cubicBezTo>
                    <a:pt x="520" y="70"/>
                    <a:pt x="465" y="53"/>
                    <a:pt x="412" y="43"/>
                  </a:cubicBezTo>
                  <a:cubicBezTo>
                    <a:pt x="355" y="31"/>
                    <a:pt x="300" y="24"/>
                    <a:pt x="246" y="24"/>
                  </a:cubicBezTo>
                  <a:cubicBezTo>
                    <a:pt x="173" y="24"/>
                    <a:pt x="101" y="38"/>
                    <a:pt x="29" y="76"/>
                  </a:cubicBezTo>
                  <a:cubicBezTo>
                    <a:pt x="0" y="93"/>
                    <a:pt x="17" y="134"/>
                    <a:pt x="46" y="134"/>
                  </a:cubicBezTo>
                  <a:cubicBezTo>
                    <a:pt x="51" y="134"/>
                    <a:pt x="56" y="132"/>
                    <a:pt x="62" y="129"/>
                  </a:cubicBezTo>
                  <a:cubicBezTo>
                    <a:pt x="121" y="97"/>
                    <a:pt x="181" y="85"/>
                    <a:pt x="242" y="85"/>
                  </a:cubicBezTo>
                  <a:cubicBezTo>
                    <a:pt x="294" y="85"/>
                    <a:pt x="347" y="94"/>
                    <a:pt x="402" y="106"/>
                  </a:cubicBezTo>
                  <a:cubicBezTo>
                    <a:pt x="455" y="119"/>
                    <a:pt x="512" y="129"/>
                    <a:pt x="565" y="133"/>
                  </a:cubicBezTo>
                  <a:cubicBezTo>
                    <a:pt x="612" y="133"/>
                    <a:pt x="655" y="126"/>
                    <a:pt x="696" y="109"/>
                  </a:cubicBezTo>
                  <a:cubicBezTo>
                    <a:pt x="747" y="95"/>
                    <a:pt x="828" y="58"/>
                    <a:pt x="895" y="58"/>
                  </a:cubicBezTo>
                  <a:cubicBezTo>
                    <a:pt x="923" y="58"/>
                    <a:pt x="949" y="65"/>
                    <a:pt x="969" y="83"/>
                  </a:cubicBezTo>
                  <a:cubicBezTo>
                    <a:pt x="1039" y="139"/>
                    <a:pt x="946" y="263"/>
                    <a:pt x="899" y="310"/>
                  </a:cubicBezTo>
                  <a:cubicBezTo>
                    <a:pt x="876" y="332"/>
                    <a:pt x="898" y="363"/>
                    <a:pt x="921" y="363"/>
                  </a:cubicBezTo>
                  <a:cubicBezTo>
                    <a:pt x="928" y="363"/>
                    <a:pt x="936" y="360"/>
                    <a:pt x="942" y="353"/>
                  </a:cubicBezTo>
                  <a:cubicBezTo>
                    <a:pt x="1006" y="289"/>
                    <a:pt x="1082" y="186"/>
                    <a:pt x="1049" y="93"/>
                  </a:cubicBezTo>
                  <a:cubicBezTo>
                    <a:pt x="1026" y="22"/>
                    <a:pt x="964" y="1"/>
                    <a:pt x="8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1"/>
            <p:cNvSpPr/>
            <p:nvPr/>
          </p:nvSpPr>
          <p:spPr>
            <a:xfrm>
              <a:off x="5260044" y="2180721"/>
              <a:ext cx="129193" cy="15479"/>
            </a:xfrm>
            <a:custGeom>
              <a:rect b="b" l="l" r="r" t="t"/>
              <a:pathLst>
                <a:path extrusionOk="0" h="208" w="1736">
                  <a:moveTo>
                    <a:pt x="1696" y="1"/>
                  </a:moveTo>
                  <a:cubicBezTo>
                    <a:pt x="1420" y="4"/>
                    <a:pt x="1162" y="125"/>
                    <a:pt x="889" y="125"/>
                  </a:cubicBezTo>
                  <a:cubicBezTo>
                    <a:pt x="861" y="125"/>
                    <a:pt x="833" y="124"/>
                    <a:pt x="805" y="121"/>
                  </a:cubicBezTo>
                  <a:cubicBezTo>
                    <a:pt x="665" y="107"/>
                    <a:pt x="532" y="64"/>
                    <a:pt x="392" y="51"/>
                  </a:cubicBezTo>
                  <a:cubicBezTo>
                    <a:pt x="371" y="48"/>
                    <a:pt x="351" y="47"/>
                    <a:pt x="330" y="47"/>
                  </a:cubicBezTo>
                  <a:cubicBezTo>
                    <a:pt x="220" y="47"/>
                    <a:pt x="112" y="84"/>
                    <a:pt x="25" y="154"/>
                  </a:cubicBezTo>
                  <a:cubicBezTo>
                    <a:pt x="1" y="175"/>
                    <a:pt x="24" y="208"/>
                    <a:pt x="49" y="208"/>
                  </a:cubicBezTo>
                  <a:cubicBezTo>
                    <a:pt x="56" y="208"/>
                    <a:pt x="62" y="206"/>
                    <a:pt x="68" y="201"/>
                  </a:cubicBezTo>
                  <a:cubicBezTo>
                    <a:pt x="152" y="134"/>
                    <a:pt x="244" y="112"/>
                    <a:pt x="339" y="112"/>
                  </a:cubicBezTo>
                  <a:cubicBezTo>
                    <a:pt x="509" y="112"/>
                    <a:pt x="689" y="181"/>
                    <a:pt x="855" y="187"/>
                  </a:cubicBezTo>
                  <a:cubicBezTo>
                    <a:pt x="866" y="188"/>
                    <a:pt x="876" y="188"/>
                    <a:pt x="886" y="188"/>
                  </a:cubicBezTo>
                  <a:cubicBezTo>
                    <a:pt x="1161" y="188"/>
                    <a:pt x="1419" y="64"/>
                    <a:pt x="1696" y="61"/>
                  </a:cubicBezTo>
                  <a:cubicBezTo>
                    <a:pt x="1736" y="61"/>
                    <a:pt x="1736" y="1"/>
                    <a:pt x="169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1"/>
            <p:cNvSpPr/>
            <p:nvPr/>
          </p:nvSpPr>
          <p:spPr>
            <a:xfrm>
              <a:off x="5237569" y="2188461"/>
              <a:ext cx="9749" cy="6251"/>
            </a:xfrm>
            <a:custGeom>
              <a:rect b="b" l="l" r="r" t="t"/>
              <a:pathLst>
                <a:path extrusionOk="0" h="84" w="131">
                  <a:moveTo>
                    <a:pt x="100" y="0"/>
                  </a:moveTo>
                  <a:cubicBezTo>
                    <a:pt x="90" y="0"/>
                    <a:pt x="83" y="3"/>
                    <a:pt x="77" y="10"/>
                  </a:cubicBezTo>
                  <a:lnTo>
                    <a:pt x="67" y="17"/>
                  </a:lnTo>
                  <a:lnTo>
                    <a:pt x="73" y="10"/>
                  </a:lnTo>
                  <a:lnTo>
                    <a:pt x="73" y="10"/>
                  </a:lnTo>
                  <a:cubicBezTo>
                    <a:pt x="70" y="13"/>
                    <a:pt x="65" y="16"/>
                    <a:pt x="61" y="19"/>
                  </a:cubicBezTo>
                  <a:lnTo>
                    <a:pt x="61" y="19"/>
                  </a:lnTo>
                  <a:cubicBezTo>
                    <a:pt x="58" y="20"/>
                    <a:pt x="55" y="20"/>
                    <a:pt x="50" y="20"/>
                  </a:cubicBezTo>
                  <a:lnTo>
                    <a:pt x="37" y="20"/>
                  </a:lnTo>
                  <a:cubicBezTo>
                    <a:pt x="27" y="20"/>
                    <a:pt x="20" y="23"/>
                    <a:pt x="13" y="30"/>
                  </a:cubicBezTo>
                  <a:cubicBezTo>
                    <a:pt x="0" y="43"/>
                    <a:pt x="0" y="63"/>
                    <a:pt x="13" y="73"/>
                  </a:cubicBezTo>
                  <a:cubicBezTo>
                    <a:pt x="20" y="80"/>
                    <a:pt x="27" y="83"/>
                    <a:pt x="37" y="83"/>
                  </a:cubicBezTo>
                  <a:cubicBezTo>
                    <a:pt x="50" y="83"/>
                    <a:pt x="63" y="83"/>
                    <a:pt x="77" y="80"/>
                  </a:cubicBezTo>
                  <a:cubicBezTo>
                    <a:pt x="93" y="73"/>
                    <a:pt x="110" y="67"/>
                    <a:pt x="120" y="53"/>
                  </a:cubicBezTo>
                  <a:cubicBezTo>
                    <a:pt x="127" y="47"/>
                    <a:pt x="130" y="40"/>
                    <a:pt x="130" y="30"/>
                  </a:cubicBezTo>
                  <a:cubicBezTo>
                    <a:pt x="130" y="13"/>
                    <a:pt x="117" y="0"/>
                    <a:pt x="10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1"/>
            <p:cNvSpPr/>
            <p:nvPr/>
          </p:nvSpPr>
          <p:spPr>
            <a:xfrm>
              <a:off x="5222164" y="2188461"/>
              <a:ext cx="6549" cy="6251"/>
            </a:xfrm>
            <a:custGeom>
              <a:rect b="b" l="l" r="r" t="t"/>
              <a:pathLst>
                <a:path extrusionOk="0" h="84" w="88">
                  <a:moveTo>
                    <a:pt x="47" y="0"/>
                  </a:moveTo>
                  <a:cubicBezTo>
                    <a:pt x="40" y="3"/>
                    <a:pt x="37" y="3"/>
                    <a:pt x="34" y="10"/>
                  </a:cubicBezTo>
                  <a:lnTo>
                    <a:pt x="10" y="30"/>
                  </a:lnTo>
                  <a:cubicBezTo>
                    <a:pt x="7" y="33"/>
                    <a:pt x="7" y="37"/>
                    <a:pt x="4" y="40"/>
                  </a:cubicBezTo>
                  <a:cubicBezTo>
                    <a:pt x="0" y="47"/>
                    <a:pt x="0" y="57"/>
                    <a:pt x="4" y="63"/>
                  </a:cubicBezTo>
                  <a:cubicBezTo>
                    <a:pt x="7" y="67"/>
                    <a:pt x="7" y="70"/>
                    <a:pt x="10" y="73"/>
                  </a:cubicBezTo>
                  <a:lnTo>
                    <a:pt x="17" y="80"/>
                  </a:lnTo>
                  <a:cubicBezTo>
                    <a:pt x="24" y="80"/>
                    <a:pt x="27" y="83"/>
                    <a:pt x="34" y="83"/>
                  </a:cubicBezTo>
                  <a:lnTo>
                    <a:pt x="44" y="83"/>
                  </a:lnTo>
                  <a:cubicBezTo>
                    <a:pt x="47" y="80"/>
                    <a:pt x="50" y="80"/>
                    <a:pt x="57" y="73"/>
                  </a:cubicBezTo>
                  <a:lnTo>
                    <a:pt x="64" y="63"/>
                  </a:lnTo>
                  <a:lnTo>
                    <a:pt x="77" y="53"/>
                  </a:lnTo>
                  <a:cubicBezTo>
                    <a:pt x="80" y="50"/>
                    <a:pt x="80" y="47"/>
                    <a:pt x="84" y="43"/>
                  </a:cubicBezTo>
                  <a:cubicBezTo>
                    <a:pt x="87" y="37"/>
                    <a:pt x="87" y="27"/>
                    <a:pt x="84" y="20"/>
                  </a:cubicBezTo>
                  <a:cubicBezTo>
                    <a:pt x="80" y="17"/>
                    <a:pt x="80" y="13"/>
                    <a:pt x="77" y="10"/>
                  </a:cubicBezTo>
                  <a:lnTo>
                    <a:pt x="70" y="7"/>
                  </a:lnTo>
                  <a:cubicBezTo>
                    <a:pt x="67" y="3"/>
                    <a:pt x="60"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1"/>
            <p:cNvSpPr/>
            <p:nvPr/>
          </p:nvSpPr>
          <p:spPr>
            <a:xfrm>
              <a:off x="5164042" y="2107120"/>
              <a:ext cx="86997" cy="34977"/>
            </a:xfrm>
            <a:custGeom>
              <a:rect b="b" l="l" r="r" t="t"/>
              <a:pathLst>
                <a:path extrusionOk="0" h="470" w="1169">
                  <a:moveTo>
                    <a:pt x="394" y="1"/>
                  </a:moveTo>
                  <a:cubicBezTo>
                    <a:pt x="369" y="1"/>
                    <a:pt x="344" y="4"/>
                    <a:pt x="318" y="13"/>
                  </a:cubicBezTo>
                  <a:cubicBezTo>
                    <a:pt x="231" y="39"/>
                    <a:pt x="181" y="113"/>
                    <a:pt x="148" y="189"/>
                  </a:cubicBezTo>
                  <a:cubicBezTo>
                    <a:pt x="114" y="266"/>
                    <a:pt x="94" y="359"/>
                    <a:pt x="28" y="409"/>
                  </a:cubicBezTo>
                  <a:cubicBezTo>
                    <a:pt x="0" y="428"/>
                    <a:pt x="18" y="470"/>
                    <a:pt x="41" y="470"/>
                  </a:cubicBezTo>
                  <a:cubicBezTo>
                    <a:pt x="46" y="470"/>
                    <a:pt x="52" y="468"/>
                    <a:pt x="58" y="463"/>
                  </a:cubicBezTo>
                  <a:lnTo>
                    <a:pt x="61" y="463"/>
                  </a:lnTo>
                  <a:cubicBezTo>
                    <a:pt x="124" y="413"/>
                    <a:pt x="154" y="339"/>
                    <a:pt x="184" y="266"/>
                  </a:cubicBezTo>
                  <a:cubicBezTo>
                    <a:pt x="214" y="193"/>
                    <a:pt x="251" y="99"/>
                    <a:pt x="334" y="73"/>
                  </a:cubicBezTo>
                  <a:cubicBezTo>
                    <a:pt x="356" y="66"/>
                    <a:pt x="376" y="63"/>
                    <a:pt x="397" y="63"/>
                  </a:cubicBezTo>
                  <a:cubicBezTo>
                    <a:pt x="507" y="63"/>
                    <a:pt x="605" y="150"/>
                    <a:pt x="701" y="193"/>
                  </a:cubicBezTo>
                  <a:cubicBezTo>
                    <a:pt x="741" y="207"/>
                    <a:pt x="781" y="215"/>
                    <a:pt x="822" y="215"/>
                  </a:cubicBezTo>
                  <a:cubicBezTo>
                    <a:pt x="846" y="215"/>
                    <a:pt x="871" y="212"/>
                    <a:pt x="895" y="206"/>
                  </a:cubicBezTo>
                  <a:cubicBezTo>
                    <a:pt x="971" y="179"/>
                    <a:pt x="1048" y="163"/>
                    <a:pt x="1128" y="156"/>
                  </a:cubicBezTo>
                  <a:cubicBezTo>
                    <a:pt x="1168" y="156"/>
                    <a:pt x="1168" y="93"/>
                    <a:pt x="1128" y="93"/>
                  </a:cubicBezTo>
                  <a:cubicBezTo>
                    <a:pt x="1048" y="99"/>
                    <a:pt x="971" y="116"/>
                    <a:pt x="895" y="139"/>
                  </a:cubicBezTo>
                  <a:cubicBezTo>
                    <a:pt x="868" y="148"/>
                    <a:pt x="840" y="153"/>
                    <a:pt x="812" y="153"/>
                  </a:cubicBezTo>
                  <a:cubicBezTo>
                    <a:pt x="798" y="153"/>
                    <a:pt x="785" y="152"/>
                    <a:pt x="771" y="149"/>
                  </a:cubicBezTo>
                  <a:cubicBezTo>
                    <a:pt x="731" y="139"/>
                    <a:pt x="695" y="123"/>
                    <a:pt x="661" y="103"/>
                  </a:cubicBezTo>
                  <a:cubicBezTo>
                    <a:pt x="576" y="55"/>
                    <a:pt x="489" y="1"/>
                    <a:pt x="3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1"/>
            <p:cNvSpPr/>
            <p:nvPr/>
          </p:nvSpPr>
          <p:spPr>
            <a:xfrm>
              <a:off x="5231095" y="2103175"/>
              <a:ext cx="160003" cy="20093"/>
            </a:xfrm>
            <a:custGeom>
              <a:rect b="b" l="l" r="r" t="t"/>
              <a:pathLst>
                <a:path extrusionOk="0" h="270" w="2150">
                  <a:moveTo>
                    <a:pt x="1832" y="1"/>
                  </a:moveTo>
                  <a:cubicBezTo>
                    <a:pt x="1809" y="1"/>
                    <a:pt x="1785" y="2"/>
                    <a:pt x="1761" y="6"/>
                  </a:cubicBezTo>
                  <a:cubicBezTo>
                    <a:pt x="1641" y="26"/>
                    <a:pt x="1548" y="102"/>
                    <a:pt x="1444" y="159"/>
                  </a:cubicBezTo>
                  <a:cubicBezTo>
                    <a:pt x="1386" y="193"/>
                    <a:pt x="1323" y="205"/>
                    <a:pt x="1260" y="205"/>
                  </a:cubicBezTo>
                  <a:cubicBezTo>
                    <a:pt x="1180" y="205"/>
                    <a:pt x="1098" y="185"/>
                    <a:pt x="1021" y="162"/>
                  </a:cubicBezTo>
                  <a:cubicBezTo>
                    <a:pt x="951" y="142"/>
                    <a:pt x="884" y="119"/>
                    <a:pt x="814" y="102"/>
                  </a:cubicBezTo>
                  <a:cubicBezTo>
                    <a:pt x="744" y="86"/>
                    <a:pt x="671" y="72"/>
                    <a:pt x="597" y="69"/>
                  </a:cubicBezTo>
                  <a:cubicBezTo>
                    <a:pt x="551" y="64"/>
                    <a:pt x="504" y="61"/>
                    <a:pt x="457" y="61"/>
                  </a:cubicBezTo>
                  <a:cubicBezTo>
                    <a:pt x="411" y="61"/>
                    <a:pt x="364" y="64"/>
                    <a:pt x="317" y="69"/>
                  </a:cubicBezTo>
                  <a:cubicBezTo>
                    <a:pt x="224" y="79"/>
                    <a:pt x="137" y="122"/>
                    <a:pt x="40" y="126"/>
                  </a:cubicBezTo>
                  <a:cubicBezTo>
                    <a:pt x="0" y="126"/>
                    <a:pt x="0" y="189"/>
                    <a:pt x="40" y="189"/>
                  </a:cubicBezTo>
                  <a:cubicBezTo>
                    <a:pt x="147" y="186"/>
                    <a:pt x="244" y="136"/>
                    <a:pt x="347" y="126"/>
                  </a:cubicBezTo>
                  <a:cubicBezTo>
                    <a:pt x="381" y="123"/>
                    <a:pt x="414" y="122"/>
                    <a:pt x="447" y="122"/>
                  </a:cubicBezTo>
                  <a:cubicBezTo>
                    <a:pt x="514" y="122"/>
                    <a:pt x="581" y="127"/>
                    <a:pt x="647" y="136"/>
                  </a:cubicBezTo>
                  <a:cubicBezTo>
                    <a:pt x="831" y="156"/>
                    <a:pt x="1001" y="239"/>
                    <a:pt x="1181" y="262"/>
                  </a:cubicBezTo>
                  <a:cubicBezTo>
                    <a:pt x="1207" y="267"/>
                    <a:pt x="1234" y="269"/>
                    <a:pt x="1261" y="269"/>
                  </a:cubicBezTo>
                  <a:cubicBezTo>
                    <a:pt x="1312" y="269"/>
                    <a:pt x="1363" y="261"/>
                    <a:pt x="1411" y="246"/>
                  </a:cubicBezTo>
                  <a:cubicBezTo>
                    <a:pt x="1478" y="216"/>
                    <a:pt x="1541" y="179"/>
                    <a:pt x="1601" y="136"/>
                  </a:cubicBezTo>
                  <a:cubicBezTo>
                    <a:pt x="1671" y="92"/>
                    <a:pt x="1751" y="66"/>
                    <a:pt x="1835" y="62"/>
                  </a:cubicBezTo>
                  <a:cubicBezTo>
                    <a:pt x="1925" y="62"/>
                    <a:pt x="2011" y="92"/>
                    <a:pt x="2088" y="142"/>
                  </a:cubicBezTo>
                  <a:cubicBezTo>
                    <a:pt x="2094" y="145"/>
                    <a:pt x="2099" y="147"/>
                    <a:pt x="2104" y="147"/>
                  </a:cubicBezTo>
                  <a:cubicBezTo>
                    <a:pt x="2133" y="147"/>
                    <a:pt x="2150" y="106"/>
                    <a:pt x="2121" y="89"/>
                  </a:cubicBezTo>
                  <a:cubicBezTo>
                    <a:pt x="2035" y="30"/>
                    <a:pt x="1933" y="1"/>
                    <a:pt x="18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1"/>
            <p:cNvSpPr/>
            <p:nvPr/>
          </p:nvSpPr>
          <p:spPr>
            <a:xfrm>
              <a:off x="5380231" y="2109501"/>
              <a:ext cx="34605" cy="32447"/>
            </a:xfrm>
            <a:custGeom>
              <a:rect b="b" l="l" r="r" t="t"/>
              <a:pathLst>
                <a:path extrusionOk="0" h="436" w="465">
                  <a:moveTo>
                    <a:pt x="36" y="1"/>
                  </a:moveTo>
                  <a:cubicBezTo>
                    <a:pt x="26" y="1"/>
                    <a:pt x="15" y="5"/>
                    <a:pt x="11" y="14"/>
                  </a:cubicBezTo>
                  <a:cubicBezTo>
                    <a:pt x="1" y="31"/>
                    <a:pt x="7" y="47"/>
                    <a:pt x="21" y="57"/>
                  </a:cubicBezTo>
                  <a:cubicBezTo>
                    <a:pt x="101" y="114"/>
                    <a:pt x="201" y="141"/>
                    <a:pt x="274" y="207"/>
                  </a:cubicBezTo>
                  <a:cubicBezTo>
                    <a:pt x="298" y="241"/>
                    <a:pt x="318" y="277"/>
                    <a:pt x="328" y="317"/>
                  </a:cubicBezTo>
                  <a:cubicBezTo>
                    <a:pt x="348" y="364"/>
                    <a:pt x="378" y="401"/>
                    <a:pt x="418" y="431"/>
                  </a:cubicBezTo>
                  <a:cubicBezTo>
                    <a:pt x="422" y="434"/>
                    <a:pt x="427" y="436"/>
                    <a:pt x="432" y="436"/>
                  </a:cubicBezTo>
                  <a:cubicBezTo>
                    <a:pt x="441" y="436"/>
                    <a:pt x="451" y="430"/>
                    <a:pt x="458" y="421"/>
                  </a:cubicBezTo>
                  <a:cubicBezTo>
                    <a:pt x="464" y="404"/>
                    <a:pt x="461" y="387"/>
                    <a:pt x="448" y="377"/>
                  </a:cubicBezTo>
                  <a:cubicBezTo>
                    <a:pt x="414" y="351"/>
                    <a:pt x="388" y="314"/>
                    <a:pt x="374" y="271"/>
                  </a:cubicBezTo>
                  <a:cubicBezTo>
                    <a:pt x="361" y="227"/>
                    <a:pt x="341" y="187"/>
                    <a:pt x="308" y="157"/>
                  </a:cubicBezTo>
                  <a:cubicBezTo>
                    <a:pt x="231" y="91"/>
                    <a:pt x="131" y="64"/>
                    <a:pt x="51" y="4"/>
                  </a:cubicBezTo>
                  <a:cubicBezTo>
                    <a:pt x="46" y="2"/>
                    <a:pt x="41"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1"/>
            <p:cNvSpPr/>
            <p:nvPr/>
          </p:nvSpPr>
          <p:spPr>
            <a:xfrm>
              <a:off x="5286686" y="2079807"/>
              <a:ext cx="82681" cy="31033"/>
            </a:xfrm>
            <a:custGeom>
              <a:rect b="b" l="l" r="r" t="t"/>
              <a:pathLst>
                <a:path extrusionOk="0" h="417" w="1111">
                  <a:moveTo>
                    <a:pt x="658" y="1"/>
                  </a:moveTo>
                  <a:cubicBezTo>
                    <a:pt x="575" y="1"/>
                    <a:pt x="492" y="24"/>
                    <a:pt x="417" y="46"/>
                  </a:cubicBezTo>
                  <a:cubicBezTo>
                    <a:pt x="291" y="83"/>
                    <a:pt x="171" y="133"/>
                    <a:pt x="44" y="146"/>
                  </a:cubicBezTo>
                  <a:cubicBezTo>
                    <a:pt x="5" y="149"/>
                    <a:pt x="1" y="210"/>
                    <a:pt x="41" y="210"/>
                  </a:cubicBezTo>
                  <a:cubicBezTo>
                    <a:pt x="42" y="210"/>
                    <a:pt x="43" y="210"/>
                    <a:pt x="44" y="209"/>
                  </a:cubicBezTo>
                  <a:cubicBezTo>
                    <a:pt x="144" y="193"/>
                    <a:pt x="244" y="169"/>
                    <a:pt x="341" y="136"/>
                  </a:cubicBezTo>
                  <a:cubicBezTo>
                    <a:pt x="443" y="101"/>
                    <a:pt x="558" y="63"/>
                    <a:pt x="667" y="63"/>
                  </a:cubicBezTo>
                  <a:cubicBezTo>
                    <a:pt x="672" y="63"/>
                    <a:pt x="676" y="63"/>
                    <a:pt x="681" y="63"/>
                  </a:cubicBezTo>
                  <a:cubicBezTo>
                    <a:pt x="838" y="69"/>
                    <a:pt x="1048" y="213"/>
                    <a:pt x="1034" y="386"/>
                  </a:cubicBezTo>
                  <a:cubicBezTo>
                    <a:pt x="1033" y="406"/>
                    <a:pt x="1047" y="416"/>
                    <a:pt x="1062" y="416"/>
                  </a:cubicBezTo>
                  <a:cubicBezTo>
                    <a:pt x="1077" y="416"/>
                    <a:pt x="1093" y="406"/>
                    <a:pt x="1094" y="386"/>
                  </a:cubicBezTo>
                  <a:cubicBezTo>
                    <a:pt x="1111" y="196"/>
                    <a:pt x="918" y="53"/>
                    <a:pt x="751" y="13"/>
                  </a:cubicBezTo>
                  <a:cubicBezTo>
                    <a:pt x="720" y="4"/>
                    <a:pt x="689" y="1"/>
                    <a:pt x="6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1"/>
            <p:cNvSpPr/>
            <p:nvPr/>
          </p:nvSpPr>
          <p:spPr>
            <a:xfrm>
              <a:off x="5192620" y="2077649"/>
              <a:ext cx="116095" cy="36168"/>
            </a:xfrm>
            <a:custGeom>
              <a:rect b="b" l="l" r="r" t="t"/>
              <a:pathLst>
                <a:path extrusionOk="0" h="486" w="1560">
                  <a:moveTo>
                    <a:pt x="892" y="0"/>
                  </a:moveTo>
                  <a:cubicBezTo>
                    <a:pt x="845" y="0"/>
                    <a:pt x="799" y="5"/>
                    <a:pt x="754" y="15"/>
                  </a:cubicBezTo>
                  <a:cubicBezTo>
                    <a:pt x="644" y="42"/>
                    <a:pt x="571" y="118"/>
                    <a:pt x="481" y="178"/>
                  </a:cubicBezTo>
                  <a:cubicBezTo>
                    <a:pt x="431" y="212"/>
                    <a:pt x="374" y="232"/>
                    <a:pt x="317" y="235"/>
                  </a:cubicBezTo>
                  <a:cubicBezTo>
                    <a:pt x="271" y="235"/>
                    <a:pt x="224" y="238"/>
                    <a:pt x="181" y="245"/>
                  </a:cubicBezTo>
                  <a:cubicBezTo>
                    <a:pt x="77" y="258"/>
                    <a:pt x="0" y="349"/>
                    <a:pt x="4" y="455"/>
                  </a:cubicBezTo>
                  <a:cubicBezTo>
                    <a:pt x="4" y="475"/>
                    <a:pt x="20" y="485"/>
                    <a:pt x="35" y="485"/>
                  </a:cubicBezTo>
                  <a:cubicBezTo>
                    <a:pt x="51" y="485"/>
                    <a:pt x="67" y="475"/>
                    <a:pt x="67" y="455"/>
                  </a:cubicBezTo>
                  <a:cubicBezTo>
                    <a:pt x="70" y="289"/>
                    <a:pt x="221" y="309"/>
                    <a:pt x="341" y="295"/>
                  </a:cubicBezTo>
                  <a:cubicBezTo>
                    <a:pt x="481" y="279"/>
                    <a:pt x="567" y="172"/>
                    <a:pt x="684" y="108"/>
                  </a:cubicBezTo>
                  <a:cubicBezTo>
                    <a:pt x="749" y="72"/>
                    <a:pt x="824" y="60"/>
                    <a:pt x="900" y="60"/>
                  </a:cubicBezTo>
                  <a:cubicBezTo>
                    <a:pt x="1015" y="60"/>
                    <a:pt x="1136" y="88"/>
                    <a:pt x="1238" y="108"/>
                  </a:cubicBezTo>
                  <a:cubicBezTo>
                    <a:pt x="1301" y="118"/>
                    <a:pt x="1358" y="148"/>
                    <a:pt x="1421" y="162"/>
                  </a:cubicBezTo>
                  <a:cubicBezTo>
                    <a:pt x="1438" y="165"/>
                    <a:pt x="1457" y="168"/>
                    <a:pt x="1476" y="168"/>
                  </a:cubicBezTo>
                  <a:cubicBezTo>
                    <a:pt x="1501" y="168"/>
                    <a:pt x="1526" y="162"/>
                    <a:pt x="1541" y="138"/>
                  </a:cubicBezTo>
                  <a:cubicBezTo>
                    <a:pt x="1559" y="111"/>
                    <a:pt x="1539" y="90"/>
                    <a:pt x="1516" y="90"/>
                  </a:cubicBezTo>
                  <a:cubicBezTo>
                    <a:pt x="1506" y="90"/>
                    <a:pt x="1495" y="95"/>
                    <a:pt x="1488" y="105"/>
                  </a:cubicBezTo>
                  <a:lnTo>
                    <a:pt x="1488" y="108"/>
                  </a:lnTo>
                  <a:cubicBezTo>
                    <a:pt x="1486" y="110"/>
                    <a:pt x="1483" y="111"/>
                    <a:pt x="1477" y="111"/>
                  </a:cubicBezTo>
                  <a:cubicBezTo>
                    <a:pt x="1447" y="111"/>
                    <a:pt x="1366" y="84"/>
                    <a:pt x="1354" y="78"/>
                  </a:cubicBezTo>
                  <a:cubicBezTo>
                    <a:pt x="1301" y="62"/>
                    <a:pt x="1248" y="48"/>
                    <a:pt x="1191" y="38"/>
                  </a:cubicBezTo>
                  <a:cubicBezTo>
                    <a:pt x="1093" y="20"/>
                    <a:pt x="992" y="0"/>
                    <a:pt x="89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1"/>
            <p:cNvSpPr/>
            <p:nvPr/>
          </p:nvSpPr>
          <p:spPr>
            <a:xfrm>
              <a:off x="5219411" y="2063584"/>
              <a:ext cx="70327" cy="34977"/>
            </a:xfrm>
            <a:custGeom>
              <a:rect b="b" l="l" r="r" t="t"/>
              <a:pathLst>
                <a:path extrusionOk="0" h="470" w="945">
                  <a:moveTo>
                    <a:pt x="401" y="0"/>
                  </a:moveTo>
                  <a:cubicBezTo>
                    <a:pt x="346" y="0"/>
                    <a:pt x="292" y="8"/>
                    <a:pt x="237" y="27"/>
                  </a:cubicBezTo>
                  <a:cubicBezTo>
                    <a:pt x="67" y="87"/>
                    <a:pt x="1" y="271"/>
                    <a:pt x="17" y="437"/>
                  </a:cubicBezTo>
                  <a:cubicBezTo>
                    <a:pt x="21" y="459"/>
                    <a:pt x="37" y="470"/>
                    <a:pt x="53" y="470"/>
                  </a:cubicBezTo>
                  <a:cubicBezTo>
                    <a:pt x="68" y="470"/>
                    <a:pt x="82" y="459"/>
                    <a:pt x="81" y="437"/>
                  </a:cubicBezTo>
                  <a:cubicBezTo>
                    <a:pt x="64" y="281"/>
                    <a:pt x="127" y="107"/>
                    <a:pt x="297" y="77"/>
                  </a:cubicBezTo>
                  <a:cubicBezTo>
                    <a:pt x="341" y="70"/>
                    <a:pt x="384" y="67"/>
                    <a:pt x="426" y="67"/>
                  </a:cubicBezTo>
                  <a:cubicBezTo>
                    <a:pt x="486" y="67"/>
                    <a:pt x="546" y="74"/>
                    <a:pt x="604" y="87"/>
                  </a:cubicBezTo>
                  <a:cubicBezTo>
                    <a:pt x="701" y="114"/>
                    <a:pt x="804" y="131"/>
                    <a:pt x="904" y="137"/>
                  </a:cubicBezTo>
                  <a:cubicBezTo>
                    <a:pt x="944" y="137"/>
                    <a:pt x="944" y="74"/>
                    <a:pt x="904" y="74"/>
                  </a:cubicBezTo>
                  <a:cubicBezTo>
                    <a:pt x="736" y="71"/>
                    <a:pt x="569" y="0"/>
                    <a:pt x="40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1"/>
            <p:cNvSpPr/>
            <p:nvPr/>
          </p:nvSpPr>
          <p:spPr>
            <a:xfrm>
              <a:off x="5280732" y="2070803"/>
              <a:ext cx="50531" cy="14065"/>
            </a:xfrm>
            <a:custGeom>
              <a:rect b="b" l="l" r="r" t="t"/>
              <a:pathLst>
                <a:path extrusionOk="0" h="189" w="679">
                  <a:moveTo>
                    <a:pt x="40" y="0"/>
                  </a:moveTo>
                  <a:cubicBezTo>
                    <a:pt x="0" y="0"/>
                    <a:pt x="0" y="64"/>
                    <a:pt x="40" y="64"/>
                  </a:cubicBezTo>
                  <a:lnTo>
                    <a:pt x="40" y="60"/>
                  </a:lnTo>
                  <a:cubicBezTo>
                    <a:pt x="159" y="60"/>
                    <a:pt x="274" y="102"/>
                    <a:pt x="392" y="102"/>
                  </a:cubicBezTo>
                  <a:cubicBezTo>
                    <a:pt x="404" y="102"/>
                    <a:pt x="415" y="101"/>
                    <a:pt x="427" y="100"/>
                  </a:cubicBezTo>
                  <a:cubicBezTo>
                    <a:pt x="467" y="94"/>
                    <a:pt x="507" y="90"/>
                    <a:pt x="547" y="90"/>
                  </a:cubicBezTo>
                  <a:cubicBezTo>
                    <a:pt x="594" y="94"/>
                    <a:pt x="607" y="120"/>
                    <a:pt x="614" y="164"/>
                  </a:cubicBezTo>
                  <a:cubicBezTo>
                    <a:pt x="617" y="181"/>
                    <a:pt x="628" y="188"/>
                    <a:pt x="640" y="188"/>
                  </a:cubicBezTo>
                  <a:cubicBezTo>
                    <a:pt x="658" y="188"/>
                    <a:pt x="678" y="171"/>
                    <a:pt x="674" y="147"/>
                  </a:cubicBezTo>
                  <a:cubicBezTo>
                    <a:pt x="671" y="97"/>
                    <a:pt x="641" y="54"/>
                    <a:pt x="594" y="34"/>
                  </a:cubicBezTo>
                  <a:cubicBezTo>
                    <a:pt x="572" y="29"/>
                    <a:pt x="550" y="26"/>
                    <a:pt x="527" y="26"/>
                  </a:cubicBezTo>
                  <a:cubicBezTo>
                    <a:pt x="505" y="26"/>
                    <a:pt x="482" y="29"/>
                    <a:pt x="461" y="34"/>
                  </a:cubicBezTo>
                  <a:cubicBezTo>
                    <a:pt x="438" y="37"/>
                    <a:pt x="416" y="38"/>
                    <a:pt x="393" y="38"/>
                  </a:cubicBezTo>
                  <a:cubicBezTo>
                    <a:pt x="275" y="38"/>
                    <a:pt x="161"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1"/>
            <p:cNvSpPr/>
            <p:nvPr/>
          </p:nvSpPr>
          <p:spPr>
            <a:xfrm>
              <a:off x="5257662" y="2057258"/>
              <a:ext cx="63331" cy="21656"/>
            </a:xfrm>
            <a:custGeom>
              <a:rect b="b" l="l" r="r" t="t"/>
              <a:pathLst>
                <a:path extrusionOk="0" h="291" w="851">
                  <a:moveTo>
                    <a:pt x="274" y="1"/>
                  </a:moveTo>
                  <a:cubicBezTo>
                    <a:pt x="211" y="1"/>
                    <a:pt x="149" y="10"/>
                    <a:pt x="94" y="36"/>
                  </a:cubicBezTo>
                  <a:cubicBezTo>
                    <a:pt x="37" y="52"/>
                    <a:pt x="0" y="109"/>
                    <a:pt x="4" y="169"/>
                  </a:cubicBezTo>
                  <a:cubicBezTo>
                    <a:pt x="5" y="189"/>
                    <a:pt x="22" y="199"/>
                    <a:pt x="38" y="199"/>
                  </a:cubicBezTo>
                  <a:cubicBezTo>
                    <a:pt x="54" y="199"/>
                    <a:pt x="69" y="189"/>
                    <a:pt x="67" y="169"/>
                  </a:cubicBezTo>
                  <a:cubicBezTo>
                    <a:pt x="60" y="102"/>
                    <a:pt x="130" y="86"/>
                    <a:pt x="184" y="72"/>
                  </a:cubicBezTo>
                  <a:cubicBezTo>
                    <a:pt x="217" y="67"/>
                    <a:pt x="250" y="64"/>
                    <a:pt x="284" y="64"/>
                  </a:cubicBezTo>
                  <a:cubicBezTo>
                    <a:pt x="330" y="64"/>
                    <a:pt x="376" y="69"/>
                    <a:pt x="420" y="79"/>
                  </a:cubicBezTo>
                  <a:cubicBezTo>
                    <a:pt x="487" y="89"/>
                    <a:pt x="547" y="116"/>
                    <a:pt x="594" y="162"/>
                  </a:cubicBezTo>
                  <a:cubicBezTo>
                    <a:pt x="641" y="218"/>
                    <a:pt x="696" y="291"/>
                    <a:pt x="772" y="291"/>
                  </a:cubicBezTo>
                  <a:cubicBezTo>
                    <a:pt x="786" y="291"/>
                    <a:pt x="801" y="288"/>
                    <a:pt x="817" y="282"/>
                  </a:cubicBezTo>
                  <a:cubicBezTo>
                    <a:pt x="850" y="270"/>
                    <a:pt x="840" y="220"/>
                    <a:pt x="811" y="220"/>
                  </a:cubicBezTo>
                  <a:cubicBezTo>
                    <a:pt x="808" y="220"/>
                    <a:pt x="804" y="221"/>
                    <a:pt x="801" y="222"/>
                  </a:cubicBezTo>
                  <a:cubicBezTo>
                    <a:pt x="791" y="225"/>
                    <a:pt x="783" y="227"/>
                    <a:pt x="774" y="227"/>
                  </a:cubicBezTo>
                  <a:cubicBezTo>
                    <a:pt x="709" y="227"/>
                    <a:pt x="665" y="144"/>
                    <a:pt x="624" y="102"/>
                  </a:cubicBezTo>
                  <a:cubicBezTo>
                    <a:pt x="584" y="66"/>
                    <a:pt x="534" y="42"/>
                    <a:pt x="480" y="29"/>
                  </a:cubicBezTo>
                  <a:cubicBezTo>
                    <a:pt x="417" y="13"/>
                    <a:pt x="345" y="1"/>
                    <a:pt x="2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1"/>
            <p:cNvSpPr/>
            <p:nvPr/>
          </p:nvSpPr>
          <p:spPr>
            <a:xfrm>
              <a:off x="5387599" y="2013053"/>
              <a:ext cx="55666" cy="102774"/>
            </a:xfrm>
            <a:custGeom>
              <a:rect b="b" l="l" r="r" t="t"/>
              <a:pathLst>
                <a:path extrusionOk="0" h="1381" w="748">
                  <a:moveTo>
                    <a:pt x="705" y="0"/>
                  </a:moveTo>
                  <a:cubicBezTo>
                    <a:pt x="696" y="0"/>
                    <a:pt x="687" y="5"/>
                    <a:pt x="682" y="16"/>
                  </a:cubicBezTo>
                  <a:cubicBezTo>
                    <a:pt x="569" y="256"/>
                    <a:pt x="435" y="486"/>
                    <a:pt x="305" y="716"/>
                  </a:cubicBezTo>
                  <a:cubicBezTo>
                    <a:pt x="275" y="763"/>
                    <a:pt x="252" y="816"/>
                    <a:pt x="229" y="866"/>
                  </a:cubicBezTo>
                  <a:cubicBezTo>
                    <a:pt x="209" y="920"/>
                    <a:pt x="192" y="973"/>
                    <a:pt x="172" y="1023"/>
                  </a:cubicBezTo>
                  <a:cubicBezTo>
                    <a:pt x="139" y="1133"/>
                    <a:pt x="85" y="1233"/>
                    <a:pt x="18" y="1323"/>
                  </a:cubicBezTo>
                  <a:cubicBezTo>
                    <a:pt x="1" y="1349"/>
                    <a:pt x="22" y="1380"/>
                    <a:pt x="43" y="1380"/>
                  </a:cubicBezTo>
                  <a:cubicBezTo>
                    <a:pt x="50" y="1380"/>
                    <a:pt x="56" y="1377"/>
                    <a:pt x="62" y="1370"/>
                  </a:cubicBezTo>
                  <a:lnTo>
                    <a:pt x="65" y="1370"/>
                  </a:lnTo>
                  <a:cubicBezTo>
                    <a:pt x="205" y="1193"/>
                    <a:pt x="242" y="960"/>
                    <a:pt x="352" y="766"/>
                  </a:cubicBezTo>
                  <a:cubicBezTo>
                    <a:pt x="482" y="526"/>
                    <a:pt x="622" y="296"/>
                    <a:pt x="735" y="49"/>
                  </a:cubicBezTo>
                  <a:cubicBezTo>
                    <a:pt x="747" y="24"/>
                    <a:pt x="725" y="0"/>
                    <a:pt x="7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1"/>
            <p:cNvSpPr/>
            <p:nvPr/>
          </p:nvSpPr>
          <p:spPr>
            <a:xfrm>
              <a:off x="5437609" y="2013425"/>
              <a:ext cx="23889" cy="13768"/>
            </a:xfrm>
            <a:custGeom>
              <a:rect b="b" l="l" r="r" t="t"/>
              <a:pathLst>
                <a:path extrusionOk="0" h="185" w="321">
                  <a:moveTo>
                    <a:pt x="35" y="0"/>
                  </a:moveTo>
                  <a:cubicBezTo>
                    <a:pt x="22" y="0"/>
                    <a:pt x="9" y="7"/>
                    <a:pt x="3" y="21"/>
                  </a:cubicBezTo>
                  <a:cubicBezTo>
                    <a:pt x="0" y="38"/>
                    <a:pt x="10" y="54"/>
                    <a:pt x="27" y="61"/>
                  </a:cubicBezTo>
                  <a:cubicBezTo>
                    <a:pt x="110" y="94"/>
                    <a:pt x="190" y="144"/>
                    <a:pt x="270" y="181"/>
                  </a:cubicBezTo>
                  <a:cubicBezTo>
                    <a:pt x="275" y="183"/>
                    <a:pt x="280" y="184"/>
                    <a:pt x="285" y="184"/>
                  </a:cubicBezTo>
                  <a:cubicBezTo>
                    <a:pt x="296" y="184"/>
                    <a:pt x="307" y="180"/>
                    <a:pt x="314" y="171"/>
                  </a:cubicBezTo>
                  <a:cubicBezTo>
                    <a:pt x="320" y="154"/>
                    <a:pt x="314" y="138"/>
                    <a:pt x="300" y="128"/>
                  </a:cubicBezTo>
                  <a:cubicBezTo>
                    <a:pt x="214" y="88"/>
                    <a:pt x="134" y="38"/>
                    <a:pt x="43" y="1"/>
                  </a:cubicBezTo>
                  <a:cubicBezTo>
                    <a:pt x="41" y="0"/>
                    <a:pt x="38" y="0"/>
                    <a:pt x="3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1"/>
            <p:cNvSpPr/>
            <p:nvPr/>
          </p:nvSpPr>
          <p:spPr>
            <a:xfrm>
              <a:off x="5401590" y="2024067"/>
              <a:ext cx="59908" cy="105528"/>
            </a:xfrm>
            <a:custGeom>
              <a:rect b="b" l="l" r="r" t="t"/>
              <a:pathLst>
                <a:path extrusionOk="0" h="1418" w="805">
                  <a:moveTo>
                    <a:pt x="775" y="0"/>
                  </a:moveTo>
                  <a:cubicBezTo>
                    <a:pt x="759" y="0"/>
                    <a:pt x="741" y="11"/>
                    <a:pt x="738" y="31"/>
                  </a:cubicBezTo>
                  <a:cubicBezTo>
                    <a:pt x="724" y="141"/>
                    <a:pt x="654" y="238"/>
                    <a:pt x="591" y="331"/>
                  </a:cubicBezTo>
                  <a:cubicBezTo>
                    <a:pt x="527" y="422"/>
                    <a:pt x="467" y="515"/>
                    <a:pt x="411" y="612"/>
                  </a:cubicBezTo>
                  <a:cubicBezTo>
                    <a:pt x="271" y="858"/>
                    <a:pt x="147" y="1119"/>
                    <a:pt x="14" y="1369"/>
                  </a:cubicBezTo>
                  <a:cubicBezTo>
                    <a:pt x="0" y="1394"/>
                    <a:pt x="21" y="1418"/>
                    <a:pt x="42" y="1418"/>
                  </a:cubicBezTo>
                  <a:cubicBezTo>
                    <a:pt x="52" y="1418"/>
                    <a:pt x="61" y="1413"/>
                    <a:pt x="67" y="1402"/>
                  </a:cubicBezTo>
                  <a:cubicBezTo>
                    <a:pt x="207" y="1139"/>
                    <a:pt x="341" y="872"/>
                    <a:pt x="484" y="608"/>
                  </a:cubicBezTo>
                  <a:cubicBezTo>
                    <a:pt x="587" y="422"/>
                    <a:pt x="771" y="251"/>
                    <a:pt x="801" y="31"/>
                  </a:cubicBezTo>
                  <a:cubicBezTo>
                    <a:pt x="804" y="10"/>
                    <a:pt x="791" y="0"/>
                    <a:pt x="7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2" name="Google Shape;1242;p31"/>
          <p:cNvGrpSpPr/>
          <p:nvPr/>
        </p:nvGrpSpPr>
        <p:grpSpPr>
          <a:xfrm>
            <a:off x="7756756" y="3511732"/>
            <a:ext cx="266491" cy="449756"/>
            <a:chOff x="6645665" y="2177539"/>
            <a:chExt cx="326702" cy="551442"/>
          </a:xfrm>
        </p:grpSpPr>
        <p:sp>
          <p:nvSpPr>
            <p:cNvPr id="1243" name="Google Shape;1243;p31"/>
            <p:cNvSpPr/>
            <p:nvPr/>
          </p:nvSpPr>
          <p:spPr>
            <a:xfrm>
              <a:off x="6849982" y="2180556"/>
              <a:ext cx="106141" cy="177470"/>
            </a:xfrm>
            <a:custGeom>
              <a:rect b="b" l="l" r="r" t="t"/>
              <a:pathLst>
                <a:path extrusionOk="0" h="2294" w="1372">
                  <a:moveTo>
                    <a:pt x="1247" y="1"/>
                  </a:moveTo>
                  <a:cubicBezTo>
                    <a:pt x="1208" y="1"/>
                    <a:pt x="1168" y="22"/>
                    <a:pt x="1138" y="62"/>
                  </a:cubicBezTo>
                  <a:cubicBezTo>
                    <a:pt x="1061" y="162"/>
                    <a:pt x="995" y="269"/>
                    <a:pt x="941" y="379"/>
                  </a:cubicBezTo>
                  <a:cubicBezTo>
                    <a:pt x="648" y="966"/>
                    <a:pt x="291" y="1630"/>
                    <a:pt x="1" y="2217"/>
                  </a:cubicBezTo>
                  <a:lnTo>
                    <a:pt x="321" y="2293"/>
                  </a:lnTo>
                  <a:cubicBezTo>
                    <a:pt x="655" y="1646"/>
                    <a:pt x="1011" y="933"/>
                    <a:pt x="1328" y="272"/>
                  </a:cubicBezTo>
                  <a:cubicBezTo>
                    <a:pt x="1352" y="232"/>
                    <a:pt x="1368" y="182"/>
                    <a:pt x="1372" y="136"/>
                  </a:cubicBezTo>
                  <a:cubicBezTo>
                    <a:pt x="1368" y="89"/>
                    <a:pt x="1345" y="46"/>
                    <a:pt x="1308" y="22"/>
                  </a:cubicBezTo>
                  <a:cubicBezTo>
                    <a:pt x="1290" y="8"/>
                    <a:pt x="1269" y="1"/>
                    <a:pt x="1247" y="1"/>
                  </a:cubicBezTo>
                  <a:close/>
                </a:path>
              </a:pathLst>
            </a:custGeom>
            <a:solidFill>
              <a:srgbClr val="7CA7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1"/>
            <p:cNvSpPr/>
            <p:nvPr/>
          </p:nvSpPr>
          <p:spPr>
            <a:xfrm>
              <a:off x="6651854" y="2354547"/>
              <a:ext cx="282605" cy="365693"/>
            </a:xfrm>
            <a:custGeom>
              <a:rect b="b" l="l" r="r" t="t"/>
              <a:pathLst>
                <a:path extrusionOk="0" h="4727" w="3653">
                  <a:moveTo>
                    <a:pt x="421" y="1"/>
                  </a:moveTo>
                  <a:cubicBezTo>
                    <a:pt x="254" y="1402"/>
                    <a:pt x="74" y="2869"/>
                    <a:pt x="1" y="4280"/>
                  </a:cubicBezTo>
                  <a:cubicBezTo>
                    <a:pt x="391" y="4497"/>
                    <a:pt x="661" y="4557"/>
                    <a:pt x="991" y="4647"/>
                  </a:cubicBezTo>
                  <a:cubicBezTo>
                    <a:pt x="1109" y="4678"/>
                    <a:pt x="1617" y="4726"/>
                    <a:pt x="1906" y="4726"/>
                  </a:cubicBezTo>
                  <a:cubicBezTo>
                    <a:pt x="2019" y="4726"/>
                    <a:pt x="2099" y="4719"/>
                    <a:pt x="2108" y="4700"/>
                  </a:cubicBezTo>
                  <a:cubicBezTo>
                    <a:pt x="2172" y="4567"/>
                    <a:pt x="2208" y="4380"/>
                    <a:pt x="2255" y="4240"/>
                  </a:cubicBezTo>
                  <a:cubicBezTo>
                    <a:pt x="2348" y="3946"/>
                    <a:pt x="2452" y="3653"/>
                    <a:pt x="2555" y="3363"/>
                  </a:cubicBezTo>
                  <a:cubicBezTo>
                    <a:pt x="2852" y="2536"/>
                    <a:pt x="3296" y="1595"/>
                    <a:pt x="3652" y="791"/>
                  </a:cubicBezTo>
                  <a:lnTo>
                    <a:pt x="421" y="1"/>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1"/>
            <p:cNvSpPr/>
            <p:nvPr/>
          </p:nvSpPr>
          <p:spPr>
            <a:xfrm>
              <a:off x="6749100" y="2399186"/>
              <a:ext cx="185361" cy="321054"/>
            </a:xfrm>
            <a:custGeom>
              <a:rect b="b" l="l" r="r" t="t"/>
              <a:pathLst>
                <a:path extrusionOk="0" h="4150" w="2396">
                  <a:moveTo>
                    <a:pt x="1528" y="1"/>
                  </a:moveTo>
                  <a:cubicBezTo>
                    <a:pt x="1528" y="1"/>
                    <a:pt x="808" y="3433"/>
                    <a:pt x="1" y="4106"/>
                  </a:cubicBezTo>
                  <a:lnTo>
                    <a:pt x="1" y="4110"/>
                  </a:lnTo>
                  <a:cubicBezTo>
                    <a:pt x="205" y="4130"/>
                    <a:pt x="472" y="4150"/>
                    <a:pt x="652" y="4150"/>
                  </a:cubicBezTo>
                  <a:cubicBezTo>
                    <a:pt x="764" y="4150"/>
                    <a:pt x="842" y="4142"/>
                    <a:pt x="851" y="4123"/>
                  </a:cubicBezTo>
                  <a:cubicBezTo>
                    <a:pt x="915" y="3990"/>
                    <a:pt x="951" y="3803"/>
                    <a:pt x="998" y="3663"/>
                  </a:cubicBezTo>
                  <a:cubicBezTo>
                    <a:pt x="1091" y="3369"/>
                    <a:pt x="1195" y="3076"/>
                    <a:pt x="1298" y="2786"/>
                  </a:cubicBezTo>
                  <a:cubicBezTo>
                    <a:pt x="1595" y="1959"/>
                    <a:pt x="2039" y="1018"/>
                    <a:pt x="2395" y="214"/>
                  </a:cubicBezTo>
                  <a:lnTo>
                    <a:pt x="1528" y="1"/>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1"/>
            <p:cNvSpPr/>
            <p:nvPr/>
          </p:nvSpPr>
          <p:spPr>
            <a:xfrm>
              <a:off x="6645665" y="2352535"/>
              <a:ext cx="296763" cy="376446"/>
            </a:xfrm>
            <a:custGeom>
              <a:rect b="b" l="l" r="r" t="t"/>
              <a:pathLst>
                <a:path extrusionOk="0" h="4866" w="3836">
                  <a:moveTo>
                    <a:pt x="2268" y="4773"/>
                  </a:moveTo>
                  <a:lnTo>
                    <a:pt x="2268" y="4773"/>
                  </a:lnTo>
                  <a:cubicBezTo>
                    <a:pt x="2268" y="4773"/>
                    <a:pt x="2267" y="4773"/>
                    <a:pt x="2267" y="4773"/>
                  </a:cubicBezTo>
                  <a:lnTo>
                    <a:pt x="2267" y="4773"/>
                  </a:lnTo>
                  <a:cubicBezTo>
                    <a:pt x="2268" y="4773"/>
                    <a:pt x="2268" y="4773"/>
                    <a:pt x="2268" y="4773"/>
                  </a:cubicBezTo>
                  <a:close/>
                  <a:moveTo>
                    <a:pt x="377" y="0"/>
                  </a:moveTo>
                  <a:cubicBezTo>
                    <a:pt x="324" y="360"/>
                    <a:pt x="277" y="721"/>
                    <a:pt x="241" y="1081"/>
                  </a:cubicBezTo>
                  <a:cubicBezTo>
                    <a:pt x="201" y="1441"/>
                    <a:pt x="164" y="1805"/>
                    <a:pt x="144" y="2165"/>
                  </a:cubicBezTo>
                  <a:cubicBezTo>
                    <a:pt x="127" y="2525"/>
                    <a:pt x="94" y="2888"/>
                    <a:pt x="67" y="3249"/>
                  </a:cubicBezTo>
                  <a:lnTo>
                    <a:pt x="31" y="3792"/>
                  </a:lnTo>
                  <a:cubicBezTo>
                    <a:pt x="17" y="3972"/>
                    <a:pt x="4" y="4152"/>
                    <a:pt x="1" y="4332"/>
                  </a:cubicBezTo>
                  <a:lnTo>
                    <a:pt x="1" y="4359"/>
                  </a:lnTo>
                  <a:lnTo>
                    <a:pt x="21" y="4373"/>
                  </a:lnTo>
                  <a:cubicBezTo>
                    <a:pt x="147" y="4436"/>
                    <a:pt x="274" y="4493"/>
                    <a:pt x="404" y="4539"/>
                  </a:cubicBezTo>
                  <a:cubicBezTo>
                    <a:pt x="468" y="4563"/>
                    <a:pt x="534" y="4586"/>
                    <a:pt x="601" y="4609"/>
                  </a:cubicBezTo>
                  <a:cubicBezTo>
                    <a:pt x="664" y="4629"/>
                    <a:pt x="731" y="4649"/>
                    <a:pt x="798" y="4669"/>
                  </a:cubicBezTo>
                  <a:lnTo>
                    <a:pt x="998" y="4726"/>
                  </a:lnTo>
                  <a:lnTo>
                    <a:pt x="1094" y="4753"/>
                  </a:lnTo>
                  <a:cubicBezTo>
                    <a:pt x="1131" y="4763"/>
                    <a:pt x="1165" y="4769"/>
                    <a:pt x="1201" y="4776"/>
                  </a:cubicBezTo>
                  <a:cubicBezTo>
                    <a:pt x="1338" y="4799"/>
                    <a:pt x="1475" y="4816"/>
                    <a:pt x="1611" y="4829"/>
                  </a:cubicBezTo>
                  <a:cubicBezTo>
                    <a:pt x="1748" y="4846"/>
                    <a:pt x="1885" y="4856"/>
                    <a:pt x="2025" y="4863"/>
                  </a:cubicBezTo>
                  <a:cubicBezTo>
                    <a:pt x="2060" y="4864"/>
                    <a:pt x="2095" y="4865"/>
                    <a:pt x="2130" y="4865"/>
                  </a:cubicBezTo>
                  <a:cubicBezTo>
                    <a:pt x="2165" y="4865"/>
                    <a:pt x="2200" y="4864"/>
                    <a:pt x="2235" y="4863"/>
                  </a:cubicBezTo>
                  <a:cubicBezTo>
                    <a:pt x="2255" y="4863"/>
                    <a:pt x="2275" y="4859"/>
                    <a:pt x="2295" y="4853"/>
                  </a:cubicBezTo>
                  <a:cubicBezTo>
                    <a:pt x="2302" y="4849"/>
                    <a:pt x="2308" y="4846"/>
                    <a:pt x="2318" y="4843"/>
                  </a:cubicBezTo>
                  <a:cubicBezTo>
                    <a:pt x="2322" y="4839"/>
                    <a:pt x="2328" y="4836"/>
                    <a:pt x="2332" y="4829"/>
                  </a:cubicBezTo>
                  <a:cubicBezTo>
                    <a:pt x="2335" y="4826"/>
                    <a:pt x="2338" y="4823"/>
                    <a:pt x="2338" y="4819"/>
                  </a:cubicBezTo>
                  <a:lnTo>
                    <a:pt x="2338" y="4816"/>
                  </a:lnTo>
                  <a:lnTo>
                    <a:pt x="2352" y="4793"/>
                  </a:lnTo>
                  <a:cubicBezTo>
                    <a:pt x="2368" y="4759"/>
                    <a:pt x="2382" y="4726"/>
                    <a:pt x="2395" y="4693"/>
                  </a:cubicBezTo>
                  <a:cubicBezTo>
                    <a:pt x="2442" y="4559"/>
                    <a:pt x="2472" y="4426"/>
                    <a:pt x="2519" y="4299"/>
                  </a:cubicBezTo>
                  <a:cubicBezTo>
                    <a:pt x="2542" y="4236"/>
                    <a:pt x="2562" y="4169"/>
                    <a:pt x="2582" y="4106"/>
                  </a:cubicBezTo>
                  <a:cubicBezTo>
                    <a:pt x="2602" y="4039"/>
                    <a:pt x="2625" y="3972"/>
                    <a:pt x="2645" y="3909"/>
                  </a:cubicBezTo>
                  <a:cubicBezTo>
                    <a:pt x="2795" y="3379"/>
                    <a:pt x="2999" y="2868"/>
                    <a:pt x="3206" y="2358"/>
                  </a:cubicBezTo>
                  <a:cubicBezTo>
                    <a:pt x="3409" y="1851"/>
                    <a:pt x="3619" y="1344"/>
                    <a:pt x="3836" y="837"/>
                  </a:cubicBezTo>
                  <a:lnTo>
                    <a:pt x="3799" y="824"/>
                  </a:lnTo>
                  <a:cubicBezTo>
                    <a:pt x="3562" y="1321"/>
                    <a:pt x="3346" y="1825"/>
                    <a:pt x="3146" y="2338"/>
                  </a:cubicBezTo>
                  <a:cubicBezTo>
                    <a:pt x="3045" y="2595"/>
                    <a:pt x="2949" y="2852"/>
                    <a:pt x="2852" y="3109"/>
                  </a:cubicBezTo>
                  <a:cubicBezTo>
                    <a:pt x="2755" y="3369"/>
                    <a:pt x="2665" y="3625"/>
                    <a:pt x="2562" y="3882"/>
                  </a:cubicBezTo>
                  <a:cubicBezTo>
                    <a:pt x="2539" y="3946"/>
                    <a:pt x="2515" y="4009"/>
                    <a:pt x="2489" y="4076"/>
                  </a:cubicBezTo>
                  <a:cubicBezTo>
                    <a:pt x="2465" y="4139"/>
                    <a:pt x="2442" y="4202"/>
                    <a:pt x="2418" y="4269"/>
                  </a:cubicBezTo>
                  <a:cubicBezTo>
                    <a:pt x="2368" y="4399"/>
                    <a:pt x="2345" y="4539"/>
                    <a:pt x="2305" y="4666"/>
                  </a:cubicBezTo>
                  <a:cubicBezTo>
                    <a:pt x="2295" y="4696"/>
                    <a:pt x="2282" y="4726"/>
                    <a:pt x="2272" y="4756"/>
                  </a:cubicBezTo>
                  <a:lnTo>
                    <a:pt x="2264" y="4774"/>
                  </a:lnTo>
                  <a:lnTo>
                    <a:pt x="2264" y="4774"/>
                  </a:lnTo>
                  <a:cubicBezTo>
                    <a:pt x="2252" y="4776"/>
                    <a:pt x="2237" y="4776"/>
                    <a:pt x="2225" y="4779"/>
                  </a:cubicBezTo>
                  <a:cubicBezTo>
                    <a:pt x="2192" y="4781"/>
                    <a:pt x="2158" y="4782"/>
                    <a:pt x="2125" y="4782"/>
                  </a:cubicBezTo>
                  <a:cubicBezTo>
                    <a:pt x="2092" y="4782"/>
                    <a:pt x="2058" y="4781"/>
                    <a:pt x="2025" y="4779"/>
                  </a:cubicBezTo>
                  <a:cubicBezTo>
                    <a:pt x="1888" y="4773"/>
                    <a:pt x="1751" y="4763"/>
                    <a:pt x="1618" y="4749"/>
                  </a:cubicBezTo>
                  <a:cubicBezTo>
                    <a:pt x="1481" y="4736"/>
                    <a:pt x="1345" y="4723"/>
                    <a:pt x="1211" y="4703"/>
                  </a:cubicBezTo>
                  <a:cubicBezTo>
                    <a:pt x="1178" y="4699"/>
                    <a:pt x="1141" y="4693"/>
                    <a:pt x="1111" y="4686"/>
                  </a:cubicBezTo>
                  <a:lnTo>
                    <a:pt x="1011" y="4663"/>
                  </a:lnTo>
                  <a:lnTo>
                    <a:pt x="811" y="4613"/>
                  </a:lnTo>
                  <a:cubicBezTo>
                    <a:pt x="681" y="4579"/>
                    <a:pt x="551" y="4539"/>
                    <a:pt x="424" y="4486"/>
                  </a:cubicBezTo>
                  <a:cubicBezTo>
                    <a:pt x="310" y="4436"/>
                    <a:pt x="195" y="4378"/>
                    <a:pt x="86" y="4314"/>
                  </a:cubicBezTo>
                  <a:lnTo>
                    <a:pt x="86" y="4314"/>
                  </a:lnTo>
                  <a:cubicBezTo>
                    <a:pt x="98" y="4144"/>
                    <a:pt x="104" y="3973"/>
                    <a:pt x="111" y="3799"/>
                  </a:cubicBezTo>
                  <a:lnTo>
                    <a:pt x="137" y="3259"/>
                  </a:lnTo>
                  <a:cubicBezTo>
                    <a:pt x="161" y="2895"/>
                    <a:pt x="177" y="2535"/>
                    <a:pt x="221" y="2175"/>
                  </a:cubicBezTo>
                  <a:cubicBezTo>
                    <a:pt x="264" y="1811"/>
                    <a:pt x="287" y="1451"/>
                    <a:pt x="321" y="1091"/>
                  </a:cubicBezTo>
                  <a:lnTo>
                    <a:pt x="417" y="7"/>
                  </a:lnTo>
                  <a:lnTo>
                    <a:pt x="37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1"/>
            <p:cNvSpPr/>
            <p:nvPr/>
          </p:nvSpPr>
          <p:spPr>
            <a:xfrm>
              <a:off x="6659358" y="2307200"/>
              <a:ext cx="310997" cy="111093"/>
            </a:xfrm>
            <a:custGeom>
              <a:rect b="b" l="l" r="r" t="t"/>
              <a:pathLst>
                <a:path extrusionOk="0" h="1436" w="4020">
                  <a:moveTo>
                    <a:pt x="187" y="1"/>
                  </a:moveTo>
                  <a:cubicBezTo>
                    <a:pt x="155" y="1"/>
                    <a:pt x="129" y="6"/>
                    <a:pt x="110" y="19"/>
                  </a:cubicBezTo>
                  <a:cubicBezTo>
                    <a:pt x="20" y="79"/>
                    <a:pt x="0" y="199"/>
                    <a:pt x="7" y="306"/>
                  </a:cubicBezTo>
                  <a:cubicBezTo>
                    <a:pt x="7" y="366"/>
                    <a:pt x="24" y="426"/>
                    <a:pt x="57" y="480"/>
                  </a:cubicBezTo>
                  <a:cubicBezTo>
                    <a:pt x="107" y="550"/>
                    <a:pt x="190" y="580"/>
                    <a:pt x="274" y="606"/>
                  </a:cubicBezTo>
                  <a:cubicBezTo>
                    <a:pt x="1398" y="973"/>
                    <a:pt x="2552" y="1247"/>
                    <a:pt x="3719" y="1430"/>
                  </a:cubicBezTo>
                  <a:cubicBezTo>
                    <a:pt x="3742" y="1434"/>
                    <a:pt x="3763" y="1435"/>
                    <a:pt x="3781" y="1435"/>
                  </a:cubicBezTo>
                  <a:cubicBezTo>
                    <a:pt x="3912" y="1435"/>
                    <a:pt x="3932" y="1353"/>
                    <a:pt x="3932" y="1353"/>
                  </a:cubicBezTo>
                  <a:lnTo>
                    <a:pt x="3976" y="1253"/>
                  </a:lnTo>
                  <a:cubicBezTo>
                    <a:pt x="4002" y="1197"/>
                    <a:pt x="4019" y="1130"/>
                    <a:pt x="4012" y="1063"/>
                  </a:cubicBezTo>
                  <a:cubicBezTo>
                    <a:pt x="3996" y="953"/>
                    <a:pt x="3886" y="883"/>
                    <a:pt x="3779" y="856"/>
                  </a:cubicBezTo>
                  <a:cubicBezTo>
                    <a:pt x="3672" y="826"/>
                    <a:pt x="3559" y="800"/>
                    <a:pt x="3459" y="776"/>
                  </a:cubicBezTo>
                  <a:lnTo>
                    <a:pt x="3352" y="760"/>
                  </a:lnTo>
                  <a:cubicBezTo>
                    <a:pt x="2305" y="633"/>
                    <a:pt x="1608" y="346"/>
                    <a:pt x="581" y="96"/>
                  </a:cubicBezTo>
                  <a:cubicBezTo>
                    <a:pt x="502" y="78"/>
                    <a:pt x="308" y="1"/>
                    <a:pt x="187" y="1"/>
                  </a:cubicBezTo>
                  <a:close/>
                </a:path>
              </a:pathLst>
            </a:custGeom>
            <a:solidFill>
              <a:srgbClr val="FEF2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1"/>
            <p:cNvSpPr/>
            <p:nvPr/>
          </p:nvSpPr>
          <p:spPr>
            <a:xfrm>
              <a:off x="6656805" y="2304725"/>
              <a:ext cx="315562" cy="115193"/>
            </a:xfrm>
            <a:custGeom>
              <a:rect b="b" l="l" r="r" t="t"/>
              <a:pathLst>
                <a:path extrusionOk="0" h="1489" w="4079">
                  <a:moveTo>
                    <a:pt x="227" y="73"/>
                  </a:moveTo>
                  <a:cubicBezTo>
                    <a:pt x="258" y="73"/>
                    <a:pt x="290" y="77"/>
                    <a:pt x="320" y="85"/>
                  </a:cubicBezTo>
                  <a:cubicBezTo>
                    <a:pt x="364" y="91"/>
                    <a:pt x="407" y="101"/>
                    <a:pt x="450" y="115"/>
                  </a:cubicBezTo>
                  <a:lnTo>
                    <a:pt x="580" y="151"/>
                  </a:lnTo>
                  <a:lnTo>
                    <a:pt x="714" y="185"/>
                  </a:lnTo>
                  <a:cubicBezTo>
                    <a:pt x="890" y="225"/>
                    <a:pt x="1061" y="288"/>
                    <a:pt x="1234" y="341"/>
                  </a:cubicBezTo>
                  <a:cubicBezTo>
                    <a:pt x="1411" y="391"/>
                    <a:pt x="1584" y="438"/>
                    <a:pt x="1761" y="485"/>
                  </a:cubicBezTo>
                  <a:cubicBezTo>
                    <a:pt x="1938" y="532"/>
                    <a:pt x="2111" y="578"/>
                    <a:pt x="2288" y="622"/>
                  </a:cubicBezTo>
                  <a:cubicBezTo>
                    <a:pt x="2465" y="662"/>
                    <a:pt x="2645" y="702"/>
                    <a:pt x="2821" y="742"/>
                  </a:cubicBezTo>
                  <a:cubicBezTo>
                    <a:pt x="2998" y="782"/>
                    <a:pt x="3178" y="815"/>
                    <a:pt x="3358" y="835"/>
                  </a:cubicBezTo>
                  <a:cubicBezTo>
                    <a:pt x="3405" y="842"/>
                    <a:pt x="3448" y="848"/>
                    <a:pt x="3492" y="858"/>
                  </a:cubicBezTo>
                  <a:lnTo>
                    <a:pt x="3625" y="888"/>
                  </a:lnTo>
                  <a:cubicBezTo>
                    <a:pt x="3669" y="898"/>
                    <a:pt x="3712" y="908"/>
                    <a:pt x="3755" y="915"/>
                  </a:cubicBezTo>
                  <a:cubicBezTo>
                    <a:pt x="3799" y="925"/>
                    <a:pt x="3839" y="935"/>
                    <a:pt x="3879" y="952"/>
                  </a:cubicBezTo>
                  <a:cubicBezTo>
                    <a:pt x="3952" y="985"/>
                    <a:pt x="4019" y="1045"/>
                    <a:pt x="4019" y="1125"/>
                  </a:cubicBezTo>
                  <a:cubicBezTo>
                    <a:pt x="4022" y="1205"/>
                    <a:pt x="3975" y="1292"/>
                    <a:pt x="3945" y="1375"/>
                  </a:cubicBezTo>
                  <a:cubicBezTo>
                    <a:pt x="3939" y="1392"/>
                    <a:pt x="3932" y="1405"/>
                    <a:pt x="3919" y="1415"/>
                  </a:cubicBezTo>
                  <a:cubicBezTo>
                    <a:pt x="3905" y="1425"/>
                    <a:pt x="3889" y="1435"/>
                    <a:pt x="3872" y="1439"/>
                  </a:cubicBezTo>
                  <a:cubicBezTo>
                    <a:pt x="3852" y="1442"/>
                    <a:pt x="3835" y="1445"/>
                    <a:pt x="3815" y="1445"/>
                  </a:cubicBezTo>
                  <a:cubicBezTo>
                    <a:pt x="3795" y="1445"/>
                    <a:pt x="3775" y="1445"/>
                    <a:pt x="3755" y="1442"/>
                  </a:cubicBezTo>
                  <a:cubicBezTo>
                    <a:pt x="3395" y="1389"/>
                    <a:pt x="3042" y="1305"/>
                    <a:pt x="2688" y="1232"/>
                  </a:cubicBezTo>
                  <a:cubicBezTo>
                    <a:pt x="2331" y="1162"/>
                    <a:pt x="1974" y="1089"/>
                    <a:pt x="1624" y="995"/>
                  </a:cubicBezTo>
                  <a:cubicBezTo>
                    <a:pt x="1537" y="972"/>
                    <a:pt x="1451" y="948"/>
                    <a:pt x="1364" y="922"/>
                  </a:cubicBezTo>
                  <a:cubicBezTo>
                    <a:pt x="1277" y="895"/>
                    <a:pt x="1191" y="868"/>
                    <a:pt x="1104" y="838"/>
                  </a:cubicBezTo>
                  <a:cubicBezTo>
                    <a:pt x="934" y="778"/>
                    <a:pt x="760" y="728"/>
                    <a:pt x="587" y="678"/>
                  </a:cubicBezTo>
                  <a:cubicBezTo>
                    <a:pt x="497" y="655"/>
                    <a:pt x="410" y="628"/>
                    <a:pt x="327" y="602"/>
                  </a:cubicBezTo>
                  <a:cubicBezTo>
                    <a:pt x="240" y="575"/>
                    <a:pt x="157" y="542"/>
                    <a:pt x="117" y="482"/>
                  </a:cubicBezTo>
                  <a:cubicBezTo>
                    <a:pt x="97" y="448"/>
                    <a:pt x="83" y="408"/>
                    <a:pt x="80" y="371"/>
                  </a:cubicBezTo>
                  <a:cubicBezTo>
                    <a:pt x="77" y="328"/>
                    <a:pt x="77" y="288"/>
                    <a:pt x="80" y="245"/>
                  </a:cubicBezTo>
                  <a:cubicBezTo>
                    <a:pt x="87" y="205"/>
                    <a:pt x="97" y="168"/>
                    <a:pt x="117" y="131"/>
                  </a:cubicBezTo>
                  <a:cubicBezTo>
                    <a:pt x="127" y="118"/>
                    <a:pt x="140" y="101"/>
                    <a:pt x="153" y="91"/>
                  </a:cubicBezTo>
                  <a:cubicBezTo>
                    <a:pt x="157" y="88"/>
                    <a:pt x="160" y="85"/>
                    <a:pt x="163" y="81"/>
                  </a:cubicBezTo>
                  <a:lnTo>
                    <a:pt x="170" y="78"/>
                  </a:lnTo>
                  <a:cubicBezTo>
                    <a:pt x="180" y="75"/>
                    <a:pt x="187" y="75"/>
                    <a:pt x="197" y="75"/>
                  </a:cubicBezTo>
                  <a:cubicBezTo>
                    <a:pt x="207" y="74"/>
                    <a:pt x="217" y="73"/>
                    <a:pt x="227" y="73"/>
                  </a:cubicBezTo>
                  <a:close/>
                  <a:moveTo>
                    <a:pt x="214" y="0"/>
                  </a:moveTo>
                  <a:cubicBezTo>
                    <a:pt x="206" y="0"/>
                    <a:pt x="198" y="1"/>
                    <a:pt x="190" y="1"/>
                  </a:cubicBezTo>
                  <a:cubicBezTo>
                    <a:pt x="173" y="1"/>
                    <a:pt x="160" y="5"/>
                    <a:pt x="147" y="8"/>
                  </a:cubicBezTo>
                  <a:cubicBezTo>
                    <a:pt x="140" y="11"/>
                    <a:pt x="130" y="15"/>
                    <a:pt x="123" y="21"/>
                  </a:cubicBezTo>
                  <a:cubicBezTo>
                    <a:pt x="117" y="25"/>
                    <a:pt x="113" y="28"/>
                    <a:pt x="107" y="31"/>
                  </a:cubicBezTo>
                  <a:cubicBezTo>
                    <a:pt x="87" y="48"/>
                    <a:pt x="67" y="68"/>
                    <a:pt x="53" y="91"/>
                  </a:cubicBezTo>
                  <a:cubicBezTo>
                    <a:pt x="27" y="135"/>
                    <a:pt x="10" y="185"/>
                    <a:pt x="3" y="235"/>
                  </a:cubicBezTo>
                  <a:cubicBezTo>
                    <a:pt x="0" y="285"/>
                    <a:pt x="0" y="331"/>
                    <a:pt x="3" y="381"/>
                  </a:cubicBezTo>
                  <a:cubicBezTo>
                    <a:pt x="10" y="432"/>
                    <a:pt x="23" y="482"/>
                    <a:pt x="50" y="528"/>
                  </a:cubicBezTo>
                  <a:cubicBezTo>
                    <a:pt x="80" y="572"/>
                    <a:pt x="120" y="605"/>
                    <a:pt x="167" y="628"/>
                  </a:cubicBezTo>
                  <a:cubicBezTo>
                    <a:pt x="210" y="652"/>
                    <a:pt x="253" y="668"/>
                    <a:pt x="300" y="682"/>
                  </a:cubicBezTo>
                  <a:lnTo>
                    <a:pt x="560" y="772"/>
                  </a:lnTo>
                  <a:cubicBezTo>
                    <a:pt x="647" y="802"/>
                    <a:pt x="734" y="825"/>
                    <a:pt x="820" y="855"/>
                  </a:cubicBezTo>
                  <a:cubicBezTo>
                    <a:pt x="907" y="882"/>
                    <a:pt x="994" y="902"/>
                    <a:pt x="1084" y="925"/>
                  </a:cubicBezTo>
                  <a:cubicBezTo>
                    <a:pt x="1261" y="965"/>
                    <a:pt x="1437" y="1002"/>
                    <a:pt x="1614" y="1048"/>
                  </a:cubicBezTo>
                  <a:cubicBezTo>
                    <a:pt x="1968" y="1132"/>
                    <a:pt x="2321" y="1222"/>
                    <a:pt x="2675" y="1299"/>
                  </a:cubicBezTo>
                  <a:cubicBezTo>
                    <a:pt x="3032" y="1375"/>
                    <a:pt x="3392" y="1422"/>
                    <a:pt x="3752" y="1479"/>
                  </a:cubicBezTo>
                  <a:cubicBezTo>
                    <a:pt x="3772" y="1485"/>
                    <a:pt x="3795" y="1489"/>
                    <a:pt x="3815" y="1489"/>
                  </a:cubicBezTo>
                  <a:cubicBezTo>
                    <a:pt x="3839" y="1489"/>
                    <a:pt x="3862" y="1485"/>
                    <a:pt x="3882" y="1482"/>
                  </a:cubicBezTo>
                  <a:cubicBezTo>
                    <a:pt x="3905" y="1475"/>
                    <a:pt x="3929" y="1465"/>
                    <a:pt x="3945" y="1452"/>
                  </a:cubicBezTo>
                  <a:cubicBezTo>
                    <a:pt x="3965" y="1435"/>
                    <a:pt x="3979" y="1415"/>
                    <a:pt x="3989" y="1389"/>
                  </a:cubicBezTo>
                  <a:lnTo>
                    <a:pt x="3989" y="1392"/>
                  </a:lnTo>
                  <a:lnTo>
                    <a:pt x="4042" y="1269"/>
                  </a:lnTo>
                  <a:cubicBezTo>
                    <a:pt x="4062" y="1222"/>
                    <a:pt x="4075" y="1175"/>
                    <a:pt x="4079" y="1125"/>
                  </a:cubicBezTo>
                  <a:cubicBezTo>
                    <a:pt x="4079" y="1075"/>
                    <a:pt x="4062" y="1022"/>
                    <a:pt x="4029" y="982"/>
                  </a:cubicBezTo>
                  <a:cubicBezTo>
                    <a:pt x="3995" y="942"/>
                    <a:pt x="3955" y="912"/>
                    <a:pt x="3912" y="888"/>
                  </a:cubicBezTo>
                  <a:cubicBezTo>
                    <a:pt x="3869" y="868"/>
                    <a:pt x="3822" y="852"/>
                    <a:pt x="3775" y="842"/>
                  </a:cubicBezTo>
                  <a:cubicBezTo>
                    <a:pt x="3732" y="828"/>
                    <a:pt x="3689" y="815"/>
                    <a:pt x="3642" y="805"/>
                  </a:cubicBezTo>
                  <a:lnTo>
                    <a:pt x="3508" y="772"/>
                  </a:lnTo>
                  <a:cubicBezTo>
                    <a:pt x="3465" y="762"/>
                    <a:pt x="3418" y="752"/>
                    <a:pt x="3375" y="745"/>
                  </a:cubicBezTo>
                  <a:cubicBezTo>
                    <a:pt x="3192" y="722"/>
                    <a:pt x="3015" y="705"/>
                    <a:pt x="2835" y="675"/>
                  </a:cubicBezTo>
                  <a:cubicBezTo>
                    <a:pt x="2658" y="642"/>
                    <a:pt x="2481" y="605"/>
                    <a:pt x="2305" y="558"/>
                  </a:cubicBezTo>
                  <a:cubicBezTo>
                    <a:pt x="2131" y="512"/>
                    <a:pt x="1958" y="462"/>
                    <a:pt x="1781" y="412"/>
                  </a:cubicBezTo>
                  <a:cubicBezTo>
                    <a:pt x="1607" y="358"/>
                    <a:pt x="1434" y="305"/>
                    <a:pt x="1261" y="255"/>
                  </a:cubicBezTo>
                  <a:cubicBezTo>
                    <a:pt x="1084" y="208"/>
                    <a:pt x="904" y="178"/>
                    <a:pt x="727" y="131"/>
                  </a:cubicBezTo>
                  <a:cubicBezTo>
                    <a:pt x="684" y="121"/>
                    <a:pt x="640" y="108"/>
                    <a:pt x="597" y="98"/>
                  </a:cubicBezTo>
                  <a:lnTo>
                    <a:pt x="467" y="55"/>
                  </a:lnTo>
                  <a:cubicBezTo>
                    <a:pt x="424" y="41"/>
                    <a:pt x="380" y="28"/>
                    <a:pt x="334" y="18"/>
                  </a:cubicBezTo>
                  <a:cubicBezTo>
                    <a:pt x="295" y="7"/>
                    <a:pt x="254" y="0"/>
                    <a:pt x="2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1"/>
            <p:cNvSpPr/>
            <p:nvPr/>
          </p:nvSpPr>
          <p:spPr>
            <a:xfrm>
              <a:off x="6848435" y="2177539"/>
              <a:ext cx="115657" cy="183040"/>
            </a:xfrm>
            <a:custGeom>
              <a:rect b="b" l="l" r="r" t="t"/>
              <a:pathLst>
                <a:path extrusionOk="0" h="2366" w="1495">
                  <a:moveTo>
                    <a:pt x="1279" y="0"/>
                  </a:moveTo>
                  <a:cubicBezTo>
                    <a:pt x="1228" y="0"/>
                    <a:pt x="1178" y="20"/>
                    <a:pt x="1138" y="54"/>
                  </a:cubicBezTo>
                  <a:cubicBezTo>
                    <a:pt x="1118" y="74"/>
                    <a:pt x="1098" y="98"/>
                    <a:pt x="1081" y="121"/>
                  </a:cubicBezTo>
                  <a:lnTo>
                    <a:pt x="1031" y="188"/>
                  </a:lnTo>
                  <a:cubicBezTo>
                    <a:pt x="998" y="231"/>
                    <a:pt x="961" y="275"/>
                    <a:pt x="931" y="321"/>
                  </a:cubicBezTo>
                  <a:cubicBezTo>
                    <a:pt x="901" y="368"/>
                    <a:pt x="875" y="418"/>
                    <a:pt x="851" y="468"/>
                  </a:cubicBezTo>
                  <a:cubicBezTo>
                    <a:pt x="758" y="668"/>
                    <a:pt x="668" y="868"/>
                    <a:pt x="571" y="1065"/>
                  </a:cubicBezTo>
                  <a:cubicBezTo>
                    <a:pt x="525" y="1165"/>
                    <a:pt x="474" y="1262"/>
                    <a:pt x="418" y="1358"/>
                  </a:cubicBezTo>
                  <a:cubicBezTo>
                    <a:pt x="361" y="1452"/>
                    <a:pt x="314" y="1552"/>
                    <a:pt x="268" y="1652"/>
                  </a:cubicBezTo>
                  <a:cubicBezTo>
                    <a:pt x="221" y="1749"/>
                    <a:pt x="178" y="1849"/>
                    <a:pt x="131" y="1949"/>
                  </a:cubicBezTo>
                  <a:cubicBezTo>
                    <a:pt x="88" y="2049"/>
                    <a:pt x="44" y="2152"/>
                    <a:pt x="1" y="2252"/>
                  </a:cubicBezTo>
                  <a:lnTo>
                    <a:pt x="34" y="2269"/>
                  </a:lnTo>
                  <a:cubicBezTo>
                    <a:pt x="91" y="2176"/>
                    <a:pt x="144" y="2079"/>
                    <a:pt x="194" y="1982"/>
                  </a:cubicBezTo>
                  <a:cubicBezTo>
                    <a:pt x="248" y="1885"/>
                    <a:pt x="301" y="1789"/>
                    <a:pt x="348" y="1689"/>
                  </a:cubicBezTo>
                  <a:cubicBezTo>
                    <a:pt x="398" y="1592"/>
                    <a:pt x="448" y="1495"/>
                    <a:pt x="491" y="1392"/>
                  </a:cubicBezTo>
                  <a:cubicBezTo>
                    <a:pt x="535" y="1292"/>
                    <a:pt x="578" y="1192"/>
                    <a:pt x="628" y="1095"/>
                  </a:cubicBezTo>
                  <a:cubicBezTo>
                    <a:pt x="728" y="898"/>
                    <a:pt x="828" y="705"/>
                    <a:pt x="931" y="511"/>
                  </a:cubicBezTo>
                  <a:cubicBezTo>
                    <a:pt x="955" y="461"/>
                    <a:pt x="978" y="411"/>
                    <a:pt x="1001" y="365"/>
                  </a:cubicBezTo>
                  <a:cubicBezTo>
                    <a:pt x="1025" y="315"/>
                    <a:pt x="1048" y="268"/>
                    <a:pt x="1078" y="221"/>
                  </a:cubicBezTo>
                  <a:cubicBezTo>
                    <a:pt x="1091" y="198"/>
                    <a:pt x="1108" y="178"/>
                    <a:pt x="1125" y="155"/>
                  </a:cubicBezTo>
                  <a:cubicBezTo>
                    <a:pt x="1141" y="135"/>
                    <a:pt x="1158" y="115"/>
                    <a:pt x="1175" y="98"/>
                  </a:cubicBezTo>
                  <a:cubicBezTo>
                    <a:pt x="1201" y="77"/>
                    <a:pt x="1232" y="65"/>
                    <a:pt x="1263" y="65"/>
                  </a:cubicBezTo>
                  <a:cubicBezTo>
                    <a:pt x="1276" y="65"/>
                    <a:pt x="1289" y="67"/>
                    <a:pt x="1302" y="71"/>
                  </a:cubicBezTo>
                  <a:cubicBezTo>
                    <a:pt x="1315" y="74"/>
                    <a:pt x="1325" y="81"/>
                    <a:pt x="1332" y="85"/>
                  </a:cubicBezTo>
                  <a:cubicBezTo>
                    <a:pt x="1342" y="91"/>
                    <a:pt x="1352" y="98"/>
                    <a:pt x="1362" y="105"/>
                  </a:cubicBezTo>
                  <a:cubicBezTo>
                    <a:pt x="1378" y="118"/>
                    <a:pt x="1395" y="135"/>
                    <a:pt x="1405" y="155"/>
                  </a:cubicBezTo>
                  <a:cubicBezTo>
                    <a:pt x="1418" y="195"/>
                    <a:pt x="1412" y="241"/>
                    <a:pt x="1388" y="278"/>
                  </a:cubicBezTo>
                  <a:cubicBezTo>
                    <a:pt x="1342" y="375"/>
                    <a:pt x="1295" y="475"/>
                    <a:pt x="1242" y="571"/>
                  </a:cubicBezTo>
                  <a:cubicBezTo>
                    <a:pt x="1188" y="665"/>
                    <a:pt x="1141" y="765"/>
                    <a:pt x="1098" y="865"/>
                  </a:cubicBezTo>
                  <a:cubicBezTo>
                    <a:pt x="1058" y="968"/>
                    <a:pt x="1021" y="1072"/>
                    <a:pt x="975" y="1172"/>
                  </a:cubicBezTo>
                  <a:cubicBezTo>
                    <a:pt x="881" y="1368"/>
                    <a:pt x="771" y="1559"/>
                    <a:pt x="675" y="1755"/>
                  </a:cubicBezTo>
                  <a:cubicBezTo>
                    <a:pt x="575" y="1949"/>
                    <a:pt x="478" y="2146"/>
                    <a:pt x="384" y="2346"/>
                  </a:cubicBezTo>
                  <a:lnTo>
                    <a:pt x="414" y="2366"/>
                  </a:lnTo>
                  <a:cubicBezTo>
                    <a:pt x="528" y="2176"/>
                    <a:pt x="628" y="1982"/>
                    <a:pt x="728" y="1785"/>
                  </a:cubicBezTo>
                  <a:cubicBezTo>
                    <a:pt x="828" y="1592"/>
                    <a:pt x="918" y="1388"/>
                    <a:pt x="1018" y="1195"/>
                  </a:cubicBezTo>
                  <a:cubicBezTo>
                    <a:pt x="1068" y="1095"/>
                    <a:pt x="1128" y="1005"/>
                    <a:pt x="1182" y="908"/>
                  </a:cubicBezTo>
                  <a:cubicBezTo>
                    <a:pt x="1235" y="812"/>
                    <a:pt x="1282" y="711"/>
                    <a:pt x="1325" y="611"/>
                  </a:cubicBezTo>
                  <a:cubicBezTo>
                    <a:pt x="1368" y="511"/>
                    <a:pt x="1415" y="411"/>
                    <a:pt x="1462" y="311"/>
                  </a:cubicBezTo>
                  <a:cubicBezTo>
                    <a:pt x="1475" y="281"/>
                    <a:pt x="1485" y="251"/>
                    <a:pt x="1488" y="221"/>
                  </a:cubicBezTo>
                  <a:cubicBezTo>
                    <a:pt x="1495" y="188"/>
                    <a:pt x="1488" y="151"/>
                    <a:pt x="1472" y="118"/>
                  </a:cubicBezTo>
                  <a:cubicBezTo>
                    <a:pt x="1458" y="88"/>
                    <a:pt x="1435" y="64"/>
                    <a:pt x="1408" y="44"/>
                  </a:cubicBezTo>
                  <a:cubicBezTo>
                    <a:pt x="1395" y="34"/>
                    <a:pt x="1382" y="28"/>
                    <a:pt x="1365" y="21"/>
                  </a:cubicBezTo>
                  <a:cubicBezTo>
                    <a:pt x="1352" y="14"/>
                    <a:pt x="1335" y="8"/>
                    <a:pt x="1318" y="4"/>
                  </a:cubicBezTo>
                  <a:cubicBezTo>
                    <a:pt x="1305" y="2"/>
                    <a:pt x="1292" y="0"/>
                    <a:pt x="127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1"/>
            <p:cNvSpPr/>
            <p:nvPr/>
          </p:nvSpPr>
          <p:spPr>
            <a:xfrm>
              <a:off x="6785925" y="2402512"/>
              <a:ext cx="140413" cy="27232"/>
            </a:xfrm>
            <a:custGeom>
              <a:rect b="b" l="l" r="r" t="t"/>
              <a:pathLst>
                <a:path extrusionOk="0" h="352" w="1815">
                  <a:moveTo>
                    <a:pt x="26" y="0"/>
                  </a:moveTo>
                  <a:cubicBezTo>
                    <a:pt x="7" y="0"/>
                    <a:pt x="0" y="32"/>
                    <a:pt x="22" y="38"/>
                  </a:cubicBezTo>
                  <a:cubicBezTo>
                    <a:pt x="92" y="61"/>
                    <a:pt x="165" y="81"/>
                    <a:pt x="239" y="98"/>
                  </a:cubicBezTo>
                  <a:cubicBezTo>
                    <a:pt x="312" y="118"/>
                    <a:pt x="382" y="135"/>
                    <a:pt x="455" y="155"/>
                  </a:cubicBezTo>
                  <a:cubicBezTo>
                    <a:pt x="602" y="188"/>
                    <a:pt x="749" y="221"/>
                    <a:pt x="896" y="245"/>
                  </a:cubicBezTo>
                  <a:cubicBezTo>
                    <a:pt x="1046" y="268"/>
                    <a:pt x="1192" y="291"/>
                    <a:pt x="1343" y="311"/>
                  </a:cubicBezTo>
                  <a:cubicBezTo>
                    <a:pt x="1489" y="331"/>
                    <a:pt x="1639" y="341"/>
                    <a:pt x="1789" y="351"/>
                  </a:cubicBezTo>
                  <a:cubicBezTo>
                    <a:pt x="1791" y="352"/>
                    <a:pt x="1792" y="352"/>
                    <a:pt x="1793" y="352"/>
                  </a:cubicBezTo>
                  <a:cubicBezTo>
                    <a:pt x="1813" y="352"/>
                    <a:pt x="1815" y="321"/>
                    <a:pt x="1793" y="318"/>
                  </a:cubicBezTo>
                  <a:cubicBezTo>
                    <a:pt x="1643" y="301"/>
                    <a:pt x="1496" y="281"/>
                    <a:pt x="1349" y="258"/>
                  </a:cubicBezTo>
                  <a:cubicBezTo>
                    <a:pt x="1202" y="238"/>
                    <a:pt x="1056" y="215"/>
                    <a:pt x="906" y="188"/>
                  </a:cubicBezTo>
                  <a:cubicBezTo>
                    <a:pt x="759" y="161"/>
                    <a:pt x="612" y="131"/>
                    <a:pt x="469" y="101"/>
                  </a:cubicBezTo>
                  <a:cubicBezTo>
                    <a:pt x="395" y="85"/>
                    <a:pt x="322" y="68"/>
                    <a:pt x="249" y="51"/>
                  </a:cubicBezTo>
                  <a:cubicBezTo>
                    <a:pt x="175" y="38"/>
                    <a:pt x="105" y="21"/>
                    <a:pt x="32" y="1"/>
                  </a:cubicBezTo>
                  <a:cubicBezTo>
                    <a:pt x="30" y="1"/>
                    <a:pt x="28" y="0"/>
                    <a:pt x="2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1"/>
            <p:cNvSpPr/>
            <p:nvPr/>
          </p:nvSpPr>
          <p:spPr>
            <a:xfrm>
              <a:off x="6677384" y="2658199"/>
              <a:ext cx="139717" cy="32105"/>
            </a:xfrm>
            <a:custGeom>
              <a:rect b="b" l="l" r="r" t="t"/>
              <a:pathLst>
                <a:path extrusionOk="0" h="415" w="1806">
                  <a:moveTo>
                    <a:pt x="22" y="0"/>
                  </a:moveTo>
                  <a:cubicBezTo>
                    <a:pt x="14" y="0"/>
                    <a:pt x="7" y="6"/>
                    <a:pt x="4" y="15"/>
                  </a:cubicBezTo>
                  <a:cubicBezTo>
                    <a:pt x="1" y="21"/>
                    <a:pt x="4" y="31"/>
                    <a:pt x="14" y="38"/>
                  </a:cubicBezTo>
                  <a:cubicBezTo>
                    <a:pt x="84" y="65"/>
                    <a:pt x="154" y="91"/>
                    <a:pt x="228" y="118"/>
                  </a:cubicBezTo>
                  <a:cubicBezTo>
                    <a:pt x="298" y="141"/>
                    <a:pt x="371" y="165"/>
                    <a:pt x="444" y="188"/>
                  </a:cubicBezTo>
                  <a:cubicBezTo>
                    <a:pt x="588" y="231"/>
                    <a:pt x="738" y="271"/>
                    <a:pt x="885" y="301"/>
                  </a:cubicBezTo>
                  <a:cubicBezTo>
                    <a:pt x="1035" y="331"/>
                    <a:pt x="1185" y="358"/>
                    <a:pt x="1335" y="378"/>
                  </a:cubicBezTo>
                  <a:cubicBezTo>
                    <a:pt x="1485" y="398"/>
                    <a:pt x="1638" y="411"/>
                    <a:pt x="1788" y="415"/>
                  </a:cubicBezTo>
                  <a:cubicBezTo>
                    <a:pt x="1798" y="415"/>
                    <a:pt x="1805" y="411"/>
                    <a:pt x="1805" y="401"/>
                  </a:cubicBezTo>
                  <a:cubicBezTo>
                    <a:pt x="1805" y="391"/>
                    <a:pt x="1798" y="385"/>
                    <a:pt x="1792" y="385"/>
                  </a:cubicBezTo>
                  <a:cubicBezTo>
                    <a:pt x="1642" y="368"/>
                    <a:pt x="1492" y="351"/>
                    <a:pt x="1341" y="328"/>
                  </a:cubicBezTo>
                  <a:cubicBezTo>
                    <a:pt x="1191" y="305"/>
                    <a:pt x="1045" y="275"/>
                    <a:pt x="898" y="245"/>
                  </a:cubicBezTo>
                  <a:cubicBezTo>
                    <a:pt x="751" y="215"/>
                    <a:pt x="604" y="178"/>
                    <a:pt x="458" y="135"/>
                  </a:cubicBezTo>
                  <a:cubicBezTo>
                    <a:pt x="388" y="115"/>
                    <a:pt x="314" y="95"/>
                    <a:pt x="241" y="71"/>
                  </a:cubicBezTo>
                  <a:cubicBezTo>
                    <a:pt x="171" y="51"/>
                    <a:pt x="98" y="28"/>
                    <a:pt x="27" y="1"/>
                  </a:cubicBezTo>
                  <a:cubicBezTo>
                    <a:pt x="26" y="1"/>
                    <a:pt x="24"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1"/>
            <p:cNvSpPr/>
            <p:nvPr/>
          </p:nvSpPr>
          <p:spPr>
            <a:xfrm>
              <a:off x="6805885" y="2694250"/>
              <a:ext cx="7582" cy="8819"/>
            </a:xfrm>
            <a:custGeom>
              <a:rect b="b" l="l" r="r" t="t"/>
              <a:pathLst>
                <a:path extrusionOk="0" h="114" w="98">
                  <a:moveTo>
                    <a:pt x="50" y="1"/>
                  </a:moveTo>
                  <a:cubicBezTo>
                    <a:pt x="42" y="1"/>
                    <a:pt x="34" y="3"/>
                    <a:pt x="27" y="9"/>
                  </a:cubicBezTo>
                  <a:cubicBezTo>
                    <a:pt x="14" y="19"/>
                    <a:pt x="7" y="32"/>
                    <a:pt x="4" y="52"/>
                  </a:cubicBezTo>
                  <a:cubicBezTo>
                    <a:pt x="1" y="66"/>
                    <a:pt x="4" y="86"/>
                    <a:pt x="14" y="96"/>
                  </a:cubicBezTo>
                  <a:cubicBezTo>
                    <a:pt x="22" y="108"/>
                    <a:pt x="35" y="114"/>
                    <a:pt x="47" y="114"/>
                  </a:cubicBezTo>
                  <a:cubicBezTo>
                    <a:pt x="56" y="114"/>
                    <a:pt x="64" y="111"/>
                    <a:pt x="71" y="106"/>
                  </a:cubicBezTo>
                  <a:cubicBezTo>
                    <a:pt x="84" y="96"/>
                    <a:pt x="94" y="79"/>
                    <a:pt x="94" y="62"/>
                  </a:cubicBezTo>
                  <a:cubicBezTo>
                    <a:pt x="97" y="46"/>
                    <a:pt x="91" y="29"/>
                    <a:pt x="81" y="16"/>
                  </a:cubicBezTo>
                  <a:cubicBezTo>
                    <a:pt x="73" y="6"/>
                    <a:pt x="62"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1"/>
            <p:cNvSpPr/>
            <p:nvPr/>
          </p:nvSpPr>
          <p:spPr>
            <a:xfrm>
              <a:off x="6792965" y="2693322"/>
              <a:ext cx="7582" cy="7736"/>
            </a:xfrm>
            <a:custGeom>
              <a:rect b="b" l="l" r="r" t="t"/>
              <a:pathLst>
                <a:path extrusionOk="0" h="100" w="98">
                  <a:moveTo>
                    <a:pt x="45" y="1"/>
                  </a:moveTo>
                  <a:cubicBezTo>
                    <a:pt x="35" y="1"/>
                    <a:pt x="25" y="5"/>
                    <a:pt x="18" y="14"/>
                  </a:cubicBezTo>
                  <a:cubicBezTo>
                    <a:pt x="4" y="24"/>
                    <a:pt x="1" y="41"/>
                    <a:pt x="1" y="54"/>
                  </a:cubicBezTo>
                  <a:cubicBezTo>
                    <a:pt x="1" y="71"/>
                    <a:pt x="11" y="84"/>
                    <a:pt x="24" y="91"/>
                  </a:cubicBezTo>
                  <a:cubicBezTo>
                    <a:pt x="31" y="96"/>
                    <a:pt x="40" y="99"/>
                    <a:pt x="49" y="99"/>
                  </a:cubicBezTo>
                  <a:cubicBezTo>
                    <a:pt x="61" y="99"/>
                    <a:pt x="73" y="94"/>
                    <a:pt x="81" y="84"/>
                  </a:cubicBezTo>
                  <a:cubicBezTo>
                    <a:pt x="91" y="74"/>
                    <a:pt x="98" y="58"/>
                    <a:pt x="94" y="41"/>
                  </a:cubicBezTo>
                  <a:cubicBezTo>
                    <a:pt x="91" y="28"/>
                    <a:pt x="81" y="14"/>
                    <a:pt x="68" y="8"/>
                  </a:cubicBezTo>
                  <a:cubicBezTo>
                    <a:pt x="60" y="3"/>
                    <a:pt x="52"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1"/>
            <p:cNvSpPr/>
            <p:nvPr/>
          </p:nvSpPr>
          <p:spPr>
            <a:xfrm>
              <a:off x="6830641" y="2382630"/>
              <a:ext cx="111789" cy="24137"/>
            </a:xfrm>
            <a:custGeom>
              <a:rect b="b" l="l" r="r" t="t"/>
              <a:pathLst>
                <a:path extrusionOk="0" h="312" w="1445">
                  <a:moveTo>
                    <a:pt x="19" y="1"/>
                  </a:moveTo>
                  <a:cubicBezTo>
                    <a:pt x="12" y="1"/>
                    <a:pt x="7" y="7"/>
                    <a:pt x="4" y="15"/>
                  </a:cubicBezTo>
                  <a:cubicBezTo>
                    <a:pt x="1" y="25"/>
                    <a:pt x="7" y="31"/>
                    <a:pt x="14" y="35"/>
                  </a:cubicBezTo>
                  <a:cubicBezTo>
                    <a:pt x="131" y="68"/>
                    <a:pt x="244" y="98"/>
                    <a:pt x="361" y="128"/>
                  </a:cubicBezTo>
                  <a:cubicBezTo>
                    <a:pt x="478" y="155"/>
                    <a:pt x="594" y="182"/>
                    <a:pt x="711" y="202"/>
                  </a:cubicBezTo>
                  <a:cubicBezTo>
                    <a:pt x="828" y="222"/>
                    <a:pt x="948" y="245"/>
                    <a:pt x="1065" y="265"/>
                  </a:cubicBezTo>
                  <a:cubicBezTo>
                    <a:pt x="1185" y="282"/>
                    <a:pt x="1301" y="298"/>
                    <a:pt x="1422" y="312"/>
                  </a:cubicBezTo>
                  <a:cubicBezTo>
                    <a:pt x="1442" y="312"/>
                    <a:pt x="1445" y="282"/>
                    <a:pt x="1425" y="278"/>
                  </a:cubicBezTo>
                  <a:lnTo>
                    <a:pt x="1075" y="212"/>
                  </a:lnTo>
                  <a:cubicBezTo>
                    <a:pt x="958" y="192"/>
                    <a:pt x="841" y="168"/>
                    <a:pt x="725" y="145"/>
                  </a:cubicBezTo>
                  <a:cubicBezTo>
                    <a:pt x="608" y="122"/>
                    <a:pt x="491" y="98"/>
                    <a:pt x="374" y="75"/>
                  </a:cubicBezTo>
                  <a:lnTo>
                    <a:pt x="24" y="1"/>
                  </a:lnTo>
                  <a:cubicBezTo>
                    <a:pt x="22" y="1"/>
                    <a:pt x="21" y="1"/>
                    <a:pt x="1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1"/>
            <p:cNvSpPr/>
            <p:nvPr/>
          </p:nvSpPr>
          <p:spPr>
            <a:xfrm>
              <a:off x="6851065" y="2475776"/>
              <a:ext cx="18103" cy="16865"/>
            </a:xfrm>
            <a:custGeom>
              <a:rect b="b" l="l" r="r" t="t"/>
              <a:pathLst>
                <a:path extrusionOk="0" h="218" w="234">
                  <a:moveTo>
                    <a:pt x="33" y="0"/>
                  </a:moveTo>
                  <a:cubicBezTo>
                    <a:pt x="27" y="0"/>
                    <a:pt x="22" y="3"/>
                    <a:pt x="17" y="8"/>
                  </a:cubicBezTo>
                  <a:cubicBezTo>
                    <a:pt x="4" y="15"/>
                    <a:pt x="0" y="31"/>
                    <a:pt x="7" y="45"/>
                  </a:cubicBezTo>
                  <a:cubicBezTo>
                    <a:pt x="30" y="81"/>
                    <a:pt x="57" y="111"/>
                    <a:pt x="87" y="138"/>
                  </a:cubicBezTo>
                  <a:cubicBezTo>
                    <a:pt x="117" y="168"/>
                    <a:pt x="147" y="192"/>
                    <a:pt x="184" y="215"/>
                  </a:cubicBezTo>
                  <a:cubicBezTo>
                    <a:pt x="187" y="217"/>
                    <a:pt x="191" y="217"/>
                    <a:pt x="196" y="217"/>
                  </a:cubicBezTo>
                  <a:cubicBezTo>
                    <a:pt x="200" y="217"/>
                    <a:pt x="205" y="217"/>
                    <a:pt x="210" y="215"/>
                  </a:cubicBezTo>
                  <a:cubicBezTo>
                    <a:pt x="227" y="208"/>
                    <a:pt x="234" y="188"/>
                    <a:pt x="227" y="172"/>
                  </a:cubicBezTo>
                  <a:cubicBezTo>
                    <a:pt x="210" y="131"/>
                    <a:pt x="184" y="95"/>
                    <a:pt x="150" y="68"/>
                  </a:cubicBezTo>
                  <a:cubicBezTo>
                    <a:pt x="120" y="38"/>
                    <a:pt x="80" y="15"/>
                    <a:pt x="40" y="1"/>
                  </a:cubicBezTo>
                  <a:cubicBezTo>
                    <a:pt x="38" y="1"/>
                    <a:pt x="35" y="0"/>
                    <a:pt x="3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1"/>
            <p:cNvSpPr/>
            <p:nvPr/>
          </p:nvSpPr>
          <p:spPr>
            <a:xfrm>
              <a:off x="6840234" y="2484518"/>
              <a:ext cx="22512" cy="19186"/>
            </a:xfrm>
            <a:custGeom>
              <a:rect b="b" l="l" r="r" t="t"/>
              <a:pathLst>
                <a:path extrusionOk="0" h="248" w="291">
                  <a:moveTo>
                    <a:pt x="31" y="0"/>
                  </a:moveTo>
                  <a:cubicBezTo>
                    <a:pt x="25" y="0"/>
                    <a:pt x="20" y="2"/>
                    <a:pt x="17" y="5"/>
                  </a:cubicBezTo>
                  <a:cubicBezTo>
                    <a:pt x="4" y="12"/>
                    <a:pt x="0" y="28"/>
                    <a:pt x="7" y="42"/>
                  </a:cubicBezTo>
                  <a:cubicBezTo>
                    <a:pt x="34" y="89"/>
                    <a:pt x="70" y="129"/>
                    <a:pt x="110" y="162"/>
                  </a:cubicBezTo>
                  <a:cubicBezTo>
                    <a:pt x="150" y="199"/>
                    <a:pt x="194" y="225"/>
                    <a:pt x="244" y="245"/>
                  </a:cubicBezTo>
                  <a:cubicBezTo>
                    <a:pt x="248" y="247"/>
                    <a:pt x="252" y="247"/>
                    <a:pt x="256" y="247"/>
                  </a:cubicBezTo>
                  <a:cubicBezTo>
                    <a:pt x="262" y="247"/>
                    <a:pt x="268" y="246"/>
                    <a:pt x="274" y="242"/>
                  </a:cubicBezTo>
                  <a:cubicBezTo>
                    <a:pt x="287" y="232"/>
                    <a:pt x="290" y="212"/>
                    <a:pt x="280" y="199"/>
                  </a:cubicBezTo>
                  <a:cubicBezTo>
                    <a:pt x="247" y="159"/>
                    <a:pt x="210" y="122"/>
                    <a:pt x="170" y="92"/>
                  </a:cubicBezTo>
                  <a:cubicBezTo>
                    <a:pt x="130" y="59"/>
                    <a:pt x="90" y="28"/>
                    <a:pt x="47" y="5"/>
                  </a:cubicBezTo>
                  <a:cubicBezTo>
                    <a:pt x="42" y="2"/>
                    <a:pt x="36" y="0"/>
                    <a:pt x="3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1"/>
            <p:cNvSpPr/>
            <p:nvPr/>
          </p:nvSpPr>
          <p:spPr>
            <a:xfrm>
              <a:off x="6668100" y="2681949"/>
              <a:ext cx="140336" cy="32105"/>
            </a:xfrm>
            <a:custGeom>
              <a:rect b="b" l="l" r="r" t="t"/>
              <a:pathLst>
                <a:path extrusionOk="0" h="415" w="1814">
                  <a:moveTo>
                    <a:pt x="22" y="0"/>
                  </a:moveTo>
                  <a:cubicBezTo>
                    <a:pt x="15" y="0"/>
                    <a:pt x="10" y="6"/>
                    <a:pt x="4" y="11"/>
                  </a:cubicBezTo>
                  <a:cubicBezTo>
                    <a:pt x="1" y="21"/>
                    <a:pt x="7" y="31"/>
                    <a:pt x="14" y="34"/>
                  </a:cubicBezTo>
                  <a:cubicBezTo>
                    <a:pt x="87" y="64"/>
                    <a:pt x="157" y="91"/>
                    <a:pt x="228" y="118"/>
                  </a:cubicBezTo>
                  <a:cubicBezTo>
                    <a:pt x="301" y="141"/>
                    <a:pt x="371" y="165"/>
                    <a:pt x="444" y="188"/>
                  </a:cubicBezTo>
                  <a:cubicBezTo>
                    <a:pt x="591" y="231"/>
                    <a:pt x="738" y="271"/>
                    <a:pt x="888" y="301"/>
                  </a:cubicBezTo>
                  <a:cubicBezTo>
                    <a:pt x="1035" y="331"/>
                    <a:pt x="1185" y="358"/>
                    <a:pt x="1335" y="378"/>
                  </a:cubicBezTo>
                  <a:cubicBezTo>
                    <a:pt x="1488" y="398"/>
                    <a:pt x="1638" y="408"/>
                    <a:pt x="1792" y="415"/>
                  </a:cubicBezTo>
                  <a:lnTo>
                    <a:pt x="1788" y="415"/>
                  </a:lnTo>
                  <a:cubicBezTo>
                    <a:pt x="1789" y="415"/>
                    <a:pt x="1790" y="415"/>
                    <a:pt x="1792" y="415"/>
                  </a:cubicBezTo>
                  <a:cubicBezTo>
                    <a:pt x="1812" y="415"/>
                    <a:pt x="1814" y="384"/>
                    <a:pt x="1792" y="381"/>
                  </a:cubicBezTo>
                  <a:cubicBezTo>
                    <a:pt x="1642" y="368"/>
                    <a:pt x="1491" y="351"/>
                    <a:pt x="1345" y="328"/>
                  </a:cubicBezTo>
                  <a:cubicBezTo>
                    <a:pt x="1195" y="301"/>
                    <a:pt x="1045" y="275"/>
                    <a:pt x="898" y="245"/>
                  </a:cubicBezTo>
                  <a:cubicBezTo>
                    <a:pt x="751" y="211"/>
                    <a:pt x="604" y="178"/>
                    <a:pt x="461" y="135"/>
                  </a:cubicBezTo>
                  <a:cubicBezTo>
                    <a:pt x="388" y="115"/>
                    <a:pt x="318" y="94"/>
                    <a:pt x="244" y="71"/>
                  </a:cubicBezTo>
                  <a:cubicBezTo>
                    <a:pt x="171" y="48"/>
                    <a:pt x="101" y="24"/>
                    <a:pt x="27" y="1"/>
                  </a:cubicBezTo>
                  <a:cubicBezTo>
                    <a:pt x="26" y="1"/>
                    <a:pt x="24"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8" name="Google Shape;1258;p31"/>
          <p:cNvGrpSpPr/>
          <p:nvPr/>
        </p:nvGrpSpPr>
        <p:grpSpPr>
          <a:xfrm>
            <a:off x="6850511" y="2246743"/>
            <a:ext cx="266487" cy="347227"/>
            <a:chOff x="7065440" y="2211656"/>
            <a:chExt cx="329566" cy="486380"/>
          </a:xfrm>
        </p:grpSpPr>
        <p:sp>
          <p:nvSpPr>
            <p:cNvPr id="1259" name="Google Shape;1259;p31"/>
            <p:cNvSpPr/>
            <p:nvPr/>
          </p:nvSpPr>
          <p:spPr>
            <a:xfrm>
              <a:off x="7320120" y="2223261"/>
              <a:ext cx="51678" cy="101964"/>
            </a:xfrm>
            <a:custGeom>
              <a:rect b="b" l="l" r="r" t="t"/>
              <a:pathLst>
                <a:path extrusionOk="0" h="1318" w="668">
                  <a:moveTo>
                    <a:pt x="171" y="0"/>
                  </a:moveTo>
                  <a:cubicBezTo>
                    <a:pt x="147" y="0"/>
                    <a:pt x="123" y="7"/>
                    <a:pt x="104" y="20"/>
                  </a:cubicBezTo>
                  <a:cubicBezTo>
                    <a:pt x="97" y="27"/>
                    <a:pt x="90" y="34"/>
                    <a:pt x="90" y="44"/>
                  </a:cubicBezTo>
                  <a:cubicBezTo>
                    <a:pt x="40" y="151"/>
                    <a:pt x="10" y="267"/>
                    <a:pt x="0" y="384"/>
                  </a:cubicBezTo>
                  <a:cubicBezTo>
                    <a:pt x="104" y="447"/>
                    <a:pt x="164" y="564"/>
                    <a:pt x="154" y="684"/>
                  </a:cubicBezTo>
                  <a:lnTo>
                    <a:pt x="107" y="1251"/>
                  </a:lnTo>
                  <a:lnTo>
                    <a:pt x="264" y="1318"/>
                  </a:lnTo>
                  <a:lnTo>
                    <a:pt x="631" y="391"/>
                  </a:lnTo>
                  <a:cubicBezTo>
                    <a:pt x="654" y="341"/>
                    <a:pt x="664" y="284"/>
                    <a:pt x="664" y="224"/>
                  </a:cubicBezTo>
                  <a:cubicBezTo>
                    <a:pt x="667" y="207"/>
                    <a:pt x="664" y="191"/>
                    <a:pt x="654" y="174"/>
                  </a:cubicBezTo>
                  <a:cubicBezTo>
                    <a:pt x="644" y="164"/>
                    <a:pt x="627" y="154"/>
                    <a:pt x="614" y="151"/>
                  </a:cubicBezTo>
                  <a:lnTo>
                    <a:pt x="220" y="10"/>
                  </a:lnTo>
                  <a:cubicBezTo>
                    <a:pt x="205" y="3"/>
                    <a:pt x="188" y="0"/>
                    <a:pt x="171" y="0"/>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1"/>
            <p:cNvSpPr/>
            <p:nvPr/>
          </p:nvSpPr>
          <p:spPr>
            <a:xfrm>
              <a:off x="7245000" y="2227671"/>
              <a:ext cx="58409" cy="186830"/>
            </a:xfrm>
            <a:custGeom>
              <a:rect b="b" l="l" r="r" t="t"/>
              <a:pathLst>
                <a:path extrusionOk="0" h="2415" w="755">
                  <a:moveTo>
                    <a:pt x="518" y="1"/>
                  </a:moveTo>
                  <a:cubicBezTo>
                    <a:pt x="472" y="1"/>
                    <a:pt x="427" y="4"/>
                    <a:pt x="381" y="10"/>
                  </a:cubicBezTo>
                  <a:cubicBezTo>
                    <a:pt x="361" y="13"/>
                    <a:pt x="338" y="20"/>
                    <a:pt x="321" y="33"/>
                  </a:cubicBezTo>
                  <a:cubicBezTo>
                    <a:pt x="298" y="60"/>
                    <a:pt x="284" y="94"/>
                    <a:pt x="281" y="130"/>
                  </a:cubicBezTo>
                  <a:cubicBezTo>
                    <a:pt x="228" y="380"/>
                    <a:pt x="221" y="637"/>
                    <a:pt x="204" y="894"/>
                  </a:cubicBezTo>
                  <a:cubicBezTo>
                    <a:pt x="178" y="1384"/>
                    <a:pt x="78" y="1861"/>
                    <a:pt x="1" y="2348"/>
                  </a:cubicBezTo>
                  <a:lnTo>
                    <a:pt x="388" y="2415"/>
                  </a:lnTo>
                  <a:lnTo>
                    <a:pt x="721" y="287"/>
                  </a:lnTo>
                  <a:cubicBezTo>
                    <a:pt x="721" y="244"/>
                    <a:pt x="728" y="200"/>
                    <a:pt x="741" y="160"/>
                  </a:cubicBezTo>
                  <a:cubicBezTo>
                    <a:pt x="755" y="120"/>
                    <a:pt x="748" y="77"/>
                    <a:pt x="728" y="40"/>
                  </a:cubicBezTo>
                  <a:cubicBezTo>
                    <a:pt x="711" y="23"/>
                    <a:pt x="691" y="17"/>
                    <a:pt x="668" y="13"/>
                  </a:cubicBezTo>
                  <a:cubicBezTo>
                    <a:pt x="619" y="5"/>
                    <a:pt x="568" y="1"/>
                    <a:pt x="518"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1"/>
            <p:cNvSpPr/>
            <p:nvPr/>
          </p:nvSpPr>
          <p:spPr>
            <a:xfrm>
              <a:off x="7200362" y="2214132"/>
              <a:ext cx="52452" cy="196578"/>
            </a:xfrm>
            <a:custGeom>
              <a:rect b="b" l="l" r="r" t="t"/>
              <a:pathLst>
                <a:path extrusionOk="0" h="2541" w="678">
                  <a:moveTo>
                    <a:pt x="370" y="1"/>
                  </a:moveTo>
                  <a:cubicBezTo>
                    <a:pt x="340" y="1"/>
                    <a:pt x="313" y="8"/>
                    <a:pt x="288" y="22"/>
                  </a:cubicBezTo>
                  <a:cubicBezTo>
                    <a:pt x="224" y="58"/>
                    <a:pt x="208" y="155"/>
                    <a:pt x="198" y="235"/>
                  </a:cubicBezTo>
                  <a:lnTo>
                    <a:pt x="1" y="2456"/>
                  </a:lnTo>
                  <a:cubicBezTo>
                    <a:pt x="1" y="2456"/>
                    <a:pt x="116" y="2540"/>
                    <a:pt x="381" y="2540"/>
                  </a:cubicBezTo>
                  <a:cubicBezTo>
                    <a:pt x="391" y="2540"/>
                    <a:pt x="401" y="2540"/>
                    <a:pt x="411" y="2540"/>
                  </a:cubicBezTo>
                  <a:lnTo>
                    <a:pt x="448" y="2530"/>
                  </a:lnTo>
                  <a:cubicBezTo>
                    <a:pt x="521" y="1793"/>
                    <a:pt x="591" y="1056"/>
                    <a:pt x="665" y="319"/>
                  </a:cubicBezTo>
                  <a:cubicBezTo>
                    <a:pt x="678" y="225"/>
                    <a:pt x="675" y="132"/>
                    <a:pt x="655" y="38"/>
                  </a:cubicBezTo>
                  <a:cubicBezTo>
                    <a:pt x="568" y="18"/>
                    <a:pt x="478" y="5"/>
                    <a:pt x="388" y="2"/>
                  </a:cubicBezTo>
                  <a:cubicBezTo>
                    <a:pt x="382" y="1"/>
                    <a:pt x="376" y="1"/>
                    <a:pt x="370"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1"/>
            <p:cNvSpPr/>
            <p:nvPr/>
          </p:nvSpPr>
          <p:spPr>
            <a:xfrm>
              <a:off x="7116809" y="2249023"/>
              <a:ext cx="33111" cy="137086"/>
            </a:xfrm>
            <a:custGeom>
              <a:rect b="b" l="l" r="r" t="t"/>
              <a:pathLst>
                <a:path extrusionOk="0" h="1772" w="428">
                  <a:moveTo>
                    <a:pt x="156" y="1"/>
                  </a:moveTo>
                  <a:cubicBezTo>
                    <a:pt x="91" y="1"/>
                    <a:pt x="27" y="80"/>
                    <a:pt x="24" y="174"/>
                  </a:cubicBezTo>
                  <a:cubicBezTo>
                    <a:pt x="7" y="668"/>
                    <a:pt x="0" y="1162"/>
                    <a:pt x="10" y="1655"/>
                  </a:cubicBezTo>
                  <a:lnTo>
                    <a:pt x="270" y="1772"/>
                  </a:lnTo>
                  <a:cubicBezTo>
                    <a:pt x="357" y="1041"/>
                    <a:pt x="364" y="741"/>
                    <a:pt x="421" y="174"/>
                  </a:cubicBezTo>
                  <a:cubicBezTo>
                    <a:pt x="427" y="91"/>
                    <a:pt x="384" y="18"/>
                    <a:pt x="324" y="11"/>
                  </a:cubicBezTo>
                  <a:lnTo>
                    <a:pt x="160" y="1"/>
                  </a:lnTo>
                  <a:cubicBezTo>
                    <a:pt x="159" y="1"/>
                    <a:pt x="158" y="1"/>
                    <a:pt x="156"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1"/>
            <p:cNvSpPr/>
            <p:nvPr/>
          </p:nvSpPr>
          <p:spPr>
            <a:xfrm>
              <a:off x="7140250" y="2218697"/>
              <a:ext cx="50131" cy="178011"/>
            </a:xfrm>
            <a:custGeom>
              <a:rect b="b" l="l" r="r" t="t"/>
              <a:pathLst>
                <a:path extrusionOk="0" h="2301" w="648">
                  <a:moveTo>
                    <a:pt x="361" y="1"/>
                  </a:moveTo>
                  <a:cubicBezTo>
                    <a:pt x="319" y="1"/>
                    <a:pt x="278" y="2"/>
                    <a:pt x="238" y="6"/>
                  </a:cubicBezTo>
                  <a:cubicBezTo>
                    <a:pt x="228" y="6"/>
                    <a:pt x="214" y="13"/>
                    <a:pt x="204" y="19"/>
                  </a:cubicBezTo>
                  <a:cubicBezTo>
                    <a:pt x="191" y="33"/>
                    <a:pt x="184" y="53"/>
                    <a:pt x="184" y="73"/>
                  </a:cubicBezTo>
                  <a:cubicBezTo>
                    <a:pt x="161" y="179"/>
                    <a:pt x="148" y="290"/>
                    <a:pt x="144" y="400"/>
                  </a:cubicBezTo>
                  <a:lnTo>
                    <a:pt x="1" y="2167"/>
                  </a:lnTo>
                  <a:lnTo>
                    <a:pt x="394" y="2301"/>
                  </a:lnTo>
                  <a:cubicBezTo>
                    <a:pt x="441" y="1580"/>
                    <a:pt x="558" y="863"/>
                    <a:pt x="638" y="146"/>
                  </a:cubicBezTo>
                  <a:cubicBezTo>
                    <a:pt x="648" y="109"/>
                    <a:pt x="641" y="69"/>
                    <a:pt x="621" y="39"/>
                  </a:cubicBezTo>
                  <a:cubicBezTo>
                    <a:pt x="608" y="29"/>
                    <a:pt x="594" y="23"/>
                    <a:pt x="578" y="19"/>
                  </a:cubicBezTo>
                  <a:cubicBezTo>
                    <a:pt x="507" y="7"/>
                    <a:pt x="434" y="1"/>
                    <a:pt x="361"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1"/>
            <p:cNvSpPr/>
            <p:nvPr/>
          </p:nvSpPr>
          <p:spPr>
            <a:xfrm>
              <a:off x="7184115" y="2234556"/>
              <a:ext cx="48352" cy="170894"/>
            </a:xfrm>
            <a:custGeom>
              <a:rect b="b" l="l" r="r" t="t"/>
              <a:pathLst>
                <a:path extrusionOk="0" h="2209" w="625">
                  <a:moveTo>
                    <a:pt x="367" y="1"/>
                  </a:moveTo>
                  <a:cubicBezTo>
                    <a:pt x="331" y="1"/>
                    <a:pt x="295" y="10"/>
                    <a:pt x="261" y="35"/>
                  </a:cubicBezTo>
                  <a:cubicBezTo>
                    <a:pt x="261" y="35"/>
                    <a:pt x="261" y="35"/>
                    <a:pt x="261" y="35"/>
                  </a:cubicBezTo>
                  <a:cubicBezTo>
                    <a:pt x="259" y="35"/>
                    <a:pt x="234" y="50"/>
                    <a:pt x="111" y="1042"/>
                  </a:cubicBezTo>
                  <a:lnTo>
                    <a:pt x="1" y="2116"/>
                  </a:lnTo>
                  <a:lnTo>
                    <a:pt x="384" y="2209"/>
                  </a:lnTo>
                  <a:cubicBezTo>
                    <a:pt x="414" y="2076"/>
                    <a:pt x="438" y="1942"/>
                    <a:pt x="448" y="1805"/>
                  </a:cubicBezTo>
                  <a:lnTo>
                    <a:pt x="621" y="175"/>
                  </a:lnTo>
                  <a:cubicBezTo>
                    <a:pt x="624" y="151"/>
                    <a:pt x="624" y="131"/>
                    <a:pt x="618" y="111"/>
                  </a:cubicBezTo>
                  <a:cubicBezTo>
                    <a:pt x="608" y="98"/>
                    <a:pt x="598" y="88"/>
                    <a:pt x="584" y="81"/>
                  </a:cubicBezTo>
                  <a:cubicBezTo>
                    <a:pt x="517" y="41"/>
                    <a:pt x="441" y="1"/>
                    <a:pt x="367"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1"/>
            <p:cNvSpPr/>
            <p:nvPr/>
          </p:nvSpPr>
          <p:spPr>
            <a:xfrm>
              <a:off x="7294281" y="2253587"/>
              <a:ext cx="88348" cy="161456"/>
            </a:xfrm>
            <a:custGeom>
              <a:rect b="b" l="l" r="r" t="t"/>
              <a:pathLst>
                <a:path extrusionOk="0" h="2087" w="1142">
                  <a:moveTo>
                    <a:pt x="743" y="1"/>
                  </a:moveTo>
                  <a:cubicBezTo>
                    <a:pt x="729" y="1"/>
                    <a:pt x="715" y="4"/>
                    <a:pt x="701" y="12"/>
                  </a:cubicBezTo>
                  <a:cubicBezTo>
                    <a:pt x="678" y="29"/>
                    <a:pt x="664" y="55"/>
                    <a:pt x="654" y="82"/>
                  </a:cubicBezTo>
                  <a:cubicBezTo>
                    <a:pt x="548" y="349"/>
                    <a:pt x="91" y="1810"/>
                    <a:pt x="1" y="2086"/>
                  </a:cubicBezTo>
                  <a:lnTo>
                    <a:pt x="424" y="2023"/>
                  </a:lnTo>
                  <a:cubicBezTo>
                    <a:pt x="514" y="1893"/>
                    <a:pt x="584" y="1750"/>
                    <a:pt x="634" y="1599"/>
                  </a:cubicBezTo>
                  <a:cubicBezTo>
                    <a:pt x="808" y="1143"/>
                    <a:pt x="975" y="682"/>
                    <a:pt x="1128" y="215"/>
                  </a:cubicBezTo>
                  <a:cubicBezTo>
                    <a:pt x="1141" y="195"/>
                    <a:pt x="1141" y="169"/>
                    <a:pt x="1135" y="145"/>
                  </a:cubicBezTo>
                  <a:cubicBezTo>
                    <a:pt x="1128" y="135"/>
                    <a:pt x="1118" y="129"/>
                    <a:pt x="1108" y="122"/>
                  </a:cubicBezTo>
                  <a:cubicBezTo>
                    <a:pt x="1005" y="65"/>
                    <a:pt x="891" y="25"/>
                    <a:pt x="775" y="5"/>
                  </a:cubicBezTo>
                  <a:cubicBezTo>
                    <a:pt x="764" y="3"/>
                    <a:pt x="753" y="1"/>
                    <a:pt x="743" y="1"/>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1"/>
            <p:cNvSpPr/>
            <p:nvPr/>
          </p:nvSpPr>
          <p:spPr>
            <a:xfrm>
              <a:off x="7256141" y="2248636"/>
              <a:ext cx="70477" cy="165865"/>
            </a:xfrm>
            <a:custGeom>
              <a:rect b="b" l="l" r="r" t="t"/>
              <a:pathLst>
                <a:path extrusionOk="0" h="2144" w="911">
                  <a:moveTo>
                    <a:pt x="430" y="0"/>
                  </a:moveTo>
                  <a:cubicBezTo>
                    <a:pt x="424" y="0"/>
                    <a:pt x="417" y="1"/>
                    <a:pt x="410" y="3"/>
                  </a:cubicBezTo>
                  <a:cubicBezTo>
                    <a:pt x="407" y="6"/>
                    <a:pt x="404" y="6"/>
                    <a:pt x="404" y="9"/>
                  </a:cubicBezTo>
                  <a:cubicBezTo>
                    <a:pt x="370" y="39"/>
                    <a:pt x="350" y="79"/>
                    <a:pt x="340" y="123"/>
                  </a:cubicBezTo>
                  <a:cubicBezTo>
                    <a:pt x="194" y="786"/>
                    <a:pt x="174" y="1473"/>
                    <a:pt x="0" y="2130"/>
                  </a:cubicBezTo>
                  <a:lnTo>
                    <a:pt x="497" y="2144"/>
                  </a:lnTo>
                  <a:lnTo>
                    <a:pt x="741" y="980"/>
                  </a:lnTo>
                  <a:cubicBezTo>
                    <a:pt x="811" y="623"/>
                    <a:pt x="864" y="550"/>
                    <a:pt x="897" y="259"/>
                  </a:cubicBezTo>
                  <a:cubicBezTo>
                    <a:pt x="911" y="156"/>
                    <a:pt x="904" y="76"/>
                    <a:pt x="801" y="59"/>
                  </a:cubicBezTo>
                  <a:lnTo>
                    <a:pt x="450" y="3"/>
                  </a:lnTo>
                  <a:cubicBezTo>
                    <a:pt x="444" y="1"/>
                    <a:pt x="437" y="0"/>
                    <a:pt x="430" y="0"/>
                  </a:cubicBezTo>
                  <a:close/>
                </a:path>
              </a:pathLst>
            </a:custGeom>
            <a:solidFill>
              <a:srgbClr val="FEDF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1"/>
            <p:cNvSpPr/>
            <p:nvPr/>
          </p:nvSpPr>
          <p:spPr>
            <a:xfrm>
              <a:off x="7072944" y="2370329"/>
              <a:ext cx="283069" cy="315252"/>
            </a:xfrm>
            <a:custGeom>
              <a:rect b="b" l="l" r="r" t="t"/>
              <a:pathLst>
                <a:path extrusionOk="0" h="4075" w="3659">
                  <a:moveTo>
                    <a:pt x="64" y="0"/>
                  </a:moveTo>
                  <a:cubicBezTo>
                    <a:pt x="0" y="1238"/>
                    <a:pt x="50" y="2488"/>
                    <a:pt x="50" y="3729"/>
                  </a:cubicBezTo>
                  <a:lnTo>
                    <a:pt x="87" y="3749"/>
                  </a:lnTo>
                  <a:cubicBezTo>
                    <a:pt x="427" y="3926"/>
                    <a:pt x="691" y="3922"/>
                    <a:pt x="1071" y="3972"/>
                  </a:cubicBezTo>
                  <a:cubicBezTo>
                    <a:pt x="1420" y="4020"/>
                    <a:pt x="1778" y="4074"/>
                    <a:pt x="2130" y="4074"/>
                  </a:cubicBezTo>
                  <a:cubicBezTo>
                    <a:pt x="2243" y="4074"/>
                    <a:pt x="2354" y="4069"/>
                    <a:pt x="2465" y="4056"/>
                  </a:cubicBezTo>
                  <a:cubicBezTo>
                    <a:pt x="2728" y="3382"/>
                    <a:pt x="2858" y="2932"/>
                    <a:pt x="3035" y="2325"/>
                  </a:cubicBezTo>
                  <a:cubicBezTo>
                    <a:pt x="3219" y="1701"/>
                    <a:pt x="3422" y="1104"/>
                    <a:pt x="3659" y="501"/>
                  </a:cubicBezTo>
                  <a:lnTo>
                    <a:pt x="3659" y="501"/>
                  </a:lnTo>
                  <a:cubicBezTo>
                    <a:pt x="3324" y="597"/>
                    <a:pt x="2976" y="639"/>
                    <a:pt x="2628" y="639"/>
                  </a:cubicBezTo>
                  <a:cubicBezTo>
                    <a:pt x="2359" y="639"/>
                    <a:pt x="2089" y="614"/>
                    <a:pt x="1825" y="567"/>
                  </a:cubicBezTo>
                  <a:cubicBezTo>
                    <a:pt x="1214" y="457"/>
                    <a:pt x="631" y="251"/>
                    <a:pt x="6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1"/>
            <p:cNvSpPr/>
            <p:nvPr/>
          </p:nvSpPr>
          <p:spPr>
            <a:xfrm>
              <a:off x="7065440" y="2358415"/>
              <a:ext cx="306588" cy="339621"/>
            </a:xfrm>
            <a:custGeom>
              <a:rect b="b" l="l" r="r" t="t"/>
              <a:pathLst>
                <a:path extrusionOk="0" h="4390" w="3963">
                  <a:moveTo>
                    <a:pt x="161" y="105"/>
                  </a:moveTo>
                  <a:cubicBezTo>
                    <a:pt x="441" y="240"/>
                    <a:pt x="726" y="360"/>
                    <a:pt x="1021" y="461"/>
                  </a:cubicBezTo>
                  <a:cubicBezTo>
                    <a:pt x="1331" y="565"/>
                    <a:pt x="1648" y="641"/>
                    <a:pt x="1972" y="698"/>
                  </a:cubicBezTo>
                  <a:cubicBezTo>
                    <a:pt x="2250" y="744"/>
                    <a:pt x="2531" y="770"/>
                    <a:pt x="2815" y="770"/>
                  </a:cubicBezTo>
                  <a:cubicBezTo>
                    <a:pt x="2860" y="770"/>
                    <a:pt x="2906" y="769"/>
                    <a:pt x="2952" y="768"/>
                  </a:cubicBezTo>
                  <a:cubicBezTo>
                    <a:pt x="3259" y="759"/>
                    <a:pt x="3562" y="711"/>
                    <a:pt x="3860" y="628"/>
                  </a:cubicBezTo>
                  <a:lnTo>
                    <a:pt x="3860" y="628"/>
                  </a:lnTo>
                  <a:cubicBezTo>
                    <a:pt x="3807" y="761"/>
                    <a:pt x="3755" y="897"/>
                    <a:pt x="3703" y="1028"/>
                  </a:cubicBezTo>
                  <a:cubicBezTo>
                    <a:pt x="3639" y="1178"/>
                    <a:pt x="3579" y="1332"/>
                    <a:pt x="3522" y="1488"/>
                  </a:cubicBezTo>
                  <a:cubicBezTo>
                    <a:pt x="3416" y="1799"/>
                    <a:pt x="3322" y="2115"/>
                    <a:pt x="3232" y="2429"/>
                  </a:cubicBezTo>
                  <a:cubicBezTo>
                    <a:pt x="3142" y="2746"/>
                    <a:pt x="3052" y="3063"/>
                    <a:pt x="2952" y="3376"/>
                  </a:cubicBezTo>
                  <a:cubicBezTo>
                    <a:pt x="2858" y="3677"/>
                    <a:pt x="2746" y="3977"/>
                    <a:pt x="2627" y="4268"/>
                  </a:cubicBezTo>
                  <a:lnTo>
                    <a:pt x="2627" y="4268"/>
                  </a:lnTo>
                  <a:cubicBezTo>
                    <a:pt x="2514" y="4276"/>
                    <a:pt x="2402" y="4281"/>
                    <a:pt x="2289" y="4281"/>
                  </a:cubicBezTo>
                  <a:cubicBezTo>
                    <a:pt x="2190" y="4281"/>
                    <a:pt x="2091" y="4277"/>
                    <a:pt x="1992" y="4270"/>
                  </a:cubicBezTo>
                  <a:cubicBezTo>
                    <a:pt x="1772" y="4256"/>
                    <a:pt x="1548" y="4230"/>
                    <a:pt x="1328" y="4200"/>
                  </a:cubicBezTo>
                  <a:cubicBezTo>
                    <a:pt x="1108" y="4173"/>
                    <a:pt x="884" y="4150"/>
                    <a:pt x="668" y="4110"/>
                  </a:cubicBezTo>
                  <a:cubicBezTo>
                    <a:pt x="454" y="4071"/>
                    <a:pt x="249" y="4010"/>
                    <a:pt x="51" y="3921"/>
                  </a:cubicBezTo>
                  <a:lnTo>
                    <a:pt x="51" y="3921"/>
                  </a:lnTo>
                  <a:lnTo>
                    <a:pt x="67" y="2956"/>
                  </a:lnTo>
                  <a:lnTo>
                    <a:pt x="91" y="1989"/>
                  </a:lnTo>
                  <a:cubicBezTo>
                    <a:pt x="101" y="1668"/>
                    <a:pt x="107" y="1345"/>
                    <a:pt x="117" y="1022"/>
                  </a:cubicBezTo>
                  <a:cubicBezTo>
                    <a:pt x="124" y="861"/>
                    <a:pt x="131" y="701"/>
                    <a:pt x="137" y="538"/>
                  </a:cubicBezTo>
                  <a:cubicBezTo>
                    <a:pt x="143" y="395"/>
                    <a:pt x="152" y="251"/>
                    <a:pt x="161" y="105"/>
                  </a:cubicBezTo>
                  <a:close/>
                  <a:moveTo>
                    <a:pt x="101" y="1"/>
                  </a:moveTo>
                  <a:lnTo>
                    <a:pt x="101" y="51"/>
                  </a:lnTo>
                  <a:cubicBezTo>
                    <a:pt x="94" y="211"/>
                    <a:pt x="87" y="371"/>
                    <a:pt x="81" y="535"/>
                  </a:cubicBezTo>
                  <a:lnTo>
                    <a:pt x="57" y="1018"/>
                  </a:lnTo>
                  <a:cubicBezTo>
                    <a:pt x="44" y="1338"/>
                    <a:pt x="31" y="1662"/>
                    <a:pt x="17" y="1985"/>
                  </a:cubicBezTo>
                  <a:cubicBezTo>
                    <a:pt x="7" y="2309"/>
                    <a:pt x="4" y="2629"/>
                    <a:pt x="1" y="2952"/>
                  </a:cubicBezTo>
                  <a:cubicBezTo>
                    <a:pt x="1" y="3276"/>
                    <a:pt x="1" y="3599"/>
                    <a:pt x="7" y="3923"/>
                  </a:cubicBezTo>
                  <a:lnTo>
                    <a:pt x="29" y="3923"/>
                  </a:lnTo>
                  <a:lnTo>
                    <a:pt x="14" y="3953"/>
                  </a:lnTo>
                  <a:cubicBezTo>
                    <a:pt x="214" y="4056"/>
                    <a:pt x="431" y="4133"/>
                    <a:pt x="651" y="4180"/>
                  </a:cubicBezTo>
                  <a:cubicBezTo>
                    <a:pt x="871" y="4230"/>
                    <a:pt x="1095" y="4260"/>
                    <a:pt x="1315" y="4293"/>
                  </a:cubicBezTo>
                  <a:cubicBezTo>
                    <a:pt x="1535" y="4327"/>
                    <a:pt x="1758" y="4357"/>
                    <a:pt x="1982" y="4377"/>
                  </a:cubicBezTo>
                  <a:cubicBezTo>
                    <a:pt x="2076" y="4385"/>
                    <a:pt x="2170" y="4389"/>
                    <a:pt x="2265" y="4389"/>
                  </a:cubicBezTo>
                  <a:cubicBezTo>
                    <a:pt x="2397" y="4389"/>
                    <a:pt x="2530" y="4381"/>
                    <a:pt x="2662" y="4363"/>
                  </a:cubicBezTo>
                  <a:lnTo>
                    <a:pt x="2692" y="4360"/>
                  </a:lnTo>
                  <a:lnTo>
                    <a:pt x="2702" y="4333"/>
                  </a:lnTo>
                  <a:cubicBezTo>
                    <a:pt x="2812" y="4023"/>
                    <a:pt x="2919" y="3713"/>
                    <a:pt x="3022" y="3399"/>
                  </a:cubicBezTo>
                  <a:cubicBezTo>
                    <a:pt x="3122" y="3086"/>
                    <a:pt x="3216" y="2769"/>
                    <a:pt x="3312" y="2456"/>
                  </a:cubicBezTo>
                  <a:cubicBezTo>
                    <a:pt x="3409" y="2142"/>
                    <a:pt x="3512" y="1832"/>
                    <a:pt x="3616" y="1522"/>
                  </a:cubicBezTo>
                  <a:lnTo>
                    <a:pt x="3769" y="1055"/>
                  </a:lnTo>
                  <a:cubicBezTo>
                    <a:pt x="3819" y="898"/>
                    <a:pt x="3879" y="745"/>
                    <a:pt x="3939" y="591"/>
                  </a:cubicBezTo>
                  <a:lnTo>
                    <a:pt x="3963" y="535"/>
                  </a:lnTo>
                  <a:lnTo>
                    <a:pt x="3963" y="535"/>
                  </a:lnTo>
                  <a:lnTo>
                    <a:pt x="3903" y="551"/>
                  </a:lnTo>
                  <a:cubicBezTo>
                    <a:pt x="3589" y="635"/>
                    <a:pt x="3269" y="678"/>
                    <a:pt x="2949" y="678"/>
                  </a:cubicBezTo>
                  <a:cubicBezTo>
                    <a:pt x="2916" y="679"/>
                    <a:pt x="2884" y="679"/>
                    <a:pt x="2851" y="679"/>
                  </a:cubicBezTo>
                  <a:cubicBezTo>
                    <a:pt x="2561" y="679"/>
                    <a:pt x="2273" y="652"/>
                    <a:pt x="1988" y="601"/>
                  </a:cubicBezTo>
                  <a:cubicBezTo>
                    <a:pt x="1672" y="541"/>
                    <a:pt x="1361" y="458"/>
                    <a:pt x="1058" y="351"/>
                  </a:cubicBezTo>
                  <a:cubicBezTo>
                    <a:pt x="751" y="248"/>
                    <a:pt x="444" y="148"/>
                    <a:pt x="144" y="21"/>
                  </a:cubicBezTo>
                  <a:lnTo>
                    <a:pt x="10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1"/>
            <p:cNvSpPr/>
            <p:nvPr/>
          </p:nvSpPr>
          <p:spPr>
            <a:xfrm>
              <a:off x="7107525" y="2245155"/>
              <a:ext cx="49357" cy="141728"/>
            </a:xfrm>
            <a:custGeom>
              <a:rect b="b" l="l" r="r" t="t"/>
              <a:pathLst>
                <a:path extrusionOk="0" h="1832" w="638">
                  <a:moveTo>
                    <a:pt x="197" y="1"/>
                  </a:moveTo>
                  <a:cubicBezTo>
                    <a:pt x="170" y="4"/>
                    <a:pt x="147" y="11"/>
                    <a:pt x="124" y="21"/>
                  </a:cubicBezTo>
                  <a:cubicBezTo>
                    <a:pt x="77" y="41"/>
                    <a:pt x="40" y="78"/>
                    <a:pt x="20" y="124"/>
                  </a:cubicBezTo>
                  <a:cubicBezTo>
                    <a:pt x="10" y="148"/>
                    <a:pt x="4" y="171"/>
                    <a:pt x="0" y="198"/>
                  </a:cubicBezTo>
                  <a:lnTo>
                    <a:pt x="0" y="231"/>
                  </a:lnTo>
                  <a:lnTo>
                    <a:pt x="0" y="261"/>
                  </a:lnTo>
                  <a:cubicBezTo>
                    <a:pt x="4" y="421"/>
                    <a:pt x="4" y="581"/>
                    <a:pt x="10" y="741"/>
                  </a:cubicBezTo>
                  <a:cubicBezTo>
                    <a:pt x="14" y="901"/>
                    <a:pt x="20" y="1061"/>
                    <a:pt x="30" y="1222"/>
                  </a:cubicBezTo>
                  <a:cubicBezTo>
                    <a:pt x="40" y="1382"/>
                    <a:pt x="54" y="1542"/>
                    <a:pt x="70" y="1702"/>
                  </a:cubicBezTo>
                  <a:lnTo>
                    <a:pt x="120" y="1698"/>
                  </a:lnTo>
                  <a:cubicBezTo>
                    <a:pt x="110" y="1538"/>
                    <a:pt x="104" y="1378"/>
                    <a:pt x="100" y="1218"/>
                  </a:cubicBezTo>
                  <a:cubicBezTo>
                    <a:pt x="94" y="1058"/>
                    <a:pt x="90" y="898"/>
                    <a:pt x="87" y="741"/>
                  </a:cubicBezTo>
                  <a:cubicBezTo>
                    <a:pt x="87" y="581"/>
                    <a:pt x="87" y="421"/>
                    <a:pt x="87" y="261"/>
                  </a:cubicBezTo>
                  <a:lnTo>
                    <a:pt x="87" y="231"/>
                  </a:lnTo>
                  <a:cubicBezTo>
                    <a:pt x="84" y="221"/>
                    <a:pt x="84" y="211"/>
                    <a:pt x="87" y="204"/>
                  </a:cubicBezTo>
                  <a:cubicBezTo>
                    <a:pt x="87" y="188"/>
                    <a:pt x="90" y="174"/>
                    <a:pt x="97" y="161"/>
                  </a:cubicBezTo>
                  <a:cubicBezTo>
                    <a:pt x="117" y="121"/>
                    <a:pt x="157" y="91"/>
                    <a:pt x="204" y="88"/>
                  </a:cubicBezTo>
                  <a:lnTo>
                    <a:pt x="227" y="88"/>
                  </a:lnTo>
                  <a:lnTo>
                    <a:pt x="257" y="91"/>
                  </a:lnTo>
                  <a:lnTo>
                    <a:pt x="374" y="101"/>
                  </a:lnTo>
                  <a:lnTo>
                    <a:pt x="434" y="108"/>
                  </a:lnTo>
                  <a:lnTo>
                    <a:pt x="461" y="108"/>
                  </a:lnTo>
                  <a:cubicBezTo>
                    <a:pt x="467" y="108"/>
                    <a:pt x="474" y="111"/>
                    <a:pt x="481" y="114"/>
                  </a:cubicBezTo>
                  <a:cubicBezTo>
                    <a:pt x="524" y="131"/>
                    <a:pt x="551" y="168"/>
                    <a:pt x="551" y="214"/>
                  </a:cubicBezTo>
                  <a:cubicBezTo>
                    <a:pt x="551" y="228"/>
                    <a:pt x="547" y="251"/>
                    <a:pt x="547" y="268"/>
                  </a:cubicBezTo>
                  <a:lnTo>
                    <a:pt x="541" y="388"/>
                  </a:lnTo>
                  <a:cubicBezTo>
                    <a:pt x="527" y="548"/>
                    <a:pt x="517" y="708"/>
                    <a:pt x="511" y="868"/>
                  </a:cubicBezTo>
                  <a:cubicBezTo>
                    <a:pt x="494" y="1188"/>
                    <a:pt x="467" y="1505"/>
                    <a:pt x="434" y="1825"/>
                  </a:cubicBezTo>
                  <a:lnTo>
                    <a:pt x="487" y="1832"/>
                  </a:lnTo>
                  <a:cubicBezTo>
                    <a:pt x="511" y="1672"/>
                    <a:pt x="531" y="1512"/>
                    <a:pt x="547" y="1355"/>
                  </a:cubicBezTo>
                  <a:cubicBezTo>
                    <a:pt x="567" y="1195"/>
                    <a:pt x="577" y="1035"/>
                    <a:pt x="591" y="875"/>
                  </a:cubicBezTo>
                  <a:lnTo>
                    <a:pt x="624" y="394"/>
                  </a:lnTo>
                  <a:lnTo>
                    <a:pt x="634" y="274"/>
                  </a:lnTo>
                  <a:cubicBezTo>
                    <a:pt x="634" y="254"/>
                    <a:pt x="637" y="238"/>
                    <a:pt x="637" y="211"/>
                  </a:cubicBezTo>
                  <a:cubicBezTo>
                    <a:pt x="637" y="131"/>
                    <a:pt x="587" y="61"/>
                    <a:pt x="514" y="34"/>
                  </a:cubicBezTo>
                  <a:cubicBezTo>
                    <a:pt x="501" y="28"/>
                    <a:pt x="487" y="24"/>
                    <a:pt x="477" y="21"/>
                  </a:cubicBezTo>
                  <a:lnTo>
                    <a:pt x="440" y="21"/>
                  </a:lnTo>
                  <a:lnTo>
                    <a:pt x="380" y="14"/>
                  </a:lnTo>
                  <a:lnTo>
                    <a:pt x="264" y="4"/>
                  </a:lnTo>
                  <a:lnTo>
                    <a:pt x="234"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1"/>
            <p:cNvSpPr/>
            <p:nvPr/>
          </p:nvSpPr>
          <p:spPr>
            <a:xfrm>
              <a:off x="7146439" y="2216066"/>
              <a:ext cx="52993" cy="181647"/>
            </a:xfrm>
            <a:custGeom>
              <a:rect b="b" l="l" r="r" t="t"/>
              <a:pathLst>
                <a:path extrusionOk="0" h="2348" w="685">
                  <a:moveTo>
                    <a:pt x="201" y="0"/>
                  </a:moveTo>
                  <a:lnTo>
                    <a:pt x="151" y="3"/>
                  </a:lnTo>
                  <a:cubicBezTo>
                    <a:pt x="131" y="3"/>
                    <a:pt x="111" y="7"/>
                    <a:pt x="91" y="13"/>
                  </a:cubicBezTo>
                  <a:cubicBezTo>
                    <a:pt x="78" y="17"/>
                    <a:pt x="64" y="27"/>
                    <a:pt x="58" y="40"/>
                  </a:cubicBezTo>
                  <a:cubicBezTo>
                    <a:pt x="48" y="50"/>
                    <a:pt x="44" y="60"/>
                    <a:pt x="41" y="70"/>
                  </a:cubicBezTo>
                  <a:cubicBezTo>
                    <a:pt x="34" y="93"/>
                    <a:pt x="34" y="107"/>
                    <a:pt x="31" y="123"/>
                  </a:cubicBezTo>
                  <a:cubicBezTo>
                    <a:pt x="24" y="157"/>
                    <a:pt x="21" y="190"/>
                    <a:pt x="14" y="223"/>
                  </a:cubicBezTo>
                  <a:cubicBezTo>
                    <a:pt x="8" y="294"/>
                    <a:pt x="4" y="360"/>
                    <a:pt x="1" y="427"/>
                  </a:cubicBezTo>
                  <a:lnTo>
                    <a:pt x="51" y="430"/>
                  </a:lnTo>
                  <a:cubicBezTo>
                    <a:pt x="54" y="364"/>
                    <a:pt x="61" y="300"/>
                    <a:pt x="71" y="233"/>
                  </a:cubicBezTo>
                  <a:cubicBezTo>
                    <a:pt x="78" y="200"/>
                    <a:pt x="81" y="170"/>
                    <a:pt x="88" y="137"/>
                  </a:cubicBezTo>
                  <a:cubicBezTo>
                    <a:pt x="94" y="120"/>
                    <a:pt x="94" y="107"/>
                    <a:pt x="101" y="93"/>
                  </a:cubicBezTo>
                  <a:cubicBezTo>
                    <a:pt x="104" y="80"/>
                    <a:pt x="108" y="77"/>
                    <a:pt x="111" y="77"/>
                  </a:cubicBezTo>
                  <a:cubicBezTo>
                    <a:pt x="124" y="73"/>
                    <a:pt x="138" y="73"/>
                    <a:pt x="151" y="73"/>
                  </a:cubicBezTo>
                  <a:lnTo>
                    <a:pt x="298" y="73"/>
                  </a:lnTo>
                  <a:cubicBezTo>
                    <a:pt x="364" y="77"/>
                    <a:pt x="431" y="83"/>
                    <a:pt x="494" y="93"/>
                  </a:cubicBezTo>
                  <a:lnTo>
                    <a:pt x="544" y="100"/>
                  </a:lnTo>
                  <a:cubicBezTo>
                    <a:pt x="558" y="100"/>
                    <a:pt x="571" y="103"/>
                    <a:pt x="584" y="110"/>
                  </a:cubicBezTo>
                  <a:cubicBezTo>
                    <a:pt x="591" y="110"/>
                    <a:pt x="598" y="117"/>
                    <a:pt x="598" y="123"/>
                  </a:cubicBezTo>
                  <a:cubicBezTo>
                    <a:pt x="601" y="133"/>
                    <a:pt x="605" y="143"/>
                    <a:pt x="605" y="153"/>
                  </a:cubicBezTo>
                  <a:cubicBezTo>
                    <a:pt x="605" y="180"/>
                    <a:pt x="598" y="217"/>
                    <a:pt x="594" y="250"/>
                  </a:cubicBezTo>
                  <a:lnTo>
                    <a:pt x="581" y="350"/>
                  </a:lnTo>
                  <a:lnTo>
                    <a:pt x="531" y="747"/>
                  </a:lnTo>
                  <a:cubicBezTo>
                    <a:pt x="498" y="1011"/>
                    <a:pt x="461" y="1277"/>
                    <a:pt x="434" y="1544"/>
                  </a:cubicBezTo>
                  <a:cubicBezTo>
                    <a:pt x="421" y="1674"/>
                    <a:pt x="408" y="1811"/>
                    <a:pt x="398" y="1944"/>
                  </a:cubicBezTo>
                  <a:cubicBezTo>
                    <a:pt x="388" y="2078"/>
                    <a:pt x="381" y="2211"/>
                    <a:pt x="378" y="2345"/>
                  </a:cubicBezTo>
                  <a:lnTo>
                    <a:pt x="431" y="2348"/>
                  </a:lnTo>
                  <a:cubicBezTo>
                    <a:pt x="441" y="2215"/>
                    <a:pt x="454" y="2081"/>
                    <a:pt x="468" y="1948"/>
                  </a:cubicBezTo>
                  <a:cubicBezTo>
                    <a:pt x="481" y="1818"/>
                    <a:pt x="498" y="1684"/>
                    <a:pt x="514" y="1551"/>
                  </a:cubicBezTo>
                  <a:lnTo>
                    <a:pt x="618" y="757"/>
                  </a:lnTo>
                  <a:lnTo>
                    <a:pt x="665" y="360"/>
                  </a:lnTo>
                  <a:lnTo>
                    <a:pt x="675" y="260"/>
                  </a:lnTo>
                  <a:cubicBezTo>
                    <a:pt x="678" y="223"/>
                    <a:pt x="685" y="197"/>
                    <a:pt x="685" y="153"/>
                  </a:cubicBezTo>
                  <a:cubicBezTo>
                    <a:pt x="685" y="133"/>
                    <a:pt x="681" y="110"/>
                    <a:pt x="671" y="90"/>
                  </a:cubicBezTo>
                  <a:cubicBezTo>
                    <a:pt x="661" y="63"/>
                    <a:pt x="641" y="47"/>
                    <a:pt x="615" y="37"/>
                  </a:cubicBezTo>
                  <a:cubicBezTo>
                    <a:pt x="594" y="30"/>
                    <a:pt x="578" y="23"/>
                    <a:pt x="558" y="23"/>
                  </a:cubicBezTo>
                  <a:lnTo>
                    <a:pt x="508" y="17"/>
                  </a:lnTo>
                  <a:cubicBezTo>
                    <a:pt x="438" y="7"/>
                    <a:pt x="371" y="0"/>
                    <a:pt x="3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1"/>
            <p:cNvSpPr/>
            <p:nvPr/>
          </p:nvSpPr>
          <p:spPr>
            <a:xfrm>
              <a:off x="7194482" y="2231694"/>
              <a:ext cx="43942" cy="175071"/>
            </a:xfrm>
            <a:custGeom>
              <a:rect b="b" l="l" r="r" t="t"/>
              <a:pathLst>
                <a:path extrusionOk="0" h="2263" w="568">
                  <a:moveTo>
                    <a:pt x="179" y="1"/>
                  </a:moveTo>
                  <a:cubicBezTo>
                    <a:pt x="170" y="1"/>
                    <a:pt x="160" y="1"/>
                    <a:pt x="150" y="1"/>
                  </a:cubicBezTo>
                  <a:cubicBezTo>
                    <a:pt x="120" y="5"/>
                    <a:pt x="90" y="11"/>
                    <a:pt x="60" y="25"/>
                  </a:cubicBezTo>
                  <a:lnTo>
                    <a:pt x="40" y="35"/>
                  </a:lnTo>
                  <a:lnTo>
                    <a:pt x="34" y="38"/>
                  </a:lnTo>
                  <a:cubicBezTo>
                    <a:pt x="30" y="38"/>
                    <a:pt x="30" y="42"/>
                    <a:pt x="27" y="42"/>
                  </a:cubicBezTo>
                  <a:cubicBezTo>
                    <a:pt x="24" y="45"/>
                    <a:pt x="17" y="52"/>
                    <a:pt x="14" y="55"/>
                  </a:cubicBezTo>
                  <a:cubicBezTo>
                    <a:pt x="7" y="65"/>
                    <a:pt x="4" y="75"/>
                    <a:pt x="0" y="85"/>
                  </a:cubicBezTo>
                  <a:cubicBezTo>
                    <a:pt x="0" y="95"/>
                    <a:pt x="0" y="105"/>
                    <a:pt x="7" y="115"/>
                  </a:cubicBezTo>
                  <a:cubicBezTo>
                    <a:pt x="14" y="125"/>
                    <a:pt x="27" y="128"/>
                    <a:pt x="37" y="128"/>
                  </a:cubicBezTo>
                  <a:lnTo>
                    <a:pt x="37" y="75"/>
                  </a:lnTo>
                  <a:cubicBezTo>
                    <a:pt x="40" y="75"/>
                    <a:pt x="47" y="78"/>
                    <a:pt x="50" y="82"/>
                  </a:cubicBezTo>
                  <a:cubicBezTo>
                    <a:pt x="50" y="85"/>
                    <a:pt x="50" y="88"/>
                    <a:pt x="50" y="92"/>
                  </a:cubicBezTo>
                  <a:cubicBezTo>
                    <a:pt x="54" y="88"/>
                    <a:pt x="54" y="85"/>
                    <a:pt x="57" y="85"/>
                  </a:cubicBezTo>
                  <a:lnTo>
                    <a:pt x="64" y="85"/>
                  </a:lnTo>
                  <a:lnTo>
                    <a:pt x="80" y="75"/>
                  </a:lnTo>
                  <a:cubicBezTo>
                    <a:pt x="104" y="68"/>
                    <a:pt x="127" y="62"/>
                    <a:pt x="154" y="62"/>
                  </a:cubicBezTo>
                  <a:cubicBezTo>
                    <a:pt x="204" y="62"/>
                    <a:pt x="257" y="72"/>
                    <a:pt x="307" y="88"/>
                  </a:cubicBezTo>
                  <a:cubicBezTo>
                    <a:pt x="357" y="105"/>
                    <a:pt x="407" y="128"/>
                    <a:pt x="454" y="152"/>
                  </a:cubicBezTo>
                  <a:cubicBezTo>
                    <a:pt x="464" y="155"/>
                    <a:pt x="474" y="162"/>
                    <a:pt x="484" y="168"/>
                  </a:cubicBezTo>
                  <a:cubicBezTo>
                    <a:pt x="490" y="172"/>
                    <a:pt x="490" y="175"/>
                    <a:pt x="490" y="182"/>
                  </a:cubicBezTo>
                  <a:cubicBezTo>
                    <a:pt x="490" y="205"/>
                    <a:pt x="487" y="232"/>
                    <a:pt x="484" y="255"/>
                  </a:cubicBezTo>
                  <a:cubicBezTo>
                    <a:pt x="457" y="478"/>
                    <a:pt x="437" y="699"/>
                    <a:pt x="414" y="922"/>
                  </a:cubicBezTo>
                  <a:lnTo>
                    <a:pt x="350" y="1589"/>
                  </a:lnTo>
                  <a:lnTo>
                    <a:pt x="320" y="1922"/>
                  </a:lnTo>
                  <a:cubicBezTo>
                    <a:pt x="314" y="2033"/>
                    <a:pt x="297" y="2139"/>
                    <a:pt x="270" y="2246"/>
                  </a:cubicBezTo>
                  <a:lnTo>
                    <a:pt x="320" y="2263"/>
                  </a:lnTo>
                  <a:cubicBezTo>
                    <a:pt x="354" y="2153"/>
                    <a:pt x="377" y="2043"/>
                    <a:pt x="390" y="1929"/>
                  </a:cubicBezTo>
                  <a:lnTo>
                    <a:pt x="427" y="1596"/>
                  </a:lnTo>
                  <a:lnTo>
                    <a:pt x="497" y="929"/>
                  </a:lnTo>
                  <a:cubicBezTo>
                    <a:pt x="520" y="705"/>
                    <a:pt x="540" y="485"/>
                    <a:pt x="560" y="262"/>
                  </a:cubicBezTo>
                  <a:lnTo>
                    <a:pt x="564" y="222"/>
                  </a:lnTo>
                  <a:cubicBezTo>
                    <a:pt x="567" y="202"/>
                    <a:pt x="567" y="185"/>
                    <a:pt x="564" y="168"/>
                  </a:cubicBezTo>
                  <a:cubicBezTo>
                    <a:pt x="560" y="145"/>
                    <a:pt x="550" y="125"/>
                    <a:pt x="530" y="112"/>
                  </a:cubicBezTo>
                  <a:cubicBezTo>
                    <a:pt x="517" y="102"/>
                    <a:pt x="504" y="92"/>
                    <a:pt x="487" y="85"/>
                  </a:cubicBezTo>
                  <a:cubicBezTo>
                    <a:pt x="434" y="62"/>
                    <a:pt x="380" y="42"/>
                    <a:pt x="327" y="25"/>
                  </a:cubicBezTo>
                  <a:cubicBezTo>
                    <a:pt x="280" y="8"/>
                    <a:pt x="230" y="1"/>
                    <a:pt x="17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1"/>
            <p:cNvSpPr/>
            <p:nvPr/>
          </p:nvSpPr>
          <p:spPr>
            <a:xfrm>
              <a:off x="7288633" y="2250570"/>
              <a:ext cx="106373" cy="164705"/>
            </a:xfrm>
            <a:custGeom>
              <a:rect b="b" l="l" r="r" t="t"/>
              <a:pathLst>
                <a:path extrusionOk="0" h="2129" w="1375">
                  <a:moveTo>
                    <a:pt x="841" y="1"/>
                  </a:moveTo>
                  <a:cubicBezTo>
                    <a:pt x="821" y="4"/>
                    <a:pt x="804" y="8"/>
                    <a:pt x="788" y="14"/>
                  </a:cubicBezTo>
                  <a:cubicBezTo>
                    <a:pt x="771" y="24"/>
                    <a:pt x="758" y="38"/>
                    <a:pt x="744" y="51"/>
                  </a:cubicBezTo>
                  <a:cubicBezTo>
                    <a:pt x="727" y="74"/>
                    <a:pt x="717" y="101"/>
                    <a:pt x="704" y="128"/>
                  </a:cubicBezTo>
                  <a:cubicBezTo>
                    <a:pt x="664" y="221"/>
                    <a:pt x="631" y="314"/>
                    <a:pt x="594" y="408"/>
                  </a:cubicBezTo>
                  <a:cubicBezTo>
                    <a:pt x="524" y="598"/>
                    <a:pt x="457" y="785"/>
                    <a:pt x="391" y="975"/>
                  </a:cubicBezTo>
                  <a:lnTo>
                    <a:pt x="194" y="1542"/>
                  </a:lnTo>
                  <a:lnTo>
                    <a:pt x="0" y="2109"/>
                  </a:lnTo>
                  <a:lnTo>
                    <a:pt x="50" y="2129"/>
                  </a:lnTo>
                  <a:lnTo>
                    <a:pt x="467" y="1001"/>
                  </a:lnTo>
                  <a:lnTo>
                    <a:pt x="674" y="441"/>
                  </a:lnTo>
                  <a:cubicBezTo>
                    <a:pt x="711" y="348"/>
                    <a:pt x="748" y="254"/>
                    <a:pt x="784" y="164"/>
                  </a:cubicBezTo>
                  <a:cubicBezTo>
                    <a:pt x="794" y="144"/>
                    <a:pt x="804" y="124"/>
                    <a:pt x="814" y="104"/>
                  </a:cubicBezTo>
                  <a:cubicBezTo>
                    <a:pt x="821" y="94"/>
                    <a:pt x="834" y="88"/>
                    <a:pt x="848" y="88"/>
                  </a:cubicBezTo>
                  <a:cubicBezTo>
                    <a:pt x="868" y="91"/>
                    <a:pt x="891" y="91"/>
                    <a:pt x="911" y="98"/>
                  </a:cubicBezTo>
                  <a:cubicBezTo>
                    <a:pt x="934" y="101"/>
                    <a:pt x="961" y="108"/>
                    <a:pt x="984" y="114"/>
                  </a:cubicBezTo>
                  <a:cubicBezTo>
                    <a:pt x="1078" y="138"/>
                    <a:pt x="1168" y="168"/>
                    <a:pt x="1258" y="208"/>
                  </a:cubicBezTo>
                  <a:cubicBezTo>
                    <a:pt x="1268" y="211"/>
                    <a:pt x="1278" y="218"/>
                    <a:pt x="1288" y="224"/>
                  </a:cubicBezTo>
                  <a:cubicBezTo>
                    <a:pt x="1288" y="241"/>
                    <a:pt x="1284" y="258"/>
                    <a:pt x="1274" y="271"/>
                  </a:cubicBezTo>
                  <a:lnTo>
                    <a:pt x="1221" y="411"/>
                  </a:lnTo>
                  <a:cubicBezTo>
                    <a:pt x="1151" y="598"/>
                    <a:pt x="1078" y="785"/>
                    <a:pt x="1004" y="971"/>
                  </a:cubicBezTo>
                  <a:cubicBezTo>
                    <a:pt x="931" y="1155"/>
                    <a:pt x="854" y="1342"/>
                    <a:pt x="778" y="1525"/>
                  </a:cubicBezTo>
                  <a:cubicBezTo>
                    <a:pt x="701" y="1708"/>
                    <a:pt x="634" y="1899"/>
                    <a:pt x="507" y="2049"/>
                  </a:cubicBezTo>
                  <a:lnTo>
                    <a:pt x="551" y="2085"/>
                  </a:lnTo>
                  <a:cubicBezTo>
                    <a:pt x="617" y="2005"/>
                    <a:pt x="671" y="1919"/>
                    <a:pt x="717" y="1829"/>
                  </a:cubicBezTo>
                  <a:cubicBezTo>
                    <a:pt x="761" y="1735"/>
                    <a:pt x="801" y="1645"/>
                    <a:pt x="841" y="1552"/>
                  </a:cubicBezTo>
                  <a:cubicBezTo>
                    <a:pt x="921" y="1368"/>
                    <a:pt x="1001" y="1185"/>
                    <a:pt x="1078" y="1001"/>
                  </a:cubicBezTo>
                  <a:cubicBezTo>
                    <a:pt x="1154" y="818"/>
                    <a:pt x="1228" y="628"/>
                    <a:pt x="1298" y="441"/>
                  </a:cubicBezTo>
                  <a:lnTo>
                    <a:pt x="1354" y="301"/>
                  </a:lnTo>
                  <a:cubicBezTo>
                    <a:pt x="1368" y="271"/>
                    <a:pt x="1374" y="238"/>
                    <a:pt x="1371" y="204"/>
                  </a:cubicBezTo>
                  <a:cubicBezTo>
                    <a:pt x="1364" y="181"/>
                    <a:pt x="1351" y="161"/>
                    <a:pt x="1328" y="148"/>
                  </a:cubicBezTo>
                  <a:cubicBezTo>
                    <a:pt x="1311" y="138"/>
                    <a:pt x="1301" y="134"/>
                    <a:pt x="1291" y="128"/>
                  </a:cubicBezTo>
                  <a:cubicBezTo>
                    <a:pt x="1198" y="84"/>
                    <a:pt x="1098" y="51"/>
                    <a:pt x="998" y="28"/>
                  </a:cubicBezTo>
                  <a:cubicBezTo>
                    <a:pt x="974" y="21"/>
                    <a:pt x="948" y="18"/>
                    <a:pt x="924" y="11"/>
                  </a:cubicBezTo>
                  <a:cubicBezTo>
                    <a:pt x="898" y="4"/>
                    <a:pt x="868" y="1"/>
                    <a:pt x="84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1"/>
            <p:cNvSpPr/>
            <p:nvPr/>
          </p:nvSpPr>
          <p:spPr>
            <a:xfrm>
              <a:off x="7254284" y="2245155"/>
              <a:ext cx="78523" cy="168882"/>
            </a:xfrm>
            <a:custGeom>
              <a:rect b="b" l="l" r="r" t="t"/>
              <a:pathLst>
                <a:path extrusionOk="0" h="2183" w="1015">
                  <a:moveTo>
                    <a:pt x="468" y="1"/>
                  </a:moveTo>
                  <a:cubicBezTo>
                    <a:pt x="448" y="1"/>
                    <a:pt x="431" y="4"/>
                    <a:pt x="414" y="11"/>
                  </a:cubicBezTo>
                  <a:cubicBezTo>
                    <a:pt x="404" y="18"/>
                    <a:pt x="391" y="28"/>
                    <a:pt x="384" y="38"/>
                  </a:cubicBezTo>
                  <a:cubicBezTo>
                    <a:pt x="354" y="74"/>
                    <a:pt x="334" y="114"/>
                    <a:pt x="324" y="158"/>
                  </a:cubicBezTo>
                  <a:cubicBezTo>
                    <a:pt x="308" y="234"/>
                    <a:pt x="294" y="308"/>
                    <a:pt x="281" y="381"/>
                  </a:cubicBezTo>
                  <a:cubicBezTo>
                    <a:pt x="224" y="681"/>
                    <a:pt x="191" y="981"/>
                    <a:pt x="151" y="1278"/>
                  </a:cubicBezTo>
                  <a:cubicBezTo>
                    <a:pt x="131" y="1428"/>
                    <a:pt x="111" y="1575"/>
                    <a:pt x="88" y="1725"/>
                  </a:cubicBezTo>
                  <a:cubicBezTo>
                    <a:pt x="64" y="1875"/>
                    <a:pt x="34" y="2022"/>
                    <a:pt x="1" y="2169"/>
                  </a:cubicBezTo>
                  <a:lnTo>
                    <a:pt x="51" y="2182"/>
                  </a:lnTo>
                  <a:cubicBezTo>
                    <a:pt x="94" y="2035"/>
                    <a:pt x="128" y="1889"/>
                    <a:pt x="158" y="1738"/>
                  </a:cubicBezTo>
                  <a:cubicBezTo>
                    <a:pt x="184" y="1588"/>
                    <a:pt x="208" y="1442"/>
                    <a:pt x="231" y="1292"/>
                  </a:cubicBezTo>
                  <a:cubicBezTo>
                    <a:pt x="274" y="991"/>
                    <a:pt x="311" y="691"/>
                    <a:pt x="364" y="398"/>
                  </a:cubicBezTo>
                  <a:cubicBezTo>
                    <a:pt x="378" y="324"/>
                    <a:pt x="391" y="251"/>
                    <a:pt x="408" y="178"/>
                  </a:cubicBezTo>
                  <a:cubicBezTo>
                    <a:pt x="411" y="148"/>
                    <a:pt x="424" y="118"/>
                    <a:pt x="444" y="94"/>
                  </a:cubicBezTo>
                  <a:cubicBezTo>
                    <a:pt x="448" y="91"/>
                    <a:pt x="454" y="84"/>
                    <a:pt x="454" y="84"/>
                  </a:cubicBezTo>
                  <a:lnTo>
                    <a:pt x="458" y="84"/>
                  </a:lnTo>
                  <a:lnTo>
                    <a:pt x="481" y="88"/>
                  </a:lnTo>
                  <a:lnTo>
                    <a:pt x="511" y="91"/>
                  </a:lnTo>
                  <a:lnTo>
                    <a:pt x="735" y="128"/>
                  </a:lnTo>
                  <a:lnTo>
                    <a:pt x="791" y="138"/>
                  </a:lnTo>
                  <a:lnTo>
                    <a:pt x="818" y="141"/>
                  </a:lnTo>
                  <a:cubicBezTo>
                    <a:pt x="825" y="141"/>
                    <a:pt x="831" y="144"/>
                    <a:pt x="838" y="148"/>
                  </a:cubicBezTo>
                  <a:cubicBezTo>
                    <a:pt x="868" y="154"/>
                    <a:pt x="891" y="174"/>
                    <a:pt x="908" y="198"/>
                  </a:cubicBezTo>
                  <a:cubicBezTo>
                    <a:pt x="925" y="221"/>
                    <a:pt x="935" y="251"/>
                    <a:pt x="938" y="284"/>
                  </a:cubicBezTo>
                  <a:cubicBezTo>
                    <a:pt x="938" y="318"/>
                    <a:pt x="935" y="354"/>
                    <a:pt x="931" y="388"/>
                  </a:cubicBezTo>
                  <a:cubicBezTo>
                    <a:pt x="921" y="464"/>
                    <a:pt x="911" y="538"/>
                    <a:pt x="905" y="615"/>
                  </a:cubicBezTo>
                  <a:cubicBezTo>
                    <a:pt x="885" y="761"/>
                    <a:pt x="858" y="911"/>
                    <a:pt x="835" y="1058"/>
                  </a:cubicBezTo>
                  <a:lnTo>
                    <a:pt x="885" y="1068"/>
                  </a:lnTo>
                  <a:cubicBezTo>
                    <a:pt x="915" y="921"/>
                    <a:pt x="948" y="775"/>
                    <a:pt x="971" y="625"/>
                  </a:cubicBezTo>
                  <a:cubicBezTo>
                    <a:pt x="985" y="548"/>
                    <a:pt x="995" y="474"/>
                    <a:pt x="1005" y="398"/>
                  </a:cubicBezTo>
                  <a:cubicBezTo>
                    <a:pt x="1011" y="358"/>
                    <a:pt x="1015" y="318"/>
                    <a:pt x="1015" y="281"/>
                  </a:cubicBezTo>
                  <a:cubicBezTo>
                    <a:pt x="1011" y="234"/>
                    <a:pt x="998" y="191"/>
                    <a:pt x="975" y="154"/>
                  </a:cubicBezTo>
                  <a:cubicBezTo>
                    <a:pt x="948" y="114"/>
                    <a:pt x="908" y="88"/>
                    <a:pt x="865" y="71"/>
                  </a:cubicBezTo>
                  <a:cubicBezTo>
                    <a:pt x="855" y="68"/>
                    <a:pt x="845" y="64"/>
                    <a:pt x="831" y="61"/>
                  </a:cubicBezTo>
                  <a:lnTo>
                    <a:pt x="805" y="58"/>
                  </a:lnTo>
                  <a:lnTo>
                    <a:pt x="748" y="48"/>
                  </a:lnTo>
                  <a:lnTo>
                    <a:pt x="524" y="11"/>
                  </a:lnTo>
                  <a:lnTo>
                    <a:pt x="498" y="8"/>
                  </a:lnTo>
                  <a:cubicBezTo>
                    <a:pt x="488" y="4"/>
                    <a:pt x="481" y="1"/>
                    <a:pt x="4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1"/>
            <p:cNvSpPr/>
            <p:nvPr/>
          </p:nvSpPr>
          <p:spPr>
            <a:xfrm>
              <a:off x="7312384" y="2220321"/>
              <a:ext cx="62277" cy="39919"/>
            </a:xfrm>
            <a:custGeom>
              <a:rect b="b" l="l" r="r" t="t"/>
              <a:pathLst>
                <a:path extrusionOk="0" h="516" w="805">
                  <a:moveTo>
                    <a:pt x="155" y="81"/>
                  </a:moveTo>
                  <a:lnTo>
                    <a:pt x="155" y="81"/>
                  </a:lnTo>
                  <a:cubicBezTo>
                    <a:pt x="155" y="81"/>
                    <a:pt x="154" y="81"/>
                    <a:pt x="154" y="82"/>
                  </a:cubicBezTo>
                  <a:cubicBezTo>
                    <a:pt x="154" y="82"/>
                    <a:pt x="155" y="82"/>
                    <a:pt x="155" y="81"/>
                  </a:cubicBezTo>
                  <a:close/>
                  <a:moveTo>
                    <a:pt x="193" y="0"/>
                  </a:moveTo>
                  <a:cubicBezTo>
                    <a:pt x="185" y="0"/>
                    <a:pt x="176" y="1"/>
                    <a:pt x="167" y="2"/>
                  </a:cubicBezTo>
                  <a:cubicBezTo>
                    <a:pt x="157" y="2"/>
                    <a:pt x="147" y="2"/>
                    <a:pt x="137" y="5"/>
                  </a:cubicBezTo>
                  <a:cubicBezTo>
                    <a:pt x="120" y="8"/>
                    <a:pt x="107" y="18"/>
                    <a:pt x="100" y="28"/>
                  </a:cubicBezTo>
                  <a:cubicBezTo>
                    <a:pt x="90" y="42"/>
                    <a:pt x="80" y="58"/>
                    <a:pt x="74" y="75"/>
                  </a:cubicBezTo>
                  <a:cubicBezTo>
                    <a:pt x="30" y="182"/>
                    <a:pt x="4" y="292"/>
                    <a:pt x="0" y="409"/>
                  </a:cubicBezTo>
                  <a:lnTo>
                    <a:pt x="44" y="409"/>
                  </a:lnTo>
                  <a:cubicBezTo>
                    <a:pt x="60" y="305"/>
                    <a:pt x="94" y="202"/>
                    <a:pt x="140" y="105"/>
                  </a:cubicBezTo>
                  <a:cubicBezTo>
                    <a:pt x="144" y="95"/>
                    <a:pt x="150" y="85"/>
                    <a:pt x="154" y="78"/>
                  </a:cubicBezTo>
                  <a:cubicBezTo>
                    <a:pt x="155" y="79"/>
                    <a:pt x="155" y="80"/>
                    <a:pt x="155" y="81"/>
                  </a:cubicBezTo>
                  <a:lnTo>
                    <a:pt x="155" y="81"/>
                  </a:lnTo>
                  <a:cubicBezTo>
                    <a:pt x="156" y="80"/>
                    <a:pt x="158" y="79"/>
                    <a:pt x="159" y="79"/>
                  </a:cubicBezTo>
                  <a:cubicBezTo>
                    <a:pt x="160" y="79"/>
                    <a:pt x="162" y="80"/>
                    <a:pt x="164" y="82"/>
                  </a:cubicBezTo>
                  <a:cubicBezTo>
                    <a:pt x="172" y="81"/>
                    <a:pt x="179" y="80"/>
                    <a:pt x="187" y="80"/>
                  </a:cubicBezTo>
                  <a:cubicBezTo>
                    <a:pt x="206" y="80"/>
                    <a:pt x="224" y="83"/>
                    <a:pt x="240" y="85"/>
                  </a:cubicBezTo>
                  <a:cubicBezTo>
                    <a:pt x="294" y="95"/>
                    <a:pt x="344" y="108"/>
                    <a:pt x="394" y="128"/>
                  </a:cubicBezTo>
                  <a:lnTo>
                    <a:pt x="707" y="229"/>
                  </a:lnTo>
                  <a:cubicBezTo>
                    <a:pt x="717" y="232"/>
                    <a:pt x="721" y="235"/>
                    <a:pt x="721" y="235"/>
                  </a:cubicBezTo>
                  <a:cubicBezTo>
                    <a:pt x="724" y="242"/>
                    <a:pt x="724" y="252"/>
                    <a:pt x="724" y="259"/>
                  </a:cubicBezTo>
                  <a:cubicBezTo>
                    <a:pt x="727" y="309"/>
                    <a:pt x="721" y="359"/>
                    <a:pt x="701" y="405"/>
                  </a:cubicBezTo>
                  <a:cubicBezTo>
                    <a:pt x="694" y="419"/>
                    <a:pt x="691" y="435"/>
                    <a:pt x="687" y="449"/>
                  </a:cubicBezTo>
                  <a:cubicBezTo>
                    <a:pt x="684" y="459"/>
                    <a:pt x="684" y="472"/>
                    <a:pt x="687" y="482"/>
                  </a:cubicBezTo>
                  <a:cubicBezTo>
                    <a:pt x="687" y="495"/>
                    <a:pt x="694" y="505"/>
                    <a:pt x="704" y="515"/>
                  </a:cubicBezTo>
                  <a:lnTo>
                    <a:pt x="741" y="475"/>
                  </a:lnTo>
                  <a:cubicBezTo>
                    <a:pt x="741" y="472"/>
                    <a:pt x="744" y="469"/>
                    <a:pt x="744" y="465"/>
                  </a:cubicBezTo>
                  <a:cubicBezTo>
                    <a:pt x="747" y="452"/>
                    <a:pt x="754" y="442"/>
                    <a:pt x="761" y="432"/>
                  </a:cubicBezTo>
                  <a:cubicBezTo>
                    <a:pt x="787" y="379"/>
                    <a:pt x="804" y="319"/>
                    <a:pt x="801" y="255"/>
                  </a:cubicBezTo>
                  <a:cubicBezTo>
                    <a:pt x="801" y="235"/>
                    <a:pt x="797" y="215"/>
                    <a:pt x="787" y="199"/>
                  </a:cubicBezTo>
                  <a:cubicBezTo>
                    <a:pt x="777" y="178"/>
                    <a:pt x="761" y="165"/>
                    <a:pt x="741" y="155"/>
                  </a:cubicBezTo>
                  <a:cubicBezTo>
                    <a:pt x="724" y="152"/>
                    <a:pt x="711" y="145"/>
                    <a:pt x="697" y="142"/>
                  </a:cubicBezTo>
                  <a:lnTo>
                    <a:pt x="657" y="128"/>
                  </a:lnTo>
                  <a:lnTo>
                    <a:pt x="581" y="102"/>
                  </a:lnTo>
                  <a:cubicBezTo>
                    <a:pt x="527" y="82"/>
                    <a:pt x="477" y="65"/>
                    <a:pt x="424" y="48"/>
                  </a:cubicBezTo>
                  <a:cubicBezTo>
                    <a:pt x="367" y="28"/>
                    <a:pt x="310" y="15"/>
                    <a:pt x="257" y="5"/>
                  </a:cubicBezTo>
                  <a:cubicBezTo>
                    <a:pt x="236" y="3"/>
                    <a:pt x="215" y="0"/>
                    <a:pt x="19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1"/>
            <p:cNvSpPr/>
            <p:nvPr/>
          </p:nvSpPr>
          <p:spPr>
            <a:xfrm>
              <a:off x="7213281" y="2211656"/>
              <a:ext cx="49125" cy="198744"/>
            </a:xfrm>
            <a:custGeom>
              <a:rect b="b" l="l" r="r" t="t"/>
              <a:pathLst>
                <a:path extrusionOk="0" h="2569" w="635">
                  <a:moveTo>
                    <a:pt x="221" y="0"/>
                  </a:moveTo>
                  <a:cubicBezTo>
                    <a:pt x="187" y="0"/>
                    <a:pt x="154" y="7"/>
                    <a:pt x="124" y="17"/>
                  </a:cubicBezTo>
                  <a:cubicBezTo>
                    <a:pt x="91" y="34"/>
                    <a:pt x="64" y="57"/>
                    <a:pt x="47" y="87"/>
                  </a:cubicBezTo>
                  <a:cubicBezTo>
                    <a:pt x="21" y="140"/>
                    <a:pt x="4" y="200"/>
                    <a:pt x="1" y="264"/>
                  </a:cubicBezTo>
                  <a:lnTo>
                    <a:pt x="54" y="267"/>
                  </a:lnTo>
                  <a:cubicBezTo>
                    <a:pt x="61" y="217"/>
                    <a:pt x="74" y="167"/>
                    <a:pt x="101" y="120"/>
                  </a:cubicBezTo>
                  <a:cubicBezTo>
                    <a:pt x="111" y="100"/>
                    <a:pt x="127" y="87"/>
                    <a:pt x="147" y="77"/>
                  </a:cubicBezTo>
                  <a:cubicBezTo>
                    <a:pt x="164" y="72"/>
                    <a:pt x="182" y="69"/>
                    <a:pt x="200" y="69"/>
                  </a:cubicBezTo>
                  <a:cubicBezTo>
                    <a:pt x="207" y="69"/>
                    <a:pt x="214" y="69"/>
                    <a:pt x="221" y="70"/>
                  </a:cubicBezTo>
                  <a:cubicBezTo>
                    <a:pt x="274" y="70"/>
                    <a:pt x="331" y="77"/>
                    <a:pt x="387" y="84"/>
                  </a:cubicBezTo>
                  <a:cubicBezTo>
                    <a:pt x="433" y="89"/>
                    <a:pt x="479" y="100"/>
                    <a:pt x="527" y="109"/>
                  </a:cubicBezTo>
                  <a:lnTo>
                    <a:pt x="527" y="109"/>
                  </a:lnTo>
                  <a:cubicBezTo>
                    <a:pt x="549" y="191"/>
                    <a:pt x="537" y="285"/>
                    <a:pt x="528" y="384"/>
                  </a:cubicBezTo>
                  <a:lnTo>
                    <a:pt x="498" y="694"/>
                  </a:lnTo>
                  <a:cubicBezTo>
                    <a:pt x="478" y="901"/>
                    <a:pt x="461" y="1114"/>
                    <a:pt x="441" y="1318"/>
                  </a:cubicBezTo>
                  <a:cubicBezTo>
                    <a:pt x="424" y="1524"/>
                    <a:pt x="408" y="1735"/>
                    <a:pt x="391" y="1941"/>
                  </a:cubicBezTo>
                  <a:cubicBezTo>
                    <a:pt x="371" y="2151"/>
                    <a:pt x="357" y="2358"/>
                    <a:pt x="344" y="2568"/>
                  </a:cubicBezTo>
                  <a:lnTo>
                    <a:pt x="391" y="2568"/>
                  </a:lnTo>
                  <a:cubicBezTo>
                    <a:pt x="414" y="2365"/>
                    <a:pt x="438" y="2155"/>
                    <a:pt x="461" y="1948"/>
                  </a:cubicBezTo>
                  <a:cubicBezTo>
                    <a:pt x="481" y="1741"/>
                    <a:pt x="504" y="1531"/>
                    <a:pt x="524" y="1324"/>
                  </a:cubicBezTo>
                  <a:cubicBezTo>
                    <a:pt x="544" y="1121"/>
                    <a:pt x="564" y="911"/>
                    <a:pt x="581" y="704"/>
                  </a:cubicBezTo>
                  <a:lnTo>
                    <a:pt x="611" y="391"/>
                  </a:lnTo>
                  <a:cubicBezTo>
                    <a:pt x="618" y="290"/>
                    <a:pt x="634" y="177"/>
                    <a:pt x="594" y="64"/>
                  </a:cubicBezTo>
                  <a:lnTo>
                    <a:pt x="584" y="44"/>
                  </a:lnTo>
                  <a:lnTo>
                    <a:pt x="564" y="40"/>
                  </a:lnTo>
                  <a:cubicBezTo>
                    <a:pt x="508" y="27"/>
                    <a:pt x="451" y="17"/>
                    <a:pt x="394" y="10"/>
                  </a:cubicBezTo>
                  <a:cubicBezTo>
                    <a:pt x="334" y="4"/>
                    <a:pt x="277"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1"/>
            <p:cNvSpPr/>
            <p:nvPr/>
          </p:nvSpPr>
          <p:spPr>
            <a:xfrm>
              <a:off x="7239894" y="2224499"/>
              <a:ext cx="65294" cy="185361"/>
            </a:xfrm>
            <a:custGeom>
              <a:rect b="b" l="l" r="r" t="t"/>
              <a:pathLst>
                <a:path extrusionOk="0" h="2396" w="844">
                  <a:moveTo>
                    <a:pt x="502" y="0"/>
                  </a:moveTo>
                  <a:cubicBezTo>
                    <a:pt x="491" y="0"/>
                    <a:pt x="479" y="1"/>
                    <a:pt x="467" y="1"/>
                  </a:cubicBezTo>
                  <a:cubicBezTo>
                    <a:pt x="434" y="1"/>
                    <a:pt x="400" y="4"/>
                    <a:pt x="367" y="8"/>
                  </a:cubicBezTo>
                  <a:cubicBezTo>
                    <a:pt x="347" y="8"/>
                    <a:pt x="330" y="11"/>
                    <a:pt x="310" y="14"/>
                  </a:cubicBezTo>
                  <a:cubicBezTo>
                    <a:pt x="290" y="21"/>
                    <a:pt x="270" y="34"/>
                    <a:pt x="254" y="51"/>
                  </a:cubicBezTo>
                  <a:cubicBezTo>
                    <a:pt x="227" y="81"/>
                    <a:pt x="214" y="118"/>
                    <a:pt x="207" y="158"/>
                  </a:cubicBezTo>
                  <a:cubicBezTo>
                    <a:pt x="197" y="188"/>
                    <a:pt x="190" y="221"/>
                    <a:pt x="187" y="255"/>
                  </a:cubicBezTo>
                  <a:cubicBezTo>
                    <a:pt x="174" y="318"/>
                    <a:pt x="167" y="385"/>
                    <a:pt x="160" y="451"/>
                  </a:cubicBezTo>
                  <a:cubicBezTo>
                    <a:pt x="147" y="581"/>
                    <a:pt x="140" y="711"/>
                    <a:pt x="137" y="842"/>
                  </a:cubicBezTo>
                  <a:cubicBezTo>
                    <a:pt x="130" y="1098"/>
                    <a:pt x="110" y="1358"/>
                    <a:pt x="87" y="1615"/>
                  </a:cubicBezTo>
                  <a:cubicBezTo>
                    <a:pt x="64" y="1872"/>
                    <a:pt x="33" y="2129"/>
                    <a:pt x="0" y="2386"/>
                  </a:cubicBezTo>
                  <a:lnTo>
                    <a:pt x="54" y="2396"/>
                  </a:lnTo>
                  <a:cubicBezTo>
                    <a:pt x="100" y="2139"/>
                    <a:pt x="140" y="1882"/>
                    <a:pt x="167" y="1622"/>
                  </a:cubicBezTo>
                  <a:cubicBezTo>
                    <a:pt x="194" y="1365"/>
                    <a:pt x="214" y="1105"/>
                    <a:pt x="224" y="845"/>
                  </a:cubicBezTo>
                  <a:cubicBezTo>
                    <a:pt x="227" y="715"/>
                    <a:pt x="230" y="585"/>
                    <a:pt x="240" y="458"/>
                  </a:cubicBezTo>
                  <a:cubicBezTo>
                    <a:pt x="247" y="395"/>
                    <a:pt x="254" y="331"/>
                    <a:pt x="267" y="268"/>
                  </a:cubicBezTo>
                  <a:cubicBezTo>
                    <a:pt x="270" y="238"/>
                    <a:pt x="277" y="205"/>
                    <a:pt x="284" y="175"/>
                  </a:cubicBezTo>
                  <a:cubicBezTo>
                    <a:pt x="287" y="148"/>
                    <a:pt x="297" y="124"/>
                    <a:pt x="310" y="104"/>
                  </a:cubicBezTo>
                  <a:cubicBezTo>
                    <a:pt x="325" y="90"/>
                    <a:pt x="344" y="81"/>
                    <a:pt x="365" y="81"/>
                  </a:cubicBezTo>
                  <a:cubicBezTo>
                    <a:pt x="368" y="81"/>
                    <a:pt x="371" y="81"/>
                    <a:pt x="374" y="81"/>
                  </a:cubicBezTo>
                  <a:cubicBezTo>
                    <a:pt x="407" y="78"/>
                    <a:pt x="437" y="71"/>
                    <a:pt x="470" y="71"/>
                  </a:cubicBezTo>
                  <a:cubicBezTo>
                    <a:pt x="530" y="71"/>
                    <a:pt x="594" y="71"/>
                    <a:pt x="657" y="78"/>
                  </a:cubicBezTo>
                  <a:cubicBezTo>
                    <a:pt x="687" y="81"/>
                    <a:pt x="717" y="88"/>
                    <a:pt x="747" y="94"/>
                  </a:cubicBezTo>
                  <a:cubicBezTo>
                    <a:pt x="767" y="101"/>
                    <a:pt x="784" y="118"/>
                    <a:pt x="784" y="141"/>
                  </a:cubicBezTo>
                  <a:cubicBezTo>
                    <a:pt x="787" y="168"/>
                    <a:pt x="781" y="198"/>
                    <a:pt x="774" y="225"/>
                  </a:cubicBezTo>
                  <a:cubicBezTo>
                    <a:pt x="761" y="258"/>
                    <a:pt x="757" y="295"/>
                    <a:pt x="761" y="331"/>
                  </a:cubicBezTo>
                  <a:lnTo>
                    <a:pt x="811" y="325"/>
                  </a:lnTo>
                  <a:cubicBezTo>
                    <a:pt x="811" y="295"/>
                    <a:pt x="814" y="268"/>
                    <a:pt x="824" y="241"/>
                  </a:cubicBezTo>
                  <a:cubicBezTo>
                    <a:pt x="837" y="208"/>
                    <a:pt x="844" y="171"/>
                    <a:pt x="841" y="135"/>
                  </a:cubicBezTo>
                  <a:cubicBezTo>
                    <a:pt x="841" y="111"/>
                    <a:pt x="834" y="91"/>
                    <a:pt x="821" y="74"/>
                  </a:cubicBezTo>
                  <a:cubicBezTo>
                    <a:pt x="807" y="54"/>
                    <a:pt x="791" y="41"/>
                    <a:pt x="767" y="34"/>
                  </a:cubicBezTo>
                  <a:cubicBezTo>
                    <a:pt x="734" y="24"/>
                    <a:pt x="700" y="18"/>
                    <a:pt x="667" y="14"/>
                  </a:cubicBezTo>
                  <a:cubicBezTo>
                    <a:pt x="612" y="6"/>
                    <a:pt x="557" y="0"/>
                    <a:pt x="50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1"/>
            <p:cNvSpPr/>
            <p:nvPr/>
          </p:nvSpPr>
          <p:spPr>
            <a:xfrm>
              <a:off x="7156032" y="2409243"/>
              <a:ext cx="199982" cy="276571"/>
            </a:xfrm>
            <a:custGeom>
              <a:rect b="b" l="l" r="r" t="t"/>
              <a:pathLst>
                <a:path extrusionOk="0" h="3575" w="2585">
                  <a:moveTo>
                    <a:pt x="2585" y="1"/>
                  </a:moveTo>
                  <a:cubicBezTo>
                    <a:pt x="2268" y="91"/>
                    <a:pt x="1938" y="138"/>
                    <a:pt x="1611" y="138"/>
                  </a:cubicBezTo>
                  <a:cubicBezTo>
                    <a:pt x="1611" y="138"/>
                    <a:pt x="1254" y="3019"/>
                    <a:pt x="0" y="3473"/>
                  </a:cubicBezTo>
                  <a:cubicBezTo>
                    <a:pt x="349" y="3519"/>
                    <a:pt x="709" y="3574"/>
                    <a:pt x="1065" y="3574"/>
                  </a:cubicBezTo>
                  <a:cubicBezTo>
                    <a:pt x="1175" y="3574"/>
                    <a:pt x="1285" y="3569"/>
                    <a:pt x="1394" y="3556"/>
                  </a:cubicBezTo>
                  <a:cubicBezTo>
                    <a:pt x="1654" y="2882"/>
                    <a:pt x="1784" y="2429"/>
                    <a:pt x="1965" y="1822"/>
                  </a:cubicBezTo>
                  <a:cubicBezTo>
                    <a:pt x="2148" y="1202"/>
                    <a:pt x="2348" y="605"/>
                    <a:pt x="258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1"/>
            <p:cNvSpPr/>
            <p:nvPr/>
          </p:nvSpPr>
          <p:spPr>
            <a:xfrm>
              <a:off x="7085863" y="2387194"/>
              <a:ext cx="45721" cy="21352"/>
            </a:xfrm>
            <a:custGeom>
              <a:rect b="b" l="l" r="r" t="t"/>
              <a:pathLst>
                <a:path extrusionOk="0" h="276" w="591">
                  <a:moveTo>
                    <a:pt x="17" y="0"/>
                  </a:moveTo>
                  <a:cubicBezTo>
                    <a:pt x="13" y="0"/>
                    <a:pt x="9" y="2"/>
                    <a:pt x="7" y="6"/>
                  </a:cubicBezTo>
                  <a:cubicBezTo>
                    <a:pt x="0" y="13"/>
                    <a:pt x="3" y="23"/>
                    <a:pt x="10" y="26"/>
                  </a:cubicBezTo>
                  <a:cubicBezTo>
                    <a:pt x="94" y="86"/>
                    <a:pt x="184" y="139"/>
                    <a:pt x="277" y="179"/>
                  </a:cubicBezTo>
                  <a:cubicBezTo>
                    <a:pt x="324" y="199"/>
                    <a:pt x="370" y="219"/>
                    <a:pt x="420" y="236"/>
                  </a:cubicBezTo>
                  <a:cubicBezTo>
                    <a:pt x="470" y="253"/>
                    <a:pt x="520" y="266"/>
                    <a:pt x="570" y="276"/>
                  </a:cubicBezTo>
                  <a:cubicBezTo>
                    <a:pt x="577" y="276"/>
                    <a:pt x="587" y="273"/>
                    <a:pt x="590" y="266"/>
                  </a:cubicBezTo>
                  <a:cubicBezTo>
                    <a:pt x="590" y="256"/>
                    <a:pt x="587" y="246"/>
                    <a:pt x="580" y="243"/>
                  </a:cubicBezTo>
                  <a:cubicBezTo>
                    <a:pt x="530" y="226"/>
                    <a:pt x="484" y="209"/>
                    <a:pt x="437" y="189"/>
                  </a:cubicBezTo>
                  <a:cubicBezTo>
                    <a:pt x="390" y="173"/>
                    <a:pt x="344" y="153"/>
                    <a:pt x="297" y="133"/>
                  </a:cubicBezTo>
                  <a:cubicBezTo>
                    <a:pt x="207" y="93"/>
                    <a:pt x="117" y="49"/>
                    <a:pt x="23" y="3"/>
                  </a:cubicBezTo>
                  <a:cubicBezTo>
                    <a:pt x="22" y="1"/>
                    <a:pt x="20"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1"/>
            <p:cNvSpPr/>
            <p:nvPr/>
          </p:nvSpPr>
          <p:spPr>
            <a:xfrm>
              <a:off x="7169958" y="2415664"/>
              <a:ext cx="165478" cy="20346"/>
            </a:xfrm>
            <a:custGeom>
              <a:rect b="b" l="l" r="r" t="t"/>
              <a:pathLst>
                <a:path extrusionOk="0" h="263" w="2139">
                  <a:moveTo>
                    <a:pt x="18" y="0"/>
                  </a:moveTo>
                  <a:cubicBezTo>
                    <a:pt x="12" y="0"/>
                    <a:pt x="6" y="4"/>
                    <a:pt x="4" y="11"/>
                  </a:cubicBezTo>
                  <a:cubicBezTo>
                    <a:pt x="0" y="18"/>
                    <a:pt x="4" y="28"/>
                    <a:pt x="14" y="31"/>
                  </a:cubicBezTo>
                  <a:cubicBezTo>
                    <a:pt x="180" y="95"/>
                    <a:pt x="354" y="141"/>
                    <a:pt x="531" y="181"/>
                  </a:cubicBezTo>
                  <a:cubicBezTo>
                    <a:pt x="704" y="215"/>
                    <a:pt x="881" y="241"/>
                    <a:pt x="1061" y="255"/>
                  </a:cubicBezTo>
                  <a:cubicBezTo>
                    <a:pt x="1149" y="260"/>
                    <a:pt x="1238" y="262"/>
                    <a:pt x="1328" y="262"/>
                  </a:cubicBezTo>
                  <a:cubicBezTo>
                    <a:pt x="1418" y="262"/>
                    <a:pt x="1508" y="260"/>
                    <a:pt x="1598" y="255"/>
                  </a:cubicBezTo>
                  <a:cubicBezTo>
                    <a:pt x="1775" y="241"/>
                    <a:pt x="1951" y="215"/>
                    <a:pt x="2128" y="178"/>
                  </a:cubicBezTo>
                  <a:cubicBezTo>
                    <a:pt x="2135" y="175"/>
                    <a:pt x="2138" y="168"/>
                    <a:pt x="2138" y="158"/>
                  </a:cubicBezTo>
                  <a:cubicBezTo>
                    <a:pt x="2135" y="153"/>
                    <a:pt x="2130" y="147"/>
                    <a:pt x="2125" y="147"/>
                  </a:cubicBezTo>
                  <a:cubicBezTo>
                    <a:pt x="2124" y="147"/>
                    <a:pt x="2123" y="147"/>
                    <a:pt x="2121" y="148"/>
                  </a:cubicBezTo>
                  <a:cubicBezTo>
                    <a:pt x="1945" y="178"/>
                    <a:pt x="1771" y="195"/>
                    <a:pt x="1594" y="205"/>
                  </a:cubicBezTo>
                  <a:cubicBezTo>
                    <a:pt x="1518" y="209"/>
                    <a:pt x="1441" y="211"/>
                    <a:pt x="1364" y="211"/>
                  </a:cubicBezTo>
                  <a:cubicBezTo>
                    <a:pt x="1087" y="211"/>
                    <a:pt x="811" y="184"/>
                    <a:pt x="537" y="131"/>
                  </a:cubicBezTo>
                  <a:cubicBezTo>
                    <a:pt x="364" y="98"/>
                    <a:pt x="194" y="55"/>
                    <a:pt x="24" y="1"/>
                  </a:cubicBezTo>
                  <a:cubicBezTo>
                    <a:pt x="22" y="1"/>
                    <a:pt x="20" y="0"/>
                    <a:pt x="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1"/>
            <p:cNvSpPr/>
            <p:nvPr/>
          </p:nvSpPr>
          <p:spPr>
            <a:xfrm>
              <a:off x="7155723" y="2223648"/>
              <a:ext cx="12997" cy="24988"/>
            </a:xfrm>
            <a:custGeom>
              <a:rect b="b" l="l" r="r" t="t"/>
              <a:pathLst>
                <a:path extrusionOk="0" h="323" w="168">
                  <a:moveTo>
                    <a:pt x="118" y="1"/>
                  </a:moveTo>
                  <a:cubicBezTo>
                    <a:pt x="114" y="1"/>
                    <a:pt x="109" y="1"/>
                    <a:pt x="104" y="2"/>
                  </a:cubicBezTo>
                  <a:cubicBezTo>
                    <a:pt x="88" y="9"/>
                    <a:pt x="71" y="19"/>
                    <a:pt x="58" y="32"/>
                  </a:cubicBezTo>
                  <a:cubicBezTo>
                    <a:pt x="38" y="59"/>
                    <a:pt x="24" y="92"/>
                    <a:pt x="18" y="125"/>
                  </a:cubicBezTo>
                  <a:cubicBezTo>
                    <a:pt x="11" y="156"/>
                    <a:pt x="4" y="186"/>
                    <a:pt x="4" y="216"/>
                  </a:cubicBezTo>
                  <a:cubicBezTo>
                    <a:pt x="1" y="249"/>
                    <a:pt x="1" y="279"/>
                    <a:pt x="4" y="309"/>
                  </a:cubicBezTo>
                  <a:cubicBezTo>
                    <a:pt x="4" y="316"/>
                    <a:pt x="8" y="322"/>
                    <a:pt x="14" y="322"/>
                  </a:cubicBezTo>
                  <a:cubicBezTo>
                    <a:pt x="24" y="322"/>
                    <a:pt x="31" y="319"/>
                    <a:pt x="31" y="309"/>
                  </a:cubicBezTo>
                  <a:cubicBezTo>
                    <a:pt x="38" y="279"/>
                    <a:pt x="41" y="252"/>
                    <a:pt x="44" y="222"/>
                  </a:cubicBezTo>
                  <a:cubicBezTo>
                    <a:pt x="51" y="192"/>
                    <a:pt x="54" y="162"/>
                    <a:pt x="61" y="135"/>
                  </a:cubicBezTo>
                  <a:cubicBezTo>
                    <a:pt x="64" y="109"/>
                    <a:pt x="74" y="82"/>
                    <a:pt x="88" y="59"/>
                  </a:cubicBezTo>
                  <a:cubicBezTo>
                    <a:pt x="98" y="44"/>
                    <a:pt x="113" y="36"/>
                    <a:pt x="129" y="36"/>
                  </a:cubicBezTo>
                  <a:cubicBezTo>
                    <a:pt x="134" y="36"/>
                    <a:pt x="139" y="37"/>
                    <a:pt x="144" y="39"/>
                  </a:cubicBezTo>
                  <a:cubicBezTo>
                    <a:pt x="146" y="40"/>
                    <a:pt x="148" y="40"/>
                    <a:pt x="150" y="40"/>
                  </a:cubicBezTo>
                  <a:cubicBezTo>
                    <a:pt x="155" y="40"/>
                    <a:pt x="159" y="38"/>
                    <a:pt x="161" y="35"/>
                  </a:cubicBezTo>
                  <a:cubicBezTo>
                    <a:pt x="168" y="29"/>
                    <a:pt x="168" y="22"/>
                    <a:pt x="161" y="15"/>
                  </a:cubicBezTo>
                  <a:cubicBezTo>
                    <a:pt x="148" y="5"/>
                    <a:pt x="134" y="1"/>
                    <a:pt x="1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1"/>
            <p:cNvSpPr/>
            <p:nvPr/>
          </p:nvSpPr>
          <p:spPr>
            <a:xfrm>
              <a:off x="7136923" y="2256295"/>
              <a:ext cx="9129" cy="41079"/>
            </a:xfrm>
            <a:custGeom>
              <a:rect b="b" l="l" r="r" t="t"/>
              <a:pathLst>
                <a:path extrusionOk="0" h="531" w="118">
                  <a:moveTo>
                    <a:pt x="14" y="0"/>
                  </a:moveTo>
                  <a:cubicBezTo>
                    <a:pt x="0" y="4"/>
                    <a:pt x="0" y="24"/>
                    <a:pt x="14" y="27"/>
                  </a:cubicBezTo>
                  <a:cubicBezTo>
                    <a:pt x="34" y="30"/>
                    <a:pt x="47" y="40"/>
                    <a:pt x="57" y="57"/>
                  </a:cubicBezTo>
                  <a:cubicBezTo>
                    <a:pt x="64" y="74"/>
                    <a:pt x="71" y="94"/>
                    <a:pt x="71" y="114"/>
                  </a:cubicBezTo>
                  <a:lnTo>
                    <a:pt x="71" y="247"/>
                  </a:lnTo>
                  <a:cubicBezTo>
                    <a:pt x="71" y="290"/>
                    <a:pt x="67" y="337"/>
                    <a:pt x="64" y="381"/>
                  </a:cubicBezTo>
                  <a:lnTo>
                    <a:pt x="57" y="514"/>
                  </a:lnTo>
                  <a:cubicBezTo>
                    <a:pt x="57" y="521"/>
                    <a:pt x="60" y="527"/>
                    <a:pt x="71" y="531"/>
                  </a:cubicBezTo>
                  <a:cubicBezTo>
                    <a:pt x="77" y="531"/>
                    <a:pt x="84" y="524"/>
                    <a:pt x="87" y="517"/>
                  </a:cubicBezTo>
                  <a:cubicBezTo>
                    <a:pt x="97" y="474"/>
                    <a:pt x="104" y="427"/>
                    <a:pt x="111" y="384"/>
                  </a:cubicBezTo>
                  <a:cubicBezTo>
                    <a:pt x="114" y="337"/>
                    <a:pt x="117" y="294"/>
                    <a:pt x="117" y="247"/>
                  </a:cubicBezTo>
                  <a:cubicBezTo>
                    <a:pt x="117" y="200"/>
                    <a:pt x="117" y="157"/>
                    <a:pt x="111" y="110"/>
                  </a:cubicBezTo>
                  <a:cubicBezTo>
                    <a:pt x="111" y="84"/>
                    <a:pt x="101" y="60"/>
                    <a:pt x="87" y="37"/>
                  </a:cubicBezTo>
                  <a:cubicBezTo>
                    <a:pt x="71" y="14"/>
                    <a:pt x="47"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1"/>
            <p:cNvSpPr/>
            <p:nvPr/>
          </p:nvSpPr>
          <p:spPr>
            <a:xfrm>
              <a:off x="7140018" y="2301011"/>
              <a:ext cx="4719" cy="3945"/>
            </a:xfrm>
            <a:custGeom>
              <a:rect b="b" l="l" r="r" t="t"/>
              <a:pathLst>
                <a:path extrusionOk="0" h="51" w="61">
                  <a:moveTo>
                    <a:pt x="26" y="1"/>
                  </a:moveTo>
                  <a:cubicBezTo>
                    <a:pt x="19" y="1"/>
                    <a:pt x="12" y="3"/>
                    <a:pt x="7" y="6"/>
                  </a:cubicBezTo>
                  <a:cubicBezTo>
                    <a:pt x="0" y="9"/>
                    <a:pt x="0" y="16"/>
                    <a:pt x="4" y="23"/>
                  </a:cubicBezTo>
                  <a:lnTo>
                    <a:pt x="10" y="33"/>
                  </a:lnTo>
                  <a:cubicBezTo>
                    <a:pt x="10" y="36"/>
                    <a:pt x="14" y="43"/>
                    <a:pt x="17" y="46"/>
                  </a:cubicBezTo>
                  <a:cubicBezTo>
                    <a:pt x="20" y="46"/>
                    <a:pt x="24" y="49"/>
                    <a:pt x="31" y="49"/>
                  </a:cubicBezTo>
                  <a:lnTo>
                    <a:pt x="44" y="49"/>
                  </a:lnTo>
                  <a:cubicBezTo>
                    <a:pt x="45" y="50"/>
                    <a:pt x="46" y="50"/>
                    <a:pt x="48" y="50"/>
                  </a:cubicBezTo>
                  <a:cubicBezTo>
                    <a:pt x="53" y="50"/>
                    <a:pt x="57" y="45"/>
                    <a:pt x="57" y="43"/>
                  </a:cubicBezTo>
                  <a:cubicBezTo>
                    <a:pt x="61" y="29"/>
                    <a:pt x="57" y="13"/>
                    <a:pt x="44" y="6"/>
                  </a:cubicBezTo>
                  <a:cubicBezTo>
                    <a:pt x="39" y="3"/>
                    <a:pt x="32" y="1"/>
                    <a:pt x="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1"/>
            <p:cNvSpPr/>
            <p:nvPr/>
          </p:nvSpPr>
          <p:spPr>
            <a:xfrm>
              <a:off x="7139090" y="2306968"/>
              <a:ext cx="5106" cy="4410"/>
            </a:xfrm>
            <a:custGeom>
              <a:rect b="b" l="l" r="r" t="t"/>
              <a:pathLst>
                <a:path extrusionOk="0" h="57" w="66">
                  <a:moveTo>
                    <a:pt x="13" y="1"/>
                  </a:moveTo>
                  <a:cubicBezTo>
                    <a:pt x="10" y="1"/>
                    <a:pt x="8" y="2"/>
                    <a:pt x="6" y="2"/>
                  </a:cubicBezTo>
                  <a:cubicBezTo>
                    <a:pt x="2" y="6"/>
                    <a:pt x="0" y="11"/>
                    <a:pt x="0" y="16"/>
                  </a:cubicBezTo>
                  <a:lnTo>
                    <a:pt x="0" y="16"/>
                  </a:lnTo>
                  <a:cubicBezTo>
                    <a:pt x="0" y="19"/>
                    <a:pt x="1" y="23"/>
                    <a:pt x="2" y="26"/>
                  </a:cubicBezTo>
                  <a:lnTo>
                    <a:pt x="19" y="46"/>
                  </a:lnTo>
                  <a:cubicBezTo>
                    <a:pt x="22" y="52"/>
                    <a:pt x="29" y="56"/>
                    <a:pt x="36" y="56"/>
                  </a:cubicBezTo>
                  <a:cubicBezTo>
                    <a:pt x="38" y="56"/>
                    <a:pt x="39" y="56"/>
                    <a:pt x="41" y="56"/>
                  </a:cubicBezTo>
                  <a:cubicBezTo>
                    <a:pt x="52" y="56"/>
                    <a:pt x="63" y="47"/>
                    <a:pt x="66" y="32"/>
                  </a:cubicBezTo>
                  <a:cubicBezTo>
                    <a:pt x="66" y="19"/>
                    <a:pt x="56" y="6"/>
                    <a:pt x="43" y="2"/>
                  </a:cubicBezTo>
                  <a:lnTo>
                    <a:pt x="19" y="2"/>
                  </a:lnTo>
                  <a:cubicBezTo>
                    <a:pt x="17" y="1"/>
                    <a:pt x="15" y="1"/>
                    <a:pt x="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1"/>
            <p:cNvSpPr/>
            <p:nvPr/>
          </p:nvSpPr>
          <p:spPr>
            <a:xfrm>
              <a:off x="7138239" y="2312616"/>
              <a:ext cx="5183" cy="3868"/>
            </a:xfrm>
            <a:custGeom>
              <a:rect b="b" l="l" r="r" t="t"/>
              <a:pathLst>
                <a:path extrusionOk="0" h="50" w="67">
                  <a:moveTo>
                    <a:pt x="29" y="0"/>
                  </a:moveTo>
                  <a:cubicBezTo>
                    <a:pt x="24" y="0"/>
                    <a:pt x="20" y="1"/>
                    <a:pt x="17" y="3"/>
                  </a:cubicBezTo>
                  <a:cubicBezTo>
                    <a:pt x="7" y="6"/>
                    <a:pt x="0" y="16"/>
                    <a:pt x="7" y="26"/>
                  </a:cubicBezTo>
                  <a:cubicBezTo>
                    <a:pt x="10" y="36"/>
                    <a:pt x="17" y="43"/>
                    <a:pt x="23" y="46"/>
                  </a:cubicBezTo>
                  <a:cubicBezTo>
                    <a:pt x="27" y="46"/>
                    <a:pt x="33" y="46"/>
                    <a:pt x="37" y="49"/>
                  </a:cubicBezTo>
                  <a:lnTo>
                    <a:pt x="50" y="49"/>
                  </a:lnTo>
                  <a:cubicBezTo>
                    <a:pt x="60" y="43"/>
                    <a:pt x="67" y="33"/>
                    <a:pt x="60" y="23"/>
                  </a:cubicBezTo>
                  <a:cubicBezTo>
                    <a:pt x="60" y="16"/>
                    <a:pt x="57" y="13"/>
                    <a:pt x="54" y="9"/>
                  </a:cubicBezTo>
                  <a:cubicBezTo>
                    <a:pt x="50" y="6"/>
                    <a:pt x="47" y="6"/>
                    <a:pt x="43" y="3"/>
                  </a:cubicBezTo>
                  <a:cubicBezTo>
                    <a:pt x="38" y="1"/>
                    <a:pt x="33" y="0"/>
                    <a:pt x="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1"/>
            <p:cNvSpPr/>
            <p:nvPr/>
          </p:nvSpPr>
          <p:spPr>
            <a:xfrm>
              <a:off x="7219006" y="2241828"/>
              <a:ext cx="9361" cy="51988"/>
            </a:xfrm>
            <a:custGeom>
              <a:rect b="b" l="l" r="r" t="t"/>
              <a:pathLst>
                <a:path extrusionOk="0" h="672" w="121">
                  <a:moveTo>
                    <a:pt x="20" y="1"/>
                  </a:moveTo>
                  <a:cubicBezTo>
                    <a:pt x="13" y="1"/>
                    <a:pt x="7" y="4"/>
                    <a:pt x="3" y="7"/>
                  </a:cubicBezTo>
                  <a:cubicBezTo>
                    <a:pt x="0" y="17"/>
                    <a:pt x="3" y="24"/>
                    <a:pt x="10" y="27"/>
                  </a:cubicBezTo>
                  <a:cubicBezTo>
                    <a:pt x="30" y="37"/>
                    <a:pt x="47" y="57"/>
                    <a:pt x="57" y="81"/>
                  </a:cubicBezTo>
                  <a:cubicBezTo>
                    <a:pt x="67" y="104"/>
                    <a:pt x="70" y="131"/>
                    <a:pt x="70" y="154"/>
                  </a:cubicBezTo>
                  <a:cubicBezTo>
                    <a:pt x="73" y="211"/>
                    <a:pt x="73" y="267"/>
                    <a:pt x="70" y="321"/>
                  </a:cubicBezTo>
                  <a:cubicBezTo>
                    <a:pt x="67" y="377"/>
                    <a:pt x="60" y="434"/>
                    <a:pt x="53" y="487"/>
                  </a:cubicBezTo>
                  <a:cubicBezTo>
                    <a:pt x="47" y="544"/>
                    <a:pt x="37" y="601"/>
                    <a:pt x="33" y="654"/>
                  </a:cubicBezTo>
                  <a:cubicBezTo>
                    <a:pt x="30" y="664"/>
                    <a:pt x="37" y="671"/>
                    <a:pt x="43" y="671"/>
                  </a:cubicBezTo>
                  <a:cubicBezTo>
                    <a:pt x="45" y="672"/>
                    <a:pt x="46" y="672"/>
                    <a:pt x="47" y="672"/>
                  </a:cubicBezTo>
                  <a:cubicBezTo>
                    <a:pt x="53" y="672"/>
                    <a:pt x="60" y="666"/>
                    <a:pt x="60" y="661"/>
                  </a:cubicBezTo>
                  <a:cubicBezTo>
                    <a:pt x="90" y="551"/>
                    <a:pt x="107" y="437"/>
                    <a:pt x="117" y="324"/>
                  </a:cubicBezTo>
                  <a:cubicBezTo>
                    <a:pt x="120" y="267"/>
                    <a:pt x="120" y="211"/>
                    <a:pt x="113" y="151"/>
                  </a:cubicBezTo>
                  <a:cubicBezTo>
                    <a:pt x="110" y="121"/>
                    <a:pt x="103" y="91"/>
                    <a:pt x="90" y="64"/>
                  </a:cubicBezTo>
                  <a:cubicBezTo>
                    <a:pt x="77" y="34"/>
                    <a:pt x="50" y="11"/>
                    <a:pt x="2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1"/>
            <p:cNvSpPr/>
            <p:nvPr/>
          </p:nvSpPr>
          <p:spPr>
            <a:xfrm>
              <a:off x="7218155" y="2298768"/>
              <a:ext cx="6344" cy="4023"/>
            </a:xfrm>
            <a:custGeom>
              <a:rect b="b" l="l" r="r" t="t"/>
              <a:pathLst>
                <a:path extrusionOk="0" h="52" w="82">
                  <a:moveTo>
                    <a:pt x="27" y="0"/>
                  </a:moveTo>
                  <a:cubicBezTo>
                    <a:pt x="24" y="0"/>
                    <a:pt x="21" y="1"/>
                    <a:pt x="18" y="2"/>
                  </a:cubicBezTo>
                  <a:lnTo>
                    <a:pt x="14" y="2"/>
                  </a:lnTo>
                  <a:cubicBezTo>
                    <a:pt x="4" y="5"/>
                    <a:pt x="1" y="18"/>
                    <a:pt x="8" y="25"/>
                  </a:cubicBezTo>
                  <a:cubicBezTo>
                    <a:pt x="11" y="35"/>
                    <a:pt x="21" y="42"/>
                    <a:pt x="31" y="45"/>
                  </a:cubicBezTo>
                  <a:cubicBezTo>
                    <a:pt x="34" y="48"/>
                    <a:pt x="41" y="48"/>
                    <a:pt x="48" y="52"/>
                  </a:cubicBezTo>
                  <a:lnTo>
                    <a:pt x="68" y="52"/>
                  </a:lnTo>
                  <a:cubicBezTo>
                    <a:pt x="78" y="45"/>
                    <a:pt x="81" y="35"/>
                    <a:pt x="74" y="25"/>
                  </a:cubicBezTo>
                  <a:cubicBezTo>
                    <a:pt x="71" y="22"/>
                    <a:pt x="68" y="15"/>
                    <a:pt x="64" y="12"/>
                  </a:cubicBezTo>
                  <a:cubicBezTo>
                    <a:pt x="58" y="8"/>
                    <a:pt x="54" y="8"/>
                    <a:pt x="51" y="5"/>
                  </a:cubicBezTo>
                  <a:cubicBezTo>
                    <a:pt x="44" y="3"/>
                    <a:pt x="35" y="0"/>
                    <a:pt x="2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1"/>
            <p:cNvSpPr/>
            <p:nvPr/>
          </p:nvSpPr>
          <p:spPr>
            <a:xfrm>
              <a:off x="7218697" y="2304029"/>
              <a:ext cx="5493" cy="4951"/>
            </a:xfrm>
            <a:custGeom>
              <a:rect b="b" l="l" r="r" t="t"/>
              <a:pathLst>
                <a:path extrusionOk="0" h="64" w="71">
                  <a:moveTo>
                    <a:pt x="14" y="0"/>
                  </a:moveTo>
                  <a:cubicBezTo>
                    <a:pt x="4" y="4"/>
                    <a:pt x="1" y="14"/>
                    <a:pt x="1" y="20"/>
                  </a:cubicBezTo>
                  <a:cubicBezTo>
                    <a:pt x="4" y="34"/>
                    <a:pt x="11" y="40"/>
                    <a:pt x="21" y="50"/>
                  </a:cubicBezTo>
                  <a:cubicBezTo>
                    <a:pt x="24" y="54"/>
                    <a:pt x="31" y="54"/>
                    <a:pt x="34" y="57"/>
                  </a:cubicBezTo>
                  <a:cubicBezTo>
                    <a:pt x="41" y="60"/>
                    <a:pt x="44" y="60"/>
                    <a:pt x="51" y="64"/>
                  </a:cubicBezTo>
                  <a:lnTo>
                    <a:pt x="57" y="64"/>
                  </a:lnTo>
                  <a:cubicBezTo>
                    <a:pt x="67" y="60"/>
                    <a:pt x="71" y="50"/>
                    <a:pt x="71" y="40"/>
                  </a:cubicBezTo>
                  <a:cubicBezTo>
                    <a:pt x="67" y="34"/>
                    <a:pt x="64" y="30"/>
                    <a:pt x="61" y="24"/>
                  </a:cubicBezTo>
                  <a:cubicBezTo>
                    <a:pt x="57" y="20"/>
                    <a:pt x="54" y="17"/>
                    <a:pt x="51" y="14"/>
                  </a:cubicBezTo>
                  <a:cubicBezTo>
                    <a:pt x="41" y="7"/>
                    <a:pt x="31"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1"/>
            <p:cNvSpPr/>
            <p:nvPr/>
          </p:nvSpPr>
          <p:spPr>
            <a:xfrm>
              <a:off x="7218697" y="2310140"/>
              <a:ext cx="5261" cy="3791"/>
            </a:xfrm>
            <a:custGeom>
              <a:rect b="b" l="l" r="r" t="t"/>
              <a:pathLst>
                <a:path extrusionOk="0" h="49" w="68">
                  <a:moveTo>
                    <a:pt x="32" y="0"/>
                  </a:moveTo>
                  <a:cubicBezTo>
                    <a:pt x="24" y="0"/>
                    <a:pt x="15" y="3"/>
                    <a:pt x="7" y="8"/>
                  </a:cubicBezTo>
                  <a:lnTo>
                    <a:pt x="11" y="8"/>
                  </a:lnTo>
                  <a:cubicBezTo>
                    <a:pt x="4" y="15"/>
                    <a:pt x="1" y="25"/>
                    <a:pt x="7" y="35"/>
                  </a:cubicBezTo>
                  <a:cubicBezTo>
                    <a:pt x="14" y="38"/>
                    <a:pt x="21" y="45"/>
                    <a:pt x="27" y="48"/>
                  </a:cubicBezTo>
                  <a:lnTo>
                    <a:pt x="54" y="48"/>
                  </a:lnTo>
                  <a:cubicBezTo>
                    <a:pt x="64" y="45"/>
                    <a:pt x="67" y="35"/>
                    <a:pt x="64" y="25"/>
                  </a:cubicBezTo>
                  <a:cubicBezTo>
                    <a:pt x="64" y="18"/>
                    <a:pt x="61" y="15"/>
                    <a:pt x="54" y="11"/>
                  </a:cubicBezTo>
                  <a:cubicBezTo>
                    <a:pt x="51" y="8"/>
                    <a:pt x="47" y="5"/>
                    <a:pt x="41" y="1"/>
                  </a:cubicBezTo>
                  <a:cubicBezTo>
                    <a:pt x="38" y="0"/>
                    <a:pt x="35"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1"/>
            <p:cNvSpPr/>
            <p:nvPr/>
          </p:nvSpPr>
          <p:spPr>
            <a:xfrm>
              <a:off x="7211192" y="2322132"/>
              <a:ext cx="8587" cy="71560"/>
            </a:xfrm>
            <a:custGeom>
              <a:rect b="b" l="l" r="r" t="t"/>
              <a:pathLst>
                <a:path extrusionOk="0" h="925" w="111">
                  <a:moveTo>
                    <a:pt x="98" y="0"/>
                  </a:moveTo>
                  <a:cubicBezTo>
                    <a:pt x="92" y="0"/>
                    <a:pt x="86" y="3"/>
                    <a:pt x="84" y="10"/>
                  </a:cubicBezTo>
                  <a:cubicBezTo>
                    <a:pt x="61" y="160"/>
                    <a:pt x="48" y="310"/>
                    <a:pt x="31" y="460"/>
                  </a:cubicBezTo>
                  <a:lnTo>
                    <a:pt x="14" y="683"/>
                  </a:lnTo>
                  <a:cubicBezTo>
                    <a:pt x="8" y="760"/>
                    <a:pt x="4" y="834"/>
                    <a:pt x="1" y="910"/>
                  </a:cubicBezTo>
                  <a:cubicBezTo>
                    <a:pt x="1" y="917"/>
                    <a:pt x="4" y="924"/>
                    <a:pt x="11" y="924"/>
                  </a:cubicBezTo>
                  <a:cubicBezTo>
                    <a:pt x="13" y="924"/>
                    <a:pt x="15" y="924"/>
                    <a:pt x="16" y="924"/>
                  </a:cubicBezTo>
                  <a:cubicBezTo>
                    <a:pt x="23" y="924"/>
                    <a:pt x="28" y="919"/>
                    <a:pt x="28" y="914"/>
                  </a:cubicBezTo>
                  <a:cubicBezTo>
                    <a:pt x="41" y="837"/>
                    <a:pt x="48" y="763"/>
                    <a:pt x="58" y="687"/>
                  </a:cubicBezTo>
                  <a:lnTo>
                    <a:pt x="81" y="463"/>
                  </a:lnTo>
                  <a:cubicBezTo>
                    <a:pt x="91" y="314"/>
                    <a:pt x="104" y="164"/>
                    <a:pt x="111" y="11"/>
                  </a:cubicBezTo>
                  <a:lnTo>
                    <a:pt x="111" y="11"/>
                  </a:lnTo>
                  <a:cubicBezTo>
                    <a:pt x="111" y="12"/>
                    <a:pt x="111" y="13"/>
                    <a:pt x="111" y="13"/>
                  </a:cubicBezTo>
                  <a:lnTo>
                    <a:pt x="111" y="10"/>
                  </a:lnTo>
                  <a:cubicBezTo>
                    <a:pt x="111" y="10"/>
                    <a:pt x="111" y="11"/>
                    <a:pt x="111" y="11"/>
                  </a:cubicBezTo>
                  <a:lnTo>
                    <a:pt x="111" y="11"/>
                  </a:lnTo>
                  <a:cubicBezTo>
                    <a:pt x="110" y="4"/>
                    <a:pt x="104" y="0"/>
                    <a:pt x="9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1"/>
            <p:cNvSpPr/>
            <p:nvPr/>
          </p:nvSpPr>
          <p:spPr>
            <a:xfrm>
              <a:off x="7224422" y="2219857"/>
              <a:ext cx="21739" cy="13538"/>
            </a:xfrm>
            <a:custGeom>
              <a:rect b="b" l="l" r="r" t="t"/>
              <a:pathLst>
                <a:path extrusionOk="0" h="175" w="281">
                  <a:moveTo>
                    <a:pt x="122" y="0"/>
                  </a:moveTo>
                  <a:cubicBezTo>
                    <a:pt x="113" y="0"/>
                    <a:pt x="103" y="1"/>
                    <a:pt x="93" y="1"/>
                  </a:cubicBezTo>
                  <a:cubicBezTo>
                    <a:pt x="83" y="1"/>
                    <a:pt x="73" y="4"/>
                    <a:pt x="67" y="8"/>
                  </a:cubicBezTo>
                  <a:cubicBezTo>
                    <a:pt x="57" y="14"/>
                    <a:pt x="47" y="21"/>
                    <a:pt x="43" y="28"/>
                  </a:cubicBezTo>
                  <a:cubicBezTo>
                    <a:pt x="33" y="41"/>
                    <a:pt x="23" y="54"/>
                    <a:pt x="20" y="71"/>
                  </a:cubicBezTo>
                  <a:cubicBezTo>
                    <a:pt x="7" y="98"/>
                    <a:pt x="0" y="128"/>
                    <a:pt x="3" y="158"/>
                  </a:cubicBezTo>
                  <a:cubicBezTo>
                    <a:pt x="3" y="164"/>
                    <a:pt x="7" y="171"/>
                    <a:pt x="13" y="174"/>
                  </a:cubicBezTo>
                  <a:cubicBezTo>
                    <a:pt x="20" y="174"/>
                    <a:pt x="30" y="171"/>
                    <a:pt x="30" y="161"/>
                  </a:cubicBezTo>
                  <a:cubicBezTo>
                    <a:pt x="37" y="138"/>
                    <a:pt x="47" y="114"/>
                    <a:pt x="60" y="91"/>
                  </a:cubicBezTo>
                  <a:cubicBezTo>
                    <a:pt x="63" y="81"/>
                    <a:pt x="70" y="71"/>
                    <a:pt x="80" y="61"/>
                  </a:cubicBezTo>
                  <a:cubicBezTo>
                    <a:pt x="87" y="51"/>
                    <a:pt x="83" y="51"/>
                    <a:pt x="97" y="51"/>
                  </a:cubicBezTo>
                  <a:cubicBezTo>
                    <a:pt x="123" y="49"/>
                    <a:pt x="151" y="49"/>
                    <a:pt x="178" y="49"/>
                  </a:cubicBezTo>
                  <a:cubicBezTo>
                    <a:pt x="206" y="49"/>
                    <a:pt x="233" y="49"/>
                    <a:pt x="260" y="51"/>
                  </a:cubicBezTo>
                  <a:cubicBezTo>
                    <a:pt x="274" y="51"/>
                    <a:pt x="280" y="28"/>
                    <a:pt x="264" y="24"/>
                  </a:cubicBezTo>
                  <a:cubicBezTo>
                    <a:pt x="219" y="8"/>
                    <a:pt x="172"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1"/>
            <p:cNvSpPr/>
            <p:nvPr/>
          </p:nvSpPr>
          <p:spPr>
            <a:xfrm>
              <a:off x="7282444" y="2231539"/>
              <a:ext cx="14776" cy="14080"/>
            </a:xfrm>
            <a:custGeom>
              <a:rect b="b" l="l" r="r" t="t"/>
              <a:pathLst>
                <a:path extrusionOk="0" h="182" w="191">
                  <a:moveTo>
                    <a:pt x="17" y="0"/>
                  </a:moveTo>
                  <a:cubicBezTo>
                    <a:pt x="10" y="0"/>
                    <a:pt x="7" y="3"/>
                    <a:pt x="4" y="10"/>
                  </a:cubicBezTo>
                  <a:cubicBezTo>
                    <a:pt x="0" y="17"/>
                    <a:pt x="4" y="23"/>
                    <a:pt x="10" y="27"/>
                  </a:cubicBezTo>
                  <a:cubicBezTo>
                    <a:pt x="30" y="33"/>
                    <a:pt x="54" y="40"/>
                    <a:pt x="74" y="47"/>
                  </a:cubicBezTo>
                  <a:cubicBezTo>
                    <a:pt x="90" y="50"/>
                    <a:pt x="110" y="57"/>
                    <a:pt x="124" y="67"/>
                  </a:cubicBezTo>
                  <a:cubicBezTo>
                    <a:pt x="137" y="77"/>
                    <a:pt x="144" y="90"/>
                    <a:pt x="147" y="107"/>
                  </a:cubicBezTo>
                  <a:cubicBezTo>
                    <a:pt x="147" y="127"/>
                    <a:pt x="147" y="147"/>
                    <a:pt x="147" y="167"/>
                  </a:cubicBezTo>
                  <a:cubicBezTo>
                    <a:pt x="145" y="177"/>
                    <a:pt x="152" y="182"/>
                    <a:pt x="160" y="182"/>
                  </a:cubicBezTo>
                  <a:cubicBezTo>
                    <a:pt x="165" y="182"/>
                    <a:pt x="171" y="179"/>
                    <a:pt x="174" y="174"/>
                  </a:cubicBezTo>
                  <a:cubicBezTo>
                    <a:pt x="184" y="150"/>
                    <a:pt x="191" y="127"/>
                    <a:pt x="191" y="104"/>
                  </a:cubicBezTo>
                  <a:cubicBezTo>
                    <a:pt x="191" y="74"/>
                    <a:pt x="177" y="47"/>
                    <a:pt x="154" y="30"/>
                  </a:cubicBezTo>
                  <a:cubicBezTo>
                    <a:pt x="134" y="13"/>
                    <a:pt x="107" y="7"/>
                    <a:pt x="84" y="3"/>
                  </a:cubicBezTo>
                  <a:cubicBezTo>
                    <a:pt x="60" y="0"/>
                    <a:pt x="37"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1"/>
            <p:cNvSpPr/>
            <p:nvPr/>
          </p:nvSpPr>
          <p:spPr>
            <a:xfrm>
              <a:off x="7275249" y="2231616"/>
              <a:ext cx="3945" cy="5415"/>
            </a:xfrm>
            <a:custGeom>
              <a:rect b="b" l="l" r="r" t="t"/>
              <a:pathLst>
                <a:path extrusionOk="0" h="70" w="51">
                  <a:moveTo>
                    <a:pt x="19" y="0"/>
                  </a:moveTo>
                  <a:cubicBezTo>
                    <a:pt x="14" y="0"/>
                    <a:pt x="9" y="3"/>
                    <a:pt x="7" y="9"/>
                  </a:cubicBezTo>
                  <a:cubicBezTo>
                    <a:pt x="0" y="19"/>
                    <a:pt x="0" y="32"/>
                    <a:pt x="3" y="43"/>
                  </a:cubicBezTo>
                  <a:cubicBezTo>
                    <a:pt x="7" y="49"/>
                    <a:pt x="10" y="53"/>
                    <a:pt x="13" y="56"/>
                  </a:cubicBezTo>
                  <a:cubicBezTo>
                    <a:pt x="17" y="63"/>
                    <a:pt x="20" y="66"/>
                    <a:pt x="27" y="69"/>
                  </a:cubicBezTo>
                  <a:lnTo>
                    <a:pt x="30" y="69"/>
                  </a:lnTo>
                  <a:cubicBezTo>
                    <a:pt x="40" y="69"/>
                    <a:pt x="50" y="63"/>
                    <a:pt x="50" y="53"/>
                  </a:cubicBezTo>
                  <a:cubicBezTo>
                    <a:pt x="50" y="49"/>
                    <a:pt x="50" y="46"/>
                    <a:pt x="50" y="39"/>
                  </a:cubicBezTo>
                  <a:cubicBezTo>
                    <a:pt x="50" y="36"/>
                    <a:pt x="47" y="32"/>
                    <a:pt x="47" y="29"/>
                  </a:cubicBezTo>
                  <a:cubicBezTo>
                    <a:pt x="43" y="19"/>
                    <a:pt x="40" y="12"/>
                    <a:pt x="33" y="6"/>
                  </a:cubicBezTo>
                  <a:lnTo>
                    <a:pt x="30" y="2"/>
                  </a:lnTo>
                  <a:cubicBezTo>
                    <a:pt x="26" y="1"/>
                    <a:pt x="23" y="0"/>
                    <a:pt x="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1"/>
            <p:cNvSpPr/>
            <p:nvPr/>
          </p:nvSpPr>
          <p:spPr>
            <a:xfrm>
              <a:off x="7270917" y="2233396"/>
              <a:ext cx="4410" cy="3868"/>
            </a:xfrm>
            <a:custGeom>
              <a:rect b="b" l="l" r="r" t="t"/>
              <a:pathLst>
                <a:path extrusionOk="0" h="50" w="57">
                  <a:moveTo>
                    <a:pt x="23" y="0"/>
                  </a:moveTo>
                  <a:cubicBezTo>
                    <a:pt x="20" y="0"/>
                    <a:pt x="18" y="1"/>
                    <a:pt x="16" y="3"/>
                  </a:cubicBezTo>
                  <a:cubicBezTo>
                    <a:pt x="9" y="6"/>
                    <a:pt x="3" y="13"/>
                    <a:pt x="3" y="23"/>
                  </a:cubicBezTo>
                  <a:cubicBezTo>
                    <a:pt x="3" y="23"/>
                    <a:pt x="3" y="23"/>
                    <a:pt x="3" y="23"/>
                  </a:cubicBezTo>
                  <a:lnTo>
                    <a:pt x="3" y="23"/>
                  </a:lnTo>
                  <a:cubicBezTo>
                    <a:pt x="1" y="25"/>
                    <a:pt x="0" y="26"/>
                    <a:pt x="0" y="28"/>
                  </a:cubicBezTo>
                  <a:lnTo>
                    <a:pt x="0" y="28"/>
                  </a:lnTo>
                  <a:cubicBezTo>
                    <a:pt x="0" y="30"/>
                    <a:pt x="1" y="33"/>
                    <a:pt x="3" y="36"/>
                  </a:cubicBezTo>
                  <a:cubicBezTo>
                    <a:pt x="3" y="36"/>
                    <a:pt x="6" y="40"/>
                    <a:pt x="6" y="43"/>
                  </a:cubicBezTo>
                  <a:lnTo>
                    <a:pt x="16" y="46"/>
                  </a:lnTo>
                  <a:cubicBezTo>
                    <a:pt x="21" y="49"/>
                    <a:pt x="25" y="50"/>
                    <a:pt x="30" y="50"/>
                  </a:cubicBezTo>
                  <a:cubicBezTo>
                    <a:pt x="38" y="50"/>
                    <a:pt x="45" y="46"/>
                    <a:pt x="49" y="40"/>
                  </a:cubicBezTo>
                  <a:cubicBezTo>
                    <a:pt x="56" y="26"/>
                    <a:pt x="53" y="13"/>
                    <a:pt x="39" y="6"/>
                  </a:cubicBezTo>
                  <a:cubicBezTo>
                    <a:pt x="38" y="5"/>
                    <a:pt x="36" y="4"/>
                    <a:pt x="35" y="3"/>
                  </a:cubicBezTo>
                  <a:lnTo>
                    <a:pt x="35" y="3"/>
                  </a:lnTo>
                  <a:cubicBezTo>
                    <a:pt x="34" y="3"/>
                    <a:pt x="33" y="3"/>
                    <a:pt x="33" y="3"/>
                  </a:cubicBezTo>
                  <a:lnTo>
                    <a:pt x="29" y="3"/>
                  </a:lnTo>
                  <a:cubicBezTo>
                    <a:pt x="28" y="1"/>
                    <a:pt x="25" y="0"/>
                    <a:pt x="2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1"/>
            <p:cNvSpPr/>
            <p:nvPr/>
          </p:nvSpPr>
          <p:spPr>
            <a:xfrm>
              <a:off x="7282212" y="2256295"/>
              <a:ext cx="17097" cy="42627"/>
            </a:xfrm>
            <a:custGeom>
              <a:rect b="b" l="l" r="r" t="t"/>
              <a:pathLst>
                <a:path extrusionOk="0" h="551" w="221">
                  <a:moveTo>
                    <a:pt x="170" y="0"/>
                  </a:moveTo>
                  <a:cubicBezTo>
                    <a:pt x="153" y="0"/>
                    <a:pt x="137" y="7"/>
                    <a:pt x="123" y="17"/>
                  </a:cubicBezTo>
                  <a:cubicBezTo>
                    <a:pt x="103" y="37"/>
                    <a:pt x="90" y="64"/>
                    <a:pt x="83" y="90"/>
                  </a:cubicBezTo>
                  <a:cubicBezTo>
                    <a:pt x="67" y="137"/>
                    <a:pt x="53" y="187"/>
                    <a:pt x="40" y="237"/>
                  </a:cubicBezTo>
                  <a:cubicBezTo>
                    <a:pt x="17" y="334"/>
                    <a:pt x="3" y="434"/>
                    <a:pt x="0" y="534"/>
                  </a:cubicBezTo>
                  <a:cubicBezTo>
                    <a:pt x="0" y="541"/>
                    <a:pt x="3" y="547"/>
                    <a:pt x="10" y="551"/>
                  </a:cubicBezTo>
                  <a:cubicBezTo>
                    <a:pt x="20" y="551"/>
                    <a:pt x="27" y="547"/>
                    <a:pt x="30" y="537"/>
                  </a:cubicBezTo>
                  <a:lnTo>
                    <a:pt x="57" y="391"/>
                  </a:lnTo>
                  <a:cubicBezTo>
                    <a:pt x="67" y="344"/>
                    <a:pt x="77" y="294"/>
                    <a:pt x="87" y="247"/>
                  </a:cubicBezTo>
                  <a:cubicBezTo>
                    <a:pt x="97" y="197"/>
                    <a:pt x="110" y="150"/>
                    <a:pt x="120" y="104"/>
                  </a:cubicBezTo>
                  <a:cubicBezTo>
                    <a:pt x="123" y="80"/>
                    <a:pt x="133" y="60"/>
                    <a:pt x="147" y="44"/>
                  </a:cubicBezTo>
                  <a:cubicBezTo>
                    <a:pt x="152" y="37"/>
                    <a:pt x="160" y="33"/>
                    <a:pt x="169" y="33"/>
                  </a:cubicBezTo>
                  <a:cubicBezTo>
                    <a:pt x="177" y="33"/>
                    <a:pt x="186" y="36"/>
                    <a:pt x="194" y="40"/>
                  </a:cubicBezTo>
                  <a:cubicBezTo>
                    <a:pt x="197" y="42"/>
                    <a:pt x="200" y="43"/>
                    <a:pt x="203" y="43"/>
                  </a:cubicBezTo>
                  <a:cubicBezTo>
                    <a:pt x="206" y="43"/>
                    <a:pt x="209" y="42"/>
                    <a:pt x="210" y="40"/>
                  </a:cubicBezTo>
                  <a:cubicBezTo>
                    <a:pt x="217" y="34"/>
                    <a:pt x="220" y="27"/>
                    <a:pt x="214" y="20"/>
                  </a:cubicBezTo>
                  <a:cubicBezTo>
                    <a:pt x="204" y="7"/>
                    <a:pt x="187" y="0"/>
                    <a:pt x="1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1"/>
            <p:cNvSpPr/>
            <p:nvPr/>
          </p:nvSpPr>
          <p:spPr>
            <a:xfrm>
              <a:off x="7279891" y="2304029"/>
              <a:ext cx="6266" cy="4642"/>
            </a:xfrm>
            <a:custGeom>
              <a:rect b="b" l="l" r="r" t="t"/>
              <a:pathLst>
                <a:path extrusionOk="0" h="60" w="81">
                  <a:moveTo>
                    <a:pt x="17" y="0"/>
                  </a:moveTo>
                  <a:lnTo>
                    <a:pt x="10" y="4"/>
                  </a:lnTo>
                  <a:cubicBezTo>
                    <a:pt x="3" y="7"/>
                    <a:pt x="0" y="17"/>
                    <a:pt x="3" y="27"/>
                  </a:cubicBezTo>
                  <a:cubicBezTo>
                    <a:pt x="10" y="37"/>
                    <a:pt x="17" y="44"/>
                    <a:pt x="30" y="50"/>
                  </a:cubicBezTo>
                  <a:cubicBezTo>
                    <a:pt x="33" y="54"/>
                    <a:pt x="40" y="57"/>
                    <a:pt x="43" y="57"/>
                  </a:cubicBezTo>
                  <a:cubicBezTo>
                    <a:pt x="47" y="59"/>
                    <a:pt x="50" y="59"/>
                    <a:pt x="53" y="59"/>
                  </a:cubicBezTo>
                  <a:cubicBezTo>
                    <a:pt x="57" y="59"/>
                    <a:pt x="60" y="59"/>
                    <a:pt x="63" y="57"/>
                  </a:cubicBezTo>
                  <a:lnTo>
                    <a:pt x="70" y="57"/>
                  </a:lnTo>
                  <a:cubicBezTo>
                    <a:pt x="77" y="54"/>
                    <a:pt x="80" y="44"/>
                    <a:pt x="77" y="34"/>
                  </a:cubicBezTo>
                  <a:cubicBezTo>
                    <a:pt x="73" y="27"/>
                    <a:pt x="70" y="24"/>
                    <a:pt x="67" y="20"/>
                  </a:cubicBezTo>
                  <a:cubicBezTo>
                    <a:pt x="60" y="17"/>
                    <a:pt x="57" y="14"/>
                    <a:pt x="50" y="10"/>
                  </a:cubicBezTo>
                  <a:cubicBezTo>
                    <a:pt x="40" y="4"/>
                    <a:pt x="30" y="0"/>
                    <a:pt x="1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1"/>
            <p:cNvSpPr/>
            <p:nvPr/>
          </p:nvSpPr>
          <p:spPr>
            <a:xfrm>
              <a:off x="7279582" y="2310527"/>
              <a:ext cx="4487" cy="3636"/>
            </a:xfrm>
            <a:custGeom>
              <a:rect b="b" l="l" r="r" t="t"/>
              <a:pathLst>
                <a:path extrusionOk="0" h="47" w="58">
                  <a:moveTo>
                    <a:pt x="26" y="1"/>
                  </a:moveTo>
                  <a:cubicBezTo>
                    <a:pt x="22" y="1"/>
                    <a:pt x="17" y="1"/>
                    <a:pt x="14" y="3"/>
                  </a:cubicBezTo>
                  <a:cubicBezTo>
                    <a:pt x="4" y="6"/>
                    <a:pt x="1" y="16"/>
                    <a:pt x="1" y="26"/>
                  </a:cubicBezTo>
                  <a:cubicBezTo>
                    <a:pt x="4" y="33"/>
                    <a:pt x="11" y="40"/>
                    <a:pt x="17" y="43"/>
                  </a:cubicBezTo>
                  <a:cubicBezTo>
                    <a:pt x="21" y="43"/>
                    <a:pt x="24" y="46"/>
                    <a:pt x="27" y="46"/>
                  </a:cubicBezTo>
                  <a:lnTo>
                    <a:pt x="41" y="46"/>
                  </a:lnTo>
                  <a:cubicBezTo>
                    <a:pt x="51" y="43"/>
                    <a:pt x="57" y="30"/>
                    <a:pt x="54" y="20"/>
                  </a:cubicBezTo>
                  <a:cubicBezTo>
                    <a:pt x="54" y="13"/>
                    <a:pt x="51" y="10"/>
                    <a:pt x="47" y="6"/>
                  </a:cubicBezTo>
                  <a:cubicBezTo>
                    <a:pt x="44" y="6"/>
                    <a:pt x="41" y="3"/>
                    <a:pt x="37" y="3"/>
                  </a:cubicBezTo>
                  <a:cubicBezTo>
                    <a:pt x="34" y="1"/>
                    <a:pt x="30" y="1"/>
                    <a:pt x="2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1"/>
            <p:cNvSpPr/>
            <p:nvPr/>
          </p:nvSpPr>
          <p:spPr>
            <a:xfrm>
              <a:off x="7279118" y="2315865"/>
              <a:ext cx="4951" cy="3713"/>
            </a:xfrm>
            <a:custGeom>
              <a:rect b="b" l="l" r="r" t="t"/>
              <a:pathLst>
                <a:path extrusionOk="0" h="48" w="64">
                  <a:moveTo>
                    <a:pt x="33" y="1"/>
                  </a:moveTo>
                  <a:cubicBezTo>
                    <a:pt x="23" y="1"/>
                    <a:pt x="13" y="1"/>
                    <a:pt x="7" y="7"/>
                  </a:cubicBezTo>
                  <a:lnTo>
                    <a:pt x="7" y="11"/>
                  </a:lnTo>
                  <a:cubicBezTo>
                    <a:pt x="0" y="17"/>
                    <a:pt x="0" y="27"/>
                    <a:pt x="7" y="34"/>
                  </a:cubicBezTo>
                  <a:cubicBezTo>
                    <a:pt x="13" y="41"/>
                    <a:pt x="20" y="44"/>
                    <a:pt x="27" y="47"/>
                  </a:cubicBezTo>
                  <a:lnTo>
                    <a:pt x="40" y="47"/>
                  </a:lnTo>
                  <a:cubicBezTo>
                    <a:pt x="43" y="47"/>
                    <a:pt x="47" y="44"/>
                    <a:pt x="53" y="44"/>
                  </a:cubicBezTo>
                  <a:cubicBezTo>
                    <a:pt x="60" y="37"/>
                    <a:pt x="63" y="27"/>
                    <a:pt x="60" y="17"/>
                  </a:cubicBezTo>
                  <a:cubicBezTo>
                    <a:pt x="57" y="14"/>
                    <a:pt x="53" y="7"/>
                    <a:pt x="50" y="7"/>
                  </a:cubicBezTo>
                  <a:cubicBezTo>
                    <a:pt x="43" y="4"/>
                    <a:pt x="40" y="1"/>
                    <a:pt x="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1"/>
            <p:cNvSpPr/>
            <p:nvPr/>
          </p:nvSpPr>
          <p:spPr>
            <a:xfrm>
              <a:off x="7270298" y="2328707"/>
              <a:ext cx="10908" cy="53303"/>
            </a:xfrm>
            <a:custGeom>
              <a:rect b="b" l="l" r="r" t="t"/>
              <a:pathLst>
                <a:path extrusionOk="0" h="689" w="141">
                  <a:moveTo>
                    <a:pt x="122" y="0"/>
                  </a:moveTo>
                  <a:cubicBezTo>
                    <a:pt x="118" y="0"/>
                    <a:pt x="113" y="4"/>
                    <a:pt x="111" y="11"/>
                  </a:cubicBezTo>
                  <a:cubicBezTo>
                    <a:pt x="87" y="118"/>
                    <a:pt x="67" y="228"/>
                    <a:pt x="47" y="338"/>
                  </a:cubicBezTo>
                  <a:lnTo>
                    <a:pt x="21" y="505"/>
                  </a:lnTo>
                  <a:cubicBezTo>
                    <a:pt x="14" y="562"/>
                    <a:pt x="7" y="615"/>
                    <a:pt x="1" y="672"/>
                  </a:cubicBezTo>
                  <a:cubicBezTo>
                    <a:pt x="1" y="678"/>
                    <a:pt x="4" y="685"/>
                    <a:pt x="14" y="688"/>
                  </a:cubicBezTo>
                  <a:cubicBezTo>
                    <a:pt x="21" y="688"/>
                    <a:pt x="27" y="685"/>
                    <a:pt x="31" y="675"/>
                  </a:cubicBezTo>
                  <a:cubicBezTo>
                    <a:pt x="44" y="622"/>
                    <a:pt x="54" y="568"/>
                    <a:pt x="64" y="512"/>
                  </a:cubicBezTo>
                  <a:lnTo>
                    <a:pt x="94" y="345"/>
                  </a:lnTo>
                  <a:cubicBezTo>
                    <a:pt x="111" y="235"/>
                    <a:pt x="127" y="128"/>
                    <a:pt x="137" y="15"/>
                  </a:cubicBezTo>
                  <a:cubicBezTo>
                    <a:pt x="141" y="8"/>
                    <a:pt x="134" y="1"/>
                    <a:pt x="127" y="1"/>
                  </a:cubicBezTo>
                  <a:cubicBezTo>
                    <a:pt x="126" y="1"/>
                    <a:pt x="124"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1"/>
            <p:cNvSpPr/>
            <p:nvPr/>
          </p:nvSpPr>
          <p:spPr>
            <a:xfrm>
              <a:off x="7358183" y="2265347"/>
              <a:ext cx="20578" cy="65835"/>
            </a:xfrm>
            <a:custGeom>
              <a:rect b="b" l="l" r="r" t="t"/>
              <a:pathLst>
                <a:path extrusionOk="0" h="851" w="266">
                  <a:moveTo>
                    <a:pt x="199" y="0"/>
                  </a:moveTo>
                  <a:cubicBezTo>
                    <a:pt x="182" y="0"/>
                    <a:pt x="179" y="23"/>
                    <a:pt x="192" y="27"/>
                  </a:cubicBezTo>
                  <a:cubicBezTo>
                    <a:pt x="205" y="33"/>
                    <a:pt x="219" y="43"/>
                    <a:pt x="222" y="57"/>
                  </a:cubicBezTo>
                  <a:cubicBezTo>
                    <a:pt x="229" y="70"/>
                    <a:pt x="229" y="87"/>
                    <a:pt x="225" y="100"/>
                  </a:cubicBezTo>
                  <a:cubicBezTo>
                    <a:pt x="222" y="133"/>
                    <a:pt x="212" y="170"/>
                    <a:pt x="205" y="207"/>
                  </a:cubicBezTo>
                  <a:cubicBezTo>
                    <a:pt x="185" y="277"/>
                    <a:pt x="169" y="347"/>
                    <a:pt x="149" y="417"/>
                  </a:cubicBezTo>
                  <a:cubicBezTo>
                    <a:pt x="129" y="487"/>
                    <a:pt x="105" y="557"/>
                    <a:pt x="82" y="627"/>
                  </a:cubicBezTo>
                  <a:cubicBezTo>
                    <a:pt x="55" y="697"/>
                    <a:pt x="32" y="764"/>
                    <a:pt x="5" y="834"/>
                  </a:cubicBezTo>
                  <a:cubicBezTo>
                    <a:pt x="1" y="843"/>
                    <a:pt x="10" y="850"/>
                    <a:pt x="19" y="850"/>
                  </a:cubicBezTo>
                  <a:cubicBezTo>
                    <a:pt x="24" y="850"/>
                    <a:pt x="29" y="848"/>
                    <a:pt x="32" y="844"/>
                  </a:cubicBezTo>
                  <a:cubicBezTo>
                    <a:pt x="65" y="777"/>
                    <a:pt x="95" y="710"/>
                    <a:pt x="122" y="640"/>
                  </a:cubicBezTo>
                  <a:cubicBezTo>
                    <a:pt x="149" y="574"/>
                    <a:pt x="175" y="504"/>
                    <a:pt x="192" y="434"/>
                  </a:cubicBezTo>
                  <a:cubicBezTo>
                    <a:pt x="212" y="364"/>
                    <a:pt x="232" y="290"/>
                    <a:pt x="245" y="217"/>
                  </a:cubicBezTo>
                  <a:cubicBezTo>
                    <a:pt x="252" y="180"/>
                    <a:pt x="259" y="143"/>
                    <a:pt x="262" y="107"/>
                  </a:cubicBezTo>
                  <a:cubicBezTo>
                    <a:pt x="265" y="83"/>
                    <a:pt x="259" y="63"/>
                    <a:pt x="252" y="43"/>
                  </a:cubicBezTo>
                  <a:cubicBezTo>
                    <a:pt x="242" y="20"/>
                    <a:pt x="222" y="7"/>
                    <a:pt x="19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1"/>
            <p:cNvSpPr/>
            <p:nvPr/>
          </p:nvSpPr>
          <p:spPr>
            <a:xfrm>
              <a:off x="7354934" y="2335980"/>
              <a:ext cx="4719" cy="4487"/>
            </a:xfrm>
            <a:custGeom>
              <a:rect b="b" l="l" r="r" t="t"/>
              <a:pathLst>
                <a:path extrusionOk="0" h="58" w="61">
                  <a:moveTo>
                    <a:pt x="17" y="1"/>
                  </a:moveTo>
                  <a:lnTo>
                    <a:pt x="17" y="4"/>
                  </a:lnTo>
                  <a:cubicBezTo>
                    <a:pt x="7" y="8"/>
                    <a:pt x="1" y="14"/>
                    <a:pt x="4" y="24"/>
                  </a:cubicBezTo>
                  <a:cubicBezTo>
                    <a:pt x="4" y="34"/>
                    <a:pt x="7" y="41"/>
                    <a:pt x="14" y="48"/>
                  </a:cubicBezTo>
                  <a:lnTo>
                    <a:pt x="24" y="54"/>
                  </a:lnTo>
                  <a:cubicBezTo>
                    <a:pt x="27" y="54"/>
                    <a:pt x="34" y="58"/>
                    <a:pt x="37" y="58"/>
                  </a:cubicBezTo>
                  <a:lnTo>
                    <a:pt x="41" y="58"/>
                  </a:lnTo>
                  <a:cubicBezTo>
                    <a:pt x="51" y="58"/>
                    <a:pt x="61" y="48"/>
                    <a:pt x="61" y="38"/>
                  </a:cubicBezTo>
                  <a:cubicBezTo>
                    <a:pt x="61" y="34"/>
                    <a:pt x="57" y="28"/>
                    <a:pt x="57" y="24"/>
                  </a:cubicBezTo>
                  <a:cubicBezTo>
                    <a:pt x="54" y="18"/>
                    <a:pt x="51" y="14"/>
                    <a:pt x="47" y="11"/>
                  </a:cubicBezTo>
                  <a:cubicBezTo>
                    <a:pt x="37" y="4"/>
                    <a:pt x="27" y="1"/>
                    <a:pt x="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1"/>
            <p:cNvSpPr/>
            <p:nvPr/>
          </p:nvSpPr>
          <p:spPr>
            <a:xfrm>
              <a:off x="7351839" y="2341550"/>
              <a:ext cx="4951" cy="5106"/>
            </a:xfrm>
            <a:custGeom>
              <a:rect b="b" l="l" r="r" t="t"/>
              <a:pathLst>
                <a:path extrusionOk="0" h="66" w="64">
                  <a:moveTo>
                    <a:pt x="21" y="1"/>
                  </a:moveTo>
                  <a:cubicBezTo>
                    <a:pt x="17" y="1"/>
                    <a:pt x="14" y="1"/>
                    <a:pt x="11" y="2"/>
                  </a:cubicBezTo>
                  <a:lnTo>
                    <a:pt x="11" y="6"/>
                  </a:lnTo>
                  <a:cubicBezTo>
                    <a:pt x="1" y="9"/>
                    <a:pt x="1" y="19"/>
                    <a:pt x="4" y="26"/>
                  </a:cubicBezTo>
                  <a:lnTo>
                    <a:pt x="7" y="32"/>
                  </a:lnTo>
                  <a:cubicBezTo>
                    <a:pt x="11" y="39"/>
                    <a:pt x="14" y="46"/>
                    <a:pt x="17" y="49"/>
                  </a:cubicBezTo>
                  <a:cubicBezTo>
                    <a:pt x="17" y="52"/>
                    <a:pt x="21" y="52"/>
                    <a:pt x="24" y="56"/>
                  </a:cubicBezTo>
                  <a:lnTo>
                    <a:pt x="31" y="62"/>
                  </a:lnTo>
                  <a:lnTo>
                    <a:pt x="37" y="66"/>
                  </a:lnTo>
                  <a:cubicBezTo>
                    <a:pt x="47" y="66"/>
                    <a:pt x="57" y="62"/>
                    <a:pt x="61" y="56"/>
                  </a:cubicBezTo>
                  <a:cubicBezTo>
                    <a:pt x="64" y="39"/>
                    <a:pt x="61" y="26"/>
                    <a:pt x="51" y="12"/>
                  </a:cubicBezTo>
                  <a:cubicBezTo>
                    <a:pt x="41" y="5"/>
                    <a:pt x="31" y="1"/>
                    <a:pt x="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1"/>
            <p:cNvSpPr/>
            <p:nvPr/>
          </p:nvSpPr>
          <p:spPr>
            <a:xfrm>
              <a:off x="7349751" y="2347197"/>
              <a:ext cx="5029" cy="4100"/>
            </a:xfrm>
            <a:custGeom>
              <a:rect b="b" l="l" r="r" t="t"/>
              <a:pathLst>
                <a:path extrusionOk="0" h="53" w="65">
                  <a:moveTo>
                    <a:pt x="28" y="0"/>
                  </a:moveTo>
                  <a:cubicBezTo>
                    <a:pt x="23" y="0"/>
                    <a:pt x="18" y="1"/>
                    <a:pt x="14" y="3"/>
                  </a:cubicBezTo>
                  <a:cubicBezTo>
                    <a:pt x="4" y="9"/>
                    <a:pt x="1" y="19"/>
                    <a:pt x="8" y="26"/>
                  </a:cubicBezTo>
                  <a:lnTo>
                    <a:pt x="11" y="33"/>
                  </a:lnTo>
                  <a:cubicBezTo>
                    <a:pt x="14" y="39"/>
                    <a:pt x="18" y="43"/>
                    <a:pt x="21" y="49"/>
                  </a:cubicBezTo>
                  <a:cubicBezTo>
                    <a:pt x="24" y="49"/>
                    <a:pt x="24" y="49"/>
                    <a:pt x="28" y="53"/>
                  </a:cubicBezTo>
                  <a:lnTo>
                    <a:pt x="44" y="53"/>
                  </a:lnTo>
                  <a:cubicBezTo>
                    <a:pt x="54" y="53"/>
                    <a:pt x="64" y="46"/>
                    <a:pt x="64" y="36"/>
                  </a:cubicBezTo>
                  <a:cubicBezTo>
                    <a:pt x="64" y="29"/>
                    <a:pt x="64" y="23"/>
                    <a:pt x="61" y="19"/>
                  </a:cubicBezTo>
                  <a:cubicBezTo>
                    <a:pt x="58" y="13"/>
                    <a:pt x="54" y="9"/>
                    <a:pt x="48" y="6"/>
                  </a:cubicBezTo>
                  <a:cubicBezTo>
                    <a:pt x="42" y="2"/>
                    <a:pt x="35" y="0"/>
                    <a:pt x="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1"/>
            <p:cNvSpPr/>
            <p:nvPr/>
          </p:nvSpPr>
          <p:spPr>
            <a:xfrm>
              <a:off x="7320352" y="2231616"/>
              <a:ext cx="41002" cy="17871"/>
            </a:xfrm>
            <a:custGeom>
              <a:rect b="b" l="l" r="r" t="t"/>
              <a:pathLst>
                <a:path extrusionOk="0" h="231" w="530">
                  <a:moveTo>
                    <a:pt x="176" y="1"/>
                  </a:moveTo>
                  <a:cubicBezTo>
                    <a:pt x="161" y="1"/>
                    <a:pt x="146" y="2"/>
                    <a:pt x="131" y="6"/>
                  </a:cubicBezTo>
                  <a:cubicBezTo>
                    <a:pt x="104" y="19"/>
                    <a:pt x="77" y="39"/>
                    <a:pt x="64" y="66"/>
                  </a:cubicBezTo>
                  <a:cubicBezTo>
                    <a:pt x="34" y="109"/>
                    <a:pt x="14" y="159"/>
                    <a:pt x="1" y="213"/>
                  </a:cubicBezTo>
                  <a:cubicBezTo>
                    <a:pt x="1" y="219"/>
                    <a:pt x="4" y="226"/>
                    <a:pt x="11" y="229"/>
                  </a:cubicBezTo>
                  <a:cubicBezTo>
                    <a:pt x="12" y="230"/>
                    <a:pt x="14" y="231"/>
                    <a:pt x="16" y="231"/>
                  </a:cubicBezTo>
                  <a:cubicBezTo>
                    <a:pt x="22" y="231"/>
                    <a:pt x="28" y="227"/>
                    <a:pt x="31" y="219"/>
                  </a:cubicBezTo>
                  <a:cubicBezTo>
                    <a:pt x="47" y="176"/>
                    <a:pt x="71" y="129"/>
                    <a:pt x="101" y="89"/>
                  </a:cubicBezTo>
                  <a:cubicBezTo>
                    <a:pt x="111" y="73"/>
                    <a:pt x="127" y="59"/>
                    <a:pt x="147" y="49"/>
                  </a:cubicBezTo>
                  <a:cubicBezTo>
                    <a:pt x="155" y="47"/>
                    <a:pt x="163" y="46"/>
                    <a:pt x="171" y="46"/>
                  </a:cubicBezTo>
                  <a:cubicBezTo>
                    <a:pt x="185" y="46"/>
                    <a:pt x="198" y="48"/>
                    <a:pt x="211" y="53"/>
                  </a:cubicBezTo>
                  <a:lnTo>
                    <a:pt x="358" y="93"/>
                  </a:lnTo>
                  <a:cubicBezTo>
                    <a:pt x="408" y="106"/>
                    <a:pt x="458" y="119"/>
                    <a:pt x="508" y="129"/>
                  </a:cubicBezTo>
                  <a:cubicBezTo>
                    <a:pt x="509" y="129"/>
                    <a:pt x="510" y="130"/>
                    <a:pt x="511" y="130"/>
                  </a:cubicBezTo>
                  <a:cubicBezTo>
                    <a:pt x="525" y="130"/>
                    <a:pt x="530" y="109"/>
                    <a:pt x="514" y="103"/>
                  </a:cubicBezTo>
                  <a:cubicBezTo>
                    <a:pt x="468" y="86"/>
                    <a:pt x="418" y="69"/>
                    <a:pt x="368" y="53"/>
                  </a:cubicBezTo>
                  <a:cubicBezTo>
                    <a:pt x="321" y="36"/>
                    <a:pt x="271" y="22"/>
                    <a:pt x="221" y="6"/>
                  </a:cubicBezTo>
                  <a:cubicBezTo>
                    <a:pt x="206" y="2"/>
                    <a:pt x="191" y="1"/>
                    <a:pt x="17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1"/>
            <p:cNvSpPr/>
            <p:nvPr/>
          </p:nvSpPr>
          <p:spPr>
            <a:xfrm>
              <a:off x="7270066" y="2437558"/>
              <a:ext cx="58409" cy="7427"/>
            </a:xfrm>
            <a:custGeom>
              <a:rect b="b" l="l" r="r" t="t"/>
              <a:pathLst>
                <a:path extrusionOk="0" h="96" w="755">
                  <a:moveTo>
                    <a:pt x="728" y="11"/>
                  </a:moveTo>
                  <a:cubicBezTo>
                    <a:pt x="728" y="11"/>
                    <a:pt x="728" y="11"/>
                    <a:pt x="727" y="12"/>
                  </a:cubicBezTo>
                  <a:lnTo>
                    <a:pt x="727" y="12"/>
                  </a:lnTo>
                  <a:lnTo>
                    <a:pt x="727" y="12"/>
                  </a:lnTo>
                  <a:cubicBezTo>
                    <a:pt x="727" y="11"/>
                    <a:pt x="728" y="11"/>
                    <a:pt x="728" y="11"/>
                  </a:cubicBezTo>
                  <a:close/>
                  <a:moveTo>
                    <a:pt x="732" y="0"/>
                  </a:moveTo>
                  <a:cubicBezTo>
                    <a:pt x="727" y="0"/>
                    <a:pt x="723" y="3"/>
                    <a:pt x="721" y="5"/>
                  </a:cubicBezTo>
                  <a:cubicBezTo>
                    <a:pt x="718" y="8"/>
                    <a:pt x="717" y="11"/>
                    <a:pt x="716" y="14"/>
                  </a:cubicBezTo>
                  <a:lnTo>
                    <a:pt x="716" y="14"/>
                  </a:lnTo>
                  <a:lnTo>
                    <a:pt x="707" y="15"/>
                  </a:lnTo>
                  <a:lnTo>
                    <a:pt x="661" y="19"/>
                  </a:lnTo>
                  <a:lnTo>
                    <a:pt x="567" y="25"/>
                  </a:lnTo>
                  <a:cubicBezTo>
                    <a:pt x="507" y="32"/>
                    <a:pt x="447" y="35"/>
                    <a:pt x="387" y="39"/>
                  </a:cubicBezTo>
                  <a:cubicBezTo>
                    <a:pt x="324" y="42"/>
                    <a:pt x="264" y="45"/>
                    <a:pt x="204" y="45"/>
                  </a:cubicBezTo>
                  <a:lnTo>
                    <a:pt x="20" y="49"/>
                  </a:lnTo>
                  <a:cubicBezTo>
                    <a:pt x="10" y="49"/>
                    <a:pt x="4" y="55"/>
                    <a:pt x="4" y="65"/>
                  </a:cubicBezTo>
                  <a:cubicBezTo>
                    <a:pt x="0" y="72"/>
                    <a:pt x="7" y="82"/>
                    <a:pt x="17" y="82"/>
                  </a:cubicBezTo>
                  <a:cubicBezTo>
                    <a:pt x="77" y="89"/>
                    <a:pt x="140" y="92"/>
                    <a:pt x="204" y="95"/>
                  </a:cubicBezTo>
                  <a:cubicBezTo>
                    <a:pt x="264" y="95"/>
                    <a:pt x="331" y="95"/>
                    <a:pt x="387" y="92"/>
                  </a:cubicBezTo>
                  <a:cubicBezTo>
                    <a:pt x="447" y="85"/>
                    <a:pt x="511" y="82"/>
                    <a:pt x="574" y="72"/>
                  </a:cubicBezTo>
                  <a:cubicBezTo>
                    <a:pt x="604" y="69"/>
                    <a:pt x="634" y="65"/>
                    <a:pt x="664" y="59"/>
                  </a:cubicBezTo>
                  <a:lnTo>
                    <a:pt x="711" y="52"/>
                  </a:lnTo>
                  <a:cubicBezTo>
                    <a:pt x="717" y="49"/>
                    <a:pt x="727" y="49"/>
                    <a:pt x="734" y="45"/>
                  </a:cubicBezTo>
                  <a:cubicBezTo>
                    <a:pt x="747" y="42"/>
                    <a:pt x="754" y="35"/>
                    <a:pt x="754" y="22"/>
                  </a:cubicBezTo>
                  <a:cubicBezTo>
                    <a:pt x="754" y="15"/>
                    <a:pt x="751" y="9"/>
                    <a:pt x="747" y="5"/>
                  </a:cubicBezTo>
                  <a:cubicBezTo>
                    <a:pt x="744" y="2"/>
                    <a:pt x="741" y="2"/>
                    <a:pt x="737" y="2"/>
                  </a:cubicBezTo>
                  <a:cubicBezTo>
                    <a:pt x="735" y="1"/>
                    <a:pt x="733" y="0"/>
                    <a:pt x="7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1"/>
            <p:cNvSpPr/>
            <p:nvPr/>
          </p:nvSpPr>
          <p:spPr>
            <a:xfrm>
              <a:off x="7272387" y="2478483"/>
              <a:ext cx="42395" cy="141187"/>
            </a:xfrm>
            <a:custGeom>
              <a:rect b="b" l="l" r="r" t="t"/>
              <a:pathLst>
                <a:path extrusionOk="0" h="1825" w="548">
                  <a:moveTo>
                    <a:pt x="530" y="0"/>
                  </a:moveTo>
                  <a:cubicBezTo>
                    <a:pt x="525" y="0"/>
                    <a:pt x="520" y="3"/>
                    <a:pt x="517" y="10"/>
                  </a:cubicBezTo>
                  <a:cubicBezTo>
                    <a:pt x="471" y="160"/>
                    <a:pt x="424" y="307"/>
                    <a:pt x="381" y="457"/>
                  </a:cubicBezTo>
                  <a:lnTo>
                    <a:pt x="250" y="904"/>
                  </a:lnTo>
                  <a:lnTo>
                    <a:pt x="124" y="1354"/>
                  </a:lnTo>
                  <a:cubicBezTo>
                    <a:pt x="84" y="1504"/>
                    <a:pt x="44" y="1654"/>
                    <a:pt x="4" y="1804"/>
                  </a:cubicBezTo>
                  <a:cubicBezTo>
                    <a:pt x="0" y="1814"/>
                    <a:pt x="7" y="1821"/>
                    <a:pt x="17" y="1824"/>
                  </a:cubicBezTo>
                  <a:cubicBezTo>
                    <a:pt x="18" y="1825"/>
                    <a:pt x="20" y="1825"/>
                    <a:pt x="21" y="1825"/>
                  </a:cubicBezTo>
                  <a:cubicBezTo>
                    <a:pt x="27" y="1825"/>
                    <a:pt x="34" y="1819"/>
                    <a:pt x="37" y="1814"/>
                  </a:cubicBezTo>
                  <a:cubicBezTo>
                    <a:pt x="84" y="1664"/>
                    <a:pt x="127" y="1517"/>
                    <a:pt x="170" y="1367"/>
                  </a:cubicBezTo>
                  <a:lnTo>
                    <a:pt x="301" y="920"/>
                  </a:lnTo>
                  <a:lnTo>
                    <a:pt x="427" y="470"/>
                  </a:lnTo>
                  <a:cubicBezTo>
                    <a:pt x="467" y="320"/>
                    <a:pt x="507" y="170"/>
                    <a:pt x="547" y="20"/>
                  </a:cubicBezTo>
                  <a:lnTo>
                    <a:pt x="544" y="20"/>
                  </a:lnTo>
                  <a:cubicBezTo>
                    <a:pt x="546" y="8"/>
                    <a:pt x="538" y="0"/>
                    <a:pt x="5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6" name="Google Shape;1306;p31"/>
          <p:cNvGrpSpPr/>
          <p:nvPr/>
        </p:nvGrpSpPr>
        <p:grpSpPr>
          <a:xfrm>
            <a:off x="7181619" y="1102988"/>
            <a:ext cx="231750" cy="436018"/>
            <a:chOff x="1823709" y="1702775"/>
            <a:chExt cx="414431" cy="779717"/>
          </a:xfrm>
        </p:grpSpPr>
        <p:sp>
          <p:nvSpPr>
            <p:cNvPr id="1307" name="Google Shape;1307;p31"/>
            <p:cNvSpPr/>
            <p:nvPr/>
          </p:nvSpPr>
          <p:spPr>
            <a:xfrm>
              <a:off x="1827218" y="1817192"/>
              <a:ext cx="406499" cy="132177"/>
            </a:xfrm>
            <a:custGeom>
              <a:rect b="b" l="l" r="r" t="t"/>
              <a:pathLst>
                <a:path extrusionOk="0" h="1883" w="5791">
                  <a:moveTo>
                    <a:pt x="4993" y="1"/>
                  </a:moveTo>
                  <a:cubicBezTo>
                    <a:pt x="4300" y="61"/>
                    <a:pt x="4410" y="41"/>
                    <a:pt x="3736" y="54"/>
                  </a:cubicBezTo>
                  <a:cubicBezTo>
                    <a:pt x="2445" y="81"/>
                    <a:pt x="1995" y="107"/>
                    <a:pt x="701" y="134"/>
                  </a:cubicBezTo>
                  <a:cubicBezTo>
                    <a:pt x="524" y="864"/>
                    <a:pt x="401" y="961"/>
                    <a:pt x="8" y="1808"/>
                  </a:cubicBezTo>
                  <a:lnTo>
                    <a:pt x="1" y="1875"/>
                  </a:lnTo>
                  <a:cubicBezTo>
                    <a:pt x="314" y="1880"/>
                    <a:pt x="626" y="1883"/>
                    <a:pt x="939" y="1883"/>
                  </a:cubicBezTo>
                  <a:cubicBezTo>
                    <a:pt x="2560" y="1883"/>
                    <a:pt x="4177" y="1811"/>
                    <a:pt x="5790" y="1668"/>
                  </a:cubicBezTo>
                  <a:cubicBezTo>
                    <a:pt x="5470" y="1101"/>
                    <a:pt x="5170" y="611"/>
                    <a:pt x="499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1"/>
            <p:cNvSpPr/>
            <p:nvPr/>
          </p:nvSpPr>
          <p:spPr>
            <a:xfrm>
              <a:off x="1823990" y="1813892"/>
              <a:ext cx="413940" cy="138986"/>
            </a:xfrm>
            <a:custGeom>
              <a:rect b="b" l="l" r="r" t="t"/>
              <a:pathLst>
                <a:path extrusionOk="0" h="1980" w="5897">
                  <a:moveTo>
                    <a:pt x="5008" y="100"/>
                  </a:moveTo>
                  <a:cubicBezTo>
                    <a:pt x="5176" y="664"/>
                    <a:pt x="5472" y="1171"/>
                    <a:pt x="5761" y="1679"/>
                  </a:cubicBezTo>
                  <a:lnTo>
                    <a:pt x="5761" y="1679"/>
                  </a:lnTo>
                  <a:cubicBezTo>
                    <a:pt x="5092" y="1738"/>
                    <a:pt x="4420" y="1783"/>
                    <a:pt x="3745" y="1815"/>
                  </a:cubicBezTo>
                  <a:cubicBezTo>
                    <a:pt x="2968" y="1855"/>
                    <a:pt x="2188" y="1875"/>
                    <a:pt x="1408" y="1882"/>
                  </a:cubicBezTo>
                  <a:cubicBezTo>
                    <a:pt x="1247" y="1884"/>
                    <a:pt x="1086" y="1885"/>
                    <a:pt x="926" y="1885"/>
                  </a:cubicBezTo>
                  <a:cubicBezTo>
                    <a:pt x="650" y="1885"/>
                    <a:pt x="374" y="1882"/>
                    <a:pt x="98" y="1876"/>
                  </a:cubicBezTo>
                  <a:lnTo>
                    <a:pt x="98" y="1876"/>
                  </a:lnTo>
                  <a:lnTo>
                    <a:pt x="99" y="1867"/>
                  </a:lnTo>
                  <a:lnTo>
                    <a:pt x="99" y="1867"/>
                  </a:lnTo>
                  <a:cubicBezTo>
                    <a:pt x="214" y="1624"/>
                    <a:pt x="336" y="1384"/>
                    <a:pt x="454" y="1145"/>
                  </a:cubicBezTo>
                  <a:cubicBezTo>
                    <a:pt x="540" y="968"/>
                    <a:pt x="617" y="788"/>
                    <a:pt x="681" y="601"/>
                  </a:cubicBezTo>
                  <a:cubicBezTo>
                    <a:pt x="717" y="478"/>
                    <a:pt x="754" y="353"/>
                    <a:pt x="786" y="227"/>
                  </a:cubicBezTo>
                  <a:lnTo>
                    <a:pt x="786" y="227"/>
                  </a:lnTo>
                  <a:cubicBezTo>
                    <a:pt x="1370" y="214"/>
                    <a:pt x="1951" y="197"/>
                    <a:pt x="2531" y="181"/>
                  </a:cubicBezTo>
                  <a:cubicBezTo>
                    <a:pt x="3118" y="161"/>
                    <a:pt x="3702" y="151"/>
                    <a:pt x="4289" y="141"/>
                  </a:cubicBezTo>
                  <a:cubicBezTo>
                    <a:pt x="4529" y="138"/>
                    <a:pt x="4768" y="119"/>
                    <a:pt x="5008" y="100"/>
                  </a:cubicBezTo>
                  <a:close/>
                  <a:moveTo>
                    <a:pt x="5043" y="1"/>
                  </a:moveTo>
                  <a:cubicBezTo>
                    <a:pt x="4816" y="21"/>
                    <a:pt x="4586" y="41"/>
                    <a:pt x="4359" y="48"/>
                  </a:cubicBezTo>
                  <a:cubicBezTo>
                    <a:pt x="4092" y="51"/>
                    <a:pt x="3822" y="54"/>
                    <a:pt x="3555" y="61"/>
                  </a:cubicBezTo>
                  <a:cubicBezTo>
                    <a:pt x="2985" y="71"/>
                    <a:pt x="2411" y="91"/>
                    <a:pt x="1841" y="108"/>
                  </a:cubicBezTo>
                  <a:cubicBezTo>
                    <a:pt x="1478" y="118"/>
                    <a:pt x="1114" y="128"/>
                    <a:pt x="751" y="134"/>
                  </a:cubicBezTo>
                  <a:cubicBezTo>
                    <a:pt x="731" y="134"/>
                    <a:pt x="711" y="148"/>
                    <a:pt x="704" y="168"/>
                  </a:cubicBezTo>
                  <a:cubicBezTo>
                    <a:pt x="654" y="388"/>
                    <a:pt x="587" y="601"/>
                    <a:pt x="507" y="811"/>
                  </a:cubicBezTo>
                  <a:cubicBezTo>
                    <a:pt x="427" y="1001"/>
                    <a:pt x="330" y="1185"/>
                    <a:pt x="237" y="1368"/>
                  </a:cubicBezTo>
                  <a:cubicBezTo>
                    <a:pt x="161" y="1520"/>
                    <a:pt x="88" y="1672"/>
                    <a:pt x="19" y="1827"/>
                  </a:cubicBezTo>
                  <a:lnTo>
                    <a:pt x="19" y="1827"/>
                  </a:lnTo>
                  <a:cubicBezTo>
                    <a:pt x="13" y="1834"/>
                    <a:pt x="8" y="1844"/>
                    <a:pt x="7" y="1855"/>
                  </a:cubicBezTo>
                  <a:lnTo>
                    <a:pt x="0" y="1925"/>
                  </a:lnTo>
                  <a:cubicBezTo>
                    <a:pt x="0" y="1948"/>
                    <a:pt x="20" y="1969"/>
                    <a:pt x="47" y="1972"/>
                  </a:cubicBezTo>
                  <a:cubicBezTo>
                    <a:pt x="356" y="1977"/>
                    <a:pt x="666" y="1980"/>
                    <a:pt x="974" y="1980"/>
                  </a:cubicBezTo>
                  <a:cubicBezTo>
                    <a:pt x="1467" y="1980"/>
                    <a:pt x="1959" y="1973"/>
                    <a:pt x="2451" y="1958"/>
                  </a:cubicBezTo>
                  <a:cubicBezTo>
                    <a:pt x="3202" y="1938"/>
                    <a:pt x="3952" y="1902"/>
                    <a:pt x="4703" y="1852"/>
                  </a:cubicBezTo>
                  <a:cubicBezTo>
                    <a:pt x="5083" y="1828"/>
                    <a:pt x="5460" y="1798"/>
                    <a:pt x="5840" y="1765"/>
                  </a:cubicBezTo>
                  <a:cubicBezTo>
                    <a:pt x="5873" y="1765"/>
                    <a:pt x="5896" y="1725"/>
                    <a:pt x="5880" y="1695"/>
                  </a:cubicBezTo>
                  <a:cubicBezTo>
                    <a:pt x="5576" y="1161"/>
                    <a:pt x="5260" y="631"/>
                    <a:pt x="5089" y="38"/>
                  </a:cubicBezTo>
                  <a:cubicBezTo>
                    <a:pt x="5083" y="18"/>
                    <a:pt x="5063" y="1"/>
                    <a:pt x="50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1"/>
            <p:cNvSpPr/>
            <p:nvPr/>
          </p:nvSpPr>
          <p:spPr>
            <a:xfrm>
              <a:off x="1916646" y="1706074"/>
              <a:ext cx="230661" cy="177453"/>
            </a:xfrm>
            <a:custGeom>
              <a:rect b="b" l="l" r="r" t="t"/>
              <a:pathLst>
                <a:path extrusionOk="0" h="2528" w="3286">
                  <a:moveTo>
                    <a:pt x="1623" y="0"/>
                  </a:moveTo>
                  <a:cubicBezTo>
                    <a:pt x="1599" y="0"/>
                    <a:pt x="1574" y="5"/>
                    <a:pt x="1552" y="16"/>
                  </a:cubicBezTo>
                  <a:cubicBezTo>
                    <a:pt x="1515" y="36"/>
                    <a:pt x="1488" y="66"/>
                    <a:pt x="1468" y="99"/>
                  </a:cubicBezTo>
                  <a:lnTo>
                    <a:pt x="1071" y="636"/>
                  </a:lnTo>
                  <a:cubicBezTo>
                    <a:pt x="995" y="743"/>
                    <a:pt x="915" y="850"/>
                    <a:pt x="848" y="963"/>
                  </a:cubicBezTo>
                  <a:cubicBezTo>
                    <a:pt x="791" y="1053"/>
                    <a:pt x="745" y="1147"/>
                    <a:pt x="698" y="1240"/>
                  </a:cubicBezTo>
                  <a:cubicBezTo>
                    <a:pt x="474" y="1674"/>
                    <a:pt x="224" y="2077"/>
                    <a:pt x="1" y="2514"/>
                  </a:cubicBezTo>
                  <a:cubicBezTo>
                    <a:pt x="8" y="2515"/>
                    <a:pt x="14" y="2515"/>
                    <a:pt x="21" y="2515"/>
                  </a:cubicBezTo>
                  <a:cubicBezTo>
                    <a:pt x="64" y="2515"/>
                    <a:pt x="102" y="2504"/>
                    <a:pt x="137" y="2504"/>
                  </a:cubicBezTo>
                  <a:cubicBezTo>
                    <a:pt x="163" y="2504"/>
                    <a:pt x="187" y="2510"/>
                    <a:pt x="211" y="2527"/>
                  </a:cubicBezTo>
                  <a:cubicBezTo>
                    <a:pt x="253" y="2485"/>
                    <a:pt x="353" y="2500"/>
                    <a:pt x="397" y="2480"/>
                  </a:cubicBezTo>
                  <a:lnTo>
                    <a:pt x="397" y="2480"/>
                  </a:lnTo>
                  <a:cubicBezTo>
                    <a:pt x="707" y="2500"/>
                    <a:pt x="1016" y="2510"/>
                    <a:pt x="1326" y="2510"/>
                  </a:cubicBezTo>
                  <a:cubicBezTo>
                    <a:pt x="1834" y="2510"/>
                    <a:pt x="2341" y="2483"/>
                    <a:pt x="2846" y="2427"/>
                  </a:cubicBezTo>
                  <a:cubicBezTo>
                    <a:pt x="2859" y="2425"/>
                    <a:pt x="2874" y="2423"/>
                    <a:pt x="2888" y="2423"/>
                  </a:cubicBezTo>
                  <a:cubicBezTo>
                    <a:pt x="2908" y="2423"/>
                    <a:pt x="2928" y="2426"/>
                    <a:pt x="2946" y="2434"/>
                  </a:cubicBezTo>
                  <a:cubicBezTo>
                    <a:pt x="2949" y="2435"/>
                    <a:pt x="2952" y="2436"/>
                    <a:pt x="2955" y="2436"/>
                  </a:cubicBezTo>
                  <a:cubicBezTo>
                    <a:pt x="2968" y="2436"/>
                    <a:pt x="2981" y="2424"/>
                    <a:pt x="2993" y="2424"/>
                  </a:cubicBezTo>
                  <a:cubicBezTo>
                    <a:pt x="2996" y="2424"/>
                    <a:pt x="2999" y="2425"/>
                    <a:pt x="3002" y="2427"/>
                  </a:cubicBezTo>
                  <a:cubicBezTo>
                    <a:pt x="3017" y="2436"/>
                    <a:pt x="3034" y="2440"/>
                    <a:pt x="3052" y="2440"/>
                  </a:cubicBezTo>
                  <a:cubicBezTo>
                    <a:pt x="3095" y="2440"/>
                    <a:pt x="3144" y="2421"/>
                    <a:pt x="3179" y="2407"/>
                  </a:cubicBezTo>
                  <a:cubicBezTo>
                    <a:pt x="3232" y="2384"/>
                    <a:pt x="3249" y="2411"/>
                    <a:pt x="3286" y="2374"/>
                  </a:cubicBezTo>
                  <a:cubicBezTo>
                    <a:pt x="3112" y="2174"/>
                    <a:pt x="3042" y="1917"/>
                    <a:pt x="2926" y="1687"/>
                  </a:cubicBezTo>
                  <a:cubicBezTo>
                    <a:pt x="2879" y="1597"/>
                    <a:pt x="2826" y="1507"/>
                    <a:pt x="2772" y="1420"/>
                  </a:cubicBezTo>
                  <a:lnTo>
                    <a:pt x="2295" y="656"/>
                  </a:lnTo>
                  <a:cubicBezTo>
                    <a:pt x="2165" y="443"/>
                    <a:pt x="2029" y="226"/>
                    <a:pt x="1812" y="73"/>
                  </a:cubicBezTo>
                  <a:cubicBezTo>
                    <a:pt x="1758" y="34"/>
                    <a:pt x="1689" y="0"/>
                    <a:pt x="1623"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1"/>
            <p:cNvSpPr/>
            <p:nvPr/>
          </p:nvSpPr>
          <p:spPr>
            <a:xfrm>
              <a:off x="1912715" y="1702775"/>
              <a:ext cx="238382" cy="183981"/>
            </a:xfrm>
            <a:custGeom>
              <a:rect b="b" l="l" r="r" t="t"/>
              <a:pathLst>
                <a:path extrusionOk="0" h="2621" w="3396">
                  <a:moveTo>
                    <a:pt x="1682" y="92"/>
                  </a:moveTo>
                  <a:cubicBezTo>
                    <a:pt x="1686" y="92"/>
                    <a:pt x="1690" y="93"/>
                    <a:pt x="1694" y="93"/>
                  </a:cubicBezTo>
                  <a:cubicBezTo>
                    <a:pt x="1784" y="100"/>
                    <a:pt x="1864" y="166"/>
                    <a:pt x="1931" y="226"/>
                  </a:cubicBezTo>
                  <a:cubicBezTo>
                    <a:pt x="1994" y="283"/>
                    <a:pt x="2051" y="347"/>
                    <a:pt x="2105" y="413"/>
                  </a:cubicBezTo>
                  <a:cubicBezTo>
                    <a:pt x="2211" y="557"/>
                    <a:pt x="2308" y="707"/>
                    <a:pt x="2398" y="863"/>
                  </a:cubicBezTo>
                  <a:lnTo>
                    <a:pt x="2722" y="1384"/>
                  </a:lnTo>
                  <a:cubicBezTo>
                    <a:pt x="2838" y="1564"/>
                    <a:pt x="2942" y="1751"/>
                    <a:pt x="3028" y="1944"/>
                  </a:cubicBezTo>
                  <a:cubicBezTo>
                    <a:pt x="3096" y="2103"/>
                    <a:pt x="3164" y="2259"/>
                    <a:pt x="3268" y="2397"/>
                  </a:cubicBezTo>
                  <a:lnTo>
                    <a:pt x="3268" y="2397"/>
                  </a:lnTo>
                  <a:cubicBezTo>
                    <a:pt x="3255" y="2398"/>
                    <a:pt x="3242" y="2398"/>
                    <a:pt x="3232" y="2401"/>
                  </a:cubicBezTo>
                  <a:cubicBezTo>
                    <a:pt x="3195" y="2418"/>
                    <a:pt x="3155" y="2431"/>
                    <a:pt x="3115" y="2438"/>
                  </a:cubicBezTo>
                  <a:cubicBezTo>
                    <a:pt x="3090" y="2438"/>
                    <a:pt x="3070" y="2422"/>
                    <a:pt x="3045" y="2422"/>
                  </a:cubicBezTo>
                  <a:cubicBezTo>
                    <a:pt x="3040" y="2422"/>
                    <a:pt x="3034" y="2422"/>
                    <a:pt x="3028" y="2424"/>
                  </a:cubicBezTo>
                  <a:cubicBezTo>
                    <a:pt x="3025" y="2424"/>
                    <a:pt x="3018" y="2431"/>
                    <a:pt x="3015" y="2431"/>
                  </a:cubicBezTo>
                  <a:cubicBezTo>
                    <a:pt x="3014" y="2431"/>
                    <a:pt x="3013" y="2431"/>
                    <a:pt x="3012" y="2432"/>
                  </a:cubicBezTo>
                  <a:lnTo>
                    <a:pt x="3012" y="2432"/>
                  </a:lnTo>
                  <a:cubicBezTo>
                    <a:pt x="3011" y="2431"/>
                    <a:pt x="3010" y="2431"/>
                    <a:pt x="3008" y="2431"/>
                  </a:cubicBezTo>
                  <a:cubicBezTo>
                    <a:pt x="2988" y="2424"/>
                    <a:pt x="2968" y="2421"/>
                    <a:pt x="2945" y="2421"/>
                  </a:cubicBezTo>
                  <a:cubicBezTo>
                    <a:pt x="2845" y="2421"/>
                    <a:pt x="2738" y="2441"/>
                    <a:pt x="2638" y="2451"/>
                  </a:cubicBezTo>
                  <a:cubicBezTo>
                    <a:pt x="2535" y="2461"/>
                    <a:pt x="2431" y="2468"/>
                    <a:pt x="2331" y="2478"/>
                  </a:cubicBezTo>
                  <a:cubicBezTo>
                    <a:pt x="1998" y="2499"/>
                    <a:pt x="1664" y="2510"/>
                    <a:pt x="1329" y="2510"/>
                  </a:cubicBezTo>
                  <a:cubicBezTo>
                    <a:pt x="1245" y="2510"/>
                    <a:pt x="1161" y="2509"/>
                    <a:pt x="1077" y="2508"/>
                  </a:cubicBezTo>
                  <a:cubicBezTo>
                    <a:pt x="893" y="2503"/>
                    <a:pt x="708" y="2495"/>
                    <a:pt x="523" y="2485"/>
                  </a:cubicBezTo>
                  <a:lnTo>
                    <a:pt x="523" y="2485"/>
                  </a:lnTo>
                  <a:cubicBezTo>
                    <a:pt x="520" y="2459"/>
                    <a:pt x="498" y="2446"/>
                    <a:pt x="476" y="2446"/>
                  </a:cubicBezTo>
                  <a:cubicBezTo>
                    <a:pt x="455" y="2446"/>
                    <a:pt x="435" y="2457"/>
                    <a:pt x="431" y="2479"/>
                  </a:cubicBezTo>
                  <a:lnTo>
                    <a:pt x="431" y="2479"/>
                  </a:lnTo>
                  <a:cubicBezTo>
                    <a:pt x="406" y="2478"/>
                    <a:pt x="382" y="2476"/>
                    <a:pt x="357" y="2474"/>
                  </a:cubicBezTo>
                  <a:cubicBezTo>
                    <a:pt x="355" y="2474"/>
                    <a:pt x="353" y="2474"/>
                    <a:pt x="351" y="2474"/>
                  </a:cubicBezTo>
                  <a:cubicBezTo>
                    <a:pt x="331" y="2474"/>
                    <a:pt x="318" y="2486"/>
                    <a:pt x="314" y="2502"/>
                  </a:cubicBezTo>
                  <a:lnTo>
                    <a:pt x="314" y="2502"/>
                  </a:lnTo>
                  <a:cubicBezTo>
                    <a:pt x="297" y="2506"/>
                    <a:pt x="281" y="2511"/>
                    <a:pt x="267" y="2519"/>
                  </a:cubicBezTo>
                  <a:lnTo>
                    <a:pt x="267" y="2519"/>
                  </a:lnTo>
                  <a:cubicBezTo>
                    <a:pt x="242" y="2509"/>
                    <a:pt x="218" y="2506"/>
                    <a:pt x="192" y="2506"/>
                  </a:cubicBezTo>
                  <a:cubicBezTo>
                    <a:pt x="174" y="2506"/>
                    <a:pt x="156" y="2507"/>
                    <a:pt x="138" y="2509"/>
                  </a:cubicBezTo>
                  <a:lnTo>
                    <a:pt x="138" y="2509"/>
                  </a:lnTo>
                  <a:cubicBezTo>
                    <a:pt x="311" y="2178"/>
                    <a:pt x="500" y="1857"/>
                    <a:pt x="677" y="1527"/>
                  </a:cubicBezTo>
                  <a:cubicBezTo>
                    <a:pt x="774" y="1354"/>
                    <a:pt x="854" y="1174"/>
                    <a:pt x="961" y="1007"/>
                  </a:cubicBezTo>
                  <a:cubicBezTo>
                    <a:pt x="1064" y="840"/>
                    <a:pt x="1187" y="680"/>
                    <a:pt x="1307" y="517"/>
                  </a:cubicBezTo>
                  <a:lnTo>
                    <a:pt x="1488" y="273"/>
                  </a:lnTo>
                  <a:cubicBezTo>
                    <a:pt x="1536" y="206"/>
                    <a:pt x="1587" y="92"/>
                    <a:pt x="1682" y="92"/>
                  </a:cubicBezTo>
                  <a:close/>
                  <a:moveTo>
                    <a:pt x="1687" y="0"/>
                  </a:moveTo>
                  <a:cubicBezTo>
                    <a:pt x="1645" y="0"/>
                    <a:pt x="1604" y="11"/>
                    <a:pt x="1568" y="30"/>
                  </a:cubicBezTo>
                  <a:cubicBezTo>
                    <a:pt x="1491" y="80"/>
                    <a:pt x="1441" y="180"/>
                    <a:pt x="1388" y="250"/>
                  </a:cubicBezTo>
                  <a:cubicBezTo>
                    <a:pt x="1261" y="423"/>
                    <a:pt x="1137" y="590"/>
                    <a:pt x="1011" y="763"/>
                  </a:cubicBezTo>
                  <a:cubicBezTo>
                    <a:pt x="894" y="934"/>
                    <a:pt x="787" y="1110"/>
                    <a:pt x="697" y="1297"/>
                  </a:cubicBezTo>
                  <a:cubicBezTo>
                    <a:pt x="480" y="1714"/>
                    <a:pt x="234" y="2117"/>
                    <a:pt x="17" y="2534"/>
                  </a:cubicBezTo>
                  <a:cubicBezTo>
                    <a:pt x="0" y="2568"/>
                    <a:pt x="24" y="2604"/>
                    <a:pt x="60" y="2604"/>
                  </a:cubicBezTo>
                  <a:cubicBezTo>
                    <a:pt x="67" y="2605"/>
                    <a:pt x="73" y="2605"/>
                    <a:pt x="80" y="2605"/>
                  </a:cubicBezTo>
                  <a:cubicBezTo>
                    <a:pt x="112" y="2605"/>
                    <a:pt x="147" y="2598"/>
                    <a:pt x="180" y="2598"/>
                  </a:cubicBezTo>
                  <a:cubicBezTo>
                    <a:pt x="203" y="2598"/>
                    <a:pt x="225" y="2602"/>
                    <a:pt x="244" y="2614"/>
                  </a:cubicBezTo>
                  <a:cubicBezTo>
                    <a:pt x="252" y="2618"/>
                    <a:pt x="260" y="2620"/>
                    <a:pt x="268" y="2620"/>
                  </a:cubicBezTo>
                  <a:cubicBezTo>
                    <a:pt x="280" y="2620"/>
                    <a:pt x="292" y="2616"/>
                    <a:pt x="300" y="2608"/>
                  </a:cubicBezTo>
                  <a:cubicBezTo>
                    <a:pt x="337" y="2577"/>
                    <a:pt x="407" y="2586"/>
                    <a:pt x="459" y="2574"/>
                  </a:cubicBezTo>
                  <a:lnTo>
                    <a:pt x="459" y="2574"/>
                  </a:lnTo>
                  <a:cubicBezTo>
                    <a:pt x="776" y="2594"/>
                    <a:pt x="1091" y="2603"/>
                    <a:pt x="1406" y="2603"/>
                  </a:cubicBezTo>
                  <a:cubicBezTo>
                    <a:pt x="1491" y="2603"/>
                    <a:pt x="1576" y="2602"/>
                    <a:pt x="1661" y="2601"/>
                  </a:cubicBezTo>
                  <a:cubicBezTo>
                    <a:pt x="1878" y="2594"/>
                    <a:pt x="2095" y="2584"/>
                    <a:pt x="2308" y="2571"/>
                  </a:cubicBezTo>
                  <a:cubicBezTo>
                    <a:pt x="2418" y="2564"/>
                    <a:pt x="2528" y="2554"/>
                    <a:pt x="2638" y="2544"/>
                  </a:cubicBezTo>
                  <a:lnTo>
                    <a:pt x="2802" y="2531"/>
                  </a:lnTo>
                  <a:cubicBezTo>
                    <a:pt x="2852" y="2521"/>
                    <a:pt x="2902" y="2514"/>
                    <a:pt x="2955" y="2514"/>
                  </a:cubicBezTo>
                  <a:cubicBezTo>
                    <a:pt x="2975" y="2521"/>
                    <a:pt x="2995" y="2524"/>
                    <a:pt x="3018" y="2528"/>
                  </a:cubicBezTo>
                  <a:cubicBezTo>
                    <a:pt x="3025" y="2528"/>
                    <a:pt x="3032" y="2524"/>
                    <a:pt x="3042" y="2521"/>
                  </a:cubicBezTo>
                  <a:cubicBezTo>
                    <a:pt x="3045" y="2519"/>
                    <a:pt x="3049" y="2519"/>
                    <a:pt x="3051" y="2519"/>
                  </a:cubicBezTo>
                  <a:cubicBezTo>
                    <a:pt x="3053" y="2519"/>
                    <a:pt x="3053" y="2519"/>
                    <a:pt x="3048" y="2518"/>
                  </a:cubicBezTo>
                  <a:lnTo>
                    <a:pt x="3048" y="2518"/>
                  </a:lnTo>
                  <a:cubicBezTo>
                    <a:pt x="3065" y="2521"/>
                    <a:pt x="3078" y="2531"/>
                    <a:pt x="3095" y="2531"/>
                  </a:cubicBezTo>
                  <a:cubicBezTo>
                    <a:pt x="3118" y="2531"/>
                    <a:pt x="3142" y="2531"/>
                    <a:pt x="3165" y="2524"/>
                  </a:cubicBezTo>
                  <a:cubicBezTo>
                    <a:pt x="3205" y="2518"/>
                    <a:pt x="3242" y="2494"/>
                    <a:pt x="3282" y="2488"/>
                  </a:cubicBezTo>
                  <a:cubicBezTo>
                    <a:pt x="3315" y="2488"/>
                    <a:pt x="3349" y="2474"/>
                    <a:pt x="3379" y="2451"/>
                  </a:cubicBezTo>
                  <a:cubicBezTo>
                    <a:pt x="3395" y="2434"/>
                    <a:pt x="3395" y="2404"/>
                    <a:pt x="3379" y="2388"/>
                  </a:cubicBezTo>
                  <a:cubicBezTo>
                    <a:pt x="3255" y="2244"/>
                    <a:pt x="3185" y="2074"/>
                    <a:pt x="3115" y="1904"/>
                  </a:cubicBezTo>
                  <a:cubicBezTo>
                    <a:pt x="3035" y="1727"/>
                    <a:pt x="2942" y="1554"/>
                    <a:pt x="2835" y="1390"/>
                  </a:cubicBezTo>
                  <a:lnTo>
                    <a:pt x="2495" y="843"/>
                  </a:lnTo>
                  <a:cubicBezTo>
                    <a:pt x="2398" y="683"/>
                    <a:pt x="2301" y="520"/>
                    <a:pt x="2188" y="370"/>
                  </a:cubicBezTo>
                  <a:cubicBezTo>
                    <a:pt x="2085" y="236"/>
                    <a:pt x="1958" y="93"/>
                    <a:pt x="1798" y="26"/>
                  </a:cubicBezTo>
                  <a:cubicBezTo>
                    <a:pt x="1763" y="9"/>
                    <a:pt x="1725" y="0"/>
                    <a:pt x="16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1"/>
            <p:cNvSpPr/>
            <p:nvPr/>
          </p:nvSpPr>
          <p:spPr>
            <a:xfrm>
              <a:off x="1826797" y="1726150"/>
              <a:ext cx="409237" cy="752139"/>
            </a:xfrm>
            <a:custGeom>
              <a:rect b="b" l="l" r="r" t="t"/>
              <a:pathLst>
                <a:path extrusionOk="0" h="10715" w="5830">
                  <a:moveTo>
                    <a:pt x="2938" y="0"/>
                  </a:moveTo>
                  <a:cubicBezTo>
                    <a:pt x="2481" y="779"/>
                    <a:pt x="1579" y="2213"/>
                    <a:pt x="1568" y="2231"/>
                  </a:cubicBezTo>
                  <a:lnTo>
                    <a:pt x="1568" y="2231"/>
                  </a:lnTo>
                  <a:cubicBezTo>
                    <a:pt x="1568" y="2231"/>
                    <a:pt x="1568" y="2231"/>
                    <a:pt x="1568" y="2231"/>
                  </a:cubicBezTo>
                  <a:lnTo>
                    <a:pt x="1568" y="2231"/>
                  </a:lnTo>
                  <a:cubicBezTo>
                    <a:pt x="1568" y="2231"/>
                    <a:pt x="1568" y="2231"/>
                    <a:pt x="1568" y="2231"/>
                  </a:cubicBezTo>
                  <a:cubicBezTo>
                    <a:pt x="1568" y="2231"/>
                    <a:pt x="1568" y="2231"/>
                    <a:pt x="1568" y="2231"/>
                  </a:cubicBezTo>
                  <a:lnTo>
                    <a:pt x="1568" y="2231"/>
                  </a:lnTo>
                  <a:cubicBezTo>
                    <a:pt x="1569" y="2244"/>
                    <a:pt x="1506" y="3158"/>
                    <a:pt x="1588" y="3158"/>
                  </a:cubicBezTo>
                  <a:cubicBezTo>
                    <a:pt x="1594" y="3158"/>
                    <a:pt x="1599" y="3158"/>
                    <a:pt x="1601" y="3158"/>
                  </a:cubicBezTo>
                  <a:cubicBezTo>
                    <a:pt x="1643" y="3158"/>
                    <a:pt x="747" y="3182"/>
                    <a:pt x="280" y="3182"/>
                  </a:cubicBezTo>
                  <a:cubicBezTo>
                    <a:pt x="121" y="3182"/>
                    <a:pt x="12" y="3179"/>
                    <a:pt x="7" y="3172"/>
                  </a:cubicBezTo>
                  <a:lnTo>
                    <a:pt x="7" y="3172"/>
                  </a:lnTo>
                  <a:cubicBezTo>
                    <a:pt x="7" y="3172"/>
                    <a:pt x="34" y="8204"/>
                    <a:pt x="0" y="10709"/>
                  </a:cubicBezTo>
                  <a:cubicBezTo>
                    <a:pt x="904" y="10712"/>
                    <a:pt x="1802" y="10714"/>
                    <a:pt x="2692" y="10714"/>
                  </a:cubicBezTo>
                  <a:cubicBezTo>
                    <a:pt x="3722" y="10714"/>
                    <a:pt x="4741" y="10711"/>
                    <a:pt x="5743" y="10702"/>
                  </a:cubicBezTo>
                  <a:cubicBezTo>
                    <a:pt x="5820" y="8124"/>
                    <a:pt x="5830" y="5543"/>
                    <a:pt x="5776" y="2965"/>
                  </a:cubicBezTo>
                  <a:lnTo>
                    <a:pt x="5776" y="2965"/>
                  </a:lnTo>
                  <a:cubicBezTo>
                    <a:pt x="5353" y="3015"/>
                    <a:pt x="4823" y="3055"/>
                    <a:pt x="4256" y="3085"/>
                  </a:cubicBezTo>
                  <a:cubicBezTo>
                    <a:pt x="4246" y="2995"/>
                    <a:pt x="4179" y="2198"/>
                    <a:pt x="4196" y="2135"/>
                  </a:cubicBezTo>
                  <a:cubicBezTo>
                    <a:pt x="3862" y="1368"/>
                    <a:pt x="3412" y="711"/>
                    <a:pt x="2938"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1"/>
            <p:cNvSpPr/>
            <p:nvPr/>
          </p:nvSpPr>
          <p:spPr>
            <a:xfrm>
              <a:off x="1823709" y="1722921"/>
              <a:ext cx="414431" cy="758738"/>
            </a:xfrm>
            <a:custGeom>
              <a:rect b="b" l="l" r="r" t="t"/>
              <a:pathLst>
                <a:path extrusionOk="0" h="10809" w="5904">
                  <a:moveTo>
                    <a:pt x="1611" y="2323"/>
                  </a:moveTo>
                  <a:cubicBezTo>
                    <a:pt x="1611" y="2323"/>
                    <a:pt x="1612" y="2323"/>
                    <a:pt x="1613" y="2323"/>
                  </a:cubicBezTo>
                  <a:lnTo>
                    <a:pt x="1613" y="2323"/>
                  </a:lnTo>
                  <a:lnTo>
                    <a:pt x="1612" y="2324"/>
                  </a:lnTo>
                  <a:lnTo>
                    <a:pt x="1611" y="2323"/>
                  </a:lnTo>
                  <a:close/>
                  <a:moveTo>
                    <a:pt x="1647" y="3155"/>
                  </a:moveTo>
                  <a:cubicBezTo>
                    <a:pt x="1648" y="3155"/>
                    <a:pt x="1639" y="3158"/>
                    <a:pt x="1635" y="3158"/>
                  </a:cubicBezTo>
                  <a:cubicBezTo>
                    <a:pt x="1643" y="3156"/>
                    <a:pt x="1646" y="3155"/>
                    <a:pt x="1647" y="3155"/>
                  </a:cubicBezTo>
                  <a:close/>
                  <a:moveTo>
                    <a:pt x="1658" y="3170"/>
                  </a:moveTo>
                  <a:cubicBezTo>
                    <a:pt x="1660" y="3171"/>
                    <a:pt x="1659" y="3173"/>
                    <a:pt x="1659" y="3173"/>
                  </a:cubicBezTo>
                  <a:cubicBezTo>
                    <a:pt x="1659" y="3173"/>
                    <a:pt x="1658" y="3172"/>
                    <a:pt x="1658" y="3171"/>
                  </a:cubicBezTo>
                  <a:cubicBezTo>
                    <a:pt x="1658" y="3171"/>
                    <a:pt x="1658" y="3170"/>
                    <a:pt x="1658" y="3170"/>
                  </a:cubicBezTo>
                  <a:close/>
                  <a:moveTo>
                    <a:pt x="69" y="3176"/>
                  </a:moveTo>
                  <a:cubicBezTo>
                    <a:pt x="69" y="3176"/>
                    <a:pt x="70" y="3177"/>
                    <a:pt x="71" y="3178"/>
                  </a:cubicBezTo>
                  <a:lnTo>
                    <a:pt x="71" y="3178"/>
                  </a:lnTo>
                  <a:cubicBezTo>
                    <a:pt x="69" y="3177"/>
                    <a:pt x="69" y="3176"/>
                    <a:pt x="69" y="3176"/>
                  </a:cubicBezTo>
                  <a:close/>
                  <a:moveTo>
                    <a:pt x="2985" y="136"/>
                  </a:moveTo>
                  <a:lnTo>
                    <a:pt x="2985" y="136"/>
                  </a:lnTo>
                  <a:cubicBezTo>
                    <a:pt x="3428" y="798"/>
                    <a:pt x="3871" y="1462"/>
                    <a:pt x="4194" y="2194"/>
                  </a:cubicBezTo>
                  <a:lnTo>
                    <a:pt x="4194" y="2194"/>
                  </a:lnTo>
                  <a:cubicBezTo>
                    <a:pt x="4190" y="2243"/>
                    <a:pt x="4191" y="2291"/>
                    <a:pt x="4196" y="2337"/>
                  </a:cubicBezTo>
                  <a:cubicBezTo>
                    <a:pt x="4200" y="2441"/>
                    <a:pt x="4206" y="2541"/>
                    <a:pt x="4213" y="2644"/>
                  </a:cubicBezTo>
                  <a:cubicBezTo>
                    <a:pt x="4226" y="2808"/>
                    <a:pt x="4240" y="2971"/>
                    <a:pt x="4253" y="3134"/>
                  </a:cubicBezTo>
                  <a:cubicBezTo>
                    <a:pt x="4253" y="3161"/>
                    <a:pt x="4273" y="3181"/>
                    <a:pt x="4300" y="3181"/>
                  </a:cubicBezTo>
                  <a:cubicBezTo>
                    <a:pt x="4791" y="3155"/>
                    <a:pt x="5283" y="3123"/>
                    <a:pt x="5775" y="3066"/>
                  </a:cubicBezTo>
                  <a:lnTo>
                    <a:pt x="5775" y="3066"/>
                  </a:lnTo>
                  <a:cubicBezTo>
                    <a:pt x="5797" y="4053"/>
                    <a:pt x="5807" y="5039"/>
                    <a:pt x="5810" y="6026"/>
                  </a:cubicBezTo>
                  <a:cubicBezTo>
                    <a:pt x="5810" y="7030"/>
                    <a:pt x="5800" y="8037"/>
                    <a:pt x="5784" y="9051"/>
                  </a:cubicBezTo>
                  <a:cubicBezTo>
                    <a:pt x="5774" y="9602"/>
                    <a:pt x="5761" y="10151"/>
                    <a:pt x="5742" y="10702"/>
                  </a:cubicBezTo>
                  <a:lnTo>
                    <a:pt x="5742" y="10702"/>
                  </a:lnTo>
                  <a:cubicBezTo>
                    <a:pt x="5020" y="10708"/>
                    <a:pt x="4298" y="10712"/>
                    <a:pt x="3576" y="10715"/>
                  </a:cubicBezTo>
                  <a:lnTo>
                    <a:pt x="1335" y="10715"/>
                  </a:lnTo>
                  <a:lnTo>
                    <a:pt x="95" y="10709"/>
                  </a:lnTo>
                  <a:lnTo>
                    <a:pt x="95" y="10709"/>
                  </a:lnTo>
                  <a:cubicBezTo>
                    <a:pt x="101" y="10155"/>
                    <a:pt x="104" y="9605"/>
                    <a:pt x="108" y="9054"/>
                  </a:cubicBezTo>
                  <a:cubicBezTo>
                    <a:pt x="108" y="8410"/>
                    <a:pt x="111" y="7767"/>
                    <a:pt x="111" y="7123"/>
                  </a:cubicBezTo>
                  <a:cubicBezTo>
                    <a:pt x="111" y="6506"/>
                    <a:pt x="108" y="5889"/>
                    <a:pt x="108" y="5276"/>
                  </a:cubicBezTo>
                  <a:cubicBezTo>
                    <a:pt x="108" y="4805"/>
                    <a:pt x="104" y="4335"/>
                    <a:pt x="101" y="3868"/>
                  </a:cubicBezTo>
                  <a:lnTo>
                    <a:pt x="101" y="3435"/>
                  </a:lnTo>
                  <a:cubicBezTo>
                    <a:pt x="106" y="3382"/>
                    <a:pt x="107" y="3330"/>
                    <a:pt x="105" y="3280"/>
                  </a:cubicBezTo>
                  <a:lnTo>
                    <a:pt x="105" y="3280"/>
                  </a:lnTo>
                  <a:cubicBezTo>
                    <a:pt x="112" y="3280"/>
                    <a:pt x="120" y="3280"/>
                    <a:pt x="128" y="3280"/>
                  </a:cubicBezTo>
                  <a:cubicBezTo>
                    <a:pt x="158" y="3280"/>
                    <a:pt x="188" y="3278"/>
                    <a:pt x="208" y="3278"/>
                  </a:cubicBezTo>
                  <a:lnTo>
                    <a:pt x="584" y="3278"/>
                  </a:lnTo>
                  <a:cubicBezTo>
                    <a:pt x="875" y="3275"/>
                    <a:pt x="1165" y="3268"/>
                    <a:pt x="1452" y="3261"/>
                  </a:cubicBezTo>
                  <a:cubicBezTo>
                    <a:pt x="1470" y="3262"/>
                    <a:pt x="1489" y="3262"/>
                    <a:pt x="1508" y="3262"/>
                  </a:cubicBezTo>
                  <a:cubicBezTo>
                    <a:pt x="1559" y="3262"/>
                    <a:pt x="1610" y="3259"/>
                    <a:pt x="1662" y="3254"/>
                  </a:cubicBezTo>
                  <a:cubicBezTo>
                    <a:pt x="1685" y="3248"/>
                    <a:pt x="1698" y="3221"/>
                    <a:pt x="1695" y="3194"/>
                  </a:cubicBezTo>
                  <a:cubicBezTo>
                    <a:pt x="1689" y="3177"/>
                    <a:pt x="1673" y="3165"/>
                    <a:pt x="1656" y="3162"/>
                  </a:cubicBezTo>
                  <a:lnTo>
                    <a:pt x="1656" y="3162"/>
                  </a:lnTo>
                  <a:cubicBezTo>
                    <a:pt x="1654" y="3155"/>
                    <a:pt x="1652" y="3146"/>
                    <a:pt x="1652" y="3138"/>
                  </a:cubicBezTo>
                  <a:cubicBezTo>
                    <a:pt x="1642" y="3071"/>
                    <a:pt x="1638" y="3001"/>
                    <a:pt x="1638" y="2931"/>
                  </a:cubicBezTo>
                  <a:cubicBezTo>
                    <a:pt x="1638" y="2758"/>
                    <a:pt x="1645" y="2584"/>
                    <a:pt x="1655" y="2411"/>
                  </a:cubicBezTo>
                  <a:cubicBezTo>
                    <a:pt x="1658" y="2370"/>
                    <a:pt x="1661" y="2329"/>
                    <a:pt x="1662" y="2288"/>
                  </a:cubicBezTo>
                  <a:lnTo>
                    <a:pt x="1662" y="2288"/>
                  </a:lnTo>
                  <a:cubicBezTo>
                    <a:pt x="2002" y="1750"/>
                    <a:pt x="2335" y="1208"/>
                    <a:pt x="2666" y="667"/>
                  </a:cubicBezTo>
                  <a:cubicBezTo>
                    <a:pt x="2773" y="491"/>
                    <a:pt x="2880" y="312"/>
                    <a:pt x="2985" y="136"/>
                  </a:cubicBezTo>
                  <a:close/>
                  <a:moveTo>
                    <a:pt x="2981" y="0"/>
                  </a:moveTo>
                  <a:cubicBezTo>
                    <a:pt x="2966" y="0"/>
                    <a:pt x="2951" y="8"/>
                    <a:pt x="2942" y="23"/>
                  </a:cubicBezTo>
                  <a:cubicBezTo>
                    <a:pt x="2539" y="710"/>
                    <a:pt x="2115" y="1390"/>
                    <a:pt x="1692" y="2064"/>
                  </a:cubicBezTo>
                  <a:cubicBezTo>
                    <a:pt x="1652" y="2127"/>
                    <a:pt x="1612" y="2191"/>
                    <a:pt x="1572" y="2254"/>
                  </a:cubicBezTo>
                  <a:lnTo>
                    <a:pt x="1574" y="2255"/>
                  </a:lnTo>
                  <a:lnTo>
                    <a:pt x="1574" y="2255"/>
                  </a:lnTo>
                  <a:cubicBezTo>
                    <a:pt x="1572" y="2259"/>
                    <a:pt x="1570" y="2263"/>
                    <a:pt x="1568" y="2267"/>
                  </a:cubicBezTo>
                  <a:cubicBezTo>
                    <a:pt x="1568" y="2272"/>
                    <a:pt x="1568" y="2276"/>
                    <a:pt x="1568" y="2280"/>
                  </a:cubicBezTo>
                  <a:lnTo>
                    <a:pt x="1568" y="2280"/>
                  </a:lnTo>
                  <a:lnTo>
                    <a:pt x="1565" y="2277"/>
                  </a:lnTo>
                  <a:cubicBezTo>
                    <a:pt x="1565" y="2407"/>
                    <a:pt x="1552" y="2537"/>
                    <a:pt x="1548" y="2664"/>
                  </a:cubicBezTo>
                  <a:cubicBezTo>
                    <a:pt x="1545" y="2764"/>
                    <a:pt x="1542" y="2861"/>
                    <a:pt x="1545" y="2961"/>
                  </a:cubicBezTo>
                  <a:cubicBezTo>
                    <a:pt x="1542" y="3028"/>
                    <a:pt x="1547" y="3095"/>
                    <a:pt x="1558" y="3159"/>
                  </a:cubicBezTo>
                  <a:lnTo>
                    <a:pt x="1558" y="3159"/>
                  </a:lnTo>
                  <a:lnTo>
                    <a:pt x="1485" y="3161"/>
                  </a:lnTo>
                  <a:cubicBezTo>
                    <a:pt x="1362" y="3164"/>
                    <a:pt x="1238" y="3164"/>
                    <a:pt x="1115" y="3168"/>
                  </a:cubicBezTo>
                  <a:cubicBezTo>
                    <a:pt x="835" y="3174"/>
                    <a:pt x="554" y="3181"/>
                    <a:pt x="271" y="3181"/>
                  </a:cubicBezTo>
                  <a:lnTo>
                    <a:pt x="121" y="3181"/>
                  </a:lnTo>
                  <a:lnTo>
                    <a:pt x="78" y="3178"/>
                  </a:lnTo>
                  <a:lnTo>
                    <a:pt x="73" y="3178"/>
                  </a:lnTo>
                  <a:cubicBezTo>
                    <a:pt x="67" y="3175"/>
                    <a:pt x="61" y="3174"/>
                    <a:pt x="55" y="3174"/>
                  </a:cubicBezTo>
                  <a:cubicBezTo>
                    <a:pt x="31" y="3174"/>
                    <a:pt x="8" y="3194"/>
                    <a:pt x="8" y="3221"/>
                  </a:cubicBezTo>
                  <a:lnTo>
                    <a:pt x="8" y="3741"/>
                  </a:lnTo>
                  <a:cubicBezTo>
                    <a:pt x="8" y="4185"/>
                    <a:pt x="8" y="4625"/>
                    <a:pt x="11" y="5069"/>
                  </a:cubicBezTo>
                  <a:cubicBezTo>
                    <a:pt x="11" y="5672"/>
                    <a:pt x="11" y="6276"/>
                    <a:pt x="14" y="6880"/>
                  </a:cubicBezTo>
                  <a:cubicBezTo>
                    <a:pt x="14" y="7530"/>
                    <a:pt x="11" y="8177"/>
                    <a:pt x="11" y="8824"/>
                  </a:cubicBezTo>
                  <a:cubicBezTo>
                    <a:pt x="11" y="9408"/>
                    <a:pt x="4" y="9988"/>
                    <a:pt x="1" y="10572"/>
                  </a:cubicBezTo>
                  <a:lnTo>
                    <a:pt x="1" y="10755"/>
                  </a:lnTo>
                  <a:cubicBezTo>
                    <a:pt x="1" y="10782"/>
                    <a:pt x="21" y="10802"/>
                    <a:pt x="48" y="10802"/>
                  </a:cubicBezTo>
                  <a:cubicBezTo>
                    <a:pt x="805" y="10805"/>
                    <a:pt x="1562" y="10808"/>
                    <a:pt x="2319" y="10808"/>
                  </a:cubicBezTo>
                  <a:cubicBezTo>
                    <a:pt x="3059" y="10808"/>
                    <a:pt x="3803" y="10808"/>
                    <a:pt x="4543" y="10805"/>
                  </a:cubicBezTo>
                  <a:cubicBezTo>
                    <a:pt x="4957" y="10802"/>
                    <a:pt x="5374" y="10798"/>
                    <a:pt x="5787" y="10795"/>
                  </a:cubicBezTo>
                  <a:cubicBezTo>
                    <a:pt x="5814" y="10795"/>
                    <a:pt x="5834" y="10775"/>
                    <a:pt x="5834" y="10748"/>
                  </a:cubicBezTo>
                  <a:cubicBezTo>
                    <a:pt x="5864" y="9744"/>
                    <a:pt x="5884" y="8741"/>
                    <a:pt x="5894" y="7737"/>
                  </a:cubicBezTo>
                  <a:cubicBezTo>
                    <a:pt x="5904" y="6733"/>
                    <a:pt x="5904" y="5722"/>
                    <a:pt x="5894" y="4712"/>
                  </a:cubicBezTo>
                  <a:cubicBezTo>
                    <a:pt x="5890" y="4145"/>
                    <a:pt x="5880" y="3581"/>
                    <a:pt x="5867" y="3014"/>
                  </a:cubicBezTo>
                  <a:cubicBezTo>
                    <a:pt x="5867" y="3009"/>
                    <a:pt x="5866" y="3004"/>
                    <a:pt x="5864" y="2999"/>
                  </a:cubicBezTo>
                  <a:lnTo>
                    <a:pt x="5864" y="2999"/>
                  </a:lnTo>
                  <a:cubicBezTo>
                    <a:pt x="5862" y="2980"/>
                    <a:pt x="5849" y="2964"/>
                    <a:pt x="5826" y="2964"/>
                  </a:cubicBezTo>
                  <a:cubicBezTo>
                    <a:pt x="5825" y="2964"/>
                    <a:pt x="5823" y="2964"/>
                    <a:pt x="5820" y="2964"/>
                  </a:cubicBezTo>
                  <a:cubicBezTo>
                    <a:pt x="5328" y="3023"/>
                    <a:pt x="4835" y="3056"/>
                    <a:pt x="4342" y="3082"/>
                  </a:cubicBezTo>
                  <a:lnTo>
                    <a:pt x="4342" y="3082"/>
                  </a:lnTo>
                  <a:cubicBezTo>
                    <a:pt x="4317" y="2811"/>
                    <a:pt x="4293" y="2538"/>
                    <a:pt x="4286" y="2264"/>
                  </a:cubicBezTo>
                  <a:lnTo>
                    <a:pt x="4286" y="2201"/>
                  </a:lnTo>
                  <a:lnTo>
                    <a:pt x="4286" y="2194"/>
                  </a:lnTo>
                  <a:cubicBezTo>
                    <a:pt x="4280" y="2154"/>
                    <a:pt x="4270" y="2117"/>
                    <a:pt x="4250" y="2084"/>
                  </a:cubicBezTo>
                  <a:cubicBezTo>
                    <a:pt x="4186" y="1950"/>
                    <a:pt x="4123" y="1814"/>
                    <a:pt x="4053" y="1680"/>
                  </a:cubicBezTo>
                  <a:cubicBezTo>
                    <a:pt x="3913" y="1414"/>
                    <a:pt x="3759" y="1150"/>
                    <a:pt x="3596" y="897"/>
                  </a:cubicBezTo>
                  <a:cubicBezTo>
                    <a:pt x="3413" y="600"/>
                    <a:pt x="3216" y="313"/>
                    <a:pt x="3022" y="23"/>
                  </a:cubicBezTo>
                  <a:cubicBezTo>
                    <a:pt x="3012" y="8"/>
                    <a:pt x="2997" y="0"/>
                    <a:pt x="29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1"/>
            <p:cNvSpPr/>
            <p:nvPr/>
          </p:nvSpPr>
          <p:spPr>
            <a:xfrm>
              <a:off x="1986208" y="2314166"/>
              <a:ext cx="91815" cy="149235"/>
            </a:xfrm>
            <a:custGeom>
              <a:rect b="b" l="l" r="r" t="t"/>
              <a:pathLst>
                <a:path extrusionOk="0" h="2126" w="1308">
                  <a:moveTo>
                    <a:pt x="107" y="1862"/>
                  </a:moveTo>
                  <a:cubicBezTo>
                    <a:pt x="99" y="1887"/>
                    <a:pt x="102" y="1910"/>
                    <a:pt x="112" y="1932"/>
                  </a:cubicBezTo>
                  <a:lnTo>
                    <a:pt x="112" y="1932"/>
                  </a:lnTo>
                  <a:lnTo>
                    <a:pt x="107" y="1862"/>
                  </a:lnTo>
                  <a:close/>
                  <a:moveTo>
                    <a:pt x="776" y="1"/>
                  </a:moveTo>
                  <a:cubicBezTo>
                    <a:pt x="518" y="1"/>
                    <a:pt x="259" y="15"/>
                    <a:pt x="0" y="41"/>
                  </a:cubicBezTo>
                  <a:cubicBezTo>
                    <a:pt x="53" y="670"/>
                    <a:pt x="93" y="1302"/>
                    <a:pt x="113" y="1934"/>
                  </a:cubicBezTo>
                  <a:lnTo>
                    <a:pt x="113" y="1934"/>
                  </a:lnTo>
                  <a:cubicBezTo>
                    <a:pt x="113" y="1933"/>
                    <a:pt x="113" y="1932"/>
                    <a:pt x="112" y="1932"/>
                  </a:cubicBezTo>
                  <a:lnTo>
                    <a:pt x="112" y="1932"/>
                  </a:lnTo>
                  <a:lnTo>
                    <a:pt x="114" y="1948"/>
                  </a:lnTo>
                  <a:cubicBezTo>
                    <a:pt x="114" y="1943"/>
                    <a:pt x="113" y="1939"/>
                    <a:pt x="113" y="1934"/>
                  </a:cubicBezTo>
                  <a:lnTo>
                    <a:pt x="113" y="1934"/>
                  </a:lnTo>
                  <a:cubicBezTo>
                    <a:pt x="132" y="1972"/>
                    <a:pt x="173" y="2002"/>
                    <a:pt x="207" y="2015"/>
                  </a:cubicBezTo>
                  <a:cubicBezTo>
                    <a:pt x="389" y="2089"/>
                    <a:pt x="582" y="2125"/>
                    <a:pt x="775" y="2125"/>
                  </a:cubicBezTo>
                  <a:cubicBezTo>
                    <a:pt x="950" y="2125"/>
                    <a:pt x="1125" y="2095"/>
                    <a:pt x="1291" y="2035"/>
                  </a:cubicBezTo>
                  <a:cubicBezTo>
                    <a:pt x="1304" y="1365"/>
                    <a:pt x="1308" y="691"/>
                    <a:pt x="1301" y="21"/>
                  </a:cubicBezTo>
                  <a:cubicBezTo>
                    <a:pt x="1126" y="7"/>
                    <a:pt x="951" y="1"/>
                    <a:pt x="776"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1"/>
            <p:cNvSpPr/>
            <p:nvPr/>
          </p:nvSpPr>
          <p:spPr>
            <a:xfrm>
              <a:off x="1982909" y="2310797"/>
              <a:ext cx="98413" cy="155693"/>
            </a:xfrm>
            <a:custGeom>
              <a:rect b="b" l="l" r="r" t="t"/>
              <a:pathLst>
                <a:path extrusionOk="0" h="2218" w="1402">
                  <a:moveTo>
                    <a:pt x="816" y="97"/>
                  </a:moveTo>
                  <a:cubicBezTo>
                    <a:pt x="978" y="97"/>
                    <a:pt x="1140" y="102"/>
                    <a:pt x="1302" y="112"/>
                  </a:cubicBezTo>
                  <a:lnTo>
                    <a:pt x="1302" y="112"/>
                  </a:lnTo>
                  <a:cubicBezTo>
                    <a:pt x="1308" y="758"/>
                    <a:pt x="1304" y="1407"/>
                    <a:pt x="1292" y="2052"/>
                  </a:cubicBezTo>
                  <a:lnTo>
                    <a:pt x="1292" y="2052"/>
                  </a:lnTo>
                  <a:cubicBezTo>
                    <a:pt x="1138" y="2102"/>
                    <a:pt x="978" y="2127"/>
                    <a:pt x="817" y="2127"/>
                  </a:cubicBezTo>
                  <a:cubicBezTo>
                    <a:pt x="783" y="2127"/>
                    <a:pt x="749" y="2125"/>
                    <a:pt x="714" y="2123"/>
                  </a:cubicBezTo>
                  <a:cubicBezTo>
                    <a:pt x="611" y="2113"/>
                    <a:pt x="511" y="2097"/>
                    <a:pt x="411" y="2066"/>
                  </a:cubicBezTo>
                  <a:cubicBezTo>
                    <a:pt x="365" y="2053"/>
                    <a:pt x="239" y="2026"/>
                    <a:pt x="206" y="1966"/>
                  </a:cubicBezTo>
                  <a:lnTo>
                    <a:pt x="206" y="1966"/>
                  </a:lnTo>
                  <a:cubicBezTo>
                    <a:pt x="187" y="1353"/>
                    <a:pt x="148" y="740"/>
                    <a:pt x="98" y="131"/>
                  </a:cubicBezTo>
                  <a:lnTo>
                    <a:pt x="98" y="131"/>
                  </a:lnTo>
                  <a:cubicBezTo>
                    <a:pt x="337" y="108"/>
                    <a:pt x="576" y="97"/>
                    <a:pt x="816" y="97"/>
                  </a:cubicBezTo>
                  <a:close/>
                  <a:moveTo>
                    <a:pt x="816" y="0"/>
                  </a:moveTo>
                  <a:cubicBezTo>
                    <a:pt x="560" y="0"/>
                    <a:pt x="304" y="13"/>
                    <a:pt x="47" y="39"/>
                  </a:cubicBezTo>
                  <a:cubicBezTo>
                    <a:pt x="21" y="39"/>
                    <a:pt x="1" y="62"/>
                    <a:pt x="1" y="85"/>
                  </a:cubicBezTo>
                  <a:cubicBezTo>
                    <a:pt x="54" y="687"/>
                    <a:pt x="90" y="1291"/>
                    <a:pt x="111" y="1896"/>
                  </a:cubicBezTo>
                  <a:lnTo>
                    <a:pt x="111" y="1896"/>
                  </a:lnTo>
                  <a:cubicBezTo>
                    <a:pt x="111" y="1896"/>
                    <a:pt x="111" y="1896"/>
                    <a:pt x="111" y="1896"/>
                  </a:cubicBezTo>
                  <a:cubicBezTo>
                    <a:pt x="101" y="1929"/>
                    <a:pt x="103" y="1960"/>
                    <a:pt x="114" y="1988"/>
                  </a:cubicBezTo>
                  <a:lnTo>
                    <a:pt x="114" y="1988"/>
                  </a:lnTo>
                  <a:cubicBezTo>
                    <a:pt x="114" y="1990"/>
                    <a:pt x="114" y="1991"/>
                    <a:pt x="114" y="1993"/>
                  </a:cubicBezTo>
                  <a:cubicBezTo>
                    <a:pt x="114" y="2013"/>
                    <a:pt x="125" y="2027"/>
                    <a:pt x="140" y="2033"/>
                  </a:cubicBezTo>
                  <a:lnTo>
                    <a:pt x="140" y="2033"/>
                  </a:lnTo>
                  <a:cubicBezTo>
                    <a:pt x="164" y="2064"/>
                    <a:pt x="199" y="2088"/>
                    <a:pt x="237" y="2103"/>
                  </a:cubicBezTo>
                  <a:cubicBezTo>
                    <a:pt x="358" y="2153"/>
                    <a:pt x="481" y="2187"/>
                    <a:pt x="608" y="2203"/>
                  </a:cubicBezTo>
                  <a:cubicBezTo>
                    <a:pt x="678" y="2213"/>
                    <a:pt x="748" y="2217"/>
                    <a:pt x="819" y="2217"/>
                  </a:cubicBezTo>
                  <a:cubicBezTo>
                    <a:pt x="1000" y="2217"/>
                    <a:pt x="1181" y="2187"/>
                    <a:pt x="1351" y="2127"/>
                  </a:cubicBezTo>
                  <a:cubicBezTo>
                    <a:pt x="1371" y="2120"/>
                    <a:pt x="1385" y="2103"/>
                    <a:pt x="1385" y="2080"/>
                  </a:cubicBezTo>
                  <a:cubicBezTo>
                    <a:pt x="1398" y="1409"/>
                    <a:pt x="1401" y="736"/>
                    <a:pt x="1395" y="65"/>
                  </a:cubicBezTo>
                  <a:cubicBezTo>
                    <a:pt x="1395" y="39"/>
                    <a:pt x="1371" y="19"/>
                    <a:pt x="1348" y="19"/>
                  </a:cubicBezTo>
                  <a:cubicBezTo>
                    <a:pt x="1171" y="6"/>
                    <a:pt x="993" y="0"/>
                    <a:pt x="8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1"/>
            <p:cNvSpPr/>
            <p:nvPr/>
          </p:nvSpPr>
          <p:spPr>
            <a:xfrm>
              <a:off x="1997439" y="2327644"/>
              <a:ext cx="72160" cy="124035"/>
            </a:xfrm>
            <a:custGeom>
              <a:rect b="b" l="l" r="r" t="t"/>
              <a:pathLst>
                <a:path extrusionOk="0" h="1767" w="1028">
                  <a:moveTo>
                    <a:pt x="542" y="1"/>
                  </a:moveTo>
                  <a:cubicBezTo>
                    <a:pt x="348" y="1"/>
                    <a:pt x="142" y="22"/>
                    <a:pt x="87" y="36"/>
                  </a:cubicBezTo>
                  <a:cubicBezTo>
                    <a:pt x="0" y="59"/>
                    <a:pt x="34" y="1283"/>
                    <a:pt x="70" y="1736"/>
                  </a:cubicBezTo>
                  <a:cubicBezTo>
                    <a:pt x="70" y="1736"/>
                    <a:pt x="654" y="1763"/>
                    <a:pt x="978" y="1766"/>
                  </a:cubicBezTo>
                  <a:cubicBezTo>
                    <a:pt x="1004" y="1290"/>
                    <a:pt x="1028" y="996"/>
                    <a:pt x="978" y="546"/>
                  </a:cubicBezTo>
                  <a:cubicBezTo>
                    <a:pt x="964" y="402"/>
                    <a:pt x="984" y="199"/>
                    <a:pt x="924" y="79"/>
                  </a:cubicBezTo>
                  <a:cubicBezTo>
                    <a:pt x="895" y="19"/>
                    <a:pt x="723" y="1"/>
                    <a:pt x="542"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1"/>
            <p:cNvSpPr/>
            <p:nvPr/>
          </p:nvSpPr>
          <p:spPr>
            <a:xfrm>
              <a:off x="1996527" y="2323993"/>
              <a:ext cx="74968" cy="130703"/>
            </a:xfrm>
            <a:custGeom>
              <a:rect b="b" l="l" r="r" t="t"/>
              <a:pathLst>
                <a:path extrusionOk="0" h="1862" w="1068">
                  <a:moveTo>
                    <a:pt x="119" y="130"/>
                  </a:moveTo>
                  <a:cubicBezTo>
                    <a:pt x="118" y="131"/>
                    <a:pt x="117" y="131"/>
                    <a:pt x="117" y="131"/>
                  </a:cubicBezTo>
                  <a:cubicBezTo>
                    <a:pt x="118" y="131"/>
                    <a:pt x="118" y="130"/>
                    <a:pt x="119" y="130"/>
                  </a:cubicBezTo>
                  <a:close/>
                  <a:moveTo>
                    <a:pt x="568" y="93"/>
                  </a:moveTo>
                  <a:cubicBezTo>
                    <a:pt x="654" y="93"/>
                    <a:pt x="741" y="101"/>
                    <a:pt x="827" y="118"/>
                  </a:cubicBezTo>
                  <a:cubicBezTo>
                    <a:pt x="867" y="128"/>
                    <a:pt x="894" y="134"/>
                    <a:pt x="904" y="161"/>
                  </a:cubicBezTo>
                  <a:cubicBezTo>
                    <a:pt x="931" y="251"/>
                    <a:pt x="944" y="344"/>
                    <a:pt x="937" y="441"/>
                  </a:cubicBezTo>
                  <a:cubicBezTo>
                    <a:pt x="944" y="665"/>
                    <a:pt x="974" y="888"/>
                    <a:pt x="974" y="1111"/>
                  </a:cubicBezTo>
                  <a:cubicBezTo>
                    <a:pt x="974" y="1332"/>
                    <a:pt x="962" y="1550"/>
                    <a:pt x="950" y="1768"/>
                  </a:cubicBezTo>
                  <a:lnTo>
                    <a:pt x="950" y="1768"/>
                  </a:lnTo>
                  <a:cubicBezTo>
                    <a:pt x="675" y="1767"/>
                    <a:pt x="401" y="1753"/>
                    <a:pt x="127" y="1740"/>
                  </a:cubicBezTo>
                  <a:lnTo>
                    <a:pt x="127" y="1740"/>
                  </a:lnTo>
                  <a:cubicBezTo>
                    <a:pt x="109" y="1493"/>
                    <a:pt x="103" y="1245"/>
                    <a:pt x="97" y="998"/>
                  </a:cubicBezTo>
                  <a:cubicBezTo>
                    <a:pt x="87" y="738"/>
                    <a:pt x="90" y="481"/>
                    <a:pt x="110" y="224"/>
                  </a:cubicBezTo>
                  <a:cubicBezTo>
                    <a:pt x="113" y="194"/>
                    <a:pt x="117" y="164"/>
                    <a:pt x="127" y="134"/>
                  </a:cubicBezTo>
                  <a:cubicBezTo>
                    <a:pt x="127" y="131"/>
                    <a:pt x="127" y="129"/>
                    <a:pt x="128" y="127"/>
                  </a:cubicBezTo>
                  <a:lnTo>
                    <a:pt x="128" y="127"/>
                  </a:lnTo>
                  <a:cubicBezTo>
                    <a:pt x="131" y="127"/>
                    <a:pt x="134" y="126"/>
                    <a:pt x="137" y="124"/>
                  </a:cubicBezTo>
                  <a:cubicBezTo>
                    <a:pt x="244" y="108"/>
                    <a:pt x="350" y="98"/>
                    <a:pt x="457" y="98"/>
                  </a:cubicBezTo>
                  <a:cubicBezTo>
                    <a:pt x="494" y="95"/>
                    <a:pt x="531" y="93"/>
                    <a:pt x="568" y="93"/>
                  </a:cubicBezTo>
                  <a:close/>
                  <a:moveTo>
                    <a:pt x="587" y="1"/>
                  </a:moveTo>
                  <a:cubicBezTo>
                    <a:pt x="457" y="1"/>
                    <a:pt x="324" y="8"/>
                    <a:pt x="194" y="24"/>
                  </a:cubicBezTo>
                  <a:cubicBezTo>
                    <a:pt x="120" y="31"/>
                    <a:pt x="57" y="31"/>
                    <a:pt x="33" y="111"/>
                  </a:cubicBezTo>
                  <a:cubicBezTo>
                    <a:pt x="13" y="201"/>
                    <a:pt x="3" y="291"/>
                    <a:pt x="7" y="384"/>
                  </a:cubicBezTo>
                  <a:cubicBezTo>
                    <a:pt x="0" y="528"/>
                    <a:pt x="0" y="675"/>
                    <a:pt x="0" y="818"/>
                  </a:cubicBezTo>
                  <a:cubicBezTo>
                    <a:pt x="3" y="1138"/>
                    <a:pt x="13" y="1465"/>
                    <a:pt x="37" y="1785"/>
                  </a:cubicBezTo>
                  <a:cubicBezTo>
                    <a:pt x="38" y="1793"/>
                    <a:pt x="40" y="1801"/>
                    <a:pt x="44" y="1807"/>
                  </a:cubicBezTo>
                  <a:lnTo>
                    <a:pt x="44" y="1807"/>
                  </a:lnTo>
                  <a:cubicBezTo>
                    <a:pt x="51" y="1820"/>
                    <a:pt x="64" y="1831"/>
                    <a:pt x="83" y="1832"/>
                  </a:cubicBezTo>
                  <a:cubicBezTo>
                    <a:pt x="387" y="1848"/>
                    <a:pt x="690" y="1862"/>
                    <a:pt x="994" y="1862"/>
                  </a:cubicBezTo>
                  <a:cubicBezTo>
                    <a:pt x="1021" y="1862"/>
                    <a:pt x="1041" y="1842"/>
                    <a:pt x="1041" y="1815"/>
                  </a:cubicBezTo>
                  <a:cubicBezTo>
                    <a:pt x="1054" y="1592"/>
                    <a:pt x="1067" y="1368"/>
                    <a:pt x="1067" y="1145"/>
                  </a:cubicBezTo>
                  <a:cubicBezTo>
                    <a:pt x="1067" y="1041"/>
                    <a:pt x="1064" y="938"/>
                    <a:pt x="1061" y="831"/>
                  </a:cubicBezTo>
                  <a:cubicBezTo>
                    <a:pt x="1054" y="725"/>
                    <a:pt x="1037" y="615"/>
                    <a:pt x="1034" y="504"/>
                  </a:cubicBezTo>
                  <a:cubicBezTo>
                    <a:pt x="1034" y="404"/>
                    <a:pt x="1027" y="304"/>
                    <a:pt x="1014" y="204"/>
                  </a:cubicBezTo>
                  <a:cubicBezTo>
                    <a:pt x="1004" y="148"/>
                    <a:pt x="984" y="88"/>
                    <a:pt x="931" y="54"/>
                  </a:cubicBezTo>
                  <a:cubicBezTo>
                    <a:pt x="834" y="1"/>
                    <a:pt x="697" y="4"/>
                    <a:pt x="5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1"/>
            <p:cNvSpPr/>
            <p:nvPr/>
          </p:nvSpPr>
          <p:spPr>
            <a:xfrm>
              <a:off x="1980803" y="2304058"/>
              <a:ext cx="101713" cy="11582"/>
            </a:xfrm>
            <a:custGeom>
              <a:rect b="b" l="l" r="r" t="t"/>
              <a:pathLst>
                <a:path extrusionOk="0" h="165" w="1449">
                  <a:moveTo>
                    <a:pt x="878" y="1"/>
                  </a:moveTo>
                  <a:cubicBezTo>
                    <a:pt x="606" y="1"/>
                    <a:pt x="335" y="26"/>
                    <a:pt x="67" y="78"/>
                  </a:cubicBezTo>
                  <a:cubicBezTo>
                    <a:pt x="44" y="78"/>
                    <a:pt x="24" y="88"/>
                    <a:pt x="14" y="105"/>
                  </a:cubicBezTo>
                  <a:cubicBezTo>
                    <a:pt x="1" y="125"/>
                    <a:pt x="7" y="165"/>
                    <a:pt x="27" y="165"/>
                  </a:cubicBezTo>
                  <a:lnTo>
                    <a:pt x="24" y="151"/>
                  </a:lnTo>
                  <a:cubicBezTo>
                    <a:pt x="174" y="149"/>
                    <a:pt x="324" y="148"/>
                    <a:pt x="475" y="148"/>
                  </a:cubicBezTo>
                  <a:cubicBezTo>
                    <a:pt x="799" y="148"/>
                    <a:pt x="1124" y="153"/>
                    <a:pt x="1448" y="165"/>
                  </a:cubicBezTo>
                  <a:lnTo>
                    <a:pt x="1425" y="35"/>
                  </a:lnTo>
                  <a:cubicBezTo>
                    <a:pt x="1243" y="12"/>
                    <a:pt x="1060" y="1"/>
                    <a:pt x="87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1"/>
            <p:cNvSpPr/>
            <p:nvPr/>
          </p:nvSpPr>
          <p:spPr>
            <a:xfrm>
              <a:off x="1977083" y="2300689"/>
              <a:ext cx="109153" cy="18251"/>
            </a:xfrm>
            <a:custGeom>
              <a:rect b="b" l="l" r="r" t="t"/>
              <a:pathLst>
                <a:path extrusionOk="0" h="260" w="1555">
                  <a:moveTo>
                    <a:pt x="905" y="94"/>
                  </a:moveTo>
                  <a:cubicBezTo>
                    <a:pt x="1081" y="94"/>
                    <a:pt x="1260" y="104"/>
                    <a:pt x="1435" y="125"/>
                  </a:cubicBezTo>
                  <a:lnTo>
                    <a:pt x="1435" y="125"/>
                  </a:lnTo>
                  <a:cubicBezTo>
                    <a:pt x="1437" y="138"/>
                    <a:pt x="1440" y="151"/>
                    <a:pt x="1442" y="164"/>
                  </a:cubicBezTo>
                  <a:lnTo>
                    <a:pt x="1442" y="164"/>
                  </a:lnTo>
                  <a:cubicBezTo>
                    <a:pt x="1110" y="153"/>
                    <a:pt x="777" y="147"/>
                    <a:pt x="444" y="147"/>
                  </a:cubicBezTo>
                  <a:cubicBezTo>
                    <a:pt x="381" y="147"/>
                    <a:pt x="317" y="147"/>
                    <a:pt x="254" y="148"/>
                  </a:cubicBezTo>
                  <a:lnTo>
                    <a:pt x="254" y="148"/>
                  </a:lnTo>
                  <a:cubicBezTo>
                    <a:pt x="306" y="139"/>
                    <a:pt x="358" y="132"/>
                    <a:pt x="410" y="126"/>
                  </a:cubicBezTo>
                  <a:cubicBezTo>
                    <a:pt x="531" y="113"/>
                    <a:pt x="647" y="103"/>
                    <a:pt x="767" y="96"/>
                  </a:cubicBezTo>
                  <a:cubicBezTo>
                    <a:pt x="813" y="95"/>
                    <a:pt x="859" y="94"/>
                    <a:pt x="905" y="94"/>
                  </a:cubicBezTo>
                  <a:close/>
                  <a:moveTo>
                    <a:pt x="929" y="0"/>
                  </a:moveTo>
                  <a:cubicBezTo>
                    <a:pt x="807" y="0"/>
                    <a:pt x="685" y="5"/>
                    <a:pt x="564" y="16"/>
                  </a:cubicBezTo>
                  <a:cubicBezTo>
                    <a:pt x="417" y="26"/>
                    <a:pt x="270" y="46"/>
                    <a:pt x="127" y="73"/>
                  </a:cubicBezTo>
                  <a:cubicBezTo>
                    <a:pt x="80" y="83"/>
                    <a:pt x="30" y="99"/>
                    <a:pt x="17" y="149"/>
                  </a:cubicBezTo>
                  <a:cubicBezTo>
                    <a:pt x="0" y="193"/>
                    <a:pt x="24" y="243"/>
                    <a:pt x="67" y="256"/>
                  </a:cubicBezTo>
                  <a:cubicBezTo>
                    <a:pt x="70" y="257"/>
                    <a:pt x="73" y="257"/>
                    <a:pt x="77" y="257"/>
                  </a:cubicBezTo>
                  <a:cubicBezTo>
                    <a:pt x="89" y="257"/>
                    <a:pt x="99" y="253"/>
                    <a:pt x="107" y="246"/>
                  </a:cubicBezTo>
                  <a:lnTo>
                    <a:pt x="107" y="246"/>
                  </a:lnTo>
                  <a:cubicBezTo>
                    <a:pt x="249" y="243"/>
                    <a:pt x="391" y="241"/>
                    <a:pt x="533" y="241"/>
                  </a:cubicBezTo>
                  <a:cubicBezTo>
                    <a:pt x="856" y="241"/>
                    <a:pt x="1179" y="248"/>
                    <a:pt x="1501" y="259"/>
                  </a:cubicBezTo>
                  <a:cubicBezTo>
                    <a:pt x="1531" y="259"/>
                    <a:pt x="1554" y="229"/>
                    <a:pt x="1548" y="199"/>
                  </a:cubicBezTo>
                  <a:lnTo>
                    <a:pt x="1521" y="69"/>
                  </a:lnTo>
                  <a:cubicBezTo>
                    <a:pt x="1514" y="49"/>
                    <a:pt x="1498" y="36"/>
                    <a:pt x="1478" y="36"/>
                  </a:cubicBezTo>
                  <a:cubicBezTo>
                    <a:pt x="1296" y="12"/>
                    <a:pt x="1112" y="0"/>
                    <a:pt x="9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1"/>
            <p:cNvSpPr/>
            <p:nvPr/>
          </p:nvSpPr>
          <p:spPr>
            <a:xfrm>
              <a:off x="2058087" y="2313464"/>
              <a:ext cx="23726" cy="21831"/>
            </a:xfrm>
            <a:custGeom>
              <a:rect b="b" l="l" r="r" t="t"/>
              <a:pathLst>
                <a:path extrusionOk="0" h="311" w="338">
                  <a:moveTo>
                    <a:pt x="269" y="0"/>
                  </a:moveTo>
                  <a:cubicBezTo>
                    <a:pt x="258" y="0"/>
                    <a:pt x="247" y="4"/>
                    <a:pt x="237" y="14"/>
                  </a:cubicBezTo>
                  <a:lnTo>
                    <a:pt x="20" y="231"/>
                  </a:lnTo>
                  <a:cubicBezTo>
                    <a:pt x="0" y="251"/>
                    <a:pt x="0" y="281"/>
                    <a:pt x="20" y="298"/>
                  </a:cubicBezTo>
                  <a:cubicBezTo>
                    <a:pt x="29" y="306"/>
                    <a:pt x="40" y="310"/>
                    <a:pt x="52" y="310"/>
                  </a:cubicBezTo>
                  <a:cubicBezTo>
                    <a:pt x="64" y="310"/>
                    <a:pt x="77" y="306"/>
                    <a:pt x="87" y="298"/>
                  </a:cubicBezTo>
                  <a:lnTo>
                    <a:pt x="304" y="81"/>
                  </a:lnTo>
                  <a:cubicBezTo>
                    <a:pt x="337" y="47"/>
                    <a:pt x="305" y="0"/>
                    <a:pt x="26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1"/>
            <p:cNvSpPr/>
            <p:nvPr/>
          </p:nvSpPr>
          <p:spPr>
            <a:xfrm>
              <a:off x="2008811" y="2336979"/>
              <a:ext cx="42749" cy="55033"/>
            </a:xfrm>
            <a:custGeom>
              <a:rect b="b" l="l" r="r" t="t"/>
              <a:pathLst>
                <a:path extrusionOk="0" h="784" w="609">
                  <a:moveTo>
                    <a:pt x="549" y="0"/>
                  </a:moveTo>
                  <a:cubicBezTo>
                    <a:pt x="543" y="0"/>
                    <a:pt x="537" y="1"/>
                    <a:pt x="532" y="3"/>
                  </a:cubicBezTo>
                  <a:lnTo>
                    <a:pt x="35" y="96"/>
                  </a:lnTo>
                  <a:cubicBezTo>
                    <a:pt x="29" y="96"/>
                    <a:pt x="22" y="99"/>
                    <a:pt x="15" y="103"/>
                  </a:cubicBezTo>
                  <a:cubicBezTo>
                    <a:pt x="15" y="103"/>
                    <a:pt x="14" y="104"/>
                    <a:pt x="12" y="104"/>
                  </a:cubicBezTo>
                  <a:lnTo>
                    <a:pt x="12" y="104"/>
                  </a:lnTo>
                  <a:cubicBezTo>
                    <a:pt x="12" y="102"/>
                    <a:pt x="12" y="101"/>
                    <a:pt x="12" y="99"/>
                  </a:cubicBezTo>
                  <a:lnTo>
                    <a:pt x="9" y="99"/>
                  </a:lnTo>
                  <a:cubicBezTo>
                    <a:pt x="10" y="95"/>
                    <a:pt x="8" y="93"/>
                    <a:pt x="6" y="93"/>
                  </a:cubicBezTo>
                  <a:cubicBezTo>
                    <a:pt x="3" y="93"/>
                    <a:pt x="0" y="96"/>
                    <a:pt x="2" y="99"/>
                  </a:cubicBezTo>
                  <a:cubicBezTo>
                    <a:pt x="2" y="102"/>
                    <a:pt x="7" y="104"/>
                    <a:pt x="11" y="104"/>
                  </a:cubicBezTo>
                  <a:cubicBezTo>
                    <a:pt x="11" y="104"/>
                    <a:pt x="12" y="104"/>
                    <a:pt x="12" y="104"/>
                  </a:cubicBezTo>
                  <a:lnTo>
                    <a:pt x="12" y="104"/>
                  </a:lnTo>
                  <a:cubicBezTo>
                    <a:pt x="42" y="329"/>
                    <a:pt x="72" y="558"/>
                    <a:pt x="102" y="783"/>
                  </a:cubicBezTo>
                  <a:lnTo>
                    <a:pt x="562" y="780"/>
                  </a:lnTo>
                  <a:cubicBezTo>
                    <a:pt x="572" y="780"/>
                    <a:pt x="585" y="776"/>
                    <a:pt x="595" y="770"/>
                  </a:cubicBezTo>
                  <a:cubicBezTo>
                    <a:pt x="599" y="760"/>
                    <a:pt x="602" y="750"/>
                    <a:pt x="602" y="740"/>
                  </a:cubicBezTo>
                  <a:cubicBezTo>
                    <a:pt x="609" y="506"/>
                    <a:pt x="605" y="276"/>
                    <a:pt x="582" y="43"/>
                  </a:cubicBezTo>
                  <a:cubicBezTo>
                    <a:pt x="582" y="29"/>
                    <a:pt x="579" y="13"/>
                    <a:pt x="569" y="3"/>
                  </a:cubicBezTo>
                  <a:cubicBezTo>
                    <a:pt x="562" y="1"/>
                    <a:pt x="555" y="0"/>
                    <a:pt x="54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1"/>
            <p:cNvSpPr/>
            <p:nvPr/>
          </p:nvSpPr>
          <p:spPr>
            <a:xfrm>
              <a:off x="2004950" y="2333610"/>
              <a:ext cx="49698" cy="61631"/>
            </a:xfrm>
            <a:custGeom>
              <a:rect b="b" l="l" r="r" t="t"/>
              <a:pathLst>
                <a:path extrusionOk="0" h="878" w="708">
                  <a:moveTo>
                    <a:pt x="588" y="97"/>
                  </a:moveTo>
                  <a:lnTo>
                    <a:pt x="590" y="124"/>
                  </a:lnTo>
                  <a:cubicBezTo>
                    <a:pt x="597" y="201"/>
                    <a:pt x="600" y="277"/>
                    <a:pt x="604" y="354"/>
                  </a:cubicBezTo>
                  <a:cubicBezTo>
                    <a:pt x="607" y="431"/>
                    <a:pt x="610" y="511"/>
                    <a:pt x="610" y="588"/>
                  </a:cubicBezTo>
                  <a:lnTo>
                    <a:pt x="610" y="698"/>
                  </a:lnTo>
                  <a:lnTo>
                    <a:pt x="610" y="758"/>
                  </a:lnTo>
                  <a:lnTo>
                    <a:pt x="610" y="781"/>
                  </a:lnTo>
                  <a:lnTo>
                    <a:pt x="201" y="781"/>
                  </a:lnTo>
                  <a:cubicBezTo>
                    <a:pt x="175" y="583"/>
                    <a:pt x="148" y="383"/>
                    <a:pt x="119" y="185"/>
                  </a:cubicBezTo>
                  <a:lnTo>
                    <a:pt x="119" y="185"/>
                  </a:lnTo>
                  <a:cubicBezTo>
                    <a:pt x="142" y="180"/>
                    <a:pt x="164" y="175"/>
                    <a:pt x="187" y="171"/>
                  </a:cubicBezTo>
                  <a:lnTo>
                    <a:pt x="414" y="131"/>
                  </a:lnTo>
                  <a:lnTo>
                    <a:pt x="534" y="107"/>
                  </a:lnTo>
                  <a:cubicBezTo>
                    <a:pt x="550" y="104"/>
                    <a:pt x="564" y="104"/>
                    <a:pt x="580" y="97"/>
                  </a:cubicBezTo>
                  <a:cubicBezTo>
                    <a:pt x="583" y="97"/>
                    <a:pt x="586" y="97"/>
                    <a:pt x="588" y="97"/>
                  </a:cubicBezTo>
                  <a:close/>
                  <a:moveTo>
                    <a:pt x="594" y="0"/>
                  </a:moveTo>
                  <a:cubicBezTo>
                    <a:pt x="557" y="0"/>
                    <a:pt x="517" y="15"/>
                    <a:pt x="487" y="21"/>
                  </a:cubicBezTo>
                  <a:lnTo>
                    <a:pt x="260" y="61"/>
                  </a:lnTo>
                  <a:lnTo>
                    <a:pt x="147" y="84"/>
                  </a:lnTo>
                  <a:cubicBezTo>
                    <a:pt x="127" y="87"/>
                    <a:pt x="107" y="91"/>
                    <a:pt x="87" y="94"/>
                  </a:cubicBezTo>
                  <a:cubicBezTo>
                    <a:pt x="82" y="94"/>
                    <a:pt x="77" y="96"/>
                    <a:pt x="72" y="97"/>
                  </a:cubicBezTo>
                  <a:lnTo>
                    <a:pt x="72" y="97"/>
                  </a:lnTo>
                  <a:cubicBezTo>
                    <a:pt x="68" y="96"/>
                    <a:pt x="64" y="95"/>
                    <a:pt x="60" y="95"/>
                  </a:cubicBezTo>
                  <a:cubicBezTo>
                    <a:pt x="56" y="95"/>
                    <a:pt x="51" y="96"/>
                    <a:pt x="47" y="97"/>
                  </a:cubicBezTo>
                  <a:cubicBezTo>
                    <a:pt x="30" y="97"/>
                    <a:pt x="17" y="107"/>
                    <a:pt x="10" y="124"/>
                  </a:cubicBezTo>
                  <a:cubicBezTo>
                    <a:pt x="0" y="141"/>
                    <a:pt x="3" y="164"/>
                    <a:pt x="17" y="181"/>
                  </a:cubicBezTo>
                  <a:cubicBezTo>
                    <a:pt x="20" y="183"/>
                    <a:pt x="22" y="186"/>
                    <a:pt x="26" y="188"/>
                  </a:cubicBezTo>
                  <a:lnTo>
                    <a:pt x="26" y="188"/>
                  </a:lnTo>
                  <a:cubicBezTo>
                    <a:pt x="54" y="402"/>
                    <a:pt x="82" y="618"/>
                    <a:pt x="110" y="831"/>
                  </a:cubicBezTo>
                  <a:cubicBezTo>
                    <a:pt x="110" y="858"/>
                    <a:pt x="134" y="878"/>
                    <a:pt x="157" y="878"/>
                  </a:cubicBezTo>
                  <a:lnTo>
                    <a:pt x="570" y="874"/>
                  </a:lnTo>
                  <a:cubicBezTo>
                    <a:pt x="575" y="874"/>
                    <a:pt x="580" y="874"/>
                    <a:pt x="585" y="874"/>
                  </a:cubicBezTo>
                  <a:cubicBezTo>
                    <a:pt x="632" y="874"/>
                    <a:pt x="685" y="872"/>
                    <a:pt x="701" y="814"/>
                  </a:cubicBezTo>
                  <a:cubicBezTo>
                    <a:pt x="704" y="788"/>
                    <a:pt x="707" y="758"/>
                    <a:pt x="704" y="728"/>
                  </a:cubicBezTo>
                  <a:lnTo>
                    <a:pt x="704" y="618"/>
                  </a:lnTo>
                  <a:cubicBezTo>
                    <a:pt x="704" y="481"/>
                    <a:pt x="701" y="344"/>
                    <a:pt x="691" y="207"/>
                  </a:cubicBezTo>
                  <a:cubicBezTo>
                    <a:pt x="687" y="174"/>
                    <a:pt x="687" y="141"/>
                    <a:pt x="684" y="107"/>
                  </a:cubicBezTo>
                  <a:cubicBezTo>
                    <a:pt x="684" y="77"/>
                    <a:pt x="674" y="51"/>
                    <a:pt x="660" y="27"/>
                  </a:cubicBezTo>
                  <a:cubicBezTo>
                    <a:pt x="643" y="7"/>
                    <a:pt x="619" y="0"/>
                    <a:pt x="59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1"/>
            <p:cNvSpPr/>
            <p:nvPr/>
          </p:nvSpPr>
          <p:spPr>
            <a:xfrm>
              <a:off x="2025587" y="2336628"/>
              <a:ext cx="14320" cy="54752"/>
            </a:xfrm>
            <a:custGeom>
              <a:rect b="b" l="l" r="r" t="t"/>
              <a:pathLst>
                <a:path extrusionOk="0" h="780" w="204">
                  <a:moveTo>
                    <a:pt x="58" y="0"/>
                  </a:moveTo>
                  <a:cubicBezTo>
                    <a:pt x="31" y="0"/>
                    <a:pt x="0" y="24"/>
                    <a:pt x="6" y="58"/>
                  </a:cubicBezTo>
                  <a:cubicBezTo>
                    <a:pt x="50" y="281"/>
                    <a:pt x="83" y="508"/>
                    <a:pt x="106" y="735"/>
                  </a:cubicBezTo>
                  <a:cubicBezTo>
                    <a:pt x="110" y="765"/>
                    <a:pt x="135" y="780"/>
                    <a:pt x="158" y="780"/>
                  </a:cubicBezTo>
                  <a:cubicBezTo>
                    <a:pt x="181" y="780"/>
                    <a:pt x="203" y="765"/>
                    <a:pt x="200" y="735"/>
                  </a:cubicBezTo>
                  <a:cubicBezTo>
                    <a:pt x="176" y="498"/>
                    <a:pt x="140" y="268"/>
                    <a:pt x="100" y="34"/>
                  </a:cubicBezTo>
                  <a:cubicBezTo>
                    <a:pt x="94" y="10"/>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1"/>
            <p:cNvSpPr/>
            <p:nvPr/>
          </p:nvSpPr>
          <p:spPr>
            <a:xfrm>
              <a:off x="2006705" y="2358669"/>
              <a:ext cx="45557" cy="8002"/>
            </a:xfrm>
            <a:custGeom>
              <a:rect b="b" l="l" r="r" t="t"/>
              <a:pathLst>
                <a:path extrusionOk="0" h="114" w="649">
                  <a:moveTo>
                    <a:pt x="62" y="0"/>
                  </a:moveTo>
                  <a:cubicBezTo>
                    <a:pt x="1" y="0"/>
                    <a:pt x="1" y="94"/>
                    <a:pt x="62" y="94"/>
                  </a:cubicBezTo>
                  <a:cubicBezTo>
                    <a:pt x="64" y="94"/>
                    <a:pt x="66" y="94"/>
                    <a:pt x="69" y="94"/>
                  </a:cubicBezTo>
                  <a:cubicBezTo>
                    <a:pt x="195" y="106"/>
                    <a:pt x="324" y="113"/>
                    <a:pt x="454" y="113"/>
                  </a:cubicBezTo>
                  <a:cubicBezTo>
                    <a:pt x="499" y="113"/>
                    <a:pt x="544" y="112"/>
                    <a:pt x="589" y="111"/>
                  </a:cubicBezTo>
                  <a:cubicBezTo>
                    <a:pt x="649" y="107"/>
                    <a:pt x="649" y="14"/>
                    <a:pt x="589" y="14"/>
                  </a:cubicBezTo>
                  <a:cubicBezTo>
                    <a:pt x="533" y="17"/>
                    <a:pt x="477" y="18"/>
                    <a:pt x="421" y="18"/>
                  </a:cubicBezTo>
                  <a:cubicBezTo>
                    <a:pt x="303" y="18"/>
                    <a:pt x="184" y="12"/>
                    <a:pt x="69" y="0"/>
                  </a:cubicBezTo>
                  <a:cubicBezTo>
                    <a:pt x="66" y="0"/>
                    <a:pt x="64" y="0"/>
                    <a:pt x="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1"/>
            <p:cNvSpPr/>
            <p:nvPr/>
          </p:nvSpPr>
          <p:spPr>
            <a:xfrm>
              <a:off x="1982699" y="2313675"/>
              <a:ext cx="23656" cy="24638"/>
            </a:xfrm>
            <a:custGeom>
              <a:rect b="b" l="l" r="r" t="t"/>
              <a:pathLst>
                <a:path extrusionOk="0" h="351" w="337">
                  <a:moveTo>
                    <a:pt x="55" y="1"/>
                  </a:moveTo>
                  <a:cubicBezTo>
                    <a:pt x="47" y="1"/>
                    <a:pt x="38" y="3"/>
                    <a:pt x="30" y="8"/>
                  </a:cubicBezTo>
                  <a:cubicBezTo>
                    <a:pt x="10" y="21"/>
                    <a:pt x="0" y="48"/>
                    <a:pt x="14" y="71"/>
                  </a:cubicBezTo>
                  <a:cubicBezTo>
                    <a:pt x="84" y="165"/>
                    <a:pt x="157" y="251"/>
                    <a:pt x="237" y="335"/>
                  </a:cubicBezTo>
                  <a:cubicBezTo>
                    <a:pt x="248" y="346"/>
                    <a:pt x="259" y="351"/>
                    <a:pt x="271" y="351"/>
                  </a:cubicBezTo>
                  <a:cubicBezTo>
                    <a:pt x="306" y="351"/>
                    <a:pt x="337" y="304"/>
                    <a:pt x="304" y="271"/>
                  </a:cubicBezTo>
                  <a:cubicBezTo>
                    <a:pt x="264" y="228"/>
                    <a:pt x="227" y="191"/>
                    <a:pt x="194" y="148"/>
                  </a:cubicBezTo>
                  <a:cubicBezTo>
                    <a:pt x="177" y="128"/>
                    <a:pt x="157" y="108"/>
                    <a:pt x="140" y="84"/>
                  </a:cubicBezTo>
                  <a:lnTo>
                    <a:pt x="117" y="54"/>
                  </a:lnTo>
                  <a:lnTo>
                    <a:pt x="110" y="44"/>
                  </a:lnTo>
                  <a:lnTo>
                    <a:pt x="97" y="24"/>
                  </a:lnTo>
                  <a:cubicBezTo>
                    <a:pt x="86" y="9"/>
                    <a:pt x="71"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1"/>
            <p:cNvSpPr/>
            <p:nvPr/>
          </p:nvSpPr>
          <p:spPr>
            <a:xfrm>
              <a:off x="1959254" y="2452730"/>
              <a:ext cx="140109" cy="26464"/>
            </a:xfrm>
            <a:custGeom>
              <a:rect b="b" l="l" r="r" t="t"/>
              <a:pathLst>
                <a:path extrusionOk="0" h="377" w="1996">
                  <a:moveTo>
                    <a:pt x="1054" y="1"/>
                  </a:moveTo>
                  <a:cubicBezTo>
                    <a:pt x="553" y="1"/>
                    <a:pt x="73" y="7"/>
                    <a:pt x="61" y="11"/>
                  </a:cubicBezTo>
                  <a:cubicBezTo>
                    <a:pt x="41" y="18"/>
                    <a:pt x="17" y="278"/>
                    <a:pt x="1" y="375"/>
                  </a:cubicBezTo>
                  <a:cubicBezTo>
                    <a:pt x="1" y="375"/>
                    <a:pt x="294" y="377"/>
                    <a:pt x="670" y="377"/>
                  </a:cubicBezTo>
                  <a:cubicBezTo>
                    <a:pt x="1107" y="377"/>
                    <a:pt x="1657" y="374"/>
                    <a:pt x="1982" y="361"/>
                  </a:cubicBezTo>
                  <a:cubicBezTo>
                    <a:pt x="1995" y="281"/>
                    <a:pt x="1915" y="91"/>
                    <a:pt x="1928" y="11"/>
                  </a:cubicBezTo>
                  <a:cubicBezTo>
                    <a:pt x="1709" y="3"/>
                    <a:pt x="1377" y="1"/>
                    <a:pt x="105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1"/>
            <p:cNvSpPr/>
            <p:nvPr/>
          </p:nvSpPr>
          <p:spPr>
            <a:xfrm>
              <a:off x="1955884" y="2449711"/>
              <a:ext cx="146708" cy="32781"/>
            </a:xfrm>
            <a:custGeom>
              <a:rect b="b" l="l" r="r" t="t"/>
              <a:pathLst>
                <a:path extrusionOk="0" h="467" w="2090">
                  <a:moveTo>
                    <a:pt x="147" y="79"/>
                  </a:moveTo>
                  <a:cubicBezTo>
                    <a:pt x="147" y="79"/>
                    <a:pt x="147" y="80"/>
                    <a:pt x="146" y="81"/>
                  </a:cubicBezTo>
                  <a:lnTo>
                    <a:pt x="146" y="81"/>
                  </a:lnTo>
                  <a:cubicBezTo>
                    <a:pt x="146" y="80"/>
                    <a:pt x="147" y="79"/>
                    <a:pt x="147" y="79"/>
                  </a:cubicBezTo>
                  <a:close/>
                  <a:moveTo>
                    <a:pt x="114" y="101"/>
                  </a:moveTo>
                  <a:cubicBezTo>
                    <a:pt x="113" y="101"/>
                    <a:pt x="112" y="101"/>
                    <a:pt x="111" y="101"/>
                  </a:cubicBezTo>
                  <a:cubicBezTo>
                    <a:pt x="110" y="101"/>
                    <a:pt x="110" y="101"/>
                    <a:pt x="109" y="101"/>
                  </a:cubicBezTo>
                  <a:close/>
                  <a:moveTo>
                    <a:pt x="1420" y="91"/>
                  </a:moveTo>
                  <a:cubicBezTo>
                    <a:pt x="1587" y="91"/>
                    <a:pt x="1758" y="94"/>
                    <a:pt x="1926" y="99"/>
                  </a:cubicBezTo>
                  <a:lnTo>
                    <a:pt x="1926" y="99"/>
                  </a:lnTo>
                  <a:cubicBezTo>
                    <a:pt x="1932" y="187"/>
                    <a:pt x="1978" y="273"/>
                    <a:pt x="1984" y="359"/>
                  </a:cubicBezTo>
                  <a:lnTo>
                    <a:pt x="1984" y="359"/>
                  </a:lnTo>
                  <a:cubicBezTo>
                    <a:pt x="1626" y="370"/>
                    <a:pt x="1268" y="373"/>
                    <a:pt x="910" y="373"/>
                  </a:cubicBezTo>
                  <a:cubicBezTo>
                    <a:pt x="683" y="373"/>
                    <a:pt x="456" y="372"/>
                    <a:pt x="229" y="371"/>
                  </a:cubicBezTo>
                  <a:lnTo>
                    <a:pt x="104" y="371"/>
                  </a:lnTo>
                  <a:cubicBezTo>
                    <a:pt x="112" y="306"/>
                    <a:pt x="119" y="242"/>
                    <a:pt x="129" y="178"/>
                  </a:cubicBezTo>
                  <a:cubicBezTo>
                    <a:pt x="132" y="152"/>
                    <a:pt x="139" y="126"/>
                    <a:pt x="144" y="101"/>
                  </a:cubicBezTo>
                  <a:lnTo>
                    <a:pt x="144" y="101"/>
                  </a:lnTo>
                  <a:cubicBezTo>
                    <a:pt x="166" y="101"/>
                    <a:pt x="188" y="100"/>
                    <a:pt x="212" y="97"/>
                  </a:cubicBezTo>
                  <a:cubicBezTo>
                    <a:pt x="266" y="97"/>
                    <a:pt x="319" y="97"/>
                    <a:pt x="372" y="94"/>
                  </a:cubicBezTo>
                  <a:cubicBezTo>
                    <a:pt x="722" y="91"/>
                    <a:pt x="1069" y="91"/>
                    <a:pt x="1420" y="91"/>
                  </a:cubicBezTo>
                  <a:close/>
                  <a:moveTo>
                    <a:pt x="1246" y="0"/>
                  </a:moveTo>
                  <a:cubicBezTo>
                    <a:pt x="1125" y="0"/>
                    <a:pt x="1004" y="1"/>
                    <a:pt x="883" y="1"/>
                  </a:cubicBezTo>
                  <a:cubicBezTo>
                    <a:pt x="712" y="1"/>
                    <a:pt x="542" y="1"/>
                    <a:pt x="372" y="4"/>
                  </a:cubicBezTo>
                  <a:cubicBezTo>
                    <a:pt x="289" y="4"/>
                    <a:pt x="202" y="4"/>
                    <a:pt x="116" y="7"/>
                  </a:cubicBezTo>
                  <a:cubicBezTo>
                    <a:pt x="59" y="14"/>
                    <a:pt x="52" y="64"/>
                    <a:pt x="42" y="114"/>
                  </a:cubicBezTo>
                  <a:cubicBezTo>
                    <a:pt x="25" y="211"/>
                    <a:pt x="19" y="308"/>
                    <a:pt x="2" y="404"/>
                  </a:cubicBezTo>
                  <a:cubicBezTo>
                    <a:pt x="0" y="421"/>
                    <a:pt x="6" y="434"/>
                    <a:pt x="15" y="444"/>
                  </a:cubicBezTo>
                  <a:lnTo>
                    <a:pt x="15" y="444"/>
                  </a:lnTo>
                  <a:cubicBezTo>
                    <a:pt x="22" y="455"/>
                    <a:pt x="33" y="462"/>
                    <a:pt x="49" y="464"/>
                  </a:cubicBezTo>
                  <a:cubicBezTo>
                    <a:pt x="296" y="466"/>
                    <a:pt x="543" y="467"/>
                    <a:pt x="791" y="467"/>
                  </a:cubicBezTo>
                  <a:cubicBezTo>
                    <a:pt x="1039" y="467"/>
                    <a:pt x="1288" y="466"/>
                    <a:pt x="1536" y="464"/>
                  </a:cubicBezTo>
                  <a:cubicBezTo>
                    <a:pt x="1703" y="464"/>
                    <a:pt x="1863" y="461"/>
                    <a:pt x="2030" y="454"/>
                  </a:cubicBezTo>
                  <a:cubicBezTo>
                    <a:pt x="2053" y="454"/>
                    <a:pt x="2073" y="434"/>
                    <a:pt x="2077" y="408"/>
                  </a:cubicBezTo>
                  <a:cubicBezTo>
                    <a:pt x="2090" y="288"/>
                    <a:pt x="2006" y="174"/>
                    <a:pt x="2020" y="57"/>
                  </a:cubicBezTo>
                  <a:cubicBezTo>
                    <a:pt x="2023" y="31"/>
                    <a:pt x="1996" y="11"/>
                    <a:pt x="1973" y="11"/>
                  </a:cubicBezTo>
                  <a:cubicBezTo>
                    <a:pt x="1731" y="2"/>
                    <a:pt x="1488" y="0"/>
                    <a:pt x="12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1"/>
            <p:cNvSpPr/>
            <p:nvPr/>
          </p:nvSpPr>
          <p:spPr>
            <a:xfrm>
              <a:off x="2004950" y="2401067"/>
              <a:ext cx="9406" cy="7090"/>
            </a:xfrm>
            <a:custGeom>
              <a:rect b="b" l="l" r="r" t="t"/>
              <a:pathLst>
                <a:path extrusionOk="0" h="101" w="134">
                  <a:moveTo>
                    <a:pt x="53" y="15"/>
                  </a:moveTo>
                  <a:cubicBezTo>
                    <a:pt x="52" y="16"/>
                    <a:pt x="52" y="16"/>
                    <a:pt x="51" y="17"/>
                  </a:cubicBezTo>
                  <a:lnTo>
                    <a:pt x="51" y="17"/>
                  </a:lnTo>
                  <a:lnTo>
                    <a:pt x="52" y="15"/>
                  </a:lnTo>
                  <a:lnTo>
                    <a:pt x="52" y="15"/>
                  </a:lnTo>
                  <a:lnTo>
                    <a:pt x="53" y="15"/>
                  </a:lnTo>
                  <a:close/>
                  <a:moveTo>
                    <a:pt x="47" y="0"/>
                  </a:moveTo>
                  <a:cubicBezTo>
                    <a:pt x="40" y="0"/>
                    <a:pt x="34" y="0"/>
                    <a:pt x="30" y="3"/>
                  </a:cubicBezTo>
                  <a:cubicBezTo>
                    <a:pt x="23" y="7"/>
                    <a:pt x="17" y="10"/>
                    <a:pt x="13" y="13"/>
                  </a:cubicBezTo>
                  <a:lnTo>
                    <a:pt x="7" y="23"/>
                  </a:lnTo>
                  <a:cubicBezTo>
                    <a:pt x="3" y="30"/>
                    <a:pt x="0" y="40"/>
                    <a:pt x="0" y="47"/>
                  </a:cubicBezTo>
                  <a:lnTo>
                    <a:pt x="0" y="60"/>
                  </a:lnTo>
                  <a:cubicBezTo>
                    <a:pt x="3" y="67"/>
                    <a:pt x="7" y="73"/>
                    <a:pt x="10" y="80"/>
                  </a:cubicBezTo>
                  <a:lnTo>
                    <a:pt x="13" y="83"/>
                  </a:lnTo>
                  <a:cubicBezTo>
                    <a:pt x="17" y="90"/>
                    <a:pt x="23" y="93"/>
                    <a:pt x="27" y="97"/>
                  </a:cubicBezTo>
                  <a:lnTo>
                    <a:pt x="30" y="97"/>
                  </a:lnTo>
                  <a:lnTo>
                    <a:pt x="44" y="100"/>
                  </a:lnTo>
                  <a:lnTo>
                    <a:pt x="70" y="100"/>
                  </a:lnTo>
                  <a:cubicBezTo>
                    <a:pt x="80" y="100"/>
                    <a:pt x="94" y="97"/>
                    <a:pt x="104" y="90"/>
                  </a:cubicBezTo>
                  <a:lnTo>
                    <a:pt x="107" y="90"/>
                  </a:lnTo>
                  <a:cubicBezTo>
                    <a:pt x="110" y="90"/>
                    <a:pt x="114" y="87"/>
                    <a:pt x="117" y="83"/>
                  </a:cubicBezTo>
                  <a:cubicBezTo>
                    <a:pt x="120" y="77"/>
                    <a:pt x="124" y="73"/>
                    <a:pt x="127" y="70"/>
                  </a:cubicBezTo>
                  <a:cubicBezTo>
                    <a:pt x="130" y="63"/>
                    <a:pt x="134" y="60"/>
                    <a:pt x="134" y="53"/>
                  </a:cubicBezTo>
                  <a:cubicBezTo>
                    <a:pt x="134" y="47"/>
                    <a:pt x="134" y="40"/>
                    <a:pt x="134" y="33"/>
                  </a:cubicBezTo>
                  <a:cubicBezTo>
                    <a:pt x="130" y="27"/>
                    <a:pt x="127" y="23"/>
                    <a:pt x="124" y="17"/>
                  </a:cubicBezTo>
                  <a:cubicBezTo>
                    <a:pt x="120" y="13"/>
                    <a:pt x="117" y="10"/>
                    <a:pt x="110" y="7"/>
                  </a:cubicBezTo>
                  <a:lnTo>
                    <a:pt x="100" y="0"/>
                  </a:lnTo>
                  <a:lnTo>
                    <a:pt x="74" y="0"/>
                  </a:lnTo>
                  <a:lnTo>
                    <a:pt x="66" y="5"/>
                  </a:lnTo>
                  <a:lnTo>
                    <a:pt x="66" y="5"/>
                  </a:lnTo>
                  <a:cubicBezTo>
                    <a:pt x="65" y="4"/>
                    <a:pt x="64" y="4"/>
                    <a:pt x="64" y="3"/>
                  </a:cubicBezTo>
                  <a:cubicBezTo>
                    <a:pt x="60" y="0"/>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1"/>
            <p:cNvSpPr/>
            <p:nvPr/>
          </p:nvSpPr>
          <p:spPr>
            <a:xfrm>
              <a:off x="1877828" y="1999556"/>
              <a:ext cx="50821" cy="60227"/>
            </a:xfrm>
            <a:custGeom>
              <a:rect b="b" l="l" r="r" t="t"/>
              <a:pathLst>
                <a:path extrusionOk="0" h="858" w="724">
                  <a:moveTo>
                    <a:pt x="587" y="1"/>
                  </a:moveTo>
                  <a:lnTo>
                    <a:pt x="37" y="27"/>
                  </a:lnTo>
                  <a:lnTo>
                    <a:pt x="0" y="54"/>
                  </a:lnTo>
                  <a:cubicBezTo>
                    <a:pt x="17" y="321"/>
                    <a:pt x="47" y="587"/>
                    <a:pt x="90" y="851"/>
                  </a:cubicBezTo>
                  <a:lnTo>
                    <a:pt x="687" y="858"/>
                  </a:lnTo>
                  <a:cubicBezTo>
                    <a:pt x="707" y="584"/>
                    <a:pt x="724" y="301"/>
                    <a:pt x="641" y="41"/>
                  </a:cubicBezTo>
                  <a:cubicBezTo>
                    <a:pt x="637" y="27"/>
                    <a:pt x="631" y="14"/>
                    <a:pt x="621" y="7"/>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1"/>
            <p:cNvSpPr/>
            <p:nvPr/>
          </p:nvSpPr>
          <p:spPr>
            <a:xfrm>
              <a:off x="1874389" y="1996327"/>
              <a:ext cx="57349" cy="66755"/>
            </a:xfrm>
            <a:custGeom>
              <a:rect b="b" l="l" r="r" t="t"/>
              <a:pathLst>
                <a:path extrusionOk="0" h="951" w="817">
                  <a:moveTo>
                    <a:pt x="646" y="96"/>
                  </a:moveTo>
                  <a:lnTo>
                    <a:pt x="646" y="96"/>
                  </a:lnTo>
                  <a:cubicBezTo>
                    <a:pt x="651" y="107"/>
                    <a:pt x="653" y="119"/>
                    <a:pt x="656" y="130"/>
                  </a:cubicBezTo>
                  <a:cubicBezTo>
                    <a:pt x="663" y="157"/>
                    <a:pt x="670" y="187"/>
                    <a:pt x="676" y="213"/>
                  </a:cubicBezTo>
                  <a:cubicBezTo>
                    <a:pt x="720" y="425"/>
                    <a:pt x="708" y="639"/>
                    <a:pt x="693" y="853"/>
                  </a:cubicBezTo>
                  <a:lnTo>
                    <a:pt x="693" y="853"/>
                  </a:lnTo>
                  <a:lnTo>
                    <a:pt x="181" y="850"/>
                  </a:lnTo>
                  <a:lnTo>
                    <a:pt x="181" y="850"/>
                  </a:lnTo>
                  <a:cubicBezTo>
                    <a:pt x="141" y="608"/>
                    <a:pt x="116" y="365"/>
                    <a:pt x="97" y="119"/>
                  </a:cubicBezTo>
                  <a:lnTo>
                    <a:pt x="97" y="119"/>
                  </a:lnTo>
                  <a:lnTo>
                    <a:pt x="453" y="103"/>
                  </a:lnTo>
                  <a:cubicBezTo>
                    <a:pt x="513" y="100"/>
                    <a:pt x="573" y="97"/>
                    <a:pt x="630" y="97"/>
                  </a:cubicBezTo>
                  <a:cubicBezTo>
                    <a:pt x="634" y="97"/>
                    <a:pt x="638" y="97"/>
                    <a:pt x="641" y="97"/>
                  </a:cubicBezTo>
                  <a:cubicBezTo>
                    <a:pt x="643" y="97"/>
                    <a:pt x="645" y="97"/>
                    <a:pt x="646" y="96"/>
                  </a:cubicBezTo>
                  <a:close/>
                  <a:moveTo>
                    <a:pt x="636" y="1"/>
                  </a:moveTo>
                  <a:cubicBezTo>
                    <a:pt x="625" y="1"/>
                    <a:pt x="614" y="2"/>
                    <a:pt x="603" y="3"/>
                  </a:cubicBezTo>
                  <a:lnTo>
                    <a:pt x="503" y="6"/>
                  </a:lnTo>
                  <a:lnTo>
                    <a:pt x="86" y="27"/>
                  </a:lnTo>
                  <a:cubicBezTo>
                    <a:pt x="65" y="28"/>
                    <a:pt x="51" y="40"/>
                    <a:pt x="45" y="55"/>
                  </a:cubicBezTo>
                  <a:lnTo>
                    <a:pt x="45" y="55"/>
                  </a:lnTo>
                  <a:cubicBezTo>
                    <a:pt x="22" y="56"/>
                    <a:pt x="1" y="71"/>
                    <a:pt x="3" y="100"/>
                  </a:cubicBezTo>
                  <a:cubicBezTo>
                    <a:pt x="23" y="370"/>
                    <a:pt x="53" y="640"/>
                    <a:pt x="93" y="910"/>
                  </a:cubicBezTo>
                  <a:cubicBezTo>
                    <a:pt x="99" y="930"/>
                    <a:pt x="116" y="944"/>
                    <a:pt x="139" y="944"/>
                  </a:cubicBezTo>
                  <a:lnTo>
                    <a:pt x="736" y="950"/>
                  </a:lnTo>
                  <a:cubicBezTo>
                    <a:pt x="763" y="947"/>
                    <a:pt x="783" y="927"/>
                    <a:pt x="783" y="904"/>
                  </a:cubicBezTo>
                  <a:cubicBezTo>
                    <a:pt x="803" y="647"/>
                    <a:pt x="816" y="387"/>
                    <a:pt x="753" y="133"/>
                  </a:cubicBezTo>
                  <a:cubicBezTo>
                    <a:pt x="743" y="90"/>
                    <a:pt x="733" y="27"/>
                    <a:pt x="680" y="6"/>
                  </a:cubicBezTo>
                  <a:cubicBezTo>
                    <a:pt x="666" y="3"/>
                    <a:pt x="651" y="1"/>
                    <a:pt x="6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1"/>
            <p:cNvSpPr/>
            <p:nvPr/>
          </p:nvSpPr>
          <p:spPr>
            <a:xfrm>
              <a:off x="1896009" y="1995976"/>
              <a:ext cx="11161" cy="62614"/>
            </a:xfrm>
            <a:custGeom>
              <a:rect b="b" l="l" r="r" t="t"/>
              <a:pathLst>
                <a:path extrusionOk="0" h="892" w="159">
                  <a:moveTo>
                    <a:pt x="60" y="1"/>
                  </a:moveTo>
                  <a:cubicBezTo>
                    <a:pt x="32" y="1"/>
                    <a:pt x="1" y="25"/>
                    <a:pt x="5" y="62"/>
                  </a:cubicBezTo>
                  <a:cubicBezTo>
                    <a:pt x="48" y="322"/>
                    <a:pt x="65" y="585"/>
                    <a:pt x="58" y="849"/>
                  </a:cubicBezTo>
                  <a:cubicBezTo>
                    <a:pt x="60" y="877"/>
                    <a:pt x="81" y="891"/>
                    <a:pt x="104" y="891"/>
                  </a:cubicBezTo>
                  <a:cubicBezTo>
                    <a:pt x="126" y="891"/>
                    <a:pt x="148" y="877"/>
                    <a:pt x="151" y="849"/>
                  </a:cubicBezTo>
                  <a:cubicBezTo>
                    <a:pt x="158" y="578"/>
                    <a:pt x="138" y="305"/>
                    <a:pt x="98" y="35"/>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1"/>
            <p:cNvSpPr/>
            <p:nvPr/>
          </p:nvSpPr>
          <p:spPr>
            <a:xfrm>
              <a:off x="1876635" y="2025036"/>
              <a:ext cx="56016" cy="8213"/>
            </a:xfrm>
            <a:custGeom>
              <a:rect b="b" l="l" r="r" t="t"/>
              <a:pathLst>
                <a:path extrusionOk="0" h="117" w="798">
                  <a:moveTo>
                    <a:pt x="57" y="1"/>
                  </a:moveTo>
                  <a:cubicBezTo>
                    <a:pt x="1" y="1"/>
                    <a:pt x="2" y="91"/>
                    <a:pt x="61" y="98"/>
                  </a:cubicBezTo>
                  <a:cubicBezTo>
                    <a:pt x="226" y="110"/>
                    <a:pt x="394" y="117"/>
                    <a:pt x="562" y="117"/>
                  </a:cubicBezTo>
                  <a:cubicBezTo>
                    <a:pt x="620" y="117"/>
                    <a:pt x="679" y="116"/>
                    <a:pt x="738" y="114"/>
                  </a:cubicBezTo>
                  <a:cubicBezTo>
                    <a:pt x="798" y="114"/>
                    <a:pt x="798" y="18"/>
                    <a:pt x="738" y="18"/>
                  </a:cubicBezTo>
                  <a:cubicBezTo>
                    <a:pt x="667" y="21"/>
                    <a:pt x="597" y="22"/>
                    <a:pt x="527" y="22"/>
                  </a:cubicBezTo>
                  <a:cubicBezTo>
                    <a:pt x="371" y="22"/>
                    <a:pt x="215" y="15"/>
                    <a:pt x="61" y="1"/>
                  </a:cubicBezTo>
                  <a:cubicBezTo>
                    <a:pt x="60" y="1"/>
                    <a:pt x="59" y="1"/>
                    <a:pt x="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1"/>
            <p:cNvSpPr/>
            <p:nvPr/>
          </p:nvSpPr>
          <p:spPr>
            <a:xfrm>
              <a:off x="1872424" y="2056905"/>
              <a:ext cx="60719" cy="14601"/>
            </a:xfrm>
            <a:custGeom>
              <a:rect b="b" l="l" r="r" t="t"/>
              <a:pathLst>
                <a:path extrusionOk="0" h="208" w="865">
                  <a:moveTo>
                    <a:pt x="344" y="1"/>
                  </a:moveTo>
                  <a:cubicBezTo>
                    <a:pt x="257" y="1"/>
                    <a:pt x="171" y="2"/>
                    <a:pt x="84" y="4"/>
                  </a:cubicBezTo>
                  <a:cubicBezTo>
                    <a:pt x="57" y="4"/>
                    <a:pt x="24" y="14"/>
                    <a:pt x="21" y="41"/>
                  </a:cubicBezTo>
                  <a:lnTo>
                    <a:pt x="1" y="51"/>
                  </a:lnTo>
                  <a:lnTo>
                    <a:pt x="17" y="134"/>
                  </a:lnTo>
                  <a:cubicBezTo>
                    <a:pt x="21" y="157"/>
                    <a:pt x="31" y="177"/>
                    <a:pt x="47" y="194"/>
                  </a:cubicBezTo>
                  <a:cubicBezTo>
                    <a:pt x="64" y="204"/>
                    <a:pt x="84" y="207"/>
                    <a:pt x="104" y="207"/>
                  </a:cubicBezTo>
                  <a:cubicBezTo>
                    <a:pt x="347" y="204"/>
                    <a:pt x="591" y="184"/>
                    <a:pt x="834" y="144"/>
                  </a:cubicBezTo>
                  <a:cubicBezTo>
                    <a:pt x="841" y="144"/>
                    <a:pt x="848" y="141"/>
                    <a:pt x="851" y="137"/>
                  </a:cubicBezTo>
                  <a:cubicBezTo>
                    <a:pt x="854" y="134"/>
                    <a:pt x="858" y="127"/>
                    <a:pt x="858" y="121"/>
                  </a:cubicBezTo>
                  <a:cubicBezTo>
                    <a:pt x="858" y="84"/>
                    <a:pt x="861" y="51"/>
                    <a:pt x="864" y="14"/>
                  </a:cubicBezTo>
                  <a:cubicBezTo>
                    <a:pt x="691" y="5"/>
                    <a:pt x="517" y="1"/>
                    <a:pt x="34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1"/>
            <p:cNvSpPr/>
            <p:nvPr/>
          </p:nvSpPr>
          <p:spPr>
            <a:xfrm>
              <a:off x="1868844" y="2053606"/>
              <a:ext cx="68019" cy="21199"/>
            </a:xfrm>
            <a:custGeom>
              <a:rect b="b" l="l" r="r" t="t"/>
              <a:pathLst>
                <a:path extrusionOk="0" h="302" w="969">
                  <a:moveTo>
                    <a:pt x="218" y="92"/>
                  </a:moveTo>
                  <a:cubicBezTo>
                    <a:pt x="241" y="92"/>
                    <a:pt x="265" y="93"/>
                    <a:pt x="288" y="94"/>
                  </a:cubicBezTo>
                  <a:lnTo>
                    <a:pt x="502" y="94"/>
                  </a:lnTo>
                  <a:cubicBezTo>
                    <a:pt x="621" y="94"/>
                    <a:pt x="744" y="97"/>
                    <a:pt x="866" y="102"/>
                  </a:cubicBezTo>
                  <a:lnTo>
                    <a:pt x="866" y="102"/>
                  </a:lnTo>
                  <a:lnTo>
                    <a:pt x="865" y="121"/>
                  </a:lnTo>
                  <a:lnTo>
                    <a:pt x="863" y="145"/>
                  </a:lnTo>
                  <a:lnTo>
                    <a:pt x="863" y="145"/>
                  </a:lnTo>
                  <a:cubicBezTo>
                    <a:pt x="860" y="146"/>
                    <a:pt x="856" y="147"/>
                    <a:pt x="852" y="148"/>
                  </a:cubicBezTo>
                  <a:lnTo>
                    <a:pt x="735" y="161"/>
                  </a:lnTo>
                  <a:cubicBezTo>
                    <a:pt x="652" y="171"/>
                    <a:pt x="565" y="181"/>
                    <a:pt x="478" y="191"/>
                  </a:cubicBezTo>
                  <a:cubicBezTo>
                    <a:pt x="395" y="198"/>
                    <a:pt x="308" y="201"/>
                    <a:pt x="225" y="204"/>
                  </a:cubicBezTo>
                  <a:cubicBezTo>
                    <a:pt x="212" y="204"/>
                    <a:pt x="189" y="207"/>
                    <a:pt x="167" y="207"/>
                  </a:cubicBezTo>
                  <a:cubicBezTo>
                    <a:pt x="149" y="207"/>
                    <a:pt x="132" y="205"/>
                    <a:pt x="125" y="198"/>
                  </a:cubicBezTo>
                  <a:cubicBezTo>
                    <a:pt x="115" y="188"/>
                    <a:pt x="115" y="161"/>
                    <a:pt x="112" y="151"/>
                  </a:cubicBezTo>
                  <a:cubicBezTo>
                    <a:pt x="109" y="141"/>
                    <a:pt x="106" y="131"/>
                    <a:pt x="104" y="121"/>
                  </a:cubicBezTo>
                  <a:lnTo>
                    <a:pt x="104" y="121"/>
                  </a:lnTo>
                  <a:cubicBezTo>
                    <a:pt x="111" y="116"/>
                    <a:pt x="116" y="108"/>
                    <a:pt x="118" y="98"/>
                  </a:cubicBezTo>
                  <a:cubicBezTo>
                    <a:pt x="151" y="94"/>
                    <a:pt x="185" y="92"/>
                    <a:pt x="218" y="92"/>
                  </a:cubicBezTo>
                  <a:close/>
                  <a:moveTo>
                    <a:pt x="172" y="1"/>
                  </a:moveTo>
                  <a:cubicBezTo>
                    <a:pt x="120" y="1"/>
                    <a:pt x="55" y="4"/>
                    <a:pt x="33" y="54"/>
                  </a:cubicBezTo>
                  <a:lnTo>
                    <a:pt x="33" y="54"/>
                  </a:lnTo>
                  <a:cubicBezTo>
                    <a:pt x="15" y="63"/>
                    <a:pt x="1" y="82"/>
                    <a:pt x="5" y="108"/>
                  </a:cubicBezTo>
                  <a:lnTo>
                    <a:pt x="5" y="111"/>
                  </a:lnTo>
                  <a:cubicBezTo>
                    <a:pt x="25" y="198"/>
                    <a:pt x="35" y="294"/>
                    <a:pt x="142" y="301"/>
                  </a:cubicBezTo>
                  <a:cubicBezTo>
                    <a:pt x="162" y="302"/>
                    <a:pt x="182" y="302"/>
                    <a:pt x="201" y="302"/>
                  </a:cubicBezTo>
                  <a:cubicBezTo>
                    <a:pt x="297" y="302"/>
                    <a:pt x="391" y="295"/>
                    <a:pt x="485" y="284"/>
                  </a:cubicBezTo>
                  <a:cubicBezTo>
                    <a:pt x="598" y="274"/>
                    <a:pt x="712" y="261"/>
                    <a:pt x="825" y="244"/>
                  </a:cubicBezTo>
                  <a:cubicBezTo>
                    <a:pt x="869" y="241"/>
                    <a:pt x="922" y="244"/>
                    <a:pt x="945" y="204"/>
                  </a:cubicBezTo>
                  <a:cubicBezTo>
                    <a:pt x="969" y="161"/>
                    <a:pt x="959" y="104"/>
                    <a:pt x="962" y="61"/>
                  </a:cubicBezTo>
                  <a:cubicBezTo>
                    <a:pt x="962" y="34"/>
                    <a:pt x="942" y="14"/>
                    <a:pt x="915"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1"/>
            <p:cNvSpPr/>
            <p:nvPr/>
          </p:nvSpPr>
          <p:spPr>
            <a:xfrm>
              <a:off x="1963957" y="1998363"/>
              <a:ext cx="49909" cy="60017"/>
            </a:xfrm>
            <a:custGeom>
              <a:rect b="b" l="l" r="r" t="t"/>
              <a:pathLst>
                <a:path extrusionOk="0" h="855" w="711">
                  <a:moveTo>
                    <a:pt x="591" y="1"/>
                  </a:moveTo>
                  <a:lnTo>
                    <a:pt x="41" y="28"/>
                  </a:lnTo>
                  <a:lnTo>
                    <a:pt x="4" y="54"/>
                  </a:lnTo>
                  <a:cubicBezTo>
                    <a:pt x="21" y="321"/>
                    <a:pt x="1" y="581"/>
                    <a:pt x="41" y="845"/>
                  </a:cubicBezTo>
                  <a:cubicBezTo>
                    <a:pt x="241" y="845"/>
                    <a:pt x="491" y="855"/>
                    <a:pt x="691" y="855"/>
                  </a:cubicBezTo>
                  <a:cubicBezTo>
                    <a:pt x="711" y="581"/>
                    <a:pt x="701" y="324"/>
                    <a:pt x="698" y="34"/>
                  </a:cubicBezTo>
                  <a:cubicBezTo>
                    <a:pt x="698" y="21"/>
                    <a:pt x="634" y="14"/>
                    <a:pt x="624" y="8"/>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1"/>
            <p:cNvSpPr/>
            <p:nvPr/>
          </p:nvSpPr>
          <p:spPr>
            <a:xfrm>
              <a:off x="1960798" y="1995204"/>
              <a:ext cx="55875" cy="66475"/>
            </a:xfrm>
            <a:custGeom>
              <a:rect b="b" l="l" r="r" t="t"/>
              <a:pathLst>
                <a:path extrusionOk="0" h="947" w="796">
                  <a:moveTo>
                    <a:pt x="592" y="92"/>
                  </a:moveTo>
                  <a:cubicBezTo>
                    <a:pt x="613" y="92"/>
                    <a:pt x="634" y="93"/>
                    <a:pt x="656" y="96"/>
                  </a:cubicBezTo>
                  <a:cubicBezTo>
                    <a:pt x="671" y="102"/>
                    <a:pt x="683" y="105"/>
                    <a:pt x="698" y="108"/>
                  </a:cubicBezTo>
                  <a:lnTo>
                    <a:pt x="698" y="108"/>
                  </a:lnTo>
                  <a:cubicBezTo>
                    <a:pt x="696" y="123"/>
                    <a:pt x="696" y="138"/>
                    <a:pt x="699" y="153"/>
                  </a:cubicBezTo>
                  <a:cubicBezTo>
                    <a:pt x="702" y="387"/>
                    <a:pt x="705" y="621"/>
                    <a:pt x="692" y="853"/>
                  </a:cubicBezTo>
                  <a:lnTo>
                    <a:pt x="692" y="853"/>
                  </a:lnTo>
                  <a:cubicBezTo>
                    <a:pt x="504" y="852"/>
                    <a:pt x="316" y="844"/>
                    <a:pt x="128" y="843"/>
                  </a:cubicBezTo>
                  <a:lnTo>
                    <a:pt x="128" y="843"/>
                  </a:lnTo>
                  <a:cubicBezTo>
                    <a:pt x="98" y="603"/>
                    <a:pt x="111" y="358"/>
                    <a:pt x="97" y="119"/>
                  </a:cubicBezTo>
                  <a:lnTo>
                    <a:pt x="97" y="119"/>
                  </a:lnTo>
                  <a:lnTo>
                    <a:pt x="489" y="99"/>
                  </a:lnTo>
                  <a:cubicBezTo>
                    <a:pt x="524" y="95"/>
                    <a:pt x="558" y="92"/>
                    <a:pt x="592" y="92"/>
                  </a:cubicBezTo>
                  <a:close/>
                  <a:moveTo>
                    <a:pt x="592" y="1"/>
                  </a:moveTo>
                  <a:cubicBezTo>
                    <a:pt x="575" y="1"/>
                    <a:pt x="557" y="1"/>
                    <a:pt x="539" y="2"/>
                  </a:cubicBezTo>
                  <a:lnTo>
                    <a:pt x="89" y="22"/>
                  </a:lnTo>
                  <a:cubicBezTo>
                    <a:pt x="67" y="24"/>
                    <a:pt x="53" y="37"/>
                    <a:pt x="47" y="54"/>
                  </a:cubicBezTo>
                  <a:lnTo>
                    <a:pt x="47" y="54"/>
                  </a:lnTo>
                  <a:cubicBezTo>
                    <a:pt x="47" y="54"/>
                    <a:pt x="47" y="54"/>
                    <a:pt x="46" y="54"/>
                  </a:cubicBezTo>
                  <a:cubicBezTo>
                    <a:pt x="23" y="54"/>
                    <a:pt x="1" y="69"/>
                    <a:pt x="2" y="99"/>
                  </a:cubicBezTo>
                  <a:cubicBezTo>
                    <a:pt x="19" y="366"/>
                    <a:pt x="2" y="636"/>
                    <a:pt x="42" y="903"/>
                  </a:cubicBezTo>
                  <a:cubicBezTo>
                    <a:pt x="49" y="923"/>
                    <a:pt x="66" y="936"/>
                    <a:pt x="89" y="936"/>
                  </a:cubicBezTo>
                  <a:cubicBezTo>
                    <a:pt x="306" y="936"/>
                    <a:pt x="522" y="946"/>
                    <a:pt x="739" y="946"/>
                  </a:cubicBezTo>
                  <a:cubicBezTo>
                    <a:pt x="763" y="946"/>
                    <a:pt x="783" y="926"/>
                    <a:pt x="786" y="900"/>
                  </a:cubicBezTo>
                  <a:cubicBezTo>
                    <a:pt x="793" y="760"/>
                    <a:pt x="796" y="619"/>
                    <a:pt x="796" y="479"/>
                  </a:cubicBezTo>
                  <a:cubicBezTo>
                    <a:pt x="796" y="413"/>
                    <a:pt x="796" y="343"/>
                    <a:pt x="793" y="276"/>
                  </a:cubicBezTo>
                  <a:lnTo>
                    <a:pt x="793" y="176"/>
                  </a:lnTo>
                  <a:cubicBezTo>
                    <a:pt x="796" y="139"/>
                    <a:pt x="796" y="103"/>
                    <a:pt x="789" y="66"/>
                  </a:cubicBezTo>
                  <a:cubicBezTo>
                    <a:pt x="779" y="22"/>
                    <a:pt x="736" y="19"/>
                    <a:pt x="699" y="12"/>
                  </a:cubicBezTo>
                  <a:cubicBezTo>
                    <a:pt x="664" y="4"/>
                    <a:pt x="628" y="1"/>
                    <a:pt x="59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1"/>
            <p:cNvSpPr/>
            <p:nvPr/>
          </p:nvSpPr>
          <p:spPr>
            <a:xfrm>
              <a:off x="1982277" y="1994783"/>
              <a:ext cx="11021" cy="62614"/>
            </a:xfrm>
            <a:custGeom>
              <a:rect b="b" l="l" r="r" t="t"/>
              <a:pathLst>
                <a:path extrusionOk="0" h="892" w="157">
                  <a:moveTo>
                    <a:pt x="58" y="0"/>
                  </a:moveTo>
                  <a:cubicBezTo>
                    <a:pt x="31" y="0"/>
                    <a:pt x="0" y="23"/>
                    <a:pt x="6" y="59"/>
                  </a:cubicBezTo>
                  <a:cubicBezTo>
                    <a:pt x="46" y="319"/>
                    <a:pt x="63" y="585"/>
                    <a:pt x="60" y="849"/>
                  </a:cubicBezTo>
                  <a:cubicBezTo>
                    <a:pt x="61" y="877"/>
                    <a:pt x="83" y="891"/>
                    <a:pt x="105" y="891"/>
                  </a:cubicBezTo>
                  <a:cubicBezTo>
                    <a:pt x="127" y="891"/>
                    <a:pt x="150" y="877"/>
                    <a:pt x="153" y="849"/>
                  </a:cubicBezTo>
                  <a:cubicBezTo>
                    <a:pt x="156" y="575"/>
                    <a:pt x="140" y="302"/>
                    <a:pt x="96"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1"/>
            <p:cNvSpPr/>
            <p:nvPr/>
          </p:nvSpPr>
          <p:spPr>
            <a:xfrm>
              <a:off x="1963044" y="2023913"/>
              <a:ext cx="56016" cy="8143"/>
            </a:xfrm>
            <a:custGeom>
              <a:rect b="b" l="l" r="r" t="t"/>
              <a:pathLst>
                <a:path extrusionOk="0" h="116" w="798">
                  <a:moveTo>
                    <a:pt x="57" y="0"/>
                  </a:moveTo>
                  <a:cubicBezTo>
                    <a:pt x="0" y="0"/>
                    <a:pt x="1" y="90"/>
                    <a:pt x="60" y="94"/>
                  </a:cubicBezTo>
                  <a:cubicBezTo>
                    <a:pt x="214" y="108"/>
                    <a:pt x="370" y="115"/>
                    <a:pt x="527" y="115"/>
                  </a:cubicBezTo>
                  <a:cubicBezTo>
                    <a:pt x="597" y="115"/>
                    <a:pt x="667" y="114"/>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1"/>
            <p:cNvSpPr/>
            <p:nvPr/>
          </p:nvSpPr>
          <p:spPr>
            <a:xfrm>
              <a:off x="1958552" y="2055922"/>
              <a:ext cx="61912" cy="15373"/>
            </a:xfrm>
            <a:custGeom>
              <a:rect b="b" l="l" r="r" t="t"/>
              <a:pathLst>
                <a:path extrusionOk="0" h="219" w="882">
                  <a:moveTo>
                    <a:pt x="283" y="0"/>
                  </a:moveTo>
                  <a:cubicBezTo>
                    <a:pt x="218" y="0"/>
                    <a:pt x="153" y="0"/>
                    <a:pt x="88" y="1"/>
                  </a:cubicBezTo>
                  <a:cubicBezTo>
                    <a:pt x="61" y="1"/>
                    <a:pt x="24" y="11"/>
                    <a:pt x="24" y="38"/>
                  </a:cubicBezTo>
                  <a:lnTo>
                    <a:pt x="1" y="48"/>
                  </a:lnTo>
                  <a:lnTo>
                    <a:pt x="21" y="131"/>
                  </a:lnTo>
                  <a:cubicBezTo>
                    <a:pt x="21" y="155"/>
                    <a:pt x="34" y="175"/>
                    <a:pt x="51" y="191"/>
                  </a:cubicBezTo>
                  <a:cubicBezTo>
                    <a:pt x="68" y="201"/>
                    <a:pt x="88" y="205"/>
                    <a:pt x="108" y="205"/>
                  </a:cubicBezTo>
                  <a:cubicBezTo>
                    <a:pt x="270" y="205"/>
                    <a:pt x="447" y="218"/>
                    <a:pt x="619" y="218"/>
                  </a:cubicBezTo>
                  <a:cubicBezTo>
                    <a:pt x="705" y="218"/>
                    <a:pt x="790" y="215"/>
                    <a:pt x="871" y="205"/>
                  </a:cubicBezTo>
                  <a:cubicBezTo>
                    <a:pt x="878" y="205"/>
                    <a:pt x="881" y="195"/>
                    <a:pt x="855" y="135"/>
                  </a:cubicBezTo>
                  <a:cubicBezTo>
                    <a:pt x="851" y="131"/>
                    <a:pt x="858" y="125"/>
                    <a:pt x="858" y="121"/>
                  </a:cubicBezTo>
                  <a:lnTo>
                    <a:pt x="868" y="11"/>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1"/>
            <p:cNvSpPr/>
            <p:nvPr/>
          </p:nvSpPr>
          <p:spPr>
            <a:xfrm>
              <a:off x="1955393" y="2052202"/>
              <a:ext cx="68581" cy="22111"/>
            </a:xfrm>
            <a:custGeom>
              <a:rect b="b" l="l" r="r" t="t"/>
              <a:pathLst>
                <a:path extrusionOk="0" h="315" w="977">
                  <a:moveTo>
                    <a:pt x="241" y="93"/>
                  </a:moveTo>
                  <a:cubicBezTo>
                    <a:pt x="258" y="93"/>
                    <a:pt x="275" y="93"/>
                    <a:pt x="293" y="94"/>
                  </a:cubicBezTo>
                  <a:lnTo>
                    <a:pt x="499" y="94"/>
                  </a:lnTo>
                  <a:cubicBezTo>
                    <a:pt x="623" y="94"/>
                    <a:pt x="744" y="99"/>
                    <a:pt x="867" y="103"/>
                  </a:cubicBezTo>
                  <a:lnTo>
                    <a:pt x="867" y="103"/>
                  </a:lnTo>
                  <a:cubicBezTo>
                    <a:pt x="866" y="115"/>
                    <a:pt x="864" y="126"/>
                    <a:pt x="863" y="138"/>
                  </a:cubicBezTo>
                  <a:cubicBezTo>
                    <a:pt x="863" y="151"/>
                    <a:pt x="860" y="161"/>
                    <a:pt x="856" y="178"/>
                  </a:cubicBezTo>
                  <a:cubicBezTo>
                    <a:pt x="856" y="189"/>
                    <a:pt x="858" y="201"/>
                    <a:pt x="862" y="212"/>
                  </a:cubicBezTo>
                  <a:lnTo>
                    <a:pt x="862" y="212"/>
                  </a:lnTo>
                  <a:cubicBezTo>
                    <a:pt x="767" y="218"/>
                    <a:pt x="672" y="221"/>
                    <a:pt x="579" y="221"/>
                  </a:cubicBezTo>
                  <a:cubicBezTo>
                    <a:pt x="479" y="221"/>
                    <a:pt x="383" y="214"/>
                    <a:pt x="286" y="211"/>
                  </a:cubicBezTo>
                  <a:cubicBezTo>
                    <a:pt x="239" y="211"/>
                    <a:pt x="193" y="211"/>
                    <a:pt x="143" y="208"/>
                  </a:cubicBezTo>
                  <a:cubicBezTo>
                    <a:pt x="117" y="203"/>
                    <a:pt x="107" y="160"/>
                    <a:pt x="102" y="124"/>
                  </a:cubicBezTo>
                  <a:lnTo>
                    <a:pt x="102" y="124"/>
                  </a:lnTo>
                  <a:cubicBezTo>
                    <a:pt x="109" y="118"/>
                    <a:pt x="114" y="110"/>
                    <a:pt x="116" y="98"/>
                  </a:cubicBezTo>
                  <a:cubicBezTo>
                    <a:pt x="158" y="95"/>
                    <a:pt x="199" y="93"/>
                    <a:pt x="241" y="93"/>
                  </a:cubicBezTo>
                  <a:close/>
                  <a:moveTo>
                    <a:pt x="169" y="1"/>
                  </a:moveTo>
                  <a:cubicBezTo>
                    <a:pt x="120" y="1"/>
                    <a:pt x="51" y="4"/>
                    <a:pt x="30" y="59"/>
                  </a:cubicBezTo>
                  <a:lnTo>
                    <a:pt x="30" y="59"/>
                  </a:lnTo>
                  <a:cubicBezTo>
                    <a:pt x="13" y="68"/>
                    <a:pt x="0" y="86"/>
                    <a:pt x="6" y="111"/>
                  </a:cubicBezTo>
                  <a:lnTo>
                    <a:pt x="2" y="114"/>
                  </a:lnTo>
                  <a:cubicBezTo>
                    <a:pt x="6" y="164"/>
                    <a:pt x="22" y="214"/>
                    <a:pt x="46" y="261"/>
                  </a:cubicBezTo>
                  <a:cubicBezTo>
                    <a:pt x="71" y="287"/>
                    <a:pt x="109" y="303"/>
                    <a:pt x="147" y="303"/>
                  </a:cubicBezTo>
                  <a:cubicBezTo>
                    <a:pt x="153" y="303"/>
                    <a:pt x="159" y="302"/>
                    <a:pt x="166" y="301"/>
                  </a:cubicBezTo>
                  <a:cubicBezTo>
                    <a:pt x="283" y="301"/>
                    <a:pt x="399" y="311"/>
                    <a:pt x="519" y="311"/>
                  </a:cubicBezTo>
                  <a:cubicBezTo>
                    <a:pt x="560" y="313"/>
                    <a:pt x="600" y="315"/>
                    <a:pt x="641" y="315"/>
                  </a:cubicBezTo>
                  <a:cubicBezTo>
                    <a:pt x="715" y="315"/>
                    <a:pt x="790" y="311"/>
                    <a:pt x="863" y="304"/>
                  </a:cubicBezTo>
                  <a:cubicBezTo>
                    <a:pt x="900" y="301"/>
                    <a:pt x="946" y="304"/>
                    <a:pt x="963" y="268"/>
                  </a:cubicBezTo>
                  <a:cubicBezTo>
                    <a:pt x="977" y="234"/>
                    <a:pt x="961" y="203"/>
                    <a:pt x="947" y="177"/>
                  </a:cubicBezTo>
                  <a:lnTo>
                    <a:pt x="947" y="177"/>
                  </a:lnTo>
                  <a:cubicBezTo>
                    <a:pt x="954" y="139"/>
                    <a:pt x="957" y="100"/>
                    <a:pt x="960" y="61"/>
                  </a:cubicBezTo>
                  <a:cubicBezTo>
                    <a:pt x="960" y="34"/>
                    <a:pt x="940" y="14"/>
                    <a:pt x="913" y="14"/>
                  </a:cubicBezTo>
                  <a:cubicBezTo>
                    <a:pt x="746" y="8"/>
                    <a:pt x="579"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1"/>
            <p:cNvSpPr/>
            <p:nvPr/>
          </p:nvSpPr>
          <p:spPr>
            <a:xfrm>
              <a:off x="2050576" y="1996818"/>
              <a:ext cx="49487" cy="60368"/>
            </a:xfrm>
            <a:custGeom>
              <a:rect b="b" l="l" r="r" t="t"/>
              <a:pathLst>
                <a:path extrusionOk="0" h="860" w="705">
                  <a:moveTo>
                    <a:pt x="635" y="0"/>
                  </a:moveTo>
                  <a:cubicBezTo>
                    <a:pt x="631" y="0"/>
                    <a:pt x="626" y="10"/>
                    <a:pt x="620" y="10"/>
                  </a:cubicBezTo>
                  <a:cubicBezTo>
                    <a:pt x="619" y="10"/>
                    <a:pt x="618" y="10"/>
                    <a:pt x="617" y="9"/>
                  </a:cubicBezTo>
                  <a:cubicBezTo>
                    <a:pt x="610" y="7"/>
                    <a:pt x="603" y="5"/>
                    <a:pt x="596" y="5"/>
                  </a:cubicBezTo>
                  <a:cubicBezTo>
                    <a:pt x="593" y="5"/>
                    <a:pt x="590" y="5"/>
                    <a:pt x="587" y="6"/>
                  </a:cubicBezTo>
                  <a:lnTo>
                    <a:pt x="37" y="30"/>
                  </a:lnTo>
                  <a:lnTo>
                    <a:pt x="0" y="60"/>
                  </a:lnTo>
                  <a:cubicBezTo>
                    <a:pt x="17" y="326"/>
                    <a:pt x="47" y="590"/>
                    <a:pt x="87" y="857"/>
                  </a:cubicBezTo>
                  <a:lnTo>
                    <a:pt x="687" y="860"/>
                  </a:lnTo>
                  <a:cubicBezTo>
                    <a:pt x="704" y="586"/>
                    <a:pt x="641" y="320"/>
                    <a:pt x="641" y="46"/>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1"/>
            <p:cNvSpPr/>
            <p:nvPr/>
          </p:nvSpPr>
          <p:spPr>
            <a:xfrm>
              <a:off x="2047067" y="1993519"/>
              <a:ext cx="55524" cy="66966"/>
            </a:xfrm>
            <a:custGeom>
              <a:rect b="b" l="l" r="r" t="t"/>
              <a:pathLst>
                <a:path extrusionOk="0" h="954" w="791">
                  <a:moveTo>
                    <a:pt x="601" y="99"/>
                  </a:moveTo>
                  <a:cubicBezTo>
                    <a:pt x="616" y="99"/>
                    <a:pt x="630" y="99"/>
                    <a:pt x="644" y="100"/>
                  </a:cubicBezTo>
                  <a:lnTo>
                    <a:pt x="644" y="100"/>
                  </a:lnTo>
                  <a:lnTo>
                    <a:pt x="644" y="143"/>
                  </a:lnTo>
                  <a:cubicBezTo>
                    <a:pt x="644" y="180"/>
                    <a:pt x="647" y="220"/>
                    <a:pt x="651" y="257"/>
                  </a:cubicBezTo>
                  <a:cubicBezTo>
                    <a:pt x="657" y="327"/>
                    <a:pt x="664" y="397"/>
                    <a:pt x="671" y="470"/>
                  </a:cubicBezTo>
                  <a:cubicBezTo>
                    <a:pt x="689" y="598"/>
                    <a:pt x="696" y="729"/>
                    <a:pt x="692" y="860"/>
                  </a:cubicBezTo>
                  <a:lnTo>
                    <a:pt x="692" y="860"/>
                  </a:lnTo>
                  <a:lnTo>
                    <a:pt x="179" y="857"/>
                  </a:lnTo>
                  <a:lnTo>
                    <a:pt x="179" y="857"/>
                  </a:lnTo>
                  <a:cubicBezTo>
                    <a:pt x="142" y="613"/>
                    <a:pt x="114" y="369"/>
                    <a:pt x="98" y="123"/>
                  </a:cubicBezTo>
                  <a:lnTo>
                    <a:pt x="98" y="123"/>
                  </a:lnTo>
                  <a:lnTo>
                    <a:pt x="471" y="107"/>
                  </a:lnTo>
                  <a:cubicBezTo>
                    <a:pt x="515" y="102"/>
                    <a:pt x="559" y="99"/>
                    <a:pt x="601" y="99"/>
                  </a:cubicBezTo>
                  <a:close/>
                  <a:moveTo>
                    <a:pt x="682" y="1"/>
                  </a:moveTo>
                  <a:cubicBezTo>
                    <a:pt x="675" y="1"/>
                    <a:pt x="667" y="3"/>
                    <a:pt x="660" y="7"/>
                  </a:cubicBezTo>
                  <a:lnTo>
                    <a:pt x="660" y="7"/>
                  </a:lnTo>
                  <a:cubicBezTo>
                    <a:pt x="655" y="6"/>
                    <a:pt x="651" y="6"/>
                    <a:pt x="647" y="6"/>
                  </a:cubicBezTo>
                  <a:cubicBezTo>
                    <a:pt x="614" y="6"/>
                    <a:pt x="574" y="10"/>
                    <a:pt x="537" y="10"/>
                  </a:cubicBezTo>
                  <a:lnTo>
                    <a:pt x="87" y="30"/>
                  </a:lnTo>
                  <a:cubicBezTo>
                    <a:pt x="65" y="31"/>
                    <a:pt x="51" y="45"/>
                    <a:pt x="45" y="62"/>
                  </a:cubicBezTo>
                  <a:lnTo>
                    <a:pt x="45" y="62"/>
                  </a:lnTo>
                  <a:cubicBezTo>
                    <a:pt x="23" y="63"/>
                    <a:pt x="2" y="78"/>
                    <a:pt x="4" y="107"/>
                  </a:cubicBezTo>
                  <a:lnTo>
                    <a:pt x="0" y="107"/>
                  </a:lnTo>
                  <a:cubicBezTo>
                    <a:pt x="20" y="377"/>
                    <a:pt x="50" y="647"/>
                    <a:pt x="94" y="914"/>
                  </a:cubicBezTo>
                  <a:cubicBezTo>
                    <a:pt x="97" y="937"/>
                    <a:pt x="117" y="950"/>
                    <a:pt x="137" y="950"/>
                  </a:cubicBezTo>
                  <a:lnTo>
                    <a:pt x="737" y="954"/>
                  </a:lnTo>
                  <a:cubicBezTo>
                    <a:pt x="761" y="954"/>
                    <a:pt x="784" y="934"/>
                    <a:pt x="784" y="907"/>
                  </a:cubicBezTo>
                  <a:cubicBezTo>
                    <a:pt x="791" y="760"/>
                    <a:pt x="784" y="613"/>
                    <a:pt x="764" y="467"/>
                  </a:cubicBezTo>
                  <a:cubicBezTo>
                    <a:pt x="758" y="393"/>
                    <a:pt x="747" y="320"/>
                    <a:pt x="744" y="247"/>
                  </a:cubicBezTo>
                  <a:cubicBezTo>
                    <a:pt x="741" y="213"/>
                    <a:pt x="737" y="177"/>
                    <a:pt x="737" y="140"/>
                  </a:cubicBezTo>
                  <a:cubicBezTo>
                    <a:pt x="737" y="110"/>
                    <a:pt x="737" y="77"/>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1"/>
            <p:cNvSpPr/>
            <p:nvPr/>
          </p:nvSpPr>
          <p:spPr>
            <a:xfrm>
              <a:off x="2068686" y="1993589"/>
              <a:ext cx="11021" cy="62614"/>
            </a:xfrm>
            <a:custGeom>
              <a:rect b="b" l="l" r="r" t="t"/>
              <a:pathLst>
                <a:path extrusionOk="0" h="892" w="157">
                  <a:moveTo>
                    <a:pt x="56" y="0"/>
                  </a:moveTo>
                  <a:cubicBezTo>
                    <a:pt x="29" y="0"/>
                    <a:pt x="0" y="23"/>
                    <a:pt x="6" y="59"/>
                  </a:cubicBezTo>
                  <a:cubicBezTo>
                    <a:pt x="46" y="319"/>
                    <a:pt x="63" y="586"/>
                    <a:pt x="56" y="849"/>
                  </a:cubicBezTo>
                  <a:cubicBezTo>
                    <a:pt x="59" y="878"/>
                    <a:pt x="82" y="892"/>
                    <a:pt x="104" y="892"/>
                  </a:cubicBezTo>
                  <a:cubicBezTo>
                    <a:pt x="126" y="892"/>
                    <a:pt x="148" y="878"/>
                    <a:pt x="149" y="849"/>
                  </a:cubicBezTo>
                  <a:cubicBezTo>
                    <a:pt x="156" y="576"/>
                    <a:pt x="139" y="302"/>
                    <a:pt x="96" y="35"/>
                  </a:cubicBezTo>
                  <a:cubicBezTo>
                    <a:pt x="92" y="11"/>
                    <a:pt x="75" y="0"/>
                    <a:pt x="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1"/>
            <p:cNvSpPr/>
            <p:nvPr/>
          </p:nvSpPr>
          <p:spPr>
            <a:xfrm>
              <a:off x="2049172" y="2022720"/>
              <a:ext cx="56226" cy="8002"/>
            </a:xfrm>
            <a:custGeom>
              <a:rect b="b" l="l" r="r" t="t"/>
              <a:pathLst>
                <a:path extrusionOk="0" h="114" w="801">
                  <a:moveTo>
                    <a:pt x="55" y="0"/>
                  </a:moveTo>
                  <a:cubicBezTo>
                    <a:pt x="1" y="0"/>
                    <a:pt x="2" y="91"/>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70" y="19"/>
                    <a:pt x="602" y="20"/>
                    <a:pt x="534" y="20"/>
                  </a:cubicBezTo>
                  <a:cubicBezTo>
                    <a:pt x="377" y="20"/>
                    <a:pt x="219" y="15"/>
                    <a:pt x="61" y="1"/>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1"/>
            <p:cNvSpPr/>
            <p:nvPr/>
          </p:nvSpPr>
          <p:spPr>
            <a:xfrm>
              <a:off x="2044961" y="2054448"/>
              <a:ext cx="65141" cy="14811"/>
            </a:xfrm>
            <a:custGeom>
              <a:rect b="b" l="l" r="r" t="t"/>
              <a:pathLst>
                <a:path extrusionOk="0" h="211" w="928">
                  <a:moveTo>
                    <a:pt x="282" y="1"/>
                  </a:moveTo>
                  <a:cubicBezTo>
                    <a:pt x="217" y="1"/>
                    <a:pt x="152" y="1"/>
                    <a:pt x="87" y="2"/>
                  </a:cubicBezTo>
                  <a:cubicBezTo>
                    <a:pt x="60" y="2"/>
                    <a:pt x="24" y="12"/>
                    <a:pt x="24" y="39"/>
                  </a:cubicBezTo>
                  <a:lnTo>
                    <a:pt x="0" y="52"/>
                  </a:lnTo>
                  <a:lnTo>
                    <a:pt x="20" y="136"/>
                  </a:lnTo>
                  <a:cubicBezTo>
                    <a:pt x="17" y="176"/>
                    <a:pt x="54" y="210"/>
                    <a:pt x="93" y="210"/>
                  </a:cubicBezTo>
                  <a:cubicBezTo>
                    <a:pt x="97" y="210"/>
                    <a:pt x="100" y="210"/>
                    <a:pt x="104" y="209"/>
                  </a:cubicBezTo>
                  <a:cubicBezTo>
                    <a:pt x="196" y="209"/>
                    <a:pt x="290" y="210"/>
                    <a:pt x="383" y="210"/>
                  </a:cubicBezTo>
                  <a:cubicBezTo>
                    <a:pt x="539" y="210"/>
                    <a:pt x="695" y="207"/>
                    <a:pt x="848" y="186"/>
                  </a:cubicBezTo>
                  <a:cubicBezTo>
                    <a:pt x="851" y="186"/>
                    <a:pt x="880" y="195"/>
                    <a:pt x="900" y="195"/>
                  </a:cubicBezTo>
                  <a:cubicBezTo>
                    <a:pt x="917" y="195"/>
                    <a:pt x="928" y="188"/>
                    <a:pt x="911" y="162"/>
                  </a:cubicBezTo>
                  <a:cubicBezTo>
                    <a:pt x="901" y="149"/>
                    <a:pt x="894" y="136"/>
                    <a:pt x="891" y="122"/>
                  </a:cubicBezTo>
                  <a:cubicBezTo>
                    <a:pt x="894" y="86"/>
                    <a:pt x="864" y="49"/>
                    <a:pt x="868" y="12"/>
                  </a:cubicBezTo>
                  <a:cubicBezTo>
                    <a:pt x="672" y="5"/>
                    <a:pt x="477" y="1"/>
                    <a:pt x="282"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1"/>
            <p:cNvSpPr/>
            <p:nvPr/>
          </p:nvSpPr>
          <p:spPr>
            <a:xfrm>
              <a:off x="2041521" y="2051289"/>
              <a:ext cx="72090" cy="21339"/>
            </a:xfrm>
            <a:custGeom>
              <a:rect b="b" l="l" r="r" t="t"/>
              <a:pathLst>
                <a:path extrusionOk="0" h="304" w="1027">
                  <a:moveTo>
                    <a:pt x="219" y="92"/>
                  </a:moveTo>
                  <a:cubicBezTo>
                    <a:pt x="243" y="92"/>
                    <a:pt x="266" y="93"/>
                    <a:pt x="290" y="94"/>
                  </a:cubicBezTo>
                  <a:lnTo>
                    <a:pt x="500" y="94"/>
                  </a:lnTo>
                  <a:cubicBezTo>
                    <a:pt x="626" y="94"/>
                    <a:pt x="750" y="99"/>
                    <a:pt x="875" y="103"/>
                  </a:cubicBezTo>
                  <a:lnTo>
                    <a:pt x="875" y="103"/>
                  </a:lnTo>
                  <a:cubicBezTo>
                    <a:pt x="877" y="110"/>
                    <a:pt x="880" y="117"/>
                    <a:pt x="883" y="124"/>
                  </a:cubicBezTo>
                  <a:cubicBezTo>
                    <a:pt x="890" y="144"/>
                    <a:pt x="890" y="163"/>
                    <a:pt x="896" y="183"/>
                  </a:cubicBezTo>
                  <a:lnTo>
                    <a:pt x="896" y="183"/>
                  </a:lnTo>
                  <a:cubicBezTo>
                    <a:pt x="892" y="183"/>
                    <a:pt x="887" y="183"/>
                    <a:pt x="883" y="184"/>
                  </a:cubicBezTo>
                  <a:cubicBezTo>
                    <a:pt x="823" y="191"/>
                    <a:pt x="763" y="197"/>
                    <a:pt x="700" y="201"/>
                  </a:cubicBezTo>
                  <a:cubicBezTo>
                    <a:pt x="633" y="205"/>
                    <a:pt x="566" y="206"/>
                    <a:pt x="498" y="206"/>
                  </a:cubicBezTo>
                  <a:cubicBezTo>
                    <a:pt x="450" y="206"/>
                    <a:pt x="401" y="205"/>
                    <a:pt x="353" y="204"/>
                  </a:cubicBezTo>
                  <a:lnTo>
                    <a:pt x="180" y="204"/>
                  </a:lnTo>
                  <a:cubicBezTo>
                    <a:pt x="172" y="204"/>
                    <a:pt x="164" y="204"/>
                    <a:pt x="157" y="204"/>
                  </a:cubicBezTo>
                  <a:cubicBezTo>
                    <a:pt x="137" y="204"/>
                    <a:pt x="121" y="201"/>
                    <a:pt x="116" y="174"/>
                  </a:cubicBezTo>
                  <a:cubicBezTo>
                    <a:pt x="111" y="154"/>
                    <a:pt x="107" y="138"/>
                    <a:pt x="104" y="122"/>
                  </a:cubicBezTo>
                  <a:lnTo>
                    <a:pt x="104" y="122"/>
                  </a:lnTo>
                  <a:cubicBezTo>
                    <a:pt x="111" y="117"/>
                    <a:pt x="117" y="109"/>
                    <a:pt x="119" y="97"/>
                  </a:cubicBezTo>
                  <a:cubicBezTo>
                    <a:pt x="153" y="93"/>
                    <a:pt x="186" y="92"/>
                    <a:pt x="219" y="92"/>
                  </a:cubicBezTo>
                  <a:close/>
                  <a:moveTo>
                    <a:pt x="153" y="1"/>
                  </a:moveTo>
                  <a:cubicBezTo>
                    <a:pt x="107" y="1"/>
                    <a:pt x="51" y="9"/>
                    <a:pt x="34" y="55"/>
                  </a:cubicBezTo>
                  <a:lnTo>
                    <a:pt x="34" y="55"/>
                  </a:lnTo>
                  <a:cubicBezTo>
                    <a:pt x="15" y="64"/>
                    <a:pt x="0" y="84"/>
                    <a:pt x="6" y="111"/>
                  </a:cubicBezTo>
                  <a:lnTo>
                    <a:pt x="6" y="107"/>
                  </a:lnTo>
                  <a:cubicBezTo>
                    <a:pt x="16" y="164"/>
                    <a:pt x="19" y="244"/>
                    <a:pt x="73" y="281"/>
                  </a:cubicBezTo>
                  <a:cubicBezTo>
                    <a:pt x="102" y="299"/>
                    <a:pt x="138" y="303"/>
                    <a:pt x="174" y="303"/>
                  </a:cubicBezTo>
                  <a:cubicBezTo>
                    <a:pt x="203" y="303"/>
                    <a:pt x="231" y="301"/>
                    <a:pt x="256" y="301"/>
                  </a:cubicBezTo>
                  <a:cubicBezTo>
                    <a:pt x="316" y="301"/>
                    <a:pt x="376" y="301"/>
                    <a:pt x="435" y="301"/>
                  </a:cubicBezTo>
                  <a:cubicBezTo>
                    <a:pt x="524" y="301"/>
                    <a:pt x="612" y="300"/>
                    <a:pt x="700" y="294"/>
                  </a:cubicBezTo>
                  <a:cubicBezTo>
                    <a:pt x="736" y="294"/>
                    <a:pt x="776" y="291"/>
                    <a:pt x="813" y="287"/>
                  </a:cubicBezTo>
                  <a:lnTo>
                    <a:pt x="863" y="281"/>
                  </a:lnTo>
                  <a:cubicBezTo>
                    <a:pt x="870" y="281"/>
                    <a:pt x="913" y="277"/>
                    <a:pt x="890" y="274"/>
                  </a:cubicBezTo>
                  <a:lnTo>
                    <a:pt x="890" y="274"/>
                  </a:lnTo>
                  <a:cubicBezTo>
                    <a:pt x="913" y="277"/>
                    <a:pt x="932" y="287"/>
                    <a:pt x="954" y="287"/>
                  </a:cubicBezTo>
                  <a:cubicBezTo>
                    <a:pt x="960" y="287"/>
                    <a:pt x="966" y="286"/>
                    <a:pt x="973" y="284"/>
                  </a:cubicBezTo>
                  <a:cubicBezTo>
                    <a:pt x="1010" y="271"/>
                    <a:pt x="1027" y="227"/>
                    <a:pt x="1007" y="194"/>
                  </a:cubicBezTo>
                  <a:cubicBezTo>
                    <a:pt x="997" y="181"/>
                    <a:pt x="990" y="167"/>
                    <a:pt x="983" y="154"/>
                  </a:cubicBezTo>
                  <a:cubicBezTo>
                    <a:pt x="973" y="124"/>
                    <a:pt x="967" y="91"/>
                    <a:pt x="963" y="57"/>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1"/>
            <p:cNvSpPr/>
            <p:nvPr/>
          </p:nvSpPr>
          <p:spPr>
            <a:xfrm>
              <a:off x="2135090" y="1996397"/>
              <a:ext cx="47592" cy="60368"/>
            </a:xfrm>
            <a:custGeom>
              <a:rect b="b" l="l" r="r" t="t"/>
              <a:pathLst>
                <a:path extrusionOk="0" h="860" w="678">
                  <a:moveTo>
                    <a:pt x="112" y="1"/>
                  </a:moveTo>
                  <a:cubicBezTo>
                    <a:pt x="105" y="1"/>
                    <a:pt x="98" y="3"/>
                    <a:pt x="90" y="5"/>
                  </a:cubicBezTo>
                  <a:cubicBezTo>
                    <a:pt x="80" y="15"/>
                    <a:pt x="0" y="22"/>
                    <a:pt x="0" y="36"/>
                  </a:cubicBezTo>
                  <a:cubicBezTo>
                    <a:pt x="24" y="399"/>
                    <a:pt x="20" y="586"/>
                    <a:pt x="47" y="859"/>
                  </a:cubicBezTo>
                  <a:lnTo>
                    <a:pt x="644" y="836"/>
                  </a:lnTo>
                  <a:cubicBezTo>
                    <a:pt x="677" y="572"/>
                    <a:pt x="657" y="316"/>
                    <a:pt x="667" y="49"/>
                  </a:cubicBezTo>
                  <a:lnTo>
                    <a:pt x="674" y="12"/>
                  </a:lnTo>
                  <a:lnTo>
                    <a:pt x="120" y="2"/>
                  </a:lnTo>
                  <a:cubicBezTo>
                    <a:pt x="118" y="1"/>
                    <a:pt x="115" y="1"/>
                    <a:pt x="112"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1"/>
            <p:cNvSpPr/>
            <p:nvPr/>
          </p:nvSpPr>
          <p:spPr>
            <a:xfrm>
              <a:off x="2131089" y="1993168"/>
              <a:ext cx="54892" cy="66826"/>
            </a:xfrm>
            <a:custGeom>
              <a:rect b="b" l="l" r="r" t="t"/>
              <a:pathLst>
                <a:path extrusionOk="0" h="952" w="782">
                  <a:moveTo>
                    <a:pt x="86" y="115"/>
                  </a:moveTo>
                  <a:cubicBezTo>
                    <a:pt x="84" y="117"/>
                    <a:pt x="82" y="118"/>
                    <a:pt x="82" y="118"/>
                  </a:cubicBezTo>
                  <a:cubicBezTo>
                    <a:pt x="81" y="118"/>
                    <a:pt x="83" y="117"/>
                    <a:pt x="86" y="115"/>
                  </a:cubicBezTo>
                  <a:close/>
                  <a:moveTo>
                    <a:pt x="216" y="92"/>
                  </a:moveTo>
                  <a:cubicBezTo>
                    <a:pt x="232" y="92"/>
                    <a:pt x="248" y="93"/>
                    <a:pt x="264" y="95"/>
                  </a:cubicBezTo>
                  <a:lnTo>
                    <a:pt x="678" y="101"/>
                  </a:lnTo>
                  <a:lnTo>
                    <a:pt x="678" y="101"/>
                  </a:lnTo>
                  <a:cubicBezTo>
                    <a:pt x="669" y="347"/>
                    <a:pt x="685" y="593"/>
                    <a:pt x="660" y="837"/>
                  </a:cubicBezTo>
                  <a:lnTo>
                    <a:pt x="660" y="837"/>
                  </a:lnTo>
                  <a:lnTo>
                    <a:pt x="146" y="857"/>
                  </a:lnTo>
                  <a:lnTo>
                    <a:pt x="146" y="857"/>
                  </a:lnTo>
                  <a:cubicBezTo>
                    <a:pt x="127" y="646"/>
                    <a:pt x="123" y="436"/>
                    <a:pt x="111" y="225"/>
                  </a:cubicBezTo>
                  <a:cubicBezTo>
                    <a:pt x="114" y="188"/>
                    <a:pt x="111" y="152"/>
                    <a:pt x="104" y="115"/>
                  </a:cubicBezTo>
                  <a:cubicBezTo>
                    <a:pt x="104" y="114"/>
                    <a:pt x="104" y="113"/>
                    <a:pt x="104" y="113"/>
                  </a:cubicBezTo>
                  <a:lnTo>
                    <a:pt x="104" y="113"/>
                  </a:lnTo>
                  <a:cubicBezTo>
                    <a:pt x="109" y="111"/>
                    <a:pt x="113" y="110"/>
                    <a:pt x="117" y="108"/>
                  </a:cubicBezTo>
                  <a:cubicBezTo>
                    <a:pt x="134" y="105"/>
                    <a:pt x="151" y="98"/>
                    <a:pt x="167" y="95"/>
                  </a:cubicBezTo>
                  <a:cubicBezTo>
                    <a:pt x="184" y="93"/>
                    <a:pt x="200" y="92"/>
                    <a:pt x="216" y="92"/>
                  </a:cubicBezTo>
                  <a:close/>
                  <a:moveTo>
                    <a:pt x="206" y="1"/>
                  </a:moveTo>
                  <a:cubicBezTo>
                    <a:pt x="164" y="1"/>
                    <a:pt x="122" y="8"/>
                    <a:pt x="81" y="21"/>
                  </a:cubicBezTo>
                  <a:cubicBezTo>
                    <a:pt x="61" y="21"/>
                    <a:pt x="41" y="31"/>
                    <a:pt x="24" y="45"/>
                  </a:cubicBezTo>
                  <a:cubicBezTo>
                    <a:pt x="1" y="72"/>
                    <a:pt x="11" y="108"/>
                    <a:pt x="14" y="138"/>
                  </a:cubicBezTo>
                  <a:cubicBezTo>
                    <a:pt x="31" y="395"/>
                    <a:pt x="34" y="648"/>
                    <a:pt x="57" y="902"/>
                  </a:cubicBezTo>
                  <a:cubicBezTo>
                    <a:pt x="57" y="929"/>
                    <a:pt x="77" y="949"/>
                    <a:pt x="104" y="952"/>
                  </a:cubicBezTo>
                  <a:lnTo>
                    <a:pt x="701" y="929"/>
                  </a:lnTo>
                  <a:cubicBezTo>
                    <a:pt x="728" y="929"/>
                    <a:pt x="748" y="909"/>
                    <a:pt x="748" y="882"/>
                  </a:cubicBezTo>
                  <a:cubicBezTo>
                    <a:pt x="781" y="618"/>
                    <a:pt x="761" y="355"/>
                    <a:pt x="771" y="92"/>
                  </a:cubicBezTo>
                  <a:cubicBezTo>
                    <a:pt x="771" y="86"/>
                    <a:pt x="770" y="81"/>
                    <a:pt x="769" y="77"/>
                  </a:cubicBezTo>
                  <a:lnTo>
                    <a:pt x="769" y="77"/>
                  </a:lnTo>
                  <a:cubicBezTo>
                    <a:pt x="781" y="51"/>
                    <a:pt x="769" y="13"/>
                    <a:pt x="731" y="8"/>
                  </a:cubicBezTo>
                  <a:lnTo>
                    <a:pt x="231" y="1"/>
                  </a:lnTo>
                  <a:cubicBezTo>
                    <a:pt x="223" y="1"/>
                    <a:pt x="214" y="1"/>
                    <a:pt x="2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1"/>
            <p:cNvSpPr/>
            <p:nvPr/>
          </p:nvSpPr>
          <p:spPr>
            <a:xfrm>
              <a:off x="2154955" y="1995485"/>
              <a:ext cx="9547" cy="59736"/>
            </a:xfrm>
            <a:custGeom>
              <a:rect b="b" l="l" r="r" t="t"/>
              <a:pathLst>
                <a:path extrusionOk="0" h="851" w="136">
                  <a:moveTo>
                    <a:pt x="46" y="0"/>
                  </a:moveTo>
                  <a:cubicBezTo>
                    <a:pt x="23" y="0"/>
                    <a:pt x="1" y="15"/>
                    <a:pt x="4" y="45"/>
                  </a:cubicBezTo>
                  <a:cubicBezTo>
                    <a:pt x="28" y="299"/>
                    <a:pt x="28" y="552"/>
                    <a:pt x="41" y="806"/>
                  </a:cubicBezTo>
                  <a:cubicBezTo>
                    <a:pt x="43" y="836"/>
                    <a:pt x="67" y="851"/>
                    <a:pt x="90" y="851"/>
                  </a:cubicBezTo>
                  <a:cubicBezTo>
                    <a:pt x="113" y="851"/>
                    <a:pt x="136" y="836"/>
                    <a:pt x="134" y="806"/>
                  </a:cubicBezTo>
                  <a:cubicBezTo>
                    <a:pt x="121" y="552"/>
                    <a:pt x="124" y="29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1"/>
            <p:cNvSpPr/>
            <p:nvPr/>
          </p:nvSpPr>
          <p:spPr>
            <a:xfrm>
              <a:off x="2131370" y="2020825"/>
              <a:ext cx="54822" cy="9266"/>
            </a:xfrm>
            <a:custGeom>
              <a:rect b="b" l="l" r="r" t="t"/>
              <a:pathLst>
                <a:path extrusionOk="0" h="132" w="781">
                  <a:moveTo>
                    <a:pt x="734" y="1"/>
                  </a:moveTo>
                  <a:cubicBezTo>
                    <a:pt x="507" y="28"/>
                    <a:pt x="280" y="38"/>
                    <a:pt x="57" y="38"/>
                  </a:cubicBezTo>
                  <a:cubicBezTo>
                    <a:pt x="0" y="41"/>
                    <a:pt x="0" y="124"/>
                    <a:pt x="57" y="131"/>
                  </a:cubicBezTo>
                  <a:cubicBezTo>
                    <a:pt x="280" y="131"/>
                    <a:pt x="507" y="121"/>
                    <a:pt x="734" y="94"/>
                  </a:cubicBezTo>
                  <a:cubicBezTo>
                    <a:pt x="757" y="94"/>
                    <a:pt x="777" y="74"/>
                    <a:pt x="780" y="48"/>
                  </a:cubicBezTo>
                  <a:cubicBezTo>
                    <a:pt x="780" y="21"/>
                    <a:pt x="757"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1"/>
            <p:cNvSpPr/>
            <p:nvPr/>
          </p:nvSpPr>
          <p:spPr>
            <a:xfrm>
              <a:off x="2131370" y="2052693"/>
              <a:ext cx="60929" cy="17057"/>
            </a:xfrm>
            <a:custGeom>
              <a:rect b="b" l="l" r="r" t="t"/>
              <a:pathLst>
                <a:path extrusionOk="0" h="243" w="868">
                  <a:moveTo>
                    <a:pt x="780" y="1"/>
                  </a:moveTo>
                  <a:cubicBezTo>
                    <a:pt x="520" y="4"/>
                    <a:pt x="260" y="14"/>
                    <a:pt x="0" y="34"/>
                  </a:cubicBezTo>
                  <a:cubicBezTo>
                    <a:pt x="3" y="71"/>
                    <a:pt x="10" y="104"/>
                    <a:pt x="13" y="141"/>
                  </a:cubicBezTo>
                  <a:cubicBezTo>
                    <a:pt x="13" y="147"/>
                    <a:pt x="13" y="151"/>
                    <a:pt x="17" y="157"/>
                  </a:cubicBezTo>
                  <a:cubicBezTo>
                    <a:pt x="23" y="161"/>
                    <a:pt x="10" y="234"/>
                    <a:pt x="17" y="234"/>
                  </a:cubicBezTo>
                  <a:cubicBezTo>
                    <a:pt x="69" y="240"/>
                    <a:pt x="122" y="242"/>
                    <a:pt x="176" y="242"/>
                  </a:cubicBezTo>
                  <a:cubicBezTo>
                    <a:pt x="371" y="242"/>
                    <a:pt x="574" y="212"/>
                    <a:pt x="767" y="204"/>
                  </a:cubicBezTo>
                  <a:cubicBezTo>
                    <a:pt x="771" y="205"/>
                    <a:pt x="774" y="205"/>
                    <a:pt x="777" y="205"/>
                  </a:cubicBezTo>
                  <a:cubicBezTo>
                    <a:pt x="793" y="205"/>
                    <a:pt x="807" y="199"/>
                    <a:pt x="824" y="191"/>
                  </a:cubicBezTo>
                  <a:cubicBezTo>
                    <a:pt x="837" y="174"/>
                    <a:pt x="847" y="154"/>
                    <a:pt x="850" y="131"/>
                  </a:cubicBezTo>
                  <a:cubicBezTo>
                    <a:pt x="854" y="101"/>
                    <a:pt x="860" y="74"/>
                    <a:pt x="867" y="47"/>
                  </a:cubicBezTo>
                  <a:lnTo>
                    <a:pt x="844" y="37"/>
                  </a:lnTo>
                  <a:cubicBezTo>
                    <a:pt x="844" y="7"/>
                    <a:pt x="807" y="1"/>
                    <a:pt x="780"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1"/>
            <p:cNvSpPr/>
            <p:nvPr/>
          </p:nvSpPr>
          <p:spPr>
            <a:xfrm>
              <a:off x="2127579" y="2049604"/>
              <a:ext cx="67949" cy="23515"/>
            </a:xfrm>
            <a:custGeom>
              <a:rect b="b" l="l" r="r" t="t"/>
              <a:pathLst>
                <a:path extrusionOk="0" h="335" w="968">
                  <a:moveTo>
                    <a:pt x="758" y="92"/>
                  </a:moveTo>
                  <a:cubicBezTo>
                    <a:pt x="788" y="92"/>
                    <a:pt x="818" y="93"/>
                    <a:pt x="848" y="95"/>
                  </a:cubicBezTo>
                  <a:cubicBezTo>
                    <a:pt x="851" y="107"/>
                    <a:pt x="857" y="115"/>
                    <a:pt x="866" y="121"/>
                  </a:cubicBezTo>
                  <a:lnTo>
                    <a:pt x="866" y="121"/>
                  </a:lnTo>
                  <a:lnTo>
                    <a:pt x="861" y="145"/>
                  </a:lnTo>
                  <a:cubicBezTo>
                    <a:pt x="861" y="161"/>
                    <a:pt x="858" y="175"/>
                    <a:pt x="851" y="188"/>
                  </a:cubicBezTo>
                  <a:cubicBezTo>
                    <a:pt x="841" y="203"/>
                    <a:pt x="816" y="206"/>
                    <a:pt x="793" y="206"/>
                  </a:cubicBezTo>
                  <a:cubicBezTo>
                    <a:pt x="780" y="206"/>
                    <a:pt x="767" y="205"/>
                    <a:pt x="758" y="205"/>
                  </a:cubicBezTo>
                  <a:cubicBezTo>
                    <a:pt x="681" y="211"/>
                    <a:pt x="608" y="218"/>
                    <a:pt x="531" y="225"/>
                  </a:cubicBezTo>
                  <a:cubicBezTo>
                    <a:pt x="442" y="234"/>
                    <a:pt x="352" y="240"/>
                    <a:pt x="262" y="240"/>
                  </a:cubicBezTo>
                  <a:cubicBezTo>
                    <a:pt x="213" y="240"/>
                    <a:pt x="164" y="238"/>
                    <a:pt x="115" y="235"/>
                  </a:cubicBezTo>
                  <a:lnTo>
                    <a:pt x="115" y="235"/>
                  </a:lnTo>
                  <a:cubicBezTo>
                    <a:pt x="117" y="223"/>
                    <a:pt x="117" y="214"/>
                    <a:pt x="114" y="205"/>
                  </a:cubicBezTo>
                  <a:cubicBezTo>
                    <a:pt x="114" y="188"/>
                    <a:pt x="111" y="175"/>
                    <a:pt x="107" y="161"/>
                  </a:cubicBezTo>
                  <a:cubicBezTo>
                    <a:pt x="104" y="148"/>
                    <a:pt x="103" y="135"/>
                    <a:pt x="101" y="121"/>
                  </a:cubicBezTo>
                  <a:lnTo>
                    <a:pt x="101" y="121"/>
                  </a:lnTo>
                  <a:cubicBezTo>
                    <a:pt x="224" y="113"/>
                    <a:pt x="344" y="107"/>
                    <a:pt x="464" y="101"/>
                  </a:cubicBezTo>
                  <a:lnTo>
                    <a:pt x="668" y="95"/>
                  </a:lnTo>
                  <a:cubicBezTo>
                    <a:pt x="698" y="93"/>
                    <a:pt x="728" y="92"/>
                    <a:pt x="758" y="92"/>
                  </a:cubicBezTo>
                  <a:close/>
                  <a:moveTo>
                    <a:pt x="113" y="263"/>
                  </a:moveTo>
                  <a:lnTo>
                    <a:pt x="113" y="263"/>
                  </a:lnTo>
                  <a:cubicBezTo>
                    <a:pt x="116" y="268"/>
                    <a:pt x="115" y="270"/>
                    <a:pt x="115" y="270"/>
                  </a:cubicBezTo>
                  <a:cubicBezTo>
                    <a:pt x="114" y="270"/>
                    <a:pt x="112" y="267"/>
                    <a:pt x="113" y="263"/>
                  </a:cubicBezTo>
                  <a:close/>
                  <a:moveTo>
                    <a:pt x="821" y="0"/>
                  </a:moveTo>
                  <a:cubicBezTo>
                    <a:pt x="812" y="0"/>
                    <a:pt x="803" y="1"/>
                    <a:pt x="794" y="1"/>
                  </a:cubicBezTo>
                  <a:cubicBezTo>
                    <a:pt x="711" y="1"/>
                    <a:pt x="631" y="1"/>
                    <a:pt x="551" y="5"/>
                  </a:cubicBezTo>
                  <a:cubicBezTo>
                    <a:pt x="384" y="11"/>
                    <a:pt x="217" y="18"/>
                    <a:pt x="51" y="31"/>
                  </a:cubicBezTo>
                  <a:cubicBezTo>
                    <a:pt x="27" y="31"/>
                    <a:pt x="1" y="51"/>
                    <a:pt x="4" y="78"/>
                  </a:cubicBezTo>
                  <a:cubicBezTo>
                    <a:pt x="7" y="105"/>
                    <a:pt x="11" y="141"/>
                    <a:pt x="14" y="171"/>
                  </a:cubicBezTo>
                  <a:cubicBezTo>
                    <a:pt x="14" y="181"/>
                    <a:pt x="17" y="195"/>
                    <a:pt x="17" y="208"/>
                  </a:cubicBezTo>
                  <a:cubicBezTo>
                    <a:pt x="19" y="213"/>
                    <a:pt x="20" y="216"/>
                    <a:pt x="21" y="218"/>
                  </a:cubicBezTo>
                  <a:lnTo>
                    <a:pt x="21" y="218"/>
                  </a:lnTo>
                  <a:cubicBezTo>
                    <a:pt x="20" y="247"/>
                    <a:pt x="8" y="286"/>
                    <a:pt x="31" y="311"/>
                  </a:cubicBezTo>
                  <a:cubicBezTo>
                    <a:pt x="51" y="325"/>
                    <a:pt x="74" y="331"/>
                    <a:pt x="97" y="331"/>
                  </a:cubicBezTo>
                  <a:cubicBezTo>
                    <a:pt x="127" y="331"/>
                    <a:pt x="161" y="335"/>
                    <a:pt x="191" y="335"/>
                  </a:cubicBezTo>
                  <a:cubicBezTo>
                    <a:pt x="254" y="335"/>
                    <a:pt x="321" y="335"/>
                    <a:pt x="384" y="328"/>
                  </a:cubicBezTo>
                  <a:cubicBezTo>
                    <a:pt x="514" y="321"/>
                    <a:pt x="641" y="305"/>
                    <a:pt x="771" y="298"/>
                  </a:cubicBezTo>
                  <a:cubicBezTo>
                    <a:pt x="778" y="298"/>
                    <a:pt x="786" y="298"/>
                    <a:pt x="793" y="298"/>
                  </a:cubicBezTo>
                  <a:cubicBezTo>
                    <a:pt x="835" y="298"/>
                    <a:pt x="880" y="296"/>
                    <a:pt x="911" y="265"/>
                  </a:cubicBezTo>
                  <a:cubicBezTo>
                    <a:pt x="948" y="228"/>
                    <a:pt x="951" y="155"/>
                    <a:pt x="961" y="105"/>
                  </a:cubicBezTo>
                  <a:cubicBezTo>
                    <a:pt x="967" y="78"/>
                    <a:pt x="952" y="58"/>
                    <a:pt x="932" y="50"/>
                  </a:cubicBezTo>
                  <a:lnTo>
                    <a:pt x="932" y="50"/>
                  </a:lnTo>
                  <a:cubicBezTo>
                    <a:pt x="914" y="9"/>
                    <a:pt x="866" y="0"/>
                    <a:pt x="8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1"/>
            <p:cNvSpPr/>
            <p:nvPr/>
          </p:nvSpPr>
          <p:spPr>
            <a:xfrm>
              <a:off x="1879232" y="2099021"/>
              <a:ext cx="50821" cy="60227"/>
            </a:xfrm>
            <a:custGeom>
              <a:rect b="b" l="l" r="r" t="t"/>
              <a:pathLst>
                <a:path extrusionOk="0" h="858" w="724">
                  <a:moveTo>
                    <a:pt x="587" y="1"/>
                  </a:moveTo>
                  <a:lnTo>
                    <a:pt x="37" y="28"/>
                  </a:lnTo>
                  <a:lnTo>
                    <a:pt x="0" y="54"/>
                  </a:lnTo>
                  <a:cubicBezTo>
                    <a:pt x="17" y="321"/>
                    <a:pt x="47" y="588"/>
                    <a:pt x="90" y="851"/>
                  </a:cubicBezTo>
                  <a:lnTo>
                    <a:pt x="687" y="858"/>
                  </a:lnTo>
                  <a:cubicBezTo>
                    <a:pt x="707" y="585"/>
                    <a:pt x="724" y="301"/>
                    <a:pt x="641" y="41"/>
                  </a:cubicBezTo>
                  <a:cubicBezTo>
                    <a:pt x="637" y="28"/>
                    <a:pt x="631" y="14"/>
                    <a:pt x="621" y="8"/>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1"/>
            <p:cNvSpPr/>
            <p:nvPr/>
          </p:nvSpPr>
          <p:spPr>
            <a:xfrm>
              <a:off x="1875793" y="2095862"/>
              <a:ext cx="57349" cy="66475"/>
            </a:xfrm>
            <a:custGeom>
              <a:rect b="b" l="l" r="r" t="t"/>
              <a:pathLst>
                <a:path extrusionOk="0" h="947" w="817">
                  <a:moveTo>
                    <a:pt x="646" y="96"/>
                  </a:moveTo>
                  <a:cubicBezTo>
                    <a:pt x="651" y="107"/>
                    <a:pt x="653" y="118"/>
                    <a:pt x="656" y="129"/>
                  </a:cubicBezTo>
                  <a:cubicBezTo>
                    <a:pt x="663" y="156"/>
                    <a:pt x="670" y="186"/>
                    <a:pt x="676" y="213"/>
                  </a:cubicBezTo>
                  <a:cubicBezTo>
                    <a:pt x="720" y="424"/>
                    <a:pt x="708" y="638"/>
                    <a:pt x="693" y="853"/>
                  </a:cubicBezTo>
                  <a:lnTo>
                    <a:pt x="693" y="853"/>
                  </a:lnTo>
                  <a:lnTo>
                    <a:pt x="181" y="850"/>
                  </a:lnTo>
                  <a:lnTo>
                    <a:pt x="181" y="850"/>
                  </a:lnTo>
                  <a:cubicBezTo>
                    <a:pt x="141" y="607"/>
                    <a:pt x="116" y="364"/>
                    <a:pt x="97" y="119"/>
                  </a:cubicBezTo>
                  <a:lnTo>
                    <a:pt x="97" y="119"/>
                  </a:lnTo>
                  <a:lnTo>
                    <a:pt x="456" y="103"/>
                  </a:lnTo>
                  <a:cubicBezTo>
                    <a:pt x="513" y="99"/>
                    <a:pt x="573" y="96"/>
                    <a:pt x="630" y="96"/>
                  </a:cubicBezTo>
                  <a:cubicBezTo>
                    <a:pt x="634" y="96"/>
                    <a:pt x="638" y="96"/>
                    <a:pt x="641" y="96"/>
                  </a:cubicBezTo>
                  <a:cubicBezTo>
                    <a:pt x="643" y="96"/>
                    <a:pt x="645" y="96"/>
                    <a:pt x="646" y="96"/>
                  </a:cubicBezTo>
                  <a:close/>
                  <a:moveTo>
                    <a:pt x="636" y="0"/>
                  </a:moveTo>
                  <a:cubicBezTo>
                    <a:pt x="625" y="0"/>
                    <a:pt x="614" y="1"/>
                    <a:pt x="603" y="3"/>
                  </a:cubicBezTo>
                  <a:lnTo>
                    <a:pt x="503" y="6"/>
                  </a:lnTo>
                  <a:lnTo>
                    <a:pt x="86" y="26"/>
                  </a:lnTo>
                  <a:cubicBezTo>
                    <a:pt x="64" y="26"/>
                    <a:pt x="51" y="38"/>
                    <a:pt x="44" y="54"/>
                  </a:cubicBezTo>
                  <a:lnTo>
                    <a:pt x="44" y="54"/>
                  </a:lnTo>
                  <a:cubicBezTo>
                    <a:pt x="22" y="55"/>
                    <a:pt x="1" y="70"/>
                    <a:pt x="3" y="99"/>
                  </a:cubicBezTo>
                  <a:cubicBezTo>
                    <a:pt x="23" y="369"/>
                    <a:pt x="53" y="640"/>
                    <a:pt x="93" y="910"/>
                  </a:cubicBezTo>
                  <a:cubicBezTo>
                    <a:pt x="99" y="930"/>
                    <a:pt x="116" y="943"/>
                    <a:pt x="139" y="943"/>
                  </a:cubicBezTo>
                  <a:lnTo>
                    <a:pt x="736" y="946"/>
                  </a:lnTo>
                  <a:cubicBezTo>
                    <a:pt x="763" y="946"/>
                    <a:pt x="783" y="926"/>
                    <a:pt x="783" y="903"/>
                  </a:cubicBezTo>
                  <a:cubicBezTo>
                    <a:pt x="803" y="646"/>
                    <a:pt x="816" y="383"/>
                    <a:pt x="753" y="133"/>
                  </a:cubicBezTo>
                  <a:cubicBezTo>
                    <a:pt x="743" y="89"/>
                    <a:pt x="733" y="26"/>
                    <a:pt x="680" y="6"/>
                  </a:cubicBezTo>
                  <a:cubicBezTo>
                    <a:pt x="666" y="2"/>
                    <a:pt x="651" y="0"/>
                    <a:pt x="63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1"/>
            <p:cNvSpPr/>
            <p:nvPr/>
          </p:nvSpPr>
          <p:spPr>
            <a:xfrm>
              <a:off x="1897413" y="2095511"/>
              <a:ext cx="11161" cy="62544"/>
            </a:xfrm>
            <a:custGeom>
              <a:rect b="b" l="l" r="r" t="t"/>
              <a:pathLst>
                <a:path extrusionOk="0" h="891" w="159">
                  <a:moveTo>
                    <a:pt x="60" y="0"/>
                  </a:moveTo>
                  <a:cubicBezTo>
                    <a:pt x="32" y="0"/>
                    <a:pt x="1" y="25"/>
                    <a:pt x="5" y="61"/>
                  </a:cubicBezTo>
                  <a:cubicBezTo>
                    <a:pt x="48" y="321"/>
                    <a:pt x="65" y="585"/>
                    <a:pt x="58" y="848"/>
                  </a:cubicBezTo>
                  <a:cubicBezTo>
                    <a:pt x="60" y="876"/>
                    <a:pt x="81" y="890"/>
                    <a:pt x="104" y="890"/>
                  </a:cubicBezTo>
                  <a:cubicBezTo>
                    <a:pt x="126" y="890"/>
                    <a:pt x="148" y="876"/>
                    <a:pt x="151" y="848"/>
                  </a:cubicBezTo>
                  <a:cubicBezTo>
                    <a:pt x="158" y="575"/>
                    <a:pt x="138" y="304"/>
                    <a:pt x="98" y="34"/>
                  </a:cubicBezTo>
                  <a:cubicBezTo>
                    <a:pt x="94" y="11"/>
                    <a:pt x="78" y="0"/>
                    <a:pt x="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1"/>
            <p:cNvSpPr/>
            <p:nvPr/>
          </p:nvSpPr>
          <p:spPr>
            <a:xfrm>
              <a:off x="1878039" y="2124572"/>
              <a:ext cx="56016" cy="8213"/>
            </a:xfrm>
            <a:custGeom>
              <a:rect b="b" l="l" r="r" t="t"/>
              <a:pathLst>
                <a:path extrusionOk="0" h="117" w="798">
                  <a:moveTo>
                    <a:pt x="58" y="0"/>
                  </a:moveTo>
                  <a:cubicBezTo>
                    <a:pt x="1" y="0"/>
                    <a:pt x="2" y="91"/>
                    <a:pt x="61" y="94"/>
                  </a:cubicBezTo>
                  <a:cubicBezTo>
                    <a:pt x="228" y="109"/>
                    <a:pt x="398" y="116"/>
                    <a:pt x="568" y="116"/>
                  </a:cubicBezTo>
                  <a:cubicBezTo>
                    <a:pt x="624" y="116"/>
                    <a:pt x="681" y="115"/>
                    <a:pt x="738" y="114"/>
                  </a:cubicBezTo>
                  <a:cubicBezTo>
                    <a:pt x="798" y="110"/>
                    <a:pt x="798" y="17"/>
                    <a:pt x="738" y="17"/>
                  </a:cubicBezTo>
                  <a:cubicBezTo>
                    <a:pt x="667" y="20"/>
                    <a:pt x="597" y="22"/>
                    <a:pt x="527" y="22"/>
                  </a:cubicBezTo>
                  <a:cubicBezTo>
                    <a:pt x="371" y="22"/>
                    <a:pt x="215" y="14"/>
                    <a:pt x="61" y="0"/>
                  </a:cubicBezTo>
                  <a:cubicBezTo>
                    <a:pt x="60" y="0"/>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1"/>
            <p:cNvSpPr/>
            <p:nvPr/>
          </p:nvSpPr>
          <p:spPr>
            <a:xfrm>
              <a:off x="1873827" y="2156300"/>
              <a:ext cx="60719" cy="14530"/>
            </a:xfrm>
            <a:custGeom>
              <a:rect b="b" l="l" r="r" t="t"/>
              <a:pathLst>
                <a:path extrusionOk="0" h="207" w="865">
                  <a:moveTo>
                    <a:pt x="279" y="1"/>
                  </a:moveTo>
                  <a:cubicBezTo>
                    <a:pt x="214" y="1"/>
                    <a:pt x="149" y="1"/>
                    <a:pt x="84" y="2"/>
                  </a:cubicBezTo>
                  <a:cubicBezTo>
                    <a:pt x="57" y="2"/>
                    <a:pt x="24" y="12"/>
                    <a:pt x="21" y="39"/>
                  </a:cubicBezTo>
                  <a:lnTo>
                    <a:pt x="1" y="52"/>
                  </a:lnTo>
                  <a:cubicBezTo>
                    <a:pt x="4" y="79"/>
                    <a:pt x="11" y="105"/>
                    <a:pt x="17" y="135"/>
                  </a:cubicBezTo>
                  <a:cubicBezTo>
                    <a:pt x="21" y="155"/>
                    <a:pt x="31" y="179"/>
                    <a:pt x="47" y="195"/>
                  </a:cubicBezTo>
                  <a:cubicBezTo>
                    <a:pt x="61" y="201"/>
                    <a:pt x="77" y="206"/>
                    <a:pt x="93" y="206"/>
                  </a:cubicBezTo>
                  <a:cubicBezTo>
                    <a:pt x="97" y="206"/>
                    <a:pt x="100" y="206"/>
                    <a:pt x="104" y="205"/>
                  </a:cubicBezTo>
                  <a:cubicBezTo>
                    <a:pt x="347" y="202"/>
                    <a:pt x="591" y="182"/>
                    <a:pt x="834" y="145"/>
                  </a:cubicBezTo>
                  <a:cubicBezTo>
                    <a:pt x="841" y="142"/>
                    <a:pt x="848" y="142"/>
                    <a:pt x="851" y="139"/>
                  </a:cubicBezTo>
                  <a:cubicBezTo>
                    <a:pt x="854" y="132"/>
                    <a:pt x="858" y="129"/>
                    <a:pt x="858" y="122"/>
                  </a:cubicBezTo>
                  <a:lnTo>
                    <a:pt x="864" y="12"/>
                  </a:lnTo>
                  <a:cubicBezTo>
                    <a:pt x="669" y="4"/>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1"/>
            <p:cNvSpPr/>
            <p:nvPr/>
          </p:nvSpPr>
          <p:spPr>
            <a:xfrm>
              <a:off x="1870388" y="2152860"/>
              <a:ext cx="67879" cy="21480"/>
            </a:xfrm>
            <a:custGeom>
              <a:rect b="b" l="l" r="r" t="t"/>
              <a:pathLst>
                <a:path extrusionOk="0" h="306" w="967">
                  <a:moveTo>
                    <a:pt x="237" y="93"/>
                  </a:moveTo>
                  <a:cubicBezTo>
                    <a:pt x="253" y="93"/>
                    <a:pt x="270" y="93"/>
                    <a:pt x="286" y="94"/>
                  </a:cubicBezTo>
                  <a:lnTo>
                    <a:pt x="500" y="94"/>
                  </a:lnTo>
                  <a:cubicBezTo>
                    <a:pt x="620" y="94"/>
                    <a:pt x="742" y="99"/>
                    <a:pt x="865" y="103"/>
                  </a:cubicBezTo>
                  <a:lnTo>
                    <a:pt x="865" y="103"/>
                  </a:lnTo>
                  <a:lnTo>
                    <a:pt x="863" y="121"/>
                  </a:lnTo>
                  <a:lnTo>
                    <a:pt x="861" y="145"/>
                  </a:lnTo>
                  <a:lnTo>
                    <a:pt x="861" y="145"/>
                  </a:lnTo>
                  <a:cubicBezTo>
                    <a:pt x="858" y="146"/>
                    <a:pt x="854" y="147"/>
                    <a:pt x="850" y="148"/>
                  </a:cubicBezTo>
                  <a:lnTo>
                    <a:pt x="733" y="164"/>
                  </a:lnTo>
                  <a:cubicBezTo>
                    <a:pt x="650" y="174"/>
                    <a:pt x="563" y="184"/>
                    <a:pt x="476" y="191"/>
                  </a:cubicBezTo>
                  <a:cubicBezTo>
                    <a:pt x="393" y="198"/>
                    <a:pt x="306" y="204"/>
                    <a:pt x="223" y="204"/>
                  </a:cubicBezTo>
                  <a:cubicBezTo>
                    <a:pt x="209" y="204"/>
                    <a:pt x="180" y="209"/>
                    <a:pt x="157" y="209"/>
                  </a:cubicBezTo>
                  <a:cubicBezTo>
                    <a:pt x="142" y="209"/>
                    <a:pt x="129" y="207"/>
                    <a:pt x="123" y="201"/>
                  </a:cubicBezTo>
                  <a:cubicBezTo>
                    <a:pt x="113" y="191"/>
                    <a:pt x="113" y="161"/>
                    <a:pt x="110" y="151"/>
                  </a:cubicBezTo>
                  <a:cubicBezTo>
                    <a:pt x="108" y="141"/>
                    <a:pt x="106" y="131"/>
                    <a:pt x="104" y="121"/>
                  </a:cubicBezTo>
                  <a:lnTo>
                    <a:pt x="104" y="121"/>
                  </a:lnTo>
                  <a:cubicBezTo>
                    <a:pt x="109" y="116"/>
                    <a:pt x="114" y="108"/>
                    <a:pt x="116" y="98"/>
                  </a:cubicBezTo>
                  <a:cubicBezTo>
                    <a:pt x="156" y="95"/>
                    <a:pt x="196" y="93"/>
                    <a:pt x="237" y="93"/>
                  </a:cubicBezTo>
                  <a:close/>
                  <a:moveTo>
                    <a:pt x="170" y="1"/>
                  </a:moveTo>
                  <a:cubicBezTo>
                    <a:pt x="118" y="1"/>
                    <a:pt x="54" y="6"/>
                    <a:pt x="32" y="56"/>
                  </a:cubicBezTo>
                  <a:lnTo>
                    <a:pt x="32" y="56"/>
                  </a:lnTo>
                  <a:cubicBezTo>
                    <a:pt x="14" y="66"/>
                    <a:pt x="0" y="85"/>
                    <a:pt x="6" y="111"/>
                  </a:cubicBezTo>
                  <a:lnTo>
                    <a:pt x="3" y="114"/>
                  </a:lnTo>
                  <a:cubicBezTo>
                    <a:pt x="23" y="201"/>
                    <a:pt x="33" y="298"/>
                    <a:pt x="140" y="304"/>
                  </a:cubicBezTo>
                  <a:cubicBezTo>
                    <a:pt x="160" y="305"/>
                    <a:pt x="180" y="305"/>
                    <a:pt x="199" y="305"/>
                  </a:cubicBezTo>
                  <a:cubicBezTo>
                    <a:pt x="295" y="305"/>
                    <a:pt x="389" y="299"/>
                    <a:pt x="483" y="288"/>
                  </a:cubicBezTo>
                  <a:cubicBezTo>
                    <a:pt x="596" y="278"/>
                    <a:pt x="710" y="264"/>
                    <a:pt x="823" y="248"/>
                  </a:cubicBezTo>
                  <a:cubicBezTo>
                    <a:pt x="867" y="241"/>
                    <a:pt x="920" y="248"/>
                    <a:pt x="943" y="204"/>
                  </a:cubicBezTo>
                  <a:cubicBezTo>
                    <a:pt x="967" y="164"/>
                    <a:pt x="957" y="104"/>
                    <a:pt x="960" y="61"/>
                  </a:cubicBezTo>
                  <a:cubicBezTo>
                    <a:pt x="960" y="34"/>
                    <a:pt x="940" y="14"/>
                    <a:pt x="913" y="14"/>
                  </a:cubicBezTo>
                  <a:cubicBezTo>
                    <a:pt x="747" y="8"/>
                    <a:pt x="580" y="4"/>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1"/>
            <p:cNvSpPr/>
            <p:nvPr/>
          </p:nvSpPr>
          <p:spPr>
            <a:xfrm>
              <a:off x="1965361" y="2097898"/>
              <a:ext cx="49909" cy="60227"/>
            </a:xfrm>
            <a:custGeom>
              <a:rect b="b" l="l" r="r" t="t"/>
              <a:pathLst>
                <a:path extrusionOk="0" h="858" w="711">
                  <a:moveTo>
                    <a:pt x="591" y="0"/>
                  </a:moveTo>
                  <a:lnTo>
                    <a:pt x="41" y="27"/>
                  </a:lnTo>
                  <a:lnTo>
                    <a:pt x="4" y="54"/>
                  </a:lnTo>
                  <a:cubicBezTo>
                    <a:pt x="21" y="320"/>
                    <a:pt x="1" y="581"/>
                    <a:pt x="41" y="844"/>
                  </a:cubicBezTo>
                  <a:cubicBezTo>
                    <a:pt x="241" y="844"/>
                    <a:pt x="491" y="854"/>
                    <a:pt x="691" y="857"/>
                  </a:cubicBezTo>
                  <a:cubicBezTo>
                    <a:pt x="711" y="584"/>
                    <a:pt x="701" y="324"/>
                    <a:pt x="698" y="34"/>
                  </a:cubicBezTo>
                  <a:cubicBezTo>
                    <a:pt x="698" y="20"/>
                    <a:pt x="634" y="14"/>
                    <a:pt x="624" y="7"/>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1"/>
            <p:cNvSpPr/>
            <p:nvPr/>
          </p:nvSpPr>
          <p:spPr>
            <a:xfrm>
              <a:off x="1962202" y="2094669"/>
              <a:ext cx="55875" cy="66475"/>
            </a:xfrm>
            <a:custGeom>
              <a:rect b="b" l="l" r="r" t="t"/>
              <a:pathLst>
                <a:path extrusionOk="0" h="947" w="796">
                  <a:moveTo>
                    <a:pt x="591" y="93"/>
                  </a:moveTo>
                  <a:cubicBezTo>
                    <a:pt x="613" y="93"/>
                    <a:pt x="634" y="94"/>
                    <a:pt x="656" y="96"/>
                  </a:cubicBezTo>
                  <a:cubicBezTo>
                    <a:pt x="667" y="99"/>
                    <a:pt x="681" y="104"/>
                    <a:pt x="695" y="108"/>
                  </a:cubicBezTo>
                  <a:lnTo>
                    <a:pt x="695" y="108"/>
                  </a:lnTo>
                  <a:cubicBezTo>
                    <a:pt x="693" y="123"/>
                    <a:pt x="693" y="138"/>
                    <a:pt x="696" y="153"/>
                  </a:cubicBezTo>
                  <a:cubicBezTo>
                    <a:pt x="699" y="387"/>
                    <a:pt x="705" y="622"/>
                    <a:pt x="692" y="853"/>
                  </a:cubicBezTo>
                  <a:lnTo>
                    <a:pt x="692" y="853"/>
                  </a:lnTo>
                  <a:cubicBezTo>
                    <a:pt x="504" y="852"/>
                    <a:pt x="316" y="844"/>
                    <a:pt x="127" y="843"/>
                  </a:cubicBezTo>
                  <a:lnTo>
                    <a:pt x="127" y="843"/>
                  </a:lnTo>
                  <a:cubicBezTo>
                    <a:pt x="95" y="604"/>
                    <a:pt x="111" y="359"/>
                    <a:pt x="97" y="119"/>
                  </a:cubicBezTo>
                  <a:lnTo>
                    <a:pt x="97" y="119"/>
                  </a:lnTo>
                  <a:lnTo>
                    <a:pt x="489" y="100"/>
                  </a:lnTo>
                  <a:cubicBezTo>
                    <a:pt x="522" y="95"/>
                    <a:pt x="556" y="93"/>
                    <a:pt x="591" y="93"/>
                  </a:cubicBezTo>
                  <a:close/>
                  <a:moveTo>
                    <a:pt x="598" y="1"/>
                  </a:moveTo>
                  <a:cubicBezTo>
                    <a:pt x="578" y="1"/>
                    <a:pt x="559" y="2"/>
                    <a:pt x="539" y="3"/>
                  </a:cubicBezTo>
                  <a:lnTo>
                    <a:pt x="86" y="23"/>
                  </a:lnTo>
                  <a:cubicBezTo>
                    <a:pt x="63" y="24"/>
                    <a:pt x="49" y="38"/>
                    <a:pt x="43" y="55"/>
                  </a:cubicBezTo>
                  <a:lnTo>
                    <a:pt x="43" y="55"/>
                  </a:lnTo>
                  <a:cubicBezTo>
                    <a:pt x="21" y="56"/>
                    <a:pt x="1" y="71"/>
                    <a:pt x="2" y="100"/>
                  </a:cubicBezTo>
                  <a:cubicBezTo>
                    <a:pt x="19" y="366"/>
                    <a:pt x="2" y="637"/>
                    <a:pt x="42" y="903"/>
                  </a:cubicBezTo>
                  <a:cubicBezTo>
                    <a:pt x="46" y="923"/>
                    <a:pt x="66" y="937"/>
                    <a:pt x="86" y="937"/>
                  </a:cubicBezTo>
                  <a:cubicBezTo>
                    <a:pt x="302" y="937"/>
                    <a:pt x="519" y="947"/>
                    <a:pt x="736" y="947"/>
                  </a:cubicBezTo>
                  <a:cubicBezTo>
                    <a:pt x="763" y="947"/>
                    <a:pt x="783" y="927"/>
                    <a:pt x="783" y="900"/>
                  </a:cubicBezTo>
                  <a:cubicBezTo>
                    <a:pt x="793" y="760"/>
                    <a:pt x="796" y="620"/>
                    <a:pt x="793" y="480"/>
                  </a:cubicBezTo>
                  <a:cubicBezTo>
                    <a:pt x="793" y="413"/>
                    <a:pt x="793" y="343"/>
                    <a:pt x="793" y="276"/>
                  </a:cubicBezTo>
                  <a:lnTo>
                    <a:pt x="793" y="176"/>
                  </a:lnTo>
                  <a:cubicBezTo>
                    <a:pt x="796" y="140"/>
                    <a:pt x="796" y="103"/>
                    <a:pt x="789" y="66"/>
                  </a:cubicBezTo>
                  <a:cubicBezTo>
                    <a:pt x="776" y="23"/>
                    <a:pt x="733" y="20"/>
                    <a:pt x="699" y="10"/>
                  </a:cubicBezTo>
                  <a:cubicBezTo>
                    <a:pt x="665" y="3"/>
                    <a:pt x="632" y="1"/>
                    <a:pt x="5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1"/>
            <p:cNvSpPr/>
            <p:nvPr/>
          </p:nvSpPr>
          <p:spPr>
            <a:xfrm>
              <a:off x="1983681" y="2094248"/>
              <a:ext cx="11021" cy="62614"/>
            </a:xfrm>
            <a:custGeom>
              <a:rect b="b" l="l" r="r" t="t"/>
              <a:pathLst>
                <a:path extrusionOk="0" h="892" w="157">
                  <a:moveTo>
                    <a:pt x="58" y="1"/>
                  </a:moveTo>
                  <a:cubicBezTo>
                    <a:pt x="31" y="1"/>
                    <a:pt x="0" y="23"/>
                    <a:pt x="6" y="59"/>
                  </a:cubicBezTo>
                  <a:cubicBezTo>
                    <a:pt x="46" y="319"/>
                    <a:pt x="63" y="582"/>
                    <a:pt x="60" y="849"/>
                  </a:cubicBezTo>
                  <a:cubicBezTo>
                    <a:pt x="61" y="878"/>
                    <a:pt x="83" y="892"/>
                    <a:pt x="105" y="892"/>
                  </a:cubicBezTo>
                  <a:cubicBezTo>
                    <a:pt x="127" y="892"/>
                    <a:pt x="150" y="878"/>
                    <a:pt x="153" y="849"/>
                  </a:cubicBezTo>
                  <a:cubicBezTo>
                    <a:pt x="156" y="576"/>
                    <a:pt x="140" y="302"/>
                    <a:pt x="96" y="36"/>
                  </a:cubicBezTo>
                  <a:cubicBezTo>
                    <a:pt x="94" y="11"/>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1"/>
            <p:cNvSpPr/>
            <p:nvPr/>
          </p:nvSpPr>
          <p:spPr>
            <a:xfrm>
              <a:off x="1964448" y="2123379"/>
              <a:ext cx="56016" cy="8143"/>
            </a:xfrm>
            <a:custGeom>
              <a:rect b="b" l="l" r="r" t="t"/>
              <a:pathLst>
                <a:path extrusionOk="0" h="116" w="798">
                  <a:moveTo>
                    <a:pt x="54" y="0"/>
                  </a:moveTo>
                  <a:cubicBezTo>
                    <a:pt x="0" y="0"/>
                    <a:pt x="2" y="91"/>
                    <a:pt x="60" y="94"/>
                  </a:cubicBezTo>
                  <a:cubicBezTo>
                    <a:pt x="214" y="108"/>
                    <a:pt x="370" y="115"/>
                    <a:pt x="527" y="115"/>
                  </a:cubicBezTo>
                  <a:cubicBezTo>
                    <a:pt x="597" y="115"/>
                    <a:pt x="667" y="114"/>
                    <a:pt x="737" y="111"/>
                  </a:cubicBezTo>
                  <a:cubicBezTo>
                    <a:pt x="797" y="111"/>
                    <a:pt x="797" y="17"/>
                    <a:pt x="737" y="17"/>
                  </a:cubicBezTo>
                  <a:cubicBezTo>
                    <a:pt x="667" y="21"/>
                    <a:pt x="597" y="22"/>
                    <a:pt x="527" y="22"/>
                  </a:cubicBezTo>
                  <a:cubicBezTo>
                    <a:pt x="370" y="22"/>
                    <a:pt x="214"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1"/>
            <p:cNvSpPr/>
            <p:nvPr/>
          </p:nvSpPr>
          <p:spPr>
            <a:xfrm>
              <a:off x="1959956" y="2155387"/>
              <a:ext cx="61912" cy="15373"/>
            </a:xfrm>
            <a:custGeom>
              <a:rect b="b" l="l" r="r" t="t"/>
              <a:pathLst>
                <a:path extrusionOk="0" h="219" w="882">
                  <a:moveTo>
                    <a:pt x="283" y="0"/>
                  </a:moveTo>
                  <a:cubicBezTo>
                    <a:pt x="218" y="0"/>
                    <a:pt x="153" y="1"/>
                    <a:pt x="88" y="2"/>
                  </a:cubicBezTo>
                  <a:cubicBezTo>
                    <a:pt x="61" y="2"/>
                    <a:pt x="24" y="12"/>
                    <a:pt x="24" y="38"/>
                  </a:cubicBezTo>
                  <a:lnTo>
                    <a:pt x="1" y="48"/>
                  </a:lnTo>
                  <a:lnTo>
                    <a:pt x="21" y="132"/>
                  </a:lnTo>
                  <a:cubicBezTo>
                    <a:pt x="21" y="155"/>
                    <a:pt x="34" y="175"/>
                    <a:pt x="51" y="192"/>
                  </a:cubicBezTo>
                  <a:cubicBezTo>
                    <a:pt x="68" y="202"/>
                    <a:pt x="88" y="205"/>
                    <a:pt x="108" y="205"/>
                  </a:cubicBezTo>
                  <a:cubicBezTo>
                    <a:pt x="270" y="205"/>
                    <a:pt x="447" y="218"/>
                    <a:pt x="619" y="218"/>
                  </a:cubicBezTo>
                  <a:cubicBezTo>
                    <a:pt x="705" y="218"/>
                    <a:pt x="790" y="215"/>
                    <a:pt x="871" y="205"/>
                  </a:cubicBezTo>
                  <a:cubicBezTo>
                    <a:pt x="878" y="205"/>
                    <a:pt x="881" y="192"/>
                    <a:pt x="855" y="135"/>
                  </a:cubicBezTo>
                  <a:cubicBezTo>
                    <a:pt x="851" y="132"/>
                    <a:pt x="858" y="125"/>
                    <a:pt x="858" y="122"/>
                  </a:cubicBezTo>
                  <a:lnTo>
                    <a:pt x="868" y="12"/>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1"/>
            <p:cNvSpPr/>
            <p:nvPr/>
          </p:nvSpPr>
          <p:spPr>
            <a:xfrm>
              <a:off x="1956516" y="2151737"/>
              <a:ext cx="68651" cy="22182"/>
            </a:xfrm>
            <a:custGeom>
              <a:rect b="b" l="l" r="r" t="t"/>
              <a:pathLst>
                <a:path extrusionOk="0" h="316" w="978">
                  <a:moveTo>
                    <a:pt x="218" y="91"/>
                  </a:moveTo>
                  <a:cubicBezTo>
                    <a:pt x="242" y="91"/>
                    <a:pt x="266" y="92"/>
                    <a:pt x="290" y="94"/>
                  </a:cubicBezTo>
                  <a:lnTo>
                    <a:pt x="500" y="94"/>
                  </a:lnTo>
                  <a:cubicBezTo>
                    <a:pt x="621" y="94"/>
                    <a:pt x="744" y="99"/>
                    <a:pt x="868" y="102"/>
                  </a:cubicBezTo>
                  <a:lnTo>
                    <a:pt x="868" y="102"/>
                  </a:lnTo>
                  <a:cubicBezTo>
                    <a:pt x="866" y="113"/>
                    <a:pt x="865" y="124"/>
                    <a:pt x="864" y="134"/>
                  </a:cubicBezTo>
                  <a:cubicBezTo>
                    <a:pt x="864" y="150"/>
                    <a:pt x="857" y="160"/>
                    <a:pt x="857" y="177"/>
                  </a:cubicBezTo>
                  <a:cubicBezTo>
                    <a:pt x="857" y="189"/>
                    <a:pt x="859" y="200"/>
                    <a:pt x="863" y="211"/>
                  </a:cubicBezTo>
                  <a:lnTo>
                    <a:pt x="863" y="211"/>
                  </a:lnTo>
                  <a:cubicBezTo>
                    <a:pt x="796" y="216"/>
                    <a:pt x="727" y="218"/>
                    <a:pt x="657" y="218"/>
                  </a:cubicBezTo>
                  <a:cubicBezTo>
                    <a:pt x="630" y="218"/>
                    <a:pt x="604" y="218"/>
                    <a:pt x="577" y="217"/>
                  </a:cubicBezTo>
                  <a:cubicBezTo>
                    <a:pt x="480" y="217"/>
                    <a:pt x="383" y="210"/>
                    <a:pt x="287" y="207"/>
                  </a:cubicBezTo>
                  <a:cubicBezTo>
                    <a:pt x="266" y="208"/>
                    <a:pt x="246" y="209"/>
                    <a:pt x="226" y="209"/>
                  </a:cubicBezTo>
                  <a:cubicBezTo>
                    <a:pt x="198" y="209"/>
                    <a:pt x="171" y="208"/>
                    <a:pt x="143" y="204"/>
                  </a:cubicBezTo>
                  <a:cubicBezTo>
                    <a:pt x="115" y="201"/>
                    <a:pt x="107" y="159"/>
                    <a:pt x="102" y="123"/>
                  </a:cubicBezTo>
                  <a:lnTo>
                    <a:pt x="102" y="123"/>
                  </a:lnTo>
                  <a:cubicBezTo>
                    <a:pt x="109" y="118"/>
                    <a:pt x="115" y="109"/>
                    <a:pt x="117" y="97"/>
                  </a:cubicBezTo>
                  <a:cubicBezTo>
                    <a:pt x="150" y="93"/>
                    <a:pt x="184" y="91"/>
                    <a:pt x="218" y="91"/>
                  </a:cubicBezTo>
                  <a:close/>
                  <a:moveTo>
                    <a:pt x="170" y="0"/>
                  </a:moveTo>
                  <a:cubicBezTo>
                    <a:pt x="118" y="0"/>
                    <a:pt x="53" y="3"/>
                    <a:pt x="32" y="56"/>
                  </a:cubicBezTo>
                  <a:lnTo>
                    <a:pt x="32" y="56"/>
                  </a:lnTo>
                  <a:cubicBezTo>
                    <a:pt x="14" y="65"/>
                    <a:pt x="1" y="85"/>
                    <a:pt x="6" y="110"/>
                  </a:cubicBezTo>
                  <a:lnTo>
                    <a:pt x="6" y="114"/>
                  </a:lnTo>
                  <a:cubicBezTo>
                    <a:pt x="10" y="164"/>
                    <a:pt x="23" y="214"/>
                    <a:pt x="46" y="260"/>
                  </a:cubicBezTo>
                  <a:cubicBezTo>
                    <a:pt x="75" y="286"/>
                    <a:pt x="111" y="302"/>
                    <a:pt x="147" y="302"/>
                  </a:cubicBezTo>
                  <a:cubicBezTo>
                    <a:pt x="154" y="302"/>
                    <a:pt x="160" y="301"/>
                    <a:pt x="167" y="300"/>
                  </a:cubicBezTo>
                  <a:cubicBezTo>
                    <a:pt x="287" y="300"/>
                    <a:pt x="403" y="310"/>
                    <a:pt x="520" y="314"/>
                  </a:cubicBezTo>
                  <a:cubicBezTo>
                    <a:pt x="549" y="315"/>
                    <a:pt x="578" y="315"/>
                    <a:pt x="607" y="315"/>
                  </a:cubicBezTo>
                  <a:cubicBezTo>
                    <a:pt x="694" y="315"/>
                    <a:pt x="779" y="311"/>
                    <a:pt x="867" y="304"/>
                  </a:cubicBezTo>
                  <a:cubicBezTo>
                    <a:pt x="900" y="300"/>
                    <a:pt x="950" y="304"/>
                    <a:pt x="964" y="267"/>
                  </a:cubicBezTo>
                  <a:cubicBezTo>
                    <a:pt x="977" y="234"/>
                    <a:pt x="964" y="204"/>
                    <a:pt x="950" y="177"/>
                  </a:cubicBezTo>
                  <a:lnTo>
                    <a:pt x="950" y="177"/>
                  </a:lnTo>
                  <a:cubicBezTo>
                    <a:pt x="955" y="138"/>
                    <a:pt x="957" y="100"/>
                    <a:pt x="960" y="60"/>
                  </a:cubicBezTo>
                  <a:cubicBezTo>
                    <a:pt x="960" y="34"/>
                    <a:pt x="940" y="14"/>
                    <a:pt x="914" y="14"/>
                  </a:cubicBezTo>
                  <a:cubicBezTo>
                    <a:pt x="747" y="7"/>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1"/>
            <p:cNvSpPr/>
            <p:nvPr/>
          </p:nvSpPr>
          <p:spPr>
            <a:xfrm>
              <a:off x="2051980" y="2096213"/>
              <a:ext cx="49487" cy="60508"/>
            </a:xfrm>
            <a:custGeom>
              <a:rect b="b" l="l" r="r" t="t"/>
              <a:pathLst>
                <a:path extrusionOk="0" h="862" w="705">
                  <a:moveTo>
                    <a:pt x="635" y="1"/>
                  </a:moveTo>
                  <a:cubicBezTo>
                    <a:pt x="632" y="1"/>
                    <a:pt x="626" y="12"/>
                    <a:pt x="620" y="12"/>
                  </a:cubicBezTo>
                  <a:cubicBezTo>
                    <a:pt x="619" y="12"/>
                    <a:pt x="618" y="11"/>
                    <a:pt x="617" y="11"/>
                  </a:cubicBezTo>
                  <a:cubicBezTo>
                    <a:pt x="610" y="9"/>
                    <a:pt x="603" y="6"/>
                    <a:pt x="596" y="6"/>
                  </a:cubicBezTo>
                  <a:cubicBezTo>
                    <a:pt x="593" y="6"/>
                    <a:pt x="590" y="7"/>
                    <a:pt x="587" y="8"/>
                  </a:cubicBezTo>
                  <a:lnTo>
                    <a:pt x="37" y="31"/>
                  </a:lnTo>
                  <a:lnTo>
                    <a:pt x="0" y="58"/>
                  </a:lnTo>
                  <a:cubicBezTo>
                    <a:pt x="17" y="328"/>
                    <a:pt x="47" y="591"/>
                    <a:pt x="87" y="858"/>
                  </a:cubicBezTo>
                  <a:lnTo>
                    <a:pt x="688" y="861"/>
                  </a:lnTo>
                  <a:cubicBezTo>
                    <a:pt x="704" y="588"/>
                    <a:pt x="641" y="318"/>
                    <a:pt x="641" y="44"/>
                  </a:cubicBezTo>
                  <a:cubicBezTo>
                    <a:pt x="641" y="10"/>
                    <a:pt x="639"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1"/>
            <p:cNvSpPr/>
            <p:nvPr/>
          </p:nvSpPr>
          <p:spPr>
            <a:xfrm>
              <a:off x="2048471" y="2093055"/>
              <a:ext cx="55524" cy="66966"/>
            </a:xfrm>
            <a:custGeom>
              <a:rect b="b" l="l" r="r" t="t"/>
              <a:pathLst>
                <a:path extrusionOk="0" h="954" w="791">
                  <a:moveTo>
                    <a:pt x="601" y="98"/>
                  </a:moveTo>
                  <a:cubicBezTo>
                    <a:pt x="616" y="98"/>
                    <a:pt x="630" y="98"/>
                    <a:pt x="644" y="99"/>
                  </a:cubicBezTo>
                  <a:lnTo>
                    <a:pt x="644" y="99"/>
                  </a:lnTo>
                  <a:lnTo>
                    <a:pt x="644" y="143"/>
                  </a:lnTo>
                  <a:cubicBezTo>
                    <a:pt x="644" y="179"/>
                    <a:pt x="647" y="219"/>
                    <a:pt x="651" y="256"/>
                  </a:cubicBezTo>
                  <a:cubicBezTo>
                    <a:pt x="657" y="326"/>
                    <a:pt x="664" y="396"/>
                    <a:pt x="671" y="466"/>
                  </a:cubicBezTo>
                  <a:cubicBezTo>
                    <a:pt x="689" y="597"/>
                    <a:pt x="696" y="728"/>
                    <a:pt x="692" y="859"/>
                  </a:cubicBezTo>
                  <a:lnTo>
                    <a:pt x="692" y="859"/>
                  </a:lnTo>
                  <a:lnTo>
                    <a:pt x="179" y="857"/>
                  </a:lnTo>
                  <a:lnTo>
                    <a:pt x="179" y="857"/>
                  </a:lnTo>
                  <a:cubicBezTo>
                    <a:pt x="142" y="613"/>
                    <a:pt x="114" y="369"/>
                    <a:pt x="98" y="122"/>
                  </a:cubicBezTo>
                  <a:lnTo>
                    <a:pt x="98" y="122"/>
                  </a:lnTo>
                  <a:lnTo>
                    <a:pt x="471" y="106"/>
                  </a:lnTo>
                  <a:cubicBezTo>
                    <a:pt x="515" y="101"/>
                    <a:pt x="559" y="98"/>
                    <a:pt x="601" y="98"/>
                  </a:cubicBezTo>
                  <a:close/>
                  <a:moveTo>
                    <a:pt x="682" y="0"/>
                  </a:moveTo>
                  <a:cubicBezTo>
                    <a:pt x="675" y="0"/>
                    <a:pt x="667" y="2"/>
                    <a:pt x="660" y="6"/>
                  </a:cubicBezTo>
                  <a:lnTo>
                    <a:pt x="660" y="6"/>
                  </a:lnTo>
                  <a:cubicBezTo>
                    <a:pt x="655" y="6"/>
                    <a:pt x="651" y="6"/>
                    <a:pt x="647" y="6"/>
                  </a:cubicBezTo>
                  <a:cubicBezTo>
                    <a:pt x="611" y="6"/>
                    <a:pt x="574" y="9"/>
                    <a:pt x="537" y="9"/>
                  </a:cubicBezTo>
                  <a:lnTo>
                    <a:pt x="87" y="29"/>
                  </a:lnTo>
                  <a:cubicBezTo>
                    <a:pt x="65" y="30"/>
                    <a:pt x="51" y="44"/>
                    <a:pt x="45" y="61"/>
                  </a:cubicBezTo>
                  <a:lnTo>
                    <a:pt x="45" y="61"/>
                  </a:lnTo>
                  <a:cubicBezTo>
                    <a:pt x="22" y="61"/>
                    <a:pt x="0" y="76"/>
                    <a:pt x="4" y="106"/>
                  </a:cubicBezTo>
                  <a:lnTo>
                    <a:pt x="0" y="103"/>
                  </a:lnTo>
                  <a:lnTo>
                    <a:pt x="0" y="103"/>
                  </a:lnTo>
                  <a:cubicBezTo>
                    <a:pt x="20" y="376"/>
                    <a:pt x="50" y="646"/>
                    <a:pt x="94" y="913"/>
                  </a:cubicBezTo>
                  <a:cubicBezTo>
                    <a:pt x="97" y="933"/>
                    <a:pt x="117" y="950"/>
                    <a:pt x="137" y="950"/>
                  </a:cubicBezTo>
                  <a:lnTo>
                    <a:pt x="738" y="953"/>
                  </a:lnTo>
                  <a:cubicBezTo>
                    <a:pt x="761" y="953"/>
                    <a:pt x="784" y="933"/>
                    <a:pt x="784" y="906"/>
                  </a:cubicBezTo>
                  <a:cubicBezTo>
                    <a:pt x="791" y="760"/>
                    <a:pt x="784" y="613"/>
                    <a:pt x="764" y="466"/>
                  </a:cubicBezTo>
                  <a:cubicBezTo>
                    <a:pt x="758" y="393"/>
                    <a:pt x="751" y="319"/>
                    <a:pt x="744" y="246"/>
                  </a:cubicBezTo>
                  <a:cubicBezTo>
                    <a:pt x="741" y="209"/>
                    <a:pt x="738" y="176"/>
                    <a:pt x="738" y="139"/>
                  </a:cubicBezTo>
                  <a:cubicBezTo>
                    <a:pt x="738" y="109"/>
                    <a:pt x="738" y="76"/>
                    <a:pt x="734" y="46"/>
                  </a:cubicBezTo>
                  <a:cubicBezTo>
                    <a:pt x="730" y="18"/>
                    <a:pt x="706" y="0"/>
                    <a:pt x="68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1"/>
            <p:cNvSpPr/>
            <p:nvPr/>
          </p:nvSpPr>
          <p:spPr>
            <a:xfrm>
              <a:off x="2070090" y="2093055"/>
              <a:ext cx="11021" cy="62684"/>
            </a:xfrm>
            <a:custGeom>
              <a:rect b="b" l="l" r="r" t="t"/>
              <a:pathLst>
                <a:path extrusionOk="0" h="893" w="157">
                  <a:moveTo>
                    <a:pt x="56" y="1"/>
                  </a:moveTo>
                  <a:cubicBezTo>
                    <a:pt x="29" y="1"/>
                    <a:pt x="0" y="24"/>
                    <a:pt x="6" y="59"/>
                  </a:cubicBezTo>
                  <a:cubicBezTo>
                    <a:pt x="46" y="319"/>
                    <a:pt x="63" y="586"/>
                    <a:pt x="56" y="850"/>
                  </a:cubicBezTo>
                  <a:cubicBezTo>
                    <a:pt x="59" y="878"/>
                    <a:pt x="82" y="892"/>
                    <a:pt x="104" y="892"/>
                  </a:cubicBezTo>
                  <a:cubicBezTo>
                    <a:pt x="126" y="892"/>
                    <a:pt x="148" y="878"/>
                    <a:pt x="149" y="850"/>
                  </a:cubicBezTo>
                  <a:cubicBezTo>
                    <a:pt x="156" y="576"/>
                    <a:pt x="139" y="303"/>
                    <a:pt x="96" y="36"/>
                  </a:cubicBezTo>
                  <a:cubicBezTo>
                    <a:pt x="92" y="11"/>
                    <a:pt x="75" y="1"/>
                    <a:pt x="5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1"/>
            <p:cNvSpPr/>
            <p:nvPr/>
          </p:nvSpPr>
          <p:spPr>
            <a:xfrm>
              <a:off x="2050576" y="2122185"/>
              <a:ext cx="56226" cy="8072"/>
            </a:xfrm>
            <a:custGeom>
              <a:rect b="b" l="l" r="r" t="t"/>
              <a:pathLst>
                <a:path extrusionOk="0" h="115" w="801">
                  <a:moveTo>
                    <a:pt x="55" y="1"/>
                  </a:moveTo>
                  <a:cubicBezTo>
                    <a:pt x="1" y="1"/>
                    <a:pt x="2" y="91"/>
                    <a:pt x="61" y="94"/>
                  </a:cubicBezTo>
                  <a:cubicBezTo>
                    <a:pt x="219" y="108"/>
                    <a:pt x="377" y="114"/>
                    <a:pt x="534" y="114"/>
                  </a:cubicBezTo>
                  <a:cubicBezTo>
                    <a:pt x="602" y="114"/>
                    <a:pt x="670" y="113"/>
                    <a:pt x="738" y="111"/>
                  </a:cubicBezTo>
                  <a:cubicBezTo>
                    <a:pt x="800" y="111"/>
                    <a:pt x="801" y="18"/>
                    <a:pt x="741" y="18"/>
                  </a:cubicBezTo>
                  <a:cubicBezTo>
                    <a:pt x="740" y="18"/>
                    <a:pt x="739" y="18"/>
                    <a:pt x="738" y="18"/>
                  </a:cubicBezTo>
                  <a:cubicBezTo>
                    <a:pt x="670" y="20"/>
                    <a:pt x="602" y="21"/>
                    <a:pt x="534" y="21"/>
                  </a:cubicBezTo>
                  <a:cubicBezTo>
                    <a:pt x="377" y="21"/>
                    <a:pt x="219" y="15"/>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1"/>
            <p:cNvSpPr/>
            <p:nvPr/>
          </p:nvSpPr>
          <p:spPr>
            <a:xfrm>
              <a:off x="2046365" y="2154053"/>
              <a:ext cx="65141" cy="14671"/>
            </a:xfrm>
            <a:custGeom>
              <a:rect b="b" l="l" r="r" t="t"/>
              <a:pathLst>
                <a:path extrusionOk="0" h="209" w="928">
                  <a:moveTo>
                    <a:pt x="364" y="0"/>
                  </a:moveTo>
                  <a:cubicBezTo>
                    <a:pt x="271" y="0"/>
                    <a:pt x="179" y="2"/>
                    <a:pt x="87" y="4"/>
                  </a:cubicBezTo>
                  <a:cubicBezTo>
                    <a:pt x="60" y="4"/>
                    <a:pt x="24" y="11"/>
                    <a:pt x="24" y="37"/>
                  </a:cubicBezTo>
                  <a:lnTo>
                    <a:pt x="0" y="51"/>
                  </a:lnTo>
                  <a:lnTo>
                    <a:pt x="20" y="134"/>
                  </a:lnTo>
                  <a:cubicBezTo>
                    <a:pt x="20" y="154"/>
                    <a:pt x="30" y="177"/>
                    <a:pt x="47" y="194"/>
                  </a:cubicBezTo>
                  <a:cubicBezTo>
                    <a:pt x="60" y="202"/>
                    <a:pt x="74" y="205"/>
                    <a:pt x="89" y="205"/>
                  </a:cubicBezTo>
                  <a:cubicBezTo>
                    <a:pt x="94" y="205"/>
                    <a:pt x="99" y="205"/>
                    <a:pt x="104" y="204"/>
                  </a:cubicBezTo>
                  <a:cubicBezTo>
                    <a:pt x="208" y="205"/>
                    <a:pt x="314" y="208"/>
                    <a:pt x="420" y="208"/>
                  </a:cubicBezTo>
                  <a:cubicBezTo>
                    <a:pt x="564" y="208"/>
                    <a:pt x="707" y="203"/>
                    <a:pt x="848" y="184"/>
                  </a:cubicBezTo>
                  <a:cubicBezTo>
                    <a:pt x="851" y="184"/>
                    <a:pt x="880" y="194"/>
                    <a:pt x="900" y="194"/>
                  </a:cubicBezTo>
                  <a:cubicBezTo>
                    <a:pt x="917" y="194"/>
                    <a:pt x="928" y="187"/>
                    <a:pt x="911" y="161"/>
                  </a:cubicBezTo>
                  <a:cubicBezTo>
                    <a:pt x="901" y="147"/>
                    <a:pt x="894" y="134"/>
                    <a:pt x="891" y="121"/>
                  </a:cubicBezTo>
                  <a:cubicBezTo>
                    <a:pt x="894" y="84"/>
                    <a:pt x="864" y="47"/>
                    <a:pt x="868" y="11"/>
                  </a:cubicBezTo>
                  <a:cubicBezTo>
                    <a:pt x="700" y="4"/>
                    <a:pt x="532" y="0"/>
                    <a:pt x="36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1"/>
            <p:cNvSpPr/>
            <p:nvPr/>
          </p:nvSpPr>
          <p:spPr>
            <a:xfrm>
              <a:off x="2042925" y="2150754"/>
              <a:ext cx="72090" cy="21339"/>
            </a:xfrm>
            <a:custGeom>
              <a:rect b="b" l="l" r="r" t="t"/>
              <a:pathLst>
                <a:path extrusionOk="0" h="304" w="1027">
                  <a:moveTo>
                    <a:pt x="240" y="90"/>
                  </a:moveTo>
                  <a:cubicBezTo>
                    <a:pt x="256" y="90"/>
                    <a:pt x="273" y="90"/>
                    <a:pt x="290" y="91"/>
                  </a:cubicBezTo>
                  <a:lnTo>
                    <a:pt x="500" y="91"/>
                  </a:lnTo>
                  <a:cubicBezTo>
                    <a:pt x="626" y="91"/>
                    <a:pt x="750" y="96"/>
                    <a:pt x="876" y="102"/>
                  </a:cubicBezTo>
                  <a:lnTo>
                    <a:pt x="876" y="102"/>
                  </a:lnTo>
                  <a:cubicBezTo>
                    <a:pt x="878" y="110"/>
                    <a:pt x="880" y="117"/>
                    <a:pt x="883" y="124"/>
                  </a:cubicBezTo>
                  <a:cubicBezTo>
                    <a:pt x="890" y="141"/>
                    <a:pt x="890" y="160"/>
                    <a:pt x="896" y="180"/>
                  </a:cubicBezTo>
                  <a:lnTo>
                    <a:pt x="896" y="180"/>
                  </a:lnTo>
                  <a:cubicBezTo>
                    <a:pt x="892" y="180"/>
                    <a:pt x="888" y="180"/>
                    <a:pt x="883" y="181"/>
                  </a:cubicBezTo>
                  <a:cubicBezTo>
                    <a:pt x="823" y="188"/>
                    <a:pt x="763" y="194"/>
                    <a:pt x="703" y="198"/>
                  </a:cubicBezTo>
                  <a:cubicBezTo>
                    <a:pt x="586" y="204"/>
                    <a:pt x="470" y="204"/>
                    <a:pt x="353" y="204"/>
                  </a:cubicBezTo>
                  <a:lnTo>
                    <a:pt x="180" y="204"/>
                  </a:lnTo>
                  <a:cubicBezTo>
                    <a:pt x="175" y="204"/>
                    <a:pt x="170" y="204"/>
                    <a:pt x="166" y="204"/>
                  </a:cubicBezTo>
                  <a:cubicBezTo>
                    <a:pt x="143" y="204"/>
                    <a:pt x="125" y="202"/>
                    <a:pt x="116" y="171"/>
                  </a:cubicBezTo>
                  <a:cubicBezTo>
                    <a:pt x="111" y="153"/>
                    <a:pt x="107" y="137"/>
                    <a:pt x="104" y="121"/>
                  </a:cubicBezTo>
                  <a:lnTo>
                    <a:pt x="104" y="121"/>
                  </a:lnTo>
                  <a:cubicBezTo>
                    <a:pt x="111" y="115"/>
                    <a:pt x="117" y="106"/>
                    <a:pt x="119" y="94"/>
                  </a:cubicBezTo>
                  <a:cubicBezTo>
                    <a:pt x="160" y="92"/>
                    <a:pt x="200" y="90"/>
                    <a:pt x="240" y="90"/>
                  </a:cubicBezTo>
                  <a:close/>
                  <a:moveTo>
                    <a:pt x="153" y="1"/>
                  </a:moveTo>
                  <a:cubicBezTo>
                    <a:pt x="108" y="1"/>
                    <a:pt x="53" y="9"/>
                    <a:pt x="35" y="53"/>
                  </a:cubicBezTo>
                  <a:lnTo>
                    <a:pt x="35" y="53"/>
                  </a:lnTo>
                  <a:cubicBezTo>
                    <a:pt x="15" y="61"/>
                    <a:pt x="0" y="81"/>
                    <a:pt x="6" y="108"/>
                  </a:cubicBezTo>
                  <a:cubicBezTo>
                    <a:pt x="16" y="164"/>
                    <a:pt x="19" y="244"/>
                    <a:pt x="73" y="281"/>
                  </a:cubicBezTo>
                  <a:cubicBezTo>
                    <a:pt x="102" y="300"/>
                    <a:pt x="138" y="304"/>
                    <a:pt x="174" y="304"/>
                  </a:cubicBezTo>
                  <a:cubicBezTo>
                    <a:pt x="203" y="304"/>
                    <a:pt x="231" y="301"/>
                    <a:pt x="256" y="301"/>
                  </a:cubicBezTo>
                  <a:cubicBezTo>
                    <a:pt x="316" y="301"/>
                    <a:pt x="376" y="302"/>
                    <a:pt x="435" y="302"/>
                  </a:cubicBezTo>
                  <a:cubicBezTo>
                    <a:pt x="524" y="302"/>
                    <a:pt x="612" y="300"/>
                    <a:pt x="700" y="294"/>
                  </a:cubicBezTo>
                  <a:cubicBezTo>
                    <a:pt x="736" y="294"/>
                    <a:pt x="776" y="291"/>
                    <a:pt x="813" y="288"/>
                  </a:cubicBezTo>
                  <a:lnTo>
                    <a:pt x="863" y="281"/>
                  </a:lnTo>
                  <a:cubicBezTo>
                    <a:pt x="870" y="281"/>
                    <a:pt x="913" y="278"/>
                    <a:pt x="890" y="274"/>
                  </a:cubicBezTo>
                  <a:lnTo>
                    <a:pt x="890" y="274"/>
                  </a:lnTo>
                  <a:cubicBezTo>
                    <a:pt x="913" y="277"/>
                    <a:pt x="932" y="288"/>
                    <a:pt x="954" y="288"/>
                  </a:cubicBezTo>
                  <a:cubicBezTo>
                    <a:pt x="960" y="288"/>
                    <a:pt x="966" y="287"/>
                    <a:pt x="973" y="284"/>
                  </a:cubicBezTo>
                  <a:cubicBezTo>
                    <a:pt x="1010" y="271"/>
                    <a:pt x="1027" y="224"/>
                    <a:pt x="1007" y="191"/>
                  </a:cubicBezTo>
                  <a:cubicBezTo>
                    <a:pt x="997" y="181"/>
                    <a:pt x="990" y="168"/>
                    <a:pt x="983" y="154"/>
                  </a:cubicBezTo>
                  <a:cubicBezTo>
                    <a:pt x="973" y="121"/>
                    <a:pt x="967" y="91"/>
                    <a:pt x="963" y="58"/>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1"/>
            <p:cNvSpPr/>
            <p:nvPr/>
          </p:nvSpPr>
          <p:spPr>
            <a:xfrm>
              <a:off x="2136494" y="2095933"/>
              <a:ext cx="47592" cy="60298"/>
            </a:xfrm>
            <a:custGeom>
              <a:rect b="b" l="l" r="r" t="t"/>
              <a:pathLst>
                <a:path extrusionOk="0" h="859" w="678">
                  <a:moveTo>
                    <a:pt x="113" y="0"/>
                  </a:moveTo>
                  <a:cubicBezTo>
                    <a:pt x="105" y="0"/>
                    <a:pt x="98" y="3"/>
                    <a:pt x="90" y="5"/>
                  </a:cubicBezTo>
                  <a:cubicBezTo>
                    <a:pt x="80" y="15"/>
                    <a:pt x="0" y="22"/>
                    <a:pt x="0" y="35"/>
                  </a:cubicBezTo>
                  <a:cubicBezTo>
                    <a:pt x="24" y="398"/>
                    <a:pt x="20" y="585"/>
                    <a:pt x="47" y="859"/>
                  </a:cubicBezTo>
                  <a:lnTo>
                    <a:pt x="644" y="835"/>
                  </a:lnTo>
                  <a:cubicBezTo>
                    <a:pt x="677" y="569"/>
                    <a:pt x="657" y="315"/>
                    <a:pt x="667" y="48"/>
                  </a:cubicBezTo>
                  <a:lnTo>
                    <a:pt x="674" y="8"/>
                  </a:lnTo>
                  <a:lnTo>
                    <a:pt x="124" y="2"/>
                  </a:lnTo>
                  <a:cubicBezTo>
                    <a:pt x="120" y="1"/>
                    <a:pt x="116" y="0"/>
                    <a:pt x="113"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1"/>
            <p:cNvSpPr/>
            <p:nvPr/>
          </p:nvSpPr>
          <p:spPr>
            <a:xfrm>
              <a:off x="2132493" y="2092704"/>
              <a:ext cx="54892" cy="66545"/>
            </a:xfrm>
            <a:custGeom>
              <a:rect b="b" l="l" r="r" t="t"/>
              <a:pathLst>
                <a:path extrusionOk="0" h="948" w="782">
                  <a:moveTo>
                    <a:pt x="83" y="117"/>
                  </a:moveTo>
                  <a:cubicBezTo>
                    <a:pt x="83" y="117"/>
                    <a:pt x="82" y="117"/>
                    <a:pt x="82" y="117"/>
                  </a:cubicBezTo>
                  <a:cubicBezTo>
                    <a:pt x="82" y="117"/>
                    <a:pt x="83" y="117"/>
                    <a:pt x="83" y="117"/>
                  </a:cubicBezTo>
                  <a:close/>
                  <a:moveTo>
                    <a:pt x="216" y="92"/>
                  </a:moveTo>
                  <a:cubicBezTo>
                    <a:pt x="232" y="92"/>
                    <a:pt x="248" y="93"/>
                    <a:pt x="264" y="94"/>
                  </a:cubicBezTo>
                  <a:lnTo>
                    <a:pt x="678" y="100"/>
                  </a:lnTo>
                  <a:lnTo>
                    <a:pt x="678" y="100"/>
                  </a:lnTo>
                  <a:cubicBezTo>
                    <a:pt x="669" y="343"/>
                    <a:pt x="685" y="592"/>
                    <a:pt x="660" y="836"/>
                  </a:cubicBezTo>
                  <a:lnTo>
                    <a:pt x="660" y="836"/>
                  </a:lnTo>
                  <a:lnTo>
                    <a:pt x="146" y="856"/>
                  </a:lnTo>
                  <a:lnTo>
                    <a:pt x="146" y="856"/>
                  </a:lnTo>
                  <a:cubicBezTo>
                    <a:pt x="127" y="646"/>
                    <a:pt x="123" y="435"/>
                    <a:pt x="111" y="224"/>
                  </a:cubicBezTo>
                  <a:cubicBezTo>
                    <a:pt x="114" y="188"/>
                    <a:pt x="111" y="151"/>
                    <a:pt x="104" y="114"/>
                  </a:cubicBezTo>
                  <a:cubicBezTo>
                    <a:pt x="104" y="113"/>
                    <a:pt x="104" y="113"/>
                    <a:pt x="105" y="112"/>
                  </a:cubicBezTo>
                  <a:lnTo>
                    <a:pt x="105" y="112"/>
                  </a:lnTo>
                  <a:cubicBezTo>
                    <a:pt x="109" y="111"/>
                    <a:pt x="113" y="109"/>
                    <a:pt x="117" y="108"/>
                  </a:cubicBezTo>
                  <a:cubicBezTo>
                    <a:pt x="134" y="104"/>
                    <a:pt x="151" y="98"/>
                    <a:pt x="167" y="94"/>
                  </a:cubicBezTo>
                  <a:cubicBezTo>
                    <a:pt x="184" y="93"/>
                    <a:pt x="200" y="92"/>
                    <a:pt x="216" y="92"/>
                  </a:cubicBezTo>
                  <a:close/>
                  <a:moveTo>
                    <a:pt x="205" y="0"/>
                  </a:moveTo>
                  <a:cubicBezTo>
                    <a:pt x="164" y="0"/>
                    <a:pt x="122" y="6"/>
                    <a:pt x="81" y="18"/>
                  </a:cubicBezTo>
                  <a:cubicBezTo>
                    <a:pt x="61" y="21"/>
                    <a:pt x="41" y="31"/>
                    <a:pt x="24" y="44"/>
                  </a:cubicBezTo>
                  <a:cubicBezTo>
                    <a:pt x="1" y="71"/>
                    <a:pt x="11" y="108"/>
                    <a:pt x="14" y="138"/>
                  </a:cubicBezTo>
                  <a:cubicBezTo>
                    <a:pt x="31" y="394"/>
                    <a:pt x="34" y="648"/>
                    <a:pt x="57" y="901"/>
                  </a:cubicBezTo>
                  <a:cubicBezTo>
                    <a:pt x="57" y="928"/>
                    <a:pt x="77" y="948"/>
                    <a:pt x="104" y="948"/>
                  </a:cubicBezTo>
                  <a:lnTo>
                    <a:pt x="701" y="928"/>
                  </a:lnTo>
                  <a:cubicBezTo>
                    <a:pt x="728" y="928"/>
                    <a:pt x="748" y="908"/>
                    <a:pt x="748" y="881"/>
                  </a:cubicBezTo>
                  <a:cubicBezTo>
                    <a:pt x="781" y="618"/>
                    <a:pt x="761" y="354"/>
                    <a:pt x="771" y="91"/>
                  </a:cubicBezTo>
                  <a:cubicBezTo>
                    <a:pt x="771" y="86"/>
                    <a:pt x="770" y="81"/>
                    <a:pt x="769" y="76"/>
                  </a:cubicBezTo>
                  <a:lnTo>
                    <a:pt x="769" y="76"/>
                  </a:lnTo>
                  <a:cubicBezTo>
                    <a:pt x="781" y="50"/>
                    <a:pt x="769" y="12"/>
                    <a:pt x="731" y="8"/>
                  </a:cubicBezTo>
                  <a:lnTo>
                    <a:pt x="231" y="1"/>
                  </a:lnTo>
                  <a:cubicBezTo>
                    <a:pt x="222" y="0"/>
                    <a:pt x="214" y="0"/>
                    <a:pt x="2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1"/>
            <p:cNvSpPr/>
            <p:nvPr/>
          </p:nvSpPr>
          <p:spPr>
            <a:xfrm>
              <a:off x="2156148" y="2094950"/>
              <a:ext cx="9547" cy="59736"/>
            </a:xfrm>
            <a:custGeom>
              <a:rect b="b" l="l" r="r" t="t"/>
              <a:pathLst>
                <a:path extrusionOk="0" h="851" w="136">
                  <a:moveTo>
                    <a:pt x="46" y="1"/>
                  </a:moveTo>
                  <a:cubicBezTo>
                    <a:pt x="22" y="1"/>
                    <a:pt x="1" y="16"/>
                    <a:pt x="4" y="46"/>
                  </a:cubicBezTo>
                  <a:cubicBezTo>
                    <a:pt x="31" y="299"/>
                    <a:pt x="27" y="552"/>
                    <a:pt x="41" y="806"/>
                  </a:cubicBezTo>
                  <a:cubicBezTo>
                    <a:pt x="42" y="836"/>
                    <a:pt x="66" y="851"/>
                    <a:pt x="90" y="851"/>
                  </a:cubicBezTo>
                  <a:cubicBezTo>
                    <a:pt x="113" y="851"/>
                    <a:pt x="136" y="836"/>
                    <a:pt x="134" y="806"/>
                  </a:cubicBezTo>
                  <a:cubicBezTo>
                    <a:pt x="121" y="552"/>
                    <a:pt x="124" y="299"/>
                    <a:pt x="97"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1"/>
            <p:cNvSpPr/>
            <p:nvPr/>
          </p:nvSpPr>
          <p:spPr>
            <a:xfrm>
              <a:off x="2132493" y="2120360"/>
              <a:ext cx="54892" cy="9196"/>
            </a:xfrm>
            <a:custGeom>
              <a:rect b="b" l="l" r="r" t="t"/>
              <a:pathLst>
                <a:path extrusionOk="0" h="131" w="782">
                  <a:moveTo>
                    <a:pt x="734" y="0"/>
                  </a:moveTo>
                  <a:cubicBezTo>
                    <a:pt x="511" y="27"/>
                    <a:pt x="284" y="37"/>
                    <a:pt x="61" y="37"/>
                  </a:cubicBezTo>
                  <a:cubicBezTo>
                    <a:pt x="1" y="40"/>
                    <a:pt x="1" y="124"/>
                    <a:pt x="61" y="130"/>
                  </a:cubicBezTo>
                  <a:cubicBezTo>
                    <a:pt x="284" y="130"/>
                    <a:pt x="511" y="120"/>
                    <a:pt x="734" y="94"/>
                  </a:cubicBezTo>
                  <a:cubicBezTo>
                    <a:pt x="761" y="94"/>
                    <a:pt x="781" y="74"/>
                    <a:pt x="781" y="47"/>
                  </a:cubicBezTo>
                  <a:cubicBezTo>
                    <a:pt x="781" y="20"/>
                    <a:pt x="761" y="0"/>
                    <a:pt x="7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1"/>
            <p:cNvSpPr/>
            <p:nvPr/>
          </p:nvSpPr>
          <p:spPr>
            <a:xfrm>
              <a:off x="2132493" y="2152158"/>
              <a:ext cx="61210" cy="17057"/>
            </a:xfrm>
            <a:custGeom>
              <a:rect b="b" l="l" r="r" t="t"/>
              <a:pathLst>
                <a:path extrusionOk="0" h="243" w="872">
                  <a:moveTo>
                    <a:pt x="781" y="1"/>
                  </a:moveTo>
                  <a:cubicBezTo>
                    <a:pt x="521" y="4"/>
                    <a:pt x="261" y="14"/>
                    <a:pt x="1" y="34"/>
                  </a:cubicBezTo>
                  <a:lnTo>
                    <a:pt x="14" y="141"/>
                  </a:lnTo>
                  <a:cubicBezTo>
                    <a:pt x="14" y="148"/>
                    <a:pt x="17" y="151"/>
                    <a:pt x="21" y="158"/>
                  </a:cubicBezTo>
                  <a:cubicBezTo>
                    <a:pt x="27" y="161"/>
                    <a:pt x="14" y="234"/>
                    <a:pt x="21" y="234"/>
                  </a:cubicBezTo>
                  <a:cubicBezTo>
                    <a:pt x="73" y="240"/>
                    <a:pt x="126" y="243"/>
                    <a:pt x="180" y="243"/>
                  </a:cubicBezTo>
                  <a:cubicBezTo>
                    <a:pt x="375" y="243"/>
                    <a:pt x="578" y="212"/>
                    <a:pt x="771" y="204"/>
                  </a:cubicBezTo>
                  <a:cubicBezTo>
                    <a:pt x="775" y="205"/>
                    <a:pt x="778" y="205"/>
                    <a:pt x="781" y="205"/>
                  </a:cubicBezTo>
                  <a:cubicBezTo>
                    <a:pt x="797" y="205"/>
                    <a:pt x="811" y="199"/>
                    <a:pt x="828" y="191"/>
                  </a:cubicBezTo>
                  <a:cubicBezTo>
                    <a:pt x="841" y="174"/>
                    <a:pt x="851" y="154"/>
                    <a:pt x="855" y="131"/>
                  </a:cubicBezTo>
                  <a:cubicBezTo>
                    <a:pt x="858" y="101"/>
                    <a:pt x="865" y="74"/>
                    <a:pt x="871" y="48"/>
                  </a:cubicBezTo>
                  <a:lnTo>
                    <a:pt x="844" y="34"/>
                  </a:lnTo>
                  <a:cubicBezTo>
                    <a:pt x="844" y="8"/>
                    <a:pt x="808" y="1"/>
                    <a:pt x="781"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1"/>
            <p:cNvSpPr/>
            <p:nvPr/>
          </p:nvSpPr>
          <p:spPr>
            <a:xfrm>
              <a:off x="2128773" y="2149070"/>
              <a:ext cx="68019" cy="23586"/>
            </a:xfrm>
            <a:custGeom>
              <a:rect b="b" l="l" r="r" t="t"/>
              <a:pathLst>
                <a:path extrusionOk="0" h="336" w="969">
                  <a:moveTo>
                    <a:pt x="834" y="91"/>
                  </a:moveTo>
                  <a:cubicBezTo>
                    <a:pt x="844" y="91"/>
                    <a:pt x="851" y="91"/>
                    <a:pt x="851" y="92"/>
                  </a:cubicBezTo>
                  <a:cubicBezTo>
                    <a:pt x="854" y="105"/>
                    <a:pt x="861" y="114"/>
                    <a:pt x="869" y="120"/>
                  </a:cubicBezTo>
                  <a:lnTo>
                    <a:pt x="869" y="120"/>
                  </a:lnTo>
                  <a:lnTo>
                    <a:pt x="864" y="145"/>
                  </a:lnTo>
                  <a:cubicBezTo>
                    <a:pt x="864" y="162"/>
                    <a:pt x="861" y="175"/>
                    <a:pt x="854" y="188"/>
                  </a:cubicBezTo>
                  <a:cubicBezTo>
                    <a:pt x="844" y="203"/>
                    <a:pt x="819" y="206"/>
                    <a:pt x="796" y="206"/>
                  </a:cubicBezTo>
                  <a:cubicBezTo>
                    <a:pt x="783" y="206"/>
                    <a:pt x="770" y="205"/>
                    <a:pt x="761" y="205"/>
                  </a:cubicBezTo>
                  <a:cubicBezTo>
                    <a:pt x="684" y="208"/>
                    <a:pt x="611" y="218"/>
                    <a:pt x="537" y="225"/>
                  </a:cubicBezTo>
                  <a:cubicBezTo>
                    <a:pt x="446" y="235"/>
                    <a:pt x="356" y="240"/>
                    <a:pt x="265" y="240"/>
                  </a:cubicBezTo>
                  <a:cubicBezTo>
                    <a:pt x="216" y="240"/>
                    <a:pt x="167" y="238"/>
                    <a:pt x="117" y="235"/>
                  </a:cubicBezTo>
                  <a:lnTo>
                    <a:pt x="117" y="235"/>
                  </a:lnTo>
                  <a:cubicBezTo>
                    <a:pt x="117" y="223"/>
                    <a:pt x="117" y="214"/>
                    <a:pt x="117" y="205"/>
                  </a:cubicBezTo>
                  <a:cubicBezTo>
                    <a:pt x="117" y="188"/>
                    <a:pt x="110" y="175"/>
                    <a:pt x="107" y="162"/>
                  </a:cubicBezTo>
                  <a:cubicBezTo>
                    <a:pt x="105" y="149"/>
                    <a:pt x="104" y="135"/>
                    <a:pt x="103" y="121"/>
                  </a:cubicBezTo>
                  <a:lnTo>
                    <a:pt x="103" y="121"/>
                  </a:lnTo>
                  <a:cubicBezTo>
                    <a:pt x="225" y="113"/>
                    <a:pt x="345" y="107"/>
                    <a:pt x="467" y="102"/>
                  </a:cubicBezTo>
                  <a:cubicBezTo>
                    <a:pt x="534" y="98"/>
                    <a:pt x="604" y="98"/>
                    <a:pt x="671" y="95"/>
                  </a:cubicBezTo>
                  <a:cubicBezTo>
                    <a:pt x="684" y="95"/>
                    <a:pt x="791" y="91"/>
                    <a:pt x="834" y="91"/>
                  </a:cubicBezTo>
                  <a:close/>
                  <a:moveTo>
                    <a:pt x="116" y="263"/>
                  </a:moveTo>
                  <a:cubicBezTo>
                    <a:pt x="119" y="268"/>
                    <a:pt x="118" y="271"/>
                    <a:pt x="118" y="271"/>
                  </a:cubicBezTo>
                  <a:cubicBezTo>
                    <a:pt x="117" y="271"/>
                    <a:pt x="115" y="268"/>
                    <a:pt x="116" y="263"/>
                  </a:cubicBezTo>
                  <a:close/>
                  <a:moveTo>
                    <a:pt x="824" y="1"/>
                  </a:moveTo>
                  <a:cubicBezTo>
                    <a:pt x="815" y="1"/>
                    <a:pt x="806" y="1"/>
                    <a:pt x="797" y="2"/>
                  </a:cubicBezTo>
                  <a:cubicBezTo>
                    <a:pt x="714" y="2"/>
                    <a:pt x="634" y="2"/>
                    <a:pt x="551" y="5"/>
                  </a:cubicBezTo>
                  <a:cubicBezTo>
                    <a:pt x="384" y="12"/>
                    <a:pt x="217" y="18"/>
                    <a:pt x="50" y="32"/>
                  </a:cubicBezTo>
                  <a:cubicBezTo>
                    <a:pt x="27" y="32"/>
                    <a:pt x="0" y="52"/>
                    <a:pt x="4" y="78"/>
                  </a:cubicBezTo>
                  <a:cubicBezTo>
                    <a:pt x="7" y="105"/>
                    <a:pt x="10" y="142"/>
                    <a:pt x="14" y="172"/>
                  </a:cubicBezTo>
                  <a:cubicBezTo>
                    <a:pt x="17" y="182"/>
                    <a:pt x="17" y="195"/>
                    <a:pt x="20" y="208"/>
                  </a:cubicBezTo>
                  <a:cubicBezTo>
                    <a:pt x="22" y="213"/>
                    <a:pt x="23" y="216"/>
                    <a:pt x="24" y="218"/>
                  </a:cubicBezTo>
                  <a:lnTo>
                    <a:pt x="24" y="218"/>
                  </a:lnTo>
                  <a:cubicBezTo>
                    <a:pt x="23" y="248"/>
                    <a:pt x="8" y="286"/>
                    <a:pt x="34" y="312"/>
                  </a:cubicBezTo>
                  <a:cubicBezTo>
                    <a:pt x="50" y="328"/>
                    <a:pt x="74" y="328"/>
                    <a:pt x="97" y="332"/>
                  </a:cubicBezTo>
                  <a:cubicBezTo>
                    <a:pt x="130" y="332"/>
                    <a:pt x="160" y="335"/>
                    <a:pt x="194" y="335"/>
                  </a:cubicBezTo>
                  <a:cubicBezTo>
                    <a:pt x="257" y="335"/>
                    <a:pt x="321" y="335"/>
                    <a:pt x="384" y="328"/>
                  </a:cubicBezTo>
                  <a:cubicBezTo>
                    <a:pt x="514" y="322"/>
                    <a:pt x="644" y="305"/>
                    <a:pt x="771" y="298"/>
                  </a:cubicBezTo>
                  <a:cubicBezTo>
                    <a:pt x="821" y="295"/>
                    <a:pt x="874" y="298"/>
                    <a:pt x="911" y="265"/>
                  </a:cubicBezTo>
                  <a:cubicBezTo>
                    <a:pt x="948" y="232"/>
                    <a:pt x="954" y="155"/>
                    <a:pt x="964" y="105"/>
                  </a:cubicBezTo>
                  <a:cubicBezTo>
                    <a:pt x="969" y="79"/>
                    <a:pt x="954" y="59"/>
                    <a:pt x="935" y="51"/>
                  </a:cubicBezTo>
                  <a:lnTo>
                    <a:pt x="935" y="51"/>
                  </a:lnTo>
                  <a:cubicBezTo>
                    <a:pt x="915" y="9"/>
                    <a:pt x="868" y="1"/>
                    <a:pt x="8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1"/>
            <p:cNvSpPr/>
            <p:nvPr/>
          </p:nvSpPr>
          <p:spPr>
            <a:xfrm>
              <a:off x="1880636" y="2197855"/>
              <a:ext cx="50821" cy="60017"/>
            </a:xfrm>
            <a:custGeom>
              <a:rect b="b" l="l" r="r" t="t"/>
              <a:pathLst>
                <a:path extrusionOk="0" h="855" w="724">
                  <a:moveTo>
                    <a:pt x="587" y="0"/>
                  </a:moveTo>
                  <a:lnTo>
                    <a:pt x="37" y="27"/>
                  </a:lnTo>
                  <a:lnTo>
                    <a:pt x="0" y="54"/>
                  </a:lnTo>
                  <a:cubicBezTo>
                    <a:pt x="17" y="320"/>
                    <a:pt x="47" y="587"/>
                    <a:pt x="90" y="851"/>
                  </a:cubicBezTo>
                  <a:lnTo>
                    <a:pt x="687" y="854"/>
                  </a:lnTo>
                  <a:cubicBezTo>
                    <a:pt x="707" y="581"/>
                    <a:pt x="724" y="300"/>
                    <a:pt x="641" y="40"/>
                  </a:cubicBezTo>
                  <a:cubicBezTo>
                    <a:pt x="637" y="27"/>
                    <a:pt x="631" y="14"/>
                    <a:pt x="621" y="7"/>
                  </a:cubicBezTo>
                  <a:cubicBezTo>
                    <a:pt x="611" y="0"/>
                    <a:pt x="601"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1"/>
            <p:cNvSpPr/>
            <p:nvPr/>
          </p:nvSpPr>
          <p:spPr>
            <a:xfrm>
              <a:off x="1877197" y="2194485"/>
              <a:ext cx="57349" cy="66615"/>
            </a:xfrm>
            <a:custGeom>
              <a:rect b="b" l="l" r="r" t="t"/>
              <a:pathLst>
                <a:path extrusionOk="0" h="949" w="817">
                  <a:moveTo>
                    <a:pt x="630" y="95"/>
                  </a:moveTo>
                  <a:cubicBezTo>
                    <a:pt x="635" y="95"/>
                    <a:pt x="642" y="97"/>
                    <a:pt x="645" y="97"/>
                  </a:cubicBezTo>
                  <a:cubicBezTo>
                    <a:pt x="645" y="97"/>
                    <a:pt x="645" y="97"/>
                    <a:pt x="645" y="97"/>
                  </a:cubicBezTo>
                  <a:lnTo>
                    <a:pt x="645" y="97"/>
                  </a:lnTo>
                  <a:cubicBezTo>
                    <a:pt x="650" y="109"/>
                    <a:pt x="653" y="120"/>
                    <a:pt x="656" y="132"/>
                  </a:cubicBezTo>
                  <a:cubicBezTo>
                    <a:pt x="663" y="158"/>
                    <a:pt x="670" y="185"/>
                    <a:pt x="676" y="215"/>
                  </a:cubicBezTo>
                  <a:cubicBezTo>
                    <a:pt x="720" y="423"/>
                    <a:pt x="708" y="640"/>
                    <a:pt x="693" y="855"/>
                  </a:cubicBezTo>
                  <a:lnTo>
                    <a:pt x="693" y="855"/>
                  </a:lnTo>
                  <a:lnTo>
                    <a:pt x="181" y="852"/>
                  </a:lnTo>
                  <a:lnTo>
                    <a:pt x="181" y="852"/>
                  </a:lnTo>
                  <a:cubicBezTo>
                    <a:pt x="141" y="609"/>
                    <a:pt x="116" y="364"/>
                    <a:pt x="97" y="121"/>
                  </a:cubicBezTo>
                  <a:lnTo>
                    <a:pt x="97" y="121"/>
                  </a:lnTo>
                  <a:lnTo>
                    <a:pt x="453" y="105"/>
                  </a:lnTo>
                  <a:lnTo>
                    <a:pt x="630" y="95"/>
                  </a:lnTo>
                  <a:close/>
                  <a:moveTo>
                    <a:pt x="624" y="0"/>
                  </a:moveTo>
                  <a:cubicBezTo>
                    <a:pt x="617" y="0"/>
                    <a:pt x="610" y="1"/>
                    <a:pt x="603" y="2"/>
                  </a:cubicBezTo>
                  <a:lnTo>
                    <a:pt x="503" y="8"/>
                  </a:lnTo>
                  <a:lnTo>
                    <a:pt x="86" y="25"/>
                  </a:lnTo>
                  <a:cubicBezTo>
                    <a:pt x="64" y="26"/>
                    <a:pt x="50" y="40"/>
                    <a:pt x="44" y="57"/>
                  </a:cubicBezTo>
                  <a:lnTo>
                    <a:pt x="44" y="57"/>
                  </a:lnTo>
                  <a:cubicBezTo>
                    <a:pt x="22" y="58"/>
                    <a:pt x="1" y="73"/>
                    <a:pt x="3" y="102"/>
                  </a:cubicBezTo>
                  <a:cubicBezTo>
                    <a:pt x="23" y="372"/>
                    <a:pt x="53" y="642"/>
                    <a:pt x="93" y="912"/>
                  </a:cubicBezTo>
                  <a:cubicBezTo>
                    <a:pt x="99" y="932"/>
                    <a:pt x="116" y="945"/>
                    <a:pt x="139" y="945"/>
                  </a:cubicBezTo>
                  <a:lnTo>
                    <a:pt x="736" y="949"/>
                  </a:lnTo>
                  <a:cubicBezTo>
                    <a:pt x="763" y="949"/>
                    <a:pt x="783" y="929"/>
                    <a:pt x="783" y="902"/>
                  </a:cubicBezTo>
                  <a:cubicBezTo>
                    <a:pt x="803" y="649"/>
                    <a:pt x="816" y="385"/>
                    <a:pt x="753" y="135"/>
                  </a:cubicBezTo>
                  <a:cubicBezTo>
                    <a:pt x="743" y="88"/>
                    <a:pt x="733" y="28"/>
                    <a:pt x="680" y="8"/>
                  </a:cubicBezTo>
                  <a:cubicBezTo>
                    <a:pt x="662" y="3"/>
                    <a:pt x="644" y="0"/>
                    <a:pt x="6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1"/>
            <p:cNvSpPr/>
            <p:nvPr/>
          </p:nvSpPr>
          <p:spPr>
            <a:xfrm>
              <a:off x="1898817" y="2194275"/>
              <a:ext cx="11161" cy="62544"/>
            </a:xfrm>
            <a:custGeom>
              <a:rect b="b" l="l" r="r" t="t"/>
              <a:pathLst>
                <a:path extrusionOk="0" h="891" w="159">
                  <a:moveTo>
                    <a:pt x="59" y="1"/>
                  </a:moveTo>
                  <a:cubicBezTo>
                    <a:pt x="32" y="1"/>
                    <a:pt x="1" y="24"/>
                    <a:pt x="5" y="58"/>
                  </a:cubicBezTo>
                  <a:cubicBezTo>
                    <a:pt x="48" y="321"/>
                    <a:pt x="65" y="585"/>
                    <a:pt x="58" y="848"/>
                  </a:cubicBezTo>
                  <a:cubicBezTo>
                    <a:pt x="60" y="877"/>
                    <a:pt x="81" y="891"/>
                    <a:pt x="104" y="891"/>
                  </a:cubicBezTo>
                  <a:cubicBezTo>
                    <a:pt x="126" y="891"/>
                    <a:pt x="148" y="877"/>
                    <a:pt x="151" y="848"/>
                  </a:cubicBezTo>
                  <a:cubicBezTo>
                    <a:pt x="158" y="575"/>
                    <a:pt x="138" y="305"/>
                    <a:pt x="98" y="35"/>
                  </a:cubicBezTo>
                  <a:cubicBezTo>
                    <a:pt x="94"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1"/>
            <p:cNvSpPr/>
            <p:nvPr/>
          </p:nvSpPr>
          <p:spPr>
            <a:xfrm>
              <a:off x="1879443" y="2223335"/>
              <a:ext cx="56016" cy="8213"/>
            </a:xfrm>
            <a:custGeom>
              <a:rect b="b" l="l" r="r" t="t"/>
              <a:pathLst>
                <a:path extrusionOk="0" h="117" w="798">
                  <a:moveTo>
                    <a:pt x="58" y="1"/>
                  </a:moveTo>
                  <a:cubicBezTo>
                    <a:pt x="1" y="1"/>
                    <a:pt x="2" y="91"/>
                    <a:pt x="61" y="98"/>
                  </a:cubicBezTo>
                  <a:cubicBezTo>
                    <a:pt x="226" y="110"/>
                    <a:pt x="394" y="117"/>
                    <a:pt x="562" y="117"/>
                  </a:cubicBezTo>
                  <a:cubicBezTo>
                    <a:pt x="620" y="117"/>
                    <a:pt x="679" y="116"/>
                    <a:pt x="738" y="114"/>
                  </a:cubicBezTo>
                  <a:cubicBezTo>
                    <a:pt x="797" y="111"/>
                    <a:pt x="798" y="21"/>
                    <a:pt x="741" y="21"/>
                  </a:cubicBezTo>
                  <a:cubicBezTo>
                    <a:pt x="740" y="21"/>
                    <a:pt x="739" y="21"/>
                    <a:pt x="738" y="21"/>
                  </a:cubicBezTo>
                  <a:cubicBezTo>
                    <a:pt x="681" y="22"/>
                    <a:pt x="624" y="23"/>
                    <a:pt x="568" y="23"/>
                  </a:cubicBezTo>
                  <a:cubicBezTo>
                    <a:pt x="398" y="23"/>
                    <a:pt x="228" y="16"/>
                    <a:pt x="61" y="1"/>
                  </a:cubicBezTo>
                  <a:cubicBezTo>
                    <a:pt x="60" y="1"/>
                    <a:pt x="59"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1"/>
            <p:cNvSpPr/>
            <p:nvPr/>
          </p:nvSpPr>
          <p:spPr>
            <a:xfrm>
              <a:off x="1875231" y="2255203"/>
              <a:ext cx="60719" cy="14601"/>
            </a:xfrm>
            <a:custGeom>
              <a:rect b="b" l="l" r="r" t="t"/>
              <a:pathLst>
                <a:path extrusionOk="0" h="208" w="865">
                  <a:moveTo>
                    <a:pt x="344" y="0"/>
                  </a:moveTo>
                  <a:cubicBezTo>
                    <a:pt x="257" y="0"/>
                    <a:pt x="171" y="1"/>
                    <a:pt x="84" y="4"/>
                  </a:cubicBezTo>
                  <a:cubicBezTo>
                    <a:pt x="57" y="4"/>
                    <a:pt x="24" y="10"/>
                    <a:pt x="21" y="37"/>
                  </a:cubicBezTo>
                  <a:lnTo>
                    <a:pt x="1" y="50"/>
                  </a:lnTo>
                  <a:cubicBezTo>
                    <a:pt x="4" y="77"/>
                    <a:pt x="11" y="104"/>
                    <a:pt x="17" y="134"/>
                  </a:cubicBezTo>
                  <a:cubicBezTo>
                    <a:pt x="21" y="157"/>
                    <a:pt x="31" y="177"/>
                    <a:pt x="47" y="194"/>
                  </a:cubicBezTo>
                  <a:cubicBezTo>
                    <a:pt x="64" y="204"/>
                    <a:pt x="84" y="207"/>
                    <a:pt x="104" y="207"/>
                  </a:cubicBezTo>
                  <a:cubicBezTo>
                    <a:pt x="347" y="204"/>
                    <a:pt x="591" y="180"/>
                    <a:pt x="834" y="144"/>
                  </a:cubicBezTo>
                  <a:cubicBezTo>
                    <a:pt x="841" y="144"/>
                    <a:pt x="848" y="140"/>
                    <a:pt x="851" y="137"/>
                  </a:cubicBezTo>
                  <a:cubicBezTo>
                    <a:pt x="854" y="130"/>
                    <a:pt x="858" y="127"/>
                    <a:pt x="858" y="120"/>
                  </a:cubicBezTo>
                  <a:lnTo>
                    <a:pt x="864" y="14"/>
                  </a:lnTo>
                  <a:cubicBezTo>
                    <a:pt x="691" y="5"/>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1"/>
            <p:cNvSpPr/>
            <p:nvPr/>
          </p:nvSpPr>
          <p:spPr>
            <a:xfrm>
              <a:off x="1871651" y="2251693"/>
              <a:ext cx="68019" cy="21339"/>
            </a:xfrm>
            <a:custGeom>
              <a:rect b="b" l="l" r="r" t="t"/>
              <a:pathLst>
                <a:path extrusionOk="0" h="304" w="969">
                  <a:moveTo>
                    <a:pt x="239" y="92"/>
                  </a:moveTo>
                  <a:cubicBezTo>
                    <a:pt x="255" y="92"/>
                    <a:pt x="272" y="93"/>
                    <a:pt x="288" y="94"/>
                  </a:cubicBezTo>
                  <a:lnTo>
                    <a:pt x="502" y="94"/>
                  </a:lnTo>
                  <a:cubicBezTo>
                    <a:pt x="621" y="94"/>
                    <a:pt x="744" y="99"/>
                    <a:pt x="866" y="102"/>
                  </a:cubicBezTo>
                  <a:lnTo>
                    <a:pt x="866" y="102"/>
                  </a:lnTo>
                  <a:lnTo>
                    <a:pt x="865" y="120"/>
                  </a:lnTo>
                  <a:lnTo>
                    <a:pt x="863" y="144"/>
                  </a:lnTo>
                  <a:lnTo>
                    <a:pt x="863" y="144"/>
                  </a:lnTo>
                  <a:cubicBezTo>
                    <a:pt x="860" y="145"/>
                    <a:pt x="856" y="146"/>
                    <a:pt x="852" y="147"/>
                  </a:cubicBezTo>
                  <a:lnTo>
                    <a:pt x="735" y="160"/>
                  </a:lnTo>
                  <a:cubicBezTo>
                    <a:pt x="652" y="174"/>
                    <a:pt x="565" y="184"/>
                    <a:pt x="478" y="190"/>
                  </a:cubicBezTo>
                  <a:cubicBezTo>
                    <a:pt x="395" y="197"/>
                    <a:pt x="308" y="204"/>
                    <a:pt x="225" y="204"/>
                  </a:cubicBezTo>
                  <a:cubicBezTo>
                    <a:pt x="212" y="204"/>
                    <a:pt x="189" y="207"/>
                    <a:pt x="167" y="207"/>
                  </a:cubicBezTo>
                  <a:cubicBezTo>
                    <a:pt x="149" y="207"/>
                    <a:pt x="133" y="205"/>
                    <a:pt x="125" y="197"/>
                  </a:cubicBezTo>
                  <a:cubicBezTo>
                    <a:pt x="115" y="190"/>
                    <a:pt x="115" y="160"/>
                    <a:pt x="112" y="150"/>
                  </a:cubicBezTo>
                  <a:cubicBezTo>
                    <a:pt x="109" y="140"/>
                    <a:pt x="106" y="130"/>
                    <a:pt x="105" y="120"/>
                  </a:cubicBezTo>
                  <a:lnTo>
                    <a:pt x="105" y="120"/>
                  </a:lnTo>
                  <a:cubicBezTo>
                    <a:pt x="111" y="115"/>
                    <a:pt x="116" y="107"/>
                    <a:pt x="118" y="97"/>
                  </a:cubicBezTo>
                  <a:cubicBezTo>
                    <a:pt x="158" y="95"/>
                    <a:pt x="198" y="92"/>
                    <a:pt x="239" y="92"/>
                  </a:cubicBezTo>
                  <a:close/>
                  <a:moveTo>
                    <a:pt x="172" y="0"/>
                  </a:moveTo>
                  <a:cubicBezTo>
                    <a:pt x="119" y="0"/>
                    <a:pt x="53" y="3"/>
                    <a:pt x="33" y="55"/>
                  </a:cubicBezTo>
                  <a:lnTo>
                    <a:pt x="33" y="55"/>
                  </a:lnTo>
                  <a:cubicBezTo>
                    <a:pt x="14" y="64"/>
                    <a:pt x="1" y="83"/>
                    <a:pt x="5" y="107"/>
                  </a:cubicBezTo>
                  <a:lnTo>
                    <a:pt x="5" y="114"/>
                  </a:lnTo>
                  <a:cubicBezTo>
                    <a:pt x="25" y="200"/>
                    <a:pt x="35" y="297"/>
                    <a:pt x="142" y="300"/>
                  </a:cubicBezTo>
                  <a:cubicBezTo>
                    <a:pt x="173" y="302"/>
                    <a:pt x="204" y="303"/>
                    <a:pt x="235" y="303"/>
                  </a:cubicBezTo>
                  <a:cubicBezTo>
                    <a:pt x="319" y="303"/>
                    <a:pt x="402" y="297"/>
                    <a:pt x="485" y="287"/>
                  </a:cubicBezTo>
                  <a:cubicBezTo>
                    <a:pt x="602" y="277"/>
                    <a:pt x="712" y="264"/>
                    <a:pt x="825" y="247"/>
                  </a:cubicBezTo>
                  <a:cubicBezTo>
                    <a:pt x="869" y="240"/>
                    <a:pt x="922" y="247"/>
                    <a:pt x="945" y="204"/>
                  </a:cubicBezTo>
                  <a:cubicBezTo>
                    <a:pt x="969" y="164"/>
                    <a:pt x="959" y="104"/>
                    <a:pt x="962" y="60"/>
                  </a:cubicBezTo>
                  <a:cubicBezTo>
                    <a:pt x="962" y="34"/>
                    <a:pt x="942" y="14"/>
                    <a:pt x="915" y="14"/>
                  </a:cubicBezTo>
                  <a:cubicBezTo>
                    <a:pt x="749" y="7"/>
                    <a:pt x="582" y="0"/>
                    <a:pt x="4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1"/>
            <p:cNvSpPr/>
            <p:nvPr/>
          </p:nvSpPr>
          <p:spPr>
            <a:xfrm>
              <a:off x="1966764" y="2196661"/>
              <a:ext cx="49909" cy="60017"/>
            </a:xfrm>
            <a:custGeom>
              <a:rect b="b" l="l" r="r" t="t"/>
              <a:pathLst>
                <a:path extrusionOk="0" h="855" w="711">
                  <a:moveTo>
                    <a:pt x="591" y="1"/>
                  </a:moveTo>
                  <a:lnTo>
                    <a:pt x="41" y="24"/>
                  </a:lnTo>
                  <a:lnTo>
                    <a:pt x="4" y="51"/>
                  </a:lnTo>
                  <a:cubicBezTo>
                    <a:pt x="21" y="321"/>
                    <a:pt x="1" y="581"/>
                    <a:pt x="41" y="844"/>
                  </a:cubicBezTo>
                  <a:cubicBezTo>
                    <a:pt x="241" y="844"/>
                    <a:pt x="491" y="854"/>
                    <a:pt x="691" y="854"/>
                  </a:cubicBezTo>
                  <a:cubicBezTo>
                    <a:pt x="711" y="581"/>
                    <a:pt x="701" y="324"/>
                    <a:pt x="698" y="31"/>
                  </a:cubicBezTo>
                  <a:cubicBezTo>
                    <a:pt x="698" y="17"/>
                    <a:pt x="634" y="11"/>
                    <a:pt x="624" y="4"/>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1"/>
            <p:cNvSpPr/>
            <p:nvPr/>
          </p:nvSpPr>
          <p:spPr>
            <a:xfrm>
              <a:off x="1963606" y="2193503"/>
              <a:ext cx="55875" cy="66475"/>
            </a:xfrm>
            <a:custGeom>
              <a:rect b="b" l="l" r="r" t="t"/>
              <a:pathLst>
                <a:path extrusionOk="0" h="947" w="796">
                  <a:moveTo>
                    <a:pt x="592" y="92"/>
                  </a:moveTo>
                  <a:cubicBezTo>
                    <a:pt x="613" y="92"/>
                    <a:pt x="634" y="93"/>
                    <a:pt x="656" y="96"/>
                  </a:cubicBezTo>
                  <a:cubicBezTo>
                    <a:pt x="671" y="99"/>
                    <a:pt x="684" y="105"/>
                    <a:pt x="699" y="106"/>
                  </a:cubicBezTo>
                  <a:lnTo>
                    <a:pt x="699" y="106"/>
                  </a:lnTo>
                  <a:cubicBezTo>
                    <a:pt x="696" y="121"/>
                    <a:pt x="696" y="137"/>
                    <a:pt x="699" y="152"/>
                  </a:cubicBezTo>
                  <a:cubicBezTo>
                    <a:pt x="702" y="387"/>
                    <a:pt x="705" y="621"/>
                    <a:pt x="695" y="853"/>
                  </a:cubicBezTo>
                  <a:lnTo>
                    <a:pt x="695" y="853"/>
                  </a:lnTo>
                  <a:cubicBezTo>
                    <a:pt x="506" y="851"/>
                    <a:pt x="317" y="844"/>
                    <a:pt x="128" y="843"/>
                  </a:cubicBezTo>
                  <a:lnTo>
                    <a:pt x="128" y="843"/>
                  </a:lnTo>
                  <a:cubicBezTo>
                    <a:pt x="98" y="603"/>
                    <a:pt x="111" y="358"/>
                    <a:pt x="97" y="115"/>
                  </a:cubicBezTo>
                  <a:lnTo>
                    <a:pt x="97" y="115"/>
                  </a:lnTo>
                  <a:lnTo>
                    <a:pt x="489" y="99"/>
                  </a:lnTo>
                  <a:cubicBezTo>
                    <a:pt x="524" y="95"/>
                    <a:pt x="558" y="92"/>
                    <a:pt x="592" y="92"/>
                  </a:cubicBezTo>
                  <a:close/>
                  <a:moveTo>
                    <a:pt x="598" y="0"/>
                  </a:moveTo>
                  <a:cubicBezTo>
                    <a:pt x="578" y="0"/>
                    <a:pt x="559" y="1"/>
                    <a:pt x="539" y="2"/>
                  </a:cubicBezTo>
                  <a:lnTo>
                    <a:pt x="89" y="22"/>
                  </a:lnTo>
                  <a:cubicBezTo>
                    <a:pt x="68" y="23"/>
                    <a:pt x="54" y="36"/>
                    <a:pt x="48" y="51"/>
                  </a:cubicBezTo>
                  <a:lnTo>
                    <a:pt x="48" y="51"/>
                  </a:lnTo>
                  <a:cubicBezTo>
                    <a:pt x="47" y="51"/>
                    <a:pt x="47" y="51"/>
                    <a:pt x="46" y="51"/>
                  </a:cubicBezTo>
                  <a:cubicBezTo>
                    <a:pt x="23" y="51"/>
                    <a:pt x="1" y="66"/>
                    <a:pt x="2" y="96"/>
                  </a:cubicBezTo>
                  <a:cubicBezTo>
                    <a:pt x="19" y="366"/>
                    <a:pt x="2" y="636"/>
                    <a:pt x="42" y="899"/>
                  </a:cubicBezTo>
                  <a:cubicBezTo>
                    <a:pt x="49" y="923"/>
                    <a:pt x="66" y="936"/>
                    <a:pt x="89" y="936"/>
                  </a:cubicBezTo>
                  <a:cubicBezTo>
                    <a:pt x="306" y="936"/>
                    <a:pt x="522" y="946"/>
                    <a:pt x="739" y="946"/>
                  </a:cubicBezTo>
                  <a:cubicBezTo>
                    <a:pt x="763" y="946"/>
                    <a:pt x="783" y="926"/>
                    <a:pt x="786" y="899"/>
                  </a:cubicBezTo>
                  <a:cubicBezTo>
                    <a:pt x="793" y="759"/>
                    <a:pt x="796" y="619"/>
                    <a:pt x="796" y="479"/>
                  </a:cubicBezTo>
                  <a:cubicBezTo>
                    <a:pt x="796" y="409"/>
                    <a:pt x="796" y="342"/>
                    <a:pt x="793" y="272"/>
                  </a:cubicBezTo>
                  <a:lnTo>
                    <a:pt x="793" y="176"/>
                  </a:lnTo>
                  <a:cubicBezTo>
                    <a:pt x="796" y="139"/>
                    <a:pt x="796" y="102"/>
                    <a:pt x="789" y="66"/>
                  </a:cubicBezTo>
                  <a:cubicBezTo>
                    <a:pt x="779" y="22"/>
                    <a:pt x="736" y="19"/>
                    <a:pt x="699" y="9"/>
                  </a:cubicBezTo>
                  <a:cubicBezTo>
                    <a:pt x="665" y="3"/>
                    <a:pt x="632" y="0"/>
                    <a:pt x="59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1"/>
            <p:cNvSpPr/>
            <p:nvPr/>
          </p:nvSpPr>
          <p:spPr>
            <a:xfrm>
              <a:off x="1985085" y="2193011"/>
              <a:ext cx="11021" cy="62684"/>
            </a:xfrm>
            <a:custGeom>
              <a:rect b="b" l="l" r="r" t="t"/>
              <a:pathLst>
                <a:path extrusionOk="0" h="893" w="157">
                  <a:moveTo>
                    <a:pt x="58" y="1"/>
                  </a:moveTo>
                  <a:cubicBezTo>
                    <a:pt x="31" y="1"/>
                    <a:pt x="0" y="24"/>
                    <a:pt x="6" y="59"/>
                  </a:cubicBezTo>
                  <a:cubicBezTo>
                    <a:pt x="46" y="319"/>
                    <a:pt x="63" y="586"/>
                    <a:pt x="60" y="850"/>
                  </a:cubicBezTo>
                  <a:cubicBezTo>
                    <a:pt x="61" y="878"/>
                    <a:pt x="83" y="892"/>
                    <a:pt x="105" y="892"/>
                  </a:cubicBezTo>
                  <a:cubicBezTo>
                    <a:pt x="127" y="892"/>
                    <a:pt x="150" y="878"/>
                    <a:pt x="153" y="850"/>
                  </a:cubicBezTo>
                  <a:cubicBezTo>
                    <a:pt x="156" y="576"/>
                    <a:pt x="140" y="303"/>
                    <a:pt x="96" y="36"/>
                  </a:cubicBezTo>
                  <a:cubicBezTo>
                    <a:pt x="94" y="12"/>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1"/>
            <p:cNvSpPr/>
            <p:nvPr/>
          </p:nvSpPr>
          <p:spPr>
            <a:xfrm>
              <a:off x="1965852" y="2222142"/>
              <a:ext cx="56016" cy="8072"/>
            </a:xfrm>
            <a:custGeom>
              <a:rect b="b" l="l" r="r" t="t"/>
              <a:pathLst>
                <a:path extrusionOk="0" h="115" w="798">
                  <a:moveTo>
                    <a:pt x="54" y="1"/>
                  </a:moveTo>
                  <a:cubicBezTo>
                    <a:pt x="0" y="1"/>
                    <a:pt x="2" y="91"/>
                    <a:pt x="60" y="95"/>
                  </a:cubicBezTo>
                  <a:cubicBezTo>
                    <a:pt x="216" y="108"/>
                    <a:pt x="373" y="114"/>
                    <a:pt x="531" y="114"/>
                  </a:cubicBezTo>
                  <a:cubicBezTo>
                    <a:pt x="600" y="114"/>
                    <a:pt x="669" y="113"/>
                    <a:pt x="737" y="111"/>
                  </a:cubicBezTo>
                  <a:cubicBezTo>
                    <a:pt x="796" y="111"/>
                    <a:pt x="797" y="18"/>
                    <a:pt x="740" y="18"/>
                  </a:cubicBezTo>
                  <a:cubicBezTo>
                    <a:pt x="739" y="18"/>
                    <a:pt x="738" y="18"/>
                    <a:pt x="737" y="18"/>
                  </a:cubicBezTo>
                  <a:cubicBezTo>
                    <a:pt x="669" y="20"/>
                    <a:pt x="600" y="21"/>
                    <a:pt x="531" y="21"/>
                  </a:cubicBezTo>
                  <a:cubicBezTo>
                    <a:pt x="373" y="21"/>
                    <a:pt x="216" y="15"/>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1"/>
            <p:cNvSpPr/>
            <p:nvPr/>
          </p:nvSpPr>
          <p:spPr>
            <a:xfrm>
              <a:off x="1961360" y="2254150"/>
              <a:ext cx="61912" cy="15303"/>
            </a:xfrm>
            <a:custGeom>
              <a:rect b="b" l="l" r="r" t="t"/>
              <a:pathLst>
                <a:path extrusionOk="0" h="218" w="882">
                  <a:moveTo>
                    <a:pt x="283" y="1"/>
                  </a:moveTo>
                  <a:cubicBezTo>
                    <a:pt x="218" y="1"/>
                    <a:pt x="153" y="1"/>
                    <a:pt x="88" y="2"/>
                  </a:cubicBezTo>
                  <a:cubicBezTo>
                    <a:pt x="61" y="2"/>
                    <a:pt x="24" y="12"/>
                    <a:pt x="24" y="39"/>
                  </a:cubicBezTo>
                  <a:lnTo>
                    <a:pt x="1" y="49"/>
                  </a:lnTo>
                  <a:lnTo>
                    <a:pt x="21" y="132"/>
                  </a:lnTo>
                  <a:cubicBezTo>
                    <a:pt x="18" y="171"/>
                    <a:pt x="52" y="204"/>
                    <a:pt x="92" y="204"/>
                  </a:cubicBezTo>
                  <a:cubicBezTo>
                    <a:pt x="97" y="204"/>
                    <a:pt x="102" y="203"/>
                    <a:pt x="108" y="202"/>
                  </a:cubicBezTo>
                  <a:cubicBezTo>
                    <a:pt x="266" y="204"/>
                    <a:pt x="438" y="218"/>
                    <a:pt x="606" y="218"/>
                  </a:cubicBezTo>
                  <a:cubicBezTo>
                    <a:pt x="697" y="218"/>
                    <a:pt x="786" y="214"/>
                    <a:pt x="871" y="202"/>
                  </a:cubicBezTo>
                  <a:cubicBezTo>
                    <a:pt x="878" y="202"/>
                    <a:pt x="881" y="192"/>
                    <a:pt x="855" y="135"/>
                  </a:cubicBezTo>
                  <a:cubicBezTo>
                    <a:pt x="851" y="132"/>
                    <a:pt x="858" y="125"/>
                    <a:pt x="858" y="122"/>
                  </a:cubicBezTo>
                  <a:lnTo>
                    <a:pt x="868" y="12"/>
                  </a:lnTo>
                  <a:cubicBezTo>
                    <a:pt x="673" y="5"/>
                    <a:pt x="478" y="1"/>
                    <a:pt x="28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1"/>
            <p:cNvSpPr/>
            <p:nvPr/>
          </p:nvSpPr>
          <p:spPr>
            <a:xfrm>
              <a:off x="1957920" y="2250781"/>
              <a:ext cx="68651" cy="21971"/>
            </a:xfrm>
            <a:custGeom>
              <a:rect b="b" l="l" r="r" t="t"/>
              <a:pathLst>
                <a:path extrusionOk="0" h="313" w="978">
                  <a:moveTo>
                    <a:pt x="500" y="90"/>
                  </a:moveTo>
                  <a:cubicBezTo>
                    <a:pt x="621" y="90"/>
                    <a:pt x="744" y="95"/>
                    <a:pt x="867" y="101"/>
                  </a:cubicBezTo>
                  <a:lnTo>
                    <a:pt x="867" y="101"/>
                  </a:lnTo>
                  <a:cubicBezTo>
                    <a:pt x="866" y="112"/>
                    <a:pt x="865" y="123"/>
                    <a:pt x="864" y="133"/>
                  </a:cubicBezTo>
                  <a:cubicBezTo>
                    <a:pt x="864" y="147"/>
                    <a:pt x="857" y="157"/>
                    <a:pt x="857" y="173"/>
                  </a:cubicBezTo>
                  <a:cubicBezTo>
                    <a:pt x="857" y="185"/>
                    <a:pt x="859" y="197"/>
                    <a:pt x="863" y="208"/>
                  </a:cubicBezTo>
                  <a:lnTo>
                    <a:pt x="863" y="208"/>
                  </a:lnTo>
                  <a:cubicBezTo>
                    <a:pt x="794" y="215"/>
                    <a:pt x="723" y="218"/>
                    <a:pt x="652" y="218"/>
                  </a:cubicBezTo>
                  <a:cubicBezTo>
                    <a:pt x="627" y="218"/>
                    <a:pt x="602" y="218"/>
                    <a:pt x="577" y="217"/>
                  </a:cubicBezTo>
                  <a:cubicBezTo>
                    <a:pt x="480" y="217"/>
                    <a:pt x="383" y="210"/>
                    <a:pt x="287" y="207"/>
                  </a:cubicBezTo>
                  <a:cubicBezTo>
                    <a:pt x="240" y="207"/>
                    <a:pt x="190" y="207"/>
                    <a:pt x="143" y="203"/>
                  </a:cubicBezTo>
                  <a:cubicBezTo>
                    <a:pt x="117" y="199"/>
                    <a:pt x="108" y="155"/>
                    <a:pt x="102" y="120"/>
                  </a:cubicBezTo>
                  <a:lnTo>
                    <a:pt x="102" y="120"/>
                  </a:lnTo>
                  <a:cubicBezTo>
                    <a:pt x="109" y="114"/>
                    <a:pt x="115" y="105"/>
                    <a:pt x="117" y="93"/>
                  </a:cubicBezTo>
                  <a:cubicBezTo>
                    <a:pt x="173" y="90"/>
                    <a:pt x="233" y="90"/>
                    <a:pt x="290" y="90"/>
                  </a:cubicBezTo>
                  <a:close/>
                  <a:moveTo>
                    <a:pt x="170" y="0"/>
                  </a:moveTo>
                  <a:cubicBezTo>
                    <a:pt x="118" y="0"/>
                    <a:pt x="53" y="3"/>
                    <a:pt x="31" y="54"/>
                  </a:cubicBezTo>
                  <a:lnTo>
                    <a:pt x="31" y="54"/>
                  </a:lnTo>
                  <a:cubicBezTo>
                    <a:pt x="14" y="63"/>
                    <a:pt x="1" y="81"/>
                    <a:pt x="6" y="107"/>
                  </a:cubicBezTo>
                  <a:cubicBezTo>
                    <a:pt x="10" y="160"/>
                    <a:pt x="23" y="210"/>
                    <a:pt x="47" y="253"/>
                  </a:cubicBezTo>
                  <a:cubicBezTo>
                    <a:pt x="74" y="284"/>
                    <a:pt x="115" y="301"/>
                    <a:pt x="156" y="301"/>
                  </a:cubicBezTo>
                  <a:cubicBezTo>
                    <a:pt x="159" y="301"/>
                    <a:pt x="163" y="300"/>
                    <a:pt x="167" y="300"/>
                  </a:cubicBezTo>
                  <a:cubicBezTo>
                    <a:pt x="287" y="300"/>
                    <a:pt x="403" y="307"/>
                    <a:pt x="520" y="310"/>
                  </a:cubicBezTo>
                  <a:cubicBezTo>
                    <a:pt x="563" y="311"/>
                    <a:pt x="605" y="312"/>
                    <a:pt x="647" y="312"/>
                  </a:cubicBezTo>
                  <a:cubicBezTo>
                    <a:pt x="720" y="312"/>
                    <a:pt x="793" y="310"/>
                    <a:pt x="867" y="303"/>
                  </a:cubicBezTo>
                  <a:cubicBezTo>
                    <a:pt x="900" y="300"/>
                    <a:pt x="950" y="303"/>
                    <a:pt x="964" y="263"/>
                  </a:cubicBezTo>
                  <a:cubicBezTo>
                    <a:pt x="977" y="233"/>
                    <a:pt x="964" y="203"/>
                    <a:pt x="950" y="175"/>
                  </a:cubicBezTo>
                  <a:lnTo>
                    <a:pt x="950" y="175"/>
                  </a:lnTo>
                  <a:cubicBezTo>
                    <a:pt x="955" y="137"/>
                    <a:pt x="957" y="97"/>
                    <a:pt x="960" y="57"/>
                  </a:cubicBezTo>
                  <a:cubicBezTo>
                    <a:pt x="960" y="33"/>
                    <a:pt x="940" y="10"/>
                    <a:pt x="914" y="10"/>
                  </a:cubicBezTo>
                  <a:cubicBezTo>
                    <a:pt x="747" y="3"/>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1"/>
            <p:cNvSpPr/>
            <p:nvPr/>
          </p:nvSpPr>
          <p:spPr>
            <a:xfrm>
              <a:off x="2053384" y="2194906"/>
              <a:ext cx="49487" cy="60578"/>
            </a:xfrm>
            <a:custGeom>
              <a:rect b="b" l="l" r="r" t="t"/>
              <a:pathLst>
                <a:path extrusionOk="0" h="863" w="705">
                  <a:moveTo>
                    <a:pt x="636" y="1"/>
                  </a:moveTo>
                  <a:cubicBezTo>
                    <a:pt x="632" y="1"/>
                    <a:pt x="626" y="13"/>
                    <a:pt x="620" y="13"/>
                  </a:cubicBezTo>
                  <a:cubicBezTo>
                    <a:pt x="619" y="13"/>
                    <a:pt x="618" y="13"/>
                    <a:pt x="617" y="12"/>
                  </a:cubicBezTo>
                  <a:cubicBezTo>
                    <a:pt x="610" y="10"/>
                    <a:pt x="603" y="8"/>
                    <a:pt x="596" y="8"/>
                  </a:cubicBezTo>
                  <a:cubicBezTo>
                    <a:pt x="593" y="8"/>
                    <a:pt x="590" y="8"/>
                    <a:pt x="587" y="9"/>
                  </a:cubicBezTo>
                  <a:lnTo>
                    <a:pt x="37" y="32"/>
                  </a:lnTo>
                  <a:lnTo>
                    <a:pt x="1" y="59"/>
                  </a:lnTo>
                  <a:cubicBezTo>
                    <a:pt x="17" y="326"/>
                    <a:pt x="47" y="593"/>
                    <a:pt x="87" y="859"/>
                  </a:cubicBezTo>
                  <a:lnTo>
                    <a:pt x="688" y="863"/>
                  </a:lnTo>
                  <a:cubicBezTo>
                    <a:pt x="704" y="589"/>
                    <a:pt x="641" y="319"/>
                    <a:pt x="641" y="46"/>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1"/>
            <p:cNvSpPr/>
            <p:nvPr/>
          </p:nvSpPr>
          <p:spPr>
            <a:xfrm>
              <a:off x="2049874" y="2191818"/>
              <a:ext cx="55524" cy="66966"/>
            </a:xfrm>
            <a:custGeom>
              <a:rect b="b" l="l" r="r" t="t"/>
              <a:pathLst>
                <a:path extrusionOk="0" h="954" w="791">
                  <a:moveTo>
                    <a:pt x="601" y="98"/>
                  </a:moveTo>
                  <a:cubicBezTo>
                    <a:pt x="616" y="98"/>
                    <a:pt x="630" y="99"/>
                    <a:pt x="644" y="99"/>
                  </a:cubicBezTo>
                  <a:lnTo>
                    <a:pt x="644" y="99"/>
                  </a:lnTo>
                  <a:lnTo>
                    <a:pt x="644" y="143"/>
                  </a:lnTo>
                  <a:cubicBezTo>
                    <a:pt x="644" y="180"/>
                    <a:pt x="647" y="216"/>
                    <a:pt x="651" y="256"/>
                  </a:cubicBezTo>
                  <a:cubicBezTo>
                    <a:pt x="657" y="326"/>
                    <a:pt x="664" y="396"/>
                    <a:pt x="671" y="466"/>
                  </a:cubicBezTo>
                  <a:cubicBezTo>
                    <a:pt x="689" y="598"/>
                    <a:pt x="696" y="729"/>
                    <a:pt x="693" y="860"/>
                  </a:cubicBezTo>
                  <a:lnTo>
                    <a:pt x="693" y="860"/>
                  </a:lnTo>
                  <a:lnTo>
                    <a:pt x="179" y="857"/>
                  </a:lnTo>
                  <a:lnTo>
                    <a:pt x="179" y="857"/>
                  </a:lnTo>
                  <a:cubicBezTo>
                    <a:pt x="142" y="613"/>
                    <a:pt x="114" y="369"/>
                    <a:pt x="98" y="122"/>
                  </a:cubicBezTo>
                  <a:lnTo>
                    <a:pt x="98" y="122"/>
                  </a:lnTo>
                  <a:lnTo>
                    <a:pt x="471" y="106"/>
                  </a:lnTo>
                  <a:cubicBezTo>
                    <a:pt x="515" y="101"/>
                    <a:pt x="559" y="98"/>
                    <a:pt x="601" y="98"/>
                  </a:cubicBezTo>
                  <a:close/>
                  <a:moveTo>
                    <a:pt x="682" y="1"/>
                  </a:moveTo>
                  <a:cubicBezTo>
                    <a:pt x="675" y="1"/>
                    <a:pt x="667" y="3"/>
                    <a:pt x="660" y="6"/>
                  </a:cubicBezTo>
                  <a:lnTo>
                    <a:pt x="660" y="6"/>
                  </a:lnTo>
                  <a:cubicBezTo>
                    <a:pt x="655" y="6"/>
                    <a:pt x="651" y="6"/>
                    <a:pt x="647" y="6"/>
                  </a:cubicBezTo>
                  <a:cubicBezTo>
                    <a:pt x="614" y="6"/>
                    <a:pt x="574" y="10"/>
                    <a:pt x="537" y="10"/>
                  </a:cubicBezTo>
                  <a:lnTo>
                    <a:pt x="87" y="30"/>
                  </a:lnTo>
                  <a:cubicBezTo>
                    <a:pt x="65" y="31"/>
                    <a:pt x="51" y="45"/>
                    <a:pt x="45" y="61"/>
                  </a:cubicBezTo>
                  <a:lnTo>
                    <a:pt x="45" y="61"/>
                  </a:lnTo>
                  <a:cubicBezTo>
                    <a:pt x="23" y="63"/>
                    <a:pt x="2" y="78"/>
                    <a:pt x="4" y="106"/>
                  </a:cubicBezTo>
                  <a:lnTo>
                    <a:pt x="0" y="103"/>
                  </a:lnTo>
                  <a:lnTo>
                    <a:pt x="0" y="103"/>
                  </a:lnTo>
                  <a:cubicBezTo>
                    <a:pt x="20" y="376"/>
                    <a:pt x="51" y="647"/>
                    <a:pt x="94" y="913"/>
                  </a:cubicBezTo>
                  <a:cubicBezTo>
                    <a:pt x="97" y="933"/>
                    <a:pt x="117" y="950"/>
                    <a:pt x="137" y="950"/>
                  </a:cubicBezTo>
                  <a:lnTo>
                    <a:pt x="738" y="953"/>
                  </a:lnTo>
                  <a:cubicBezTo>
                    <a:pt x="761" y="953"/>
                    <a:pt x="784" y="933"/>
                    <a:pt x="784" y="907"/>
                  </a:cubicBezTo>
                  <a:cubicBezTo>
                    <a:pt x="791" y="760"/>
                    <a:pt x="784" y="613"/>
                    <a:pt x="764" y="466"/>
                  </a:cubicBezTo>
                  <a:cubicBezTo>
                    <a:pt x="758" y="393"/>
                    <a:pt x="748" y="320"/>
                    <a:pt x="744" y="246"/>
                  </a:cubicBezTo>
                  <a:cubicBezTo>
                    <a:pt x="741" y="210"/>
                    <a:pt x="738" y="176"/>
                    <a:pt x="738" y="140"/>
                  </a:cubicBezTo>
                  <a:cubicBezTo>
                    <a:pt x="738" y="110"/>
                    <a:pt x="738" y="76"/>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1"/>
            <p:cNvSpPr/>
            <p:nvPr/>
          </p:nvSpPr>
          <p:spPr>
            <a:xfrm>
              <a:off x="2071424" y="2191818"/>
              <a:ext cx="11091" cy="62684"/>
            </a:xfrm>
            <a:custGeom>
              <a:rect b="b" l="l" r="r" t="t"/>
              <a:pathLst>
                <a:path extrusionOk="0" h="893" w="158">
                  <a:moveTo>
                    <a:pt x="59" y="1"/>
                  </a:moveTo>
                  <a:cubicBezTo>
                    <a:pt x="31" y="1"/>
                    <a:pt x="1" y="23"/>
                    <a:pt x="7" y="60"/>
                  </a:cubicBezTo>
                  <a:cubicBezTo>
                    <a:pt x="47" y="320"/>
                    <a:pt x="64" y="583"/>
                    <a:pt x="57" y="850"/>
                  </a:cubicBezTo>
                  <a:cubicBezTo>
                    <a:pt x="60" y="878"/>
                    <a:pt x="83" y="893"/>
                    <a:pt x="105" y="893"/>
                  </a:cubicBezTo>
                  <a:cubicBezTo>
                    <a:pt x="127" y="893"/>
                    <a:pt x="149" y="878"/>
                    <a:pt x="150" y="850"/>
                  </a:cubicBezTo>
                  <a:cubicBezTo>
                    <a:pt x="157" y="577"/>
                    <a:pt x="140" y="303"/>
                    <a:pt x="97" y="33"/>
                  </a:cubicBezTo>
                  <a:cubicBezTo>
                    <a:pt x="93" y="10"/>
                    <a:pt x="76"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1"/>
            <p:cNvSpPr/>
            <p:nvPr/>
          </p:nvSpPr>
          <p:spPr>
            <a:xfrm>
              <a:off x="2051980" y="2221019"/>
              <a:ext cx="56226" cy="8002"/>
            </a:xfrm>
            <a:custGeom>
              <a:rect b="b" l="l" r="r" t="t"/>
              <a:pathLst>
                <a:path extrusionOk="0" h="114" w="801">
                  <a:moveTo>
                    <a:pt x="55" y="0"/>
                  </a:moveTo>
                  <a:cubicBezTo>
                    <a:pt x="1" y="0"/>
                    <a:pt x="3" y="87"/>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80" y="19"/>
                    <a:pt x="622" y="20"/>
                    <a:pt x="564" y="20"/>
                  </a:cubicBezTo>
                  <a:cubicBezTo>
                    <a:pt x="397" y="20"/>
                    <a:pt x="229" y="13"/>
                    <a:pt x="61" y="0"/>
                  </a:cubicBezTo>
                  <a:cubicBezTo>
                    <a:pt x="58" y="0"/>
                    <a:pt x="56"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1"/>
            <p:cNvSpPr/>
            <p:nvPr/>
          </p:nvSpPr>
          <p:spPr>
            <a:xfrm>
              <a:off x="2047769" y="2252887"/>
              <a:ext cx="65001" cy="14741"/>
            </a:xfrm>
            <a:custGeom>
              <a:rect b="b" l="l" r="r" t="t"/>
              <a:pathLst>
                <a:path extrusionOk="0" h="210" w="926">
                  <a:moveTo>
                    <a:pt x="344" y="0"/>
                  </a:moveTo>
                  <a:cubicBezTo>
                    <a:pt x="257" y="0"/>
                    <a:pt x="171" y="1"/>
                    <a:pt x="84" y="3"/>
                  </a:cubicBezTo>
                  <a:cubicBezTo>
                    <a:pt x="57" y="3"/>
                    <a:pt x="20" y="13"/>
                    <a:pt x="20" y="40"/>
                  </a:cubicBezTo>
                  <a:lnTo>
                    <a:pt x="0" y="50"/>
                  </a:lnTo>
                  <a:lnTo>
                    <a:pt x="20" y="133"/>
                  </a:lnTo>
                  <a:cubicBezTo>
                    <a:pt x="17" y="173"/>
                    <a:pt x="51" y="208"/>
                    <a:pt x="93" y="208"/>
                  </a:cubicBezTo>
                  <a:cubicBezTo>
                    <a:pt x="96" y="208"/>
                    <a:pt x="100" y="207"/>
                    <a:pt x="104" y="207"/>
                  </a:cubicBezTo>
                  <a:cubicBezTo>
                    <a:pt x="193" y="208"/>
                    <a:pt x="283" y="210"/>
                    <a:pt x="374" y="210"/>
                  </a:cubicBezTo>
                  <a:cubicBezTo>
                    <a:pt x="533" y="210"/>
                    <a:pt x="693" y="205"/>
                    <a:pt x="848" y="183"/>
                  </a:cubicBezTo>
                  <a:cubicBezTo>
                    <a:pt x="851" y="183"/>
                    <a:pt x="883" y="195"/>
                    <a:pt x="902" y="195"/>
                  </a:cubicBezTo>
                  <a:cubicBezTo>
                    <a:pt x="917" y="195"/>
                    <a:pt x="925" y="188"/>
                    <a:pt x="908" y="163"/>
                  </a:cubicBezTo>
                  <a:cubicBezTo>
                    <a:pt x="901" y="150"/>
                    <a:pt x="894" y="137"/>
                    <a:pt x="888" y="120"/>
                  </a:cubicBezTo>
                  <a:cubicBezTo>
                    <a:pt x="891" y="83"/>
                    <a:pt x="861" y="50"/>
                    <a:pt x="864" y="13"/>
                  </a:cubicBezTo>
                  <a:cubicBezTo>
                    <a:pt x="691" y="4"/>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1"/>
            <p:cNvSpPr/>
            <p:nvPr/>
          </p:nvSpPr>
          <p:spPr>
            <a:xfrm>
              <a:off x="2044329" y="2249307"/>
              <a:ext cx="72090" cy="21409"/>
            </a:xfrm>
            <a:custGeom>
              <a:rect b="b" l="l" r="r" t="t"/>
              <a:pathLst>
                <a:path extrusionOk="0" h="305" w="1027">
                  <a:moveTo>
                    <a:pt x="500" y="91"/>
                  </a:moveTo>
                  <a:cubicBezTo>
                    <a:pt x="626" y="91"/>
                    <a:pt x="750" y="96"/>
                    <a:pt x="875" y="102"/>
                  </a:cubicBezTo>
                  <a:lnTo>
                    <a:pt x="875" y="102"/>
                  </a:lnTo>
                  <a:cubicBezTo>
                    <a:pt x="877" y="110"/>
                    <a:pt x="880" y="117"/>
                    <a:pt x="883" y="124"/>
                  </a:cubicBezTo>
                  <a:cubicBezTo>
                    <a:pt x="890" y="144"/>
                    <a:pt x="890" y="160"/>
                    <a:pt x="896" y="180"/>
                  </a:cubicBezTo>
                  <a:lnTo>
                    <a:pt x="896" y="180"/>
                  </a:lnTo>
                  <a:cubicBezTo>
                    <a:pt x="892" y="180"/>
                    <a:pt x="887" y="180"/>
                    <a:pt x="883" y="181"/>
                  </a:cubicBezTo>
                  <a:cubicBezTo>
                    <a:pt x="823" y="188"/>
                    <a:pt x="763" y="194"/>
                    <a:pt x="700" y="198"/>
                  </a:cubicBezTo>
                  <a:cubicBezTo>
                    <a:pt x="586" y="204"/>
                    <a:pt x="470" y="204"/>
                    <a:pt x="353" y="204"/>
                  </a:cubicBezTo>
                  <a:lnTo>
                    <a:pt x="180" y="204"/>
                  </a:lnTo>
                  <a:cubicBezTo>
                    <a:pt x="175" y="204"/>
                    <a:pt x="170" y="205"/>
                    <a:pt x="165" y="205"/>
                  </a:cubicBezTo>
                  <a:cubicBezTo>
                    <a:pt x="141" y="205"/>
                    <a:pt x="122" y="202"/>
                    <a:pt x="116" y="174"/>
                  </a:cubicBezTo>
                  <a:cubicBezTo>
                    <a:pt x="111" y="154"/>
                    <a:pt x="107" y="138"/>
                    <a:pt x="104" y="122"/>
                  </a:cubicBezTo>
                  <a:lnTo>
                    <a:pt x="104" y="122"/>
                  </a:lnTo>
                  <a:cubicBezTo>
                    <a:pt x="111" y="117"/>
                    <a:pt x="117" y="109"/>
                    <a:pt x="119" y="98"/>
                  </a:cubicBezTo>
                  <a:cubicBezTo>
                    <a:pt x="176" y="91"/>
                    <a:pt x="233" y="91"/>
                    <a:pt x="290" y="91"/>
                  </a:cubicBezTo>
                  <a:close/>
                  <a:moveTo>
                    <a:pt x="153" y="1"/>
                  </a:moveTo>
                  <a:cubicBezTo>
                    <a:pt x="108" y="1"/>
                    <a:pt x="53" y="9"/>
                    <a:pt x="35" y="53"/>
                  </a:cubicBezTo>
                  <a:lnTo>
                    <a:pt x="35" y="53"/>
                  </a:lnTo>
                  <a:cubicBezTo>
                    <a:pt x="15" y="61"/>
                    <a:pt x="0" y="81"/>
                    <a:pt x="6" y="108"/>
                  </a:cubicBezTo>
                  <a:lnTo>
                    <a:pt x="6" y="111"/>
                  </a:lnTo>
                  <a:cubicBezTo>
                    <a:pt x="16" y="168"/>
                    <a:pt x="19" y="248"/>
                    <a:pt x="73" y="281"/>
                  </a:cubicBezTo>
                  <a:cubicBezTo>
                    <a:pt x="101" y="300"/>
                    <a:pt x="134" y="305"/>
                    <a:pt x="168" y="305"/>
                  </a:cubicBezTo>
                  <a:cubicBezTo>
                    <a:pt x="198" y="305"/>
                    <a:pt x="229" y="301"/>
                    <a:pt x="256" y="301"/>
                  </a:cubicBezTo>
                  <a:cubicBezTo>
                    <a:pt x="318" y="303"/>
                    <a:pt x="380" y="303"/>
                    <a:pt x="441" y="303"/>
                  </a:cubicBezTo>
                  <a:cubicBezTo>
                    <a:pt x="528" y="303"/>
                    <a:pt x="614" y="302"/>
                    <a:pt x="700" y="298"/>
                  </a:cubicBezTo>
                  <a:cubicBezTo>
                    <a:pt x="736" y="298"/>
                    <a:pt x="776" y="294"/>
                    <a:pt x="813" y="288"/>
                  </a:cubicBezTo>
                  <a:lnTo>
                    <a:pt x="863" y="284"/>
                  </a:lnTo>
                  <a:cubicBezTo>
                    <a:pt x="868" y="284"/>
                    <a:pt x="895" y="283"/>
                    <a:pt x="897" y="280"/>
                  </a:cubicBezTo>
                  <a:lnTo>
                    <a:pt x="897" y="280"/>
                  </a:lnTo>
                  <a:cubicBezTo>
                    <a:pt x="915" y="286"/>
                    <a:pt x="934" y="289"/>
                    <a:pt x="953" y="289"/>
                  </a:cubicBezTo>
                  <a:cubicBezTo>
                    <a:pt x="960" y="289"/>
                    <a:pt x="967" y="289"/>
                    <a:pt x="973" y="288"/>
                  </a:cubicBezTo>
                  <a:cubicBezTo>
                    <a:pt x="1010" y="274"/>
                    <a:pt x="1027" y="228"/>
                    <a:pt x="1007" y="194"/>
                  </a:cubicBezTo>
                  <a:cubicBezTo>
                    <a:pt x="997" y="181"/>
                    <a:pt x="990" y="168"/>
                    <a:pt x="983" y="154"/>
                  </a:cubicBezTo>
                  <a:cubicBezTo>
                    <a:pt x="973" y="124"/>
                    <a:pt x="967" y="91"/>
                    <a:pt x="963" y="61"/>
                  </a:cubicBezTo>
                  <a:cubicBezTo>
                    <a:pt x="960" y="34"/>
                    <a:pt x="940" y="14"/>
                    <a:pt x="917" y="14"/>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1"/>
            <p:cNvSpPr/>
            <p:nvPr/>
          </p:nvSpPr>
          <p:spPr>
            <a:xfrm>
              <a:off x="2137898" y="2194555"/>
              <a:ext cx="47592" cy="60227"/>
            </a:xfrm>
            <a:custGeom>
              <a:rect b="b" l="l" r="r" t="t"/>
              <a:pathLst>
                <a:path extrusionOk="0" h="858" w="678">
                  <a:moveTo>
                    <a:pt x="121" y="1"/>
                  </a:moveTo>
                  <a:cubicBezTo>
                    <a:pt x="110" y="1"/>
                    <a:pt x="100" y="1"/>
                    <a:pt x="90" y="7"/>
                  </a:cubicBezTo>
                  <a:cubicBezTo>
                    <a:pt x="80" y="14"/>
                    <a:pt x="0" y="21"/>
                    <a:pt x="0" y="37"/>
                  </a:cubicBezTo>
                  <a:cubicBezTo>
                    <a:pt x="24" y="401"/>
                    <a:pt x="20" y="584"/>
                    <a:pt x="47" y="858"/>
                  </a:cubicBezTo>
                  <a:lnTo>
                    <a:pt x="644" y="838"/>
                  </a:lnTo>
                  <a:cubicBezTo>
                    <a:pt x="677" y="571"/>
                    <a:pt x="657" y="314"/>
                    <a:pt x="667" y="47"/>
                  </a:cubicBezTo>
                  <a:lnTo>
                    <a:pt x="674" y="11"/>
                  </a:lnTo>
                  <a:lnTo>
                    <a:pt x="12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1"/>
            <p:cNvSpPr/>
            <p:nvPr/>
          </p:nvSpPr>
          <p:spPr>
            <a:xfrm>
              <a:off x="2133897" y="2191256"/>
              <a:ext cx="54963" cy="66826"/>
            </a:xfrm>
            <a:custGeom>
              <a:rect b="b" l="l" r="r" t="t"/>
              <a:pathLst>
                <a:path extrusionOk="0" h="952" w="783">
                  <a:moveTo>
                    <a:pt x="83" y="120"/>
                  </a:moveTo>
                  <a:cubicBezTo>
                    <a:pt x="82" y="120"/>
                    <a:pt x="82" y="120"/>
                    <a:pt x="82" y="120"/>
                  </a:cubicBezTo>
                  <a:cubicBezTo>
                    <a:pt x="82" y="120"/>
                    <a:pt x="82" y="120"/>
                    <a:pt x="83" y="120"/>
                  </a:cubicBezTo>
                  <a:close/>
                  <a:moveTo>
                    <a:pt x="216" y="92"/>
                  </a:moveTo>
                  <a:cubicBezTo>
                    <a:pt x="232" y="92"/>
                    <a:pt x="248" y="93"/>
                    <a:pt x="264" y="94"/>
                  </a:cubicBezTo>
                  <a:lnTo>
                    <a:pt x="677" y="103"/>
                  </a:lnTo>
                  <a:lnTo>
                    <a:pt x="677" y="103"/>
                  </a:lnTo>
                  <a:cubicBezTo>
                    <a:pt x="669" y="349"/>
                    <a:pt x="685" y="594"/>
                    <a:pt x="660" y="839"/>
                  </a:cubicBezTo>
                  <a:lnTo>
                    <a:pt x="660" y="839"/>
                  </a:lnTo>
                  <a:lnTo>
                    <a:pt x="146" y="857"/>
                  </a:lnTo>
                  <a:lnTo>
                    <a:pt x="146" y="857"/>
                  </a:lnTo>
                  <a:cubicBezTo>
                    <a:pt x="127" y="646"/>
                    <a:pt x="123" y="438"/>
                    <a:pt x="111" y="228"/>
                  </a:cubicBezTo>
                  <a:cubicBezTo>
                    <a:pt x="114" y="191"/>
                    <a:pt x="111" y="151"/>
                    <a:pt x="104" y="118"/>
                  </a:cubicBezTo>
                  <a:cubicBezTo>
                    <a:pt x="104" y="116"/>
                    <a:pt x="105" y="114"/>
                    <a:pt x="105" y="112"/>
                  </a:cubicBezTo>
                  <a:lnTo>
                    <a:pt x="105" y="112"/>
                  </a:lnTo>
                  <a:cubicBezTo>
                    <a:pt x="109" y="111"/>
                    <a:pt x="113" y="109"/>
                    <a:pt x="117" y="108"/>
                  </a:cubicBezTo>
                  <a:cubicBezTo>
                    <a:pt x="134" y="104"/>
                    <a:pt x="151" y="98"/>
                    <a:pt x="167" y="94"/>
                  </a:cubicBezTo>
                  <a:cubicBezTo>
                    <a:pt x="184" y="93"/>
                    <a:pt x="200" y="92"/>
                    <a:pt x="216" y="92"/>
                  </a:cubicBezTo>
                  <a:close/>
                  <a:moveTo>
                    <a:pt x="231" y="1"/>
                  </a:moveTo>
                  <a:cubicBezTo>
                    <a:pt x="181" y="1"/>
                    <a:pt x="131" y="8"/>
                    <a:pt x="81" y="21"/>
                  </a:cubicBezTo>
                  <a:cubicBezTo>
                    <a:pt x="61" y="24"/>
                    <a:pt x="41" y="31"/>
                    <a:pt x="24" y="44"/>
                  </a:cubicBezTo>
                  <a:cubicBezTo>
                    <a:pt x="1" y="71"/>
                    <a:pt x="11" y="108"/>
                    <a:pt x="14" y="141"/>
                  </a:cubicBezTo>
                  <a:cubicBezTo>
                    <a:pt x="31" y="394"/>
                    <a:pt x="34" y="651"/>
                    <a:pt x="54" y="905"/>
                  </a:cubicBezTo>
                  <a:cubicBezTo>
                    <a:pt x="57" y="931"/>
                    <a:pt x="77" y="951"/>
                    <a:pt x="104" y="951"/>
                  </a:cubicBezTo>
                  <a:lnTo>
                    <a:pt x="701" y="928"/>
                  </a:lnTo>
                  <a:cubicBezTo>
                    <a:pt x="728" y="928"/>
                    <a:pt x="748" y="908"/>
                    <a:pt x="748" y="881"/>
                  </a:cubicBezTo>
                  <a:cubicBezTo>
                    <a:pt x="781" y="621"/>
                    <a:pt x="761" y="358"/>
                    <a:pt x="768" y="94"/>
                  </a:cubicBezTo>
                  <a:cubicBezTo>
                    <a:pt x="768" y="90"/>
                    <a:pt x="768" y="85"/>
                    <a:pt x="767" y="82"/>
                  </a:cubicBezTo>
                  <a:lnTo>
                    <a:pt x="767" y="82"/>
                  </a:lnTo>
                  <a:cubicBezTo>
                    <a:pt x="783" y="55"/>
                    <a:pt x="771" y="13"/>
                    <a:pt x="731" y="11"/>
                  </a:cubicBezTo>
                  <a:lnTo>
                    <a:pt x="23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1"/>
            <p:cNvSpPr/>
            <p:nvPr/>
          </p:nvSpPr>
          <p:spPr>
            <a:xfrm>
              <a:off x="2157763" y="2193713"/>
              <a:ext cx="9547" cy="59666"/>
            </a:xfrm>
            <a:custGeom>
              <a:rect b="b" l="l" r="r" t="t"/>
              <a:pathLst>
                <a:path extrusionOk="0" h="850" w="136">
                  <a:moveTo>
                    <a:pt x="46" y="1"/>
                  </a:moveTo>
                  <a:cubicBezTo>
                    <a:pt x="23" y="1"/>
                    <a:pt x="1" y="16"/>
                    <a:pt x="4" y="46"/>
                  </a:cubicBezTo>
                  <a:cubicBezTo>
                    <a:pt x="28" y="296"/>
                    <a:pt x="28" y="550"/>
                    <a:pt x="41" y="803"/>
                  </a:cubicBezTo>
                  <a:cubicBezTo>
                    <a:pt x="43" y="833"/>
                    <a:pt x="67" y="849"/>
                    <a:pt x="91" y="849"/>
                  </a:cubicBezTo>
                  <a:cubicBezTo>
                    <a:pt x="114" y="849"/>
                    <a:pt x="136" y="834"/>
                    <a:pt x="134" y="803"/>
                  </a:cubicBezTo>
                  <a:cubicBezTo>
                    <a:pt x="121" y="550"/>
                    <a:pt x="124" y="29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1"/>
            <p:cNvSpPr/>
            <p:nvPr/>
          </p:nvSpPr>
          <p:spPr>
            <a:xfrm>
              <a:off x="2134178" y="2219123"/>
              <a:ext cx="54822" cy="9196"/>
            </a:xfrm>
            <a:custGeom>
              <a:rect b="b" l="l" r="r" t="t"/>
              <a:pathLst>
                <a:path extrusionOk="0" h="131" w="781">
                  <a:moveTo>
                    <a:pt x="734" y="1"/>
                  </a:moveTo>
                  <a:cubicBezTo>
                    <a:pt x="510" y="27"/>
                    <a:pt x="284" y="37"/>
                    <a:pt x="57" y="37"/>
                  </a:cubicBezTo>
                  <a:cubicBezTo>
                    <a:pt x="0" y="41"/>
                    <a:pt x="0" y="124"/>
                    <a:pt x="57" y="131"/>
                  </a:cubicBezTo>
                  <a:cubicBezTo>
                    <a:pt x="284" y="131"/>
                    <a:pt x="510" y="121"/>
                    <a:pt x="734" y="94"/>
                  </a:cubicBezTo>
                  <a:cubicBezTo>
                    <a:pt x="760" y="94"/>
                    <a:pt x="780" y="74"/>
                    <a:pt x="780" y="47"/>
                  </a:cubicBezTo>
                  <a:cubicBezTo>
                    <a:pt x="780" y="21"/>
                    <a:pt x="760"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1"/>
            <p:cNvSpPr/>
            <p:nvPr/>
          </p:nvSpPr>
          <p:spPr>
            <a:xfrm>
              <a:off x="2134178" y="2250992"/>
              <a:ext cx="60929" cy="16987"/>
            </a:xfrm>
            <a:custGeom>
              <a:rect b="b" l="l" r="r" t="t"/>
              <a:pathLst>
                <a:path extrusionOk="0" h="242" w="868">
                  <a:moveTo>
                    <a:pt x="780" y="0"/>
                  </a:moveTo>
                  <a:cubicBezTo>
                    <a:pt x="520" y="4"/>
                    <a:pt x="260" y="14"/>
                    <a:pt x="0" y="34"/>
                  </a:cubicBezTo>
                  <a:cubicBezTo>
                    <a:pt x="3" y="67"/>
                    <a:pt x="10" y="104"/>
                    <a:pt x="13" y="140"/>
                  </a:cubicBezTo>
                  <a:cubicBezTo>
                    <a:pt x="13" y="147"/>
                    <a:pt x="17" y="150"/>
                    <a:pt x="20" y="157"/>
                  </a:cubicBezTo>
                  <a:cubicBezTo>
                    <a:pt x="23" y="160"/>
                    <a:pt x="10" y="234"/>
                    <a:pt x="17" y="234"/>
                  </a:cubicBezTo>
                  <a:cubicBezTo>
                    <a:pt x="69" y="240"/>
                    <a:pt x="122" y="242"/>
                    <a:pt x="176" y="242"/>
                  </a:cubicBezTo>
                  <a:cubicBezTo>
                    <a:pt x="371" y="242"/>
                    <a:pt x="574" y="212"/>
                    <a:pt x="767" y="204"/>
                  </a:cubicBezTo>
                  <a:cubicBezTo>
                    <a:pt x="771" y="204"/>
                    <a:pt x="774" y="205"/>
                    <a:pt x="777" y="205"/>
                  </a:cubicBezTo>
                  <a:cubicBezTo>
                    <a:pt x="817" y="205"/>
                    <a:pt x="851" y="170"/>
                    <a:pt x="851" y="130"/>
                  </a:cubicBezTo>
                  <a:cubicBezTo>
                    <a:pt x="854" y="100"/>
                    <a:pt x="861" y="74"/>
                    <a:pt x="867" y="47"/>
                  </a:cubicBezTo>
                  <a:lnTo>
                    <a:pt x="844" y="34"/>
                  </a:lnTo>
                  <a:cubicBezTo>
                    <a:pt x="844" y="7"/>
                    <a:pt x="807" y="0"/>
                    <a:pt x="780"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1"/>
            <p:cNvSpPr/>
            <p:nvPr/>
          </p:nvSpPr>
          <p:spPr>
            <a:xfrm>
              <a:off x="2130387" y="2247692"/>
              <a:ext cx="68019" cy="23726"/>
            </a:xfrm>
            <a:custGeom>
              <a:rect b="b" l="l" r="r" t="t"/>
              <a:pathLst>
                <a:path extrusionOk="0" h="338" w="969">
                  <a:moveTo>
                    <a:pt x="826" y="92"/>
                  </a:moveTo>
                  <a:cubicBezTo>
                    <a:pt x="841" y="92"/>
                    <a:pt x="851" y="92"/>
                    <a:pt x="851" y="94"/>
                  </a:cubicBezTo>
                  <a:cubicBezTo>
                    <a:pt x="854" y="106"/>
                    <a:pt x="859" y="114"/>
                    <a:pt x="867" y="120"/>
                  </a:cubicBezTo>
                  <a:lnTo>
                    <a:pt x="867" y="120"/>
                  </a:lnTo>
                  <a:lnTo>
                    <a:pt x="861" y="147"/>
                  </a:lnTo>
                  <a:cubicBezTo>
                    <a:pt x="861" y="161"/>
                    <a:pt x="858" y="177"/>
                    <a:pt x="851" y="191"/>
                  </a:cubicBezTo>
                  <a:cubicBezTo>
                    <a:pt x="841" y="205"/>
                    <a:pt x="818" y="207"/>
                    <a:pt x="796" y="207"/>
                  </a:cubicBezTo>
                  <a:cubicBezTo>
                    <a:pt x="789" y="207"/>
                    <a:pt x="781" y="207"/>
                    <a:pt x="775" y="207"/>
                  </a:cubicBezTo>
                  <a:cubicBezTo>
                    <a:pt x="768" y="207"/>
                    <a:pt x="763" y="207"/>
                    <a:pt x="758" y="207"/>
                  </a:cubicBezTo>
                  <a:cubicBezTo>
                    <a:pt x="681" y="211"/>
                    <a:pt x="608" y="217"/>
                    <a:pt x="534" y="224"/>
                  </a:cubicBezTo>
                  <a:cubicBezTo>
                    <a:pt x="436" y="235"/>
                    <a:pt x="340" y="240"/>
                    <a:pt x="243" y="240"/>
                  </a:cubicBezTo>
                  <a:cubicBezTo>
                    <a:pt x="200" y="240"/>
                    <a:pt x="158" y="239"/>
                    <a:pt x="115" y="237"/>
                  </a:cubicBezTo>
                  <a:lnTo>
                    <a:pt x="115" y="237"/>
                  </a:lnTo>
                  <a:cubicBezTo>
                    <a:pt x="117" y="225"/>
                    <a:pt x="117" y="216"/>
                    <a:pt x="114" y="204"/>
                  </a:cubicBezTo>
                  <a:cubicBezTo>
                    <a:pt x="114" y="191"/>
                    <a:pt x="111" y="177"/>
                    <a:pt x="107" y="164"/>
                  </a:cubicBezTo>
                  <a:cubicBezTo>
                    <a:pt x="104" y="150"/>
                    <a:pt x="103" y="137"/>
                    <a:pt x="101" y="124"/>
                  </a:cubicBezTo>
                  <a:lnTo>
                    <a:pt x="101" y="124"/>
                  </a:lnTo>
                  <a:cubicBezTo>
                    <a:pt x="224" y="115"/>
                    <a:pt x="344" y="107"/>
                    <a:pt x="468" y="104"/>
                  </a:cubicBezTo>
                  <a:lnTo>
                    <a:pt x="671" y="97"/>
                  </a:lnTo>
                  <a:cubicBezTo>
                    <a:pt x="686" y="97"/>
                    <a:pt x="780" y="92"/>
                    <a:pt x="826" y="92"/>
                  </a:cubicBezTo>
                  <a:close/>
                  <a:moveTo>
                    <a:pt x="113" y="265"/>
                  </a:moveTo>
                  <a:cubicBezTo>
                    <a:pt x="115" y="270"/>
                    <a:pt x="115" y="272"/>
                    <a:pt x="115" y="272"/>
                  </a:cubicBezTo>
                  <a:cubicBezTo>
                    <a:pt x="114" y="272"/>
                    <a:pt x="112" y="269"/>
                    <a:pt x="113" y="265"/>
                  </a:cubicBezTo>
                  <a:close/>
                  <a:moveTo>
                    <a:pt x="798" y="1"/>
                  </a:moveTo>
                  <a:cubicBezTo>
                    <a:pt x="714" y="1"/>
                    <a:pt x="634" y="4"/>
                    <a:pt x="551" y="7"/>
                  </a:cubicBezTo>
                  <a:cubicBezTo>
                    <a:pt x="384" y="11"/>
                    <a:pt x="217" y="21"/>
                    <a:pt x="51" y="34"/>
                  </a:cubicBezTo>
                  <a:cubicBezTo>
                    <a:pt x="31" y="34"/>
                    <a:pt x="1" y="54"/>
                    <a:pt x="4" y="81"/>
                  </a:cubicBezTo>
                  <a:cubicBezTo>
                    <a:pt x="7" y="107"/>
                    <a:pt x="11" y="141"/>
                    <a:pt x="17" y="174"/>
                  </a:cubicBezTo>
                  <a:cubicBezTo>
                    <a:pt x="17" y="184"/>
                    <a:pt x="17" y="197"/>
                    <a:pt x="21" y="207"/>
                  </a:cubicBezTo>
                  <a:cubicBezTo>
                    <a:pt x="22" y="213"/>
                    <a:pt x="23" y="216"/>
                    <a:pt x="24" y="218"/>
                  </a:cubicBezTo>
                  <a:lnTo>
                    <a:pt x="24" y="218"/>
                  </a:lnTo>
                  <a:cubicBezTo>
                    <a:pt x="24" y="248"/>
                    <a:pt x="8" y="288"/>
                    <a:pt x="34" y="314"/>
                  </a:cubicBezTo>
                  <a:cubicBezTo>
                    <a:pt x="48" y="325"/>
                    <a:pt x="66" y="332"/>
                    <a:pt x="85" y="332"/>
                  </a:cubicBezTo>
                  <a:cubicBezTo>
                    <a:pt x="89" y="332"/>
                    <a:pt x="93" y="331"/>
                    <a:pt x="97" y="331"/>
                  </a:cubicBezTo>
                  <a:cubicBezTo>
                    <a:pt x="131" y="334"/>
                    <a:pt x="161" y="334"/>
                    <a:pt x="194" y="337"/>
                  </a:cubicBezTo>
                  <a:cubicBezTo>
                    <a:pt x="258" y="337"/>
                    <a:pt x="321" y="337"/>
                    <a:pt x="388" y="331"/>
                  </a:cubicBezTo>
                  <a:cubicBezTo>
                    <a:pt x="514" y="324"/>
                    <a:pt x="644" y="307"/>
                    <a:pt x="771" y="301"/>
                  </a:cubicBezTo>
                  <a:cubicBezTo>
                    <a:pt x="821" y="297"/>
                    <a:pt x="874" y="304"/>
                    <a:pt x="911" y="267"/>
                  </a:cubicBezTo>
                  <a:cubicBezTo>
                    <a:pt x="948" y="231"/>
                    <a:pt x="955" y="157"/>
                    <a:pt x="965" y="104"/>
                  </a:cubicBezTo>
                  <a:cubicBezTo>
                    <a:pt x="969" y="79"/>
                    <a:pt x="954" y="60"/>
                    <a:pt x="935" y="51"/>
                  </a:cubicBezTo>
                  <a:lnTo>
                    <a:pt x="935" y="51"/>
                  </a:lnTo>
                  <a:cubicBezTo>
                    <a:pt x="912" y="3"/>
                    <a:pt x="848" y="1"/>
                    <a:pt x="7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1"/>
            <p:cNvSpPr/>
            <p:nvPr/>
          </p:nvSpPr>
          <p:spPr>
            <a:xfrm>
              <a:off x="1882040" y="2300549"/>
              <a:ext cx="51102" cy="88586"/>
            </a:xfrm>
            <a:custGeom>
              <a:rect b="b" l="l" r="r" t="t"/>
              <a:pathLst>
                <a:path extrusionOk="0" h="1262" w="728">
                  <a:moveTo>
                    <a:pt x="599" y="0"/>
                  </a:moveTo>
                  <a:cubicBezTo>
                    <a:pt x="596" y="0"/>
                    <a:pt x="593" y="0"/>
                    <a:pt x="591" y="1"/>
                  </a:cubicBezTo>
                  <a:lnTo>
                    <a:pt x="37" y="35"/>
                  </a:lnTo>
                  <a:lnTo>
                    <a:pt x="0" y="75"/>
                  </a:lnTo>
                  <a:cubicBezTo>
                    <a:pt x="20" y="468"/>
                    <a:pt x="54" y="862"/>
                    <a:pt x="97" y="1252"/>
                  </a:cubicBezTo>
                  <a:lnTo>
                    <a:pt x="694" y="1262"/>
                  </a:lnTo>
                  <a:cubicBezTo>
                    <a:pt x="711" y="858"/>
                    <a:pt x="727" y="445"/>
                    <a:pt x="644" y="58"/>
                  </a:cubicBezTo>
                  <a:cubicBezTo>
                    <a:pt x="641" y="41"/>
                    <a:pt x="634" y="21"/>
                    <a:pt x="621" y="8"/>
                  </a:cubicBezTo>
                  <a:cubicBezTo>
                    <a:pt x="613" y="3"/>
                    <a:pt x="606" y="0"/>
                    <a:pt x="59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1"/>
            <p:cNvSpPr/>
            <p:nvPr/>
          </p:nvSpPr>
          <p:spPr>
            <a:xfrm>
              <a:off x="1878671" y="2297460"/>
              <a:ext cx="57490" cy="94974"/>
            </a:xfrm>
            <a:custGeom>
              <a:rect b="b" l="l" r="r" t="t"/>
              <a:pathLst>
                <a:path extrusionOk="0" h="1353" w="819">
                  <a:moveTo>
                    <a:pt x="613" y="91"/>
                  </a:moveTo>
                  <a:cubicBezTo>
                    <a:pt x="626" y="91"/>
                    <a:pt x="636" y="93"/>
                    <a:pt x="642" y="99"/>
                  </a:cubicBezTo>
                  <a:cubicBezTo>
                    <a:pt x="659" y="119"/>
                    <a:pt x="655" y="172"/>
                    <a:pt x="662" y="192"/>
                  </a:cubicBezTo>
                  <a:cubicBezTo>
                    <a:pt x="675" y="269"/>
                    <a:pt x="685" y="346"/>
                    <a:pt x="692" y="422"/>
                  </a:cubicBezTo>
                  <a:cubicBezTo>
                    <a:pt x="711" y="700"/>
                    <a:pt x="715" y="981"/>
                    <a:pt x="698" y="1259"/>
                  </a:cubicBezTo>
                  <a:lnTo>
                    <a:pt x="698" y="1259"/>
                  </a:lnTo>
                  <a:lnTo>
                    <a:pt x="187" y="1250"/>
                  </a:lnTo>
                  <a:lnTo>
                    <a:pt x="187" y="1250"/>
                  </a:lnTo>
                  <a:cubicBezTo>
                    <a:pt x="146" y="874"/>
                    <a:pt x="115" y="501"/>
                    <a:pt x="95" y="125"/>
                  </a:cubicBezTo>
                  <a:lnTo>
                    <a:pt x="95" y="125"/>
                  </a:lnTo>
                  <a:lnTo>
                    <a:pt x="535" y="99"/>
                  </a:lnTo>
                  <a:cubicBezTo>
                    <a:pt x="555" y="99"/>
                    <a:pt x="589" y="91"/>
                    <a:pt x="613" y="91"/>
                  </a:cubicBezTo>
                  <a:close/>
                  <a:moveTo>
                    <a:pt x="624" y="1"/>
                  </a:moveTo>
                  <a:cubicBezTo>
                    <a:pt x="615" y="1"/>
                    <a:pt x="606" y="1"/>
                    <a:pt x="595" y="2"/>
                  </a:cubicBezTo>
                  <a:lnTo>
                    <a:pt x="85" y="32"/>
                  </a:lnTo>
                  <a:cubicBezTo>
                    <a:pt x="59" y="33"/>
                    <a:pt x="44" y="52"/>
                    <a:pt x="41" y="73"/>
                  </a:cubicBezTo>
                  <a:lnTo>
                    <a:pt x="41" y="73"/>
                  </a:lnTo>
                  <a:cubicBezTo>
                    <a:pt x="19" y="75"/>
                    <a:pt x="0" y="90"/>
                    <a:pt x="2" y="119"/>
                  </a:cubicBezTo>
                  <a:cubicBezTo>
                    <a:pt x="22" y="512"/>
                    <a:pt x="55" y="902"/>
                    <a:pt x="98" y="1296"/>
                  </a:cubicBezTo>
                  <a:cubicBezTo>
                    <a:pt x="98" y="1319"/>
                    <a:pt x="118" y="1343"/>
                    <a:pt x="145" y="1343"/>
                  </a:cubicBezTo>
                  <a:lnTo>
                    <a:pt x="742" y="1353"/>
                  </a:lnTo>
                  <a:cubicBezTo>
                    <a:pt x="769" y="1353"/>
                    <a:pt x="789" y="1333"/>
                    <a:pt x="789" y="1306"/>
                  </a:cubicBezTo>
                  <a:cubicBezTo>
                    <a:pt x="802" y="976"/>
                    <a:pt x="819" y="642"/>
                    <a:pt x="775" y="315"/>
                  </a:cubicBezTo>
                  <a:cubicBezTo>
                    <a:pt x="765" y="239"/>
                    <a:pt x="752" y="165"/>
                    <a:pt x="735" y="89"/>
                  </a:cubicBezTo>
                  <a:cubicBezTo>
                    <a:pt x="718" y="22"/>
                    <a:pt x="685" y="1"/>
                    <a:pt x="6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1"/>
            <p:cNvSpPr/>
            <p:nvPr/>
          </p:nvSpPr>
          <p:spPr>
            <a:xfrm>
              <a:off x="1900291" y="2296758"/>
              <a:ext cx="11301" cy="89288"/>
            </a:xfrm>
            <a:custGeom>
              <a:rect b="b" l="l" r="r" t="t"/>
              <a:pathLst>
                <a:path extrusionOk="0" h="1272" w="161">
                  <a:moveTo>
                    <a:pt x="45" y="0"/>
                  </a:moveTo>
                  <a:cubicBezTo>
                    <a:pt x="22" y="0"/>
                    <a:pt x="0" y="15"/>
                    <a:pt x="4" y="45"/>
                  </a:cubicBezTo>
                  <a:cubicBezTo>
                    <a:pt x="47" y="439"/>
                    <a:pt x="67" y="832"/>
                    <a:pt x="64" y="1229"/>
                  </a:cubicBezTo>
                  <a:cubicBezTo>
                    <a:pt x="65" y="1258"/>
                    <a:pt x="87" y="1272"/>
                    <a:pt x="109" y="1272"/>
                  </a:cubicBezTo>
                  <a:cubicBezTo>
                    <a:pt x="131" y="1272"/>
                    <a:pt x="154" y="1258"/>
                    <a:pt x="157" y="1229"/>
                  </a:cubicBezTo>
                  <a:cubicBezTo>
                    <a:pt x="160" y="832"/>
                    <a:pt x="140" y="439"/>
                    <a:pt x="97" y="45"/>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1"/>
            <p:cNvSpPr/>
            <p:nvPr/>
          </p:nvSpPr>
          <p:spPr>
            <a:xfrm>
              <a:off x="1882040" y="2339436"/>
              <a:ext cx="55033" cy="9055"/>
            </a:xfrm>
            <a:custGeom>
              <a:rect b="b" l="l" r="r" t="t"/>
              <a:pathLst>
                <a:path extrusionOk="0" h="129" w="784">
                  <a:moveTo>
                    <a:pt x="43" y="1"/>
                  </a:moveTo>
                  <a:cubicBezTo>
                    <a:pt x="18" y="1"/>
                    <a:pt x="0" y="29"/>
                    <a:pt x="0" y="48"/>
                  </a:cubicBezTo>
                  <a:cubicBezTo>
                    <a:pt x="0" y="74"/>
                    <a:pt x="20" y="94"/>
                    <a:pt x="47" y="94"/>
                  </a:cubicBezTo>
                  <a:cubicBezTo>
                    <a:pt x="215" y="117"/>
                    <a:pt x="384" y="128"/>
                    <a:pt x="554" y="128"/>
                  </a:cubicBezTo>
                  <a:cubicBezTo>
                    <a:pt x="611" y="128"/>
                    <a:pt x="667" y="127"/>
                    <a:pt x="724" y="124"/>
                  </a:cubicBezTo>
                  <a:cubicBezTo>
                    <a:pt x="783" y="121"/>
                    <a:pt x="784" y="31"/>
                    <a:pt x="727" y="31"/>
                  </a:cubicBezTo>
                  <a:cubicBezTo>
                    <a:pt x="726" y="31"/>
                    <a:pt x="725" y="31"/>
                    <a:pt x="724" y="31"/>
                  </a:cubicBezTo>
                  <a:cubicBezTo>
                    <a:pt x="667" y="33"/>
                    <a:pt x="611" y="35"/>
                    <a:pt x="554" y="35"/>
                  </a:cubicBezTo>
                  <a:cubicBezTo>
                    <a:pt x="384" y="35"/>
                    <a:pt x="215" y="23"/>
                    <a:pt x="47" y="1"/>
                  </a:cubicBezTo>
                  <a:cubicBezTo>
                    <a:pt x="46" y="1"/>
                    <a:pt x="44"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1"/>
            <p:cNvSpPr/>
            <p:nvPr/>
          </p:nvSpPr>
          <p:spPr>
            <a:xfrm>
              <a:off x="1877127" y="2387730"/>
              <a:ext cx="60648" cy="14179"/>
            </a:xfrm>
            <a:custGeom>
              <a:rect b="b" l="l" r="r" t="t"/>
              <a:pathLst>
                <a:path extrusionOk="0" h="202" w="864">
                  <a:moveTo>
                    <a:pt x="12" y="64"/>
                  </a:moveTo>
                  <a:lnTo>
                    <a:pt x="0" y="73"/>
                  </a:lnTo>
                  <a:cubicBezTo>
                    <a:pt x="2" y="83"/>
                    <a:pt x="3" y="86"/>
                    <a:pt x="4" y="86"/>
                  </a:cubicBezTo>
                  <a:cubicBezTo>
                    <a:pt x="7" y="86"/>
                    <a:pt x="9" y="69"/>
                    <a:pt x="12" y="64"/>
                  </a:cubicBezTo>
                  <a:close/>
                  <a:moveTo>
                    <a:pt x="279" y="1"/>
                  </a:moveTo>
                  <a:cubicBezTo>
                    <a:pt x="214" y="1"/>
                    <a:pt x="149" y="2"/>
                    <a:pt x="84" y="3"/>
                  </a:cubicBezTo>
                  <a:cubicBezTo>
                    <a:pt x="57" y="3"/>
                    <a:pt x="24" y="17"/>
                    <a:pt x="20" y="57"/>
                  </a:cubicBezTo>
                  <a:lnTo>
                    <a:pt x="14" y="62"/>
                  </a:lnTo>
                  <a:lnTo>
                    <a:pt x="14" y="62"/>
                  </a:lnTo>
                  <a:cubicBezTo>
                    <a:pt x="13" y="62"/>
                    <a:pt x="13" y="62"/>
                    <a:pt x="13" y="62"/>
                  </a:cubicBezTo>
                  <a:cubicBezTo>
                    <a:pt x="13" y="62"/>
                    <a:pt x="12" y="63"/>
                    <a:pt x="12" y="64"/>
                  </a:cubicBezTo>
                  <a:lnTo>
                    <a:pt x="12" y="64"/>
                  </a:lnTo>
                  <a:lnTo>
                    <a:pt x="14" y="62"/>
                  </a:lnTo>
                  <a:lnTo>
                    <a:pt x="14" y="62"/>
                  </a:lnTo>
                  <a:cubicBezTo>
                    <a:pt x="15" y="63"/>
                    <a:pt x="16" y="66"/>
                    <a:pt x="17" y="73"/>
                  </a:cubicBezTo>
                  <a:cubicBezTo>
                    <a:pt x="17" y="103"/>
                    <a:pt x="27" y="133"/>
                    <a:pt x="47" y="160"/>
                  </a:cubicBezTo>
                  <a:cubicBezTo>
                    <a:pt x="60" y="173"/>
                    <a:pt x="80" y="180"/>
                    <a:pt x="104" y="180"/>
                  </a:cubicBezTo>
                  <a:cubicBezTo>
                    <a:pt x="263" y="182"/>
                    <a:pt x="432" y="202"/>
                    <a:pt x="599" y="202"/>
                  </a:cubicBezTo>
                  <a:cubicBezTo>
                    <a:pt x="686" y="202"/>
                    <a:pt x="773" y="196"/>
                    <a:pt x="857" y="180"/>
                  </a:cubicBezTo>
                  <a:cubicBezTo>
                    <a:pt x="864" y="180"/>
                    <a:pt x="847" y="87"/>
                    <a:pt x="851" y="80"/>
                  </a:cubicBezTo>
                  <a:cubicBezTo>
                    <a:pt x="854" y="73"/>
                    <a:pt x="854" y="63"/>
                    <a:pt x="854" y="57"/>
                  </a:cubicBezTo>
                  <a:cubicBezTo>
                    <a:pt x="855" y="41"/>
                    <a:pt x="856" y="36"/>
                    <a:pt x="857" y="36"/>
                  </a:cubicBezTo>
                  <a:cubicBezTo>
                    <a:pt x="858" y="36"/>
                    <a:pt x="860" y="44"/>
                    <a:pt x="861" y="44"/>
                  </a:cubicBezTo>
                  <a:cubicBezTo>
                    <a:pt x="862" y="44"/>
                    <a:pt x="863" y="39"/>
                    <a:pt x="864" y="23"/>
                  </a:cubicBezTo>
                  <a:cubicBezTo>
                    <a:pt x="669" y="8"/>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1"/>
            <p:cNvSpPr/>
            <p:nvPr/>
          </p:nvSpPr>
          <p:spPr>
            <a:xfrm>
              <a:off x="1873617" y="2384782"/>
              <a:ext cx="67738" cy="20637"/>
            </a:xfrm>
            <a:custGeom>
              <a:rect b="b" l="l" r="r" t="t"/>
              <a:pathLst>
                <a:path extrusionOk="0" h="294" w="965">
                  <a:moveTo>
                    <a:pt x="872" y="112"/>
                  </a:moveTo>
                  <a:lnTo>
                    <a:pt x="872" y="112"/>
                  </a:lnTo>
                  <a:cubicBezTo>
                    <a:pt x="873" y="112"/>
                    <a:pt x="873" y="112"/>
                    <a:pt x="874" y="112"/>
                  </a:cubicBezTo>
                  <a:lnTo>
                    <a:pt x="874" y="112"/>
                  </a:lnTo>
                  <a:cubicBezTo>
                    <a:pt x="874" y="113"/>
                    <a:pt x="874" y="115"/>
                    <a:pt x="875" y="116"/>
                  </a:cubicBezTo>
                  <a:lnTo>
                    <a:pt x="875" y="116"/>
                  </a:lnTo>
                  <a:cubicBezTo>
                    <a:pt x="874" y="115"/>
                    <a:pt x="873" y="114"/>
                    <a:pt x="872" y="112"/>
                  </a:cubicBezTo>
                  <a:close/>
                  <a:moveTo>
                    <a:pt x="256" y="91"/>
                  </a:moveTo>
                  <a:cubicBezTo>
                    <a:pt x="354" y="91"/>
                    <a:pt x="473" y="95"/>
                    <a:pt x="494" y="95"/>
                  </a:cubicBezTo>
                  <a:cubicBezTo>
                    <a:pt x="612" y="98"/>
                    <a:pt x="733" y="103"/>
                    <a:pt x="852" y="111"/>
                  </a:cubicBezTo>
                  <a:lnTo>
                    <a:pt x="852" y="111"/>
                  </a:lnTo>
                  <a:cubicBezTo>
                    <a:pt x="851" y="119"/>
                    <a:pt x="851" y="127"/>
                    <a:pt x="851" y="135"/>
                  </a:cubicBezTo>
                  <a:cubicBezTo>
                    <a:pt x="854" y="152"/>
                    <a:pt x="854" y="165"/>
                    <a:pt x="857" y="182"/>
                  </a:cubicBezTo>
                  <a:cubicBezTo>
                    <a:pt x="857" y="184"/>
                    <a:pt x="857" y="185"/>
                    <a:pt x="857" y="186"/>
                  </a:cubicBezTo>
                  <a:lnTo>
                    <a:pt x="857" y="186"/>
                  </a:lnTo>
                  <a:cubicBezTo>
                    <a:pt x="776" y="196"/>
                    <a:pt x="694" y="200"/>
                    <a:pt x="613" y="200"/>
                  </a:cubicBezTo>
                  <a:cubicBezTo>
                    <a:pt x="550" y="200"/>
                    <a:pt x="488" y="197"/>
                    <a:pt x="427" y="192"/>
                  </a:cubicBezTo>
                  <a:cubicBezTo>
                    <a:pt x="350" y="185"/>
                    <a:pt x="274" y="182"/>
                    <a:pt x="197" y="179"/>
                  </a:cubicBezTo>
                  <a:cubicBezTo>
                    <a:pt x="187" y="180"/>
                    <a:pt x="178" y="181"/>
                    <a:pt x="169" y="181"/>
                  </a:cubicBezTo>
                  <a:cubicBezTo>
                    <a:pt x="159" y="181"/>
                    <a:pt x="150" y="180"/>
                    <a:pt x="140" y="179"/>
                  </a:cubicBezTo>
                  <a:cubicBezTo>
                    <a:pt x="124" y="172"/>
                    <a:pt x="124" y="162"/>
                    <a:pt x="117" y="149"/>
                  </a:cubicBezTo>
                  <a:cubicBezTo>
                    <a:pt x="115" y="141"/>
                    <a:pt x="114" y="132"/>
                    <a:pt x="113" y="124"/>
                  </a:cubicBezTo>
                  <a:lnTo>
                    <a:pt x="113" y="124"/>
                  </a:lnTo>
                  <a:cubicBezTo>
                    <a:pt x="117" y="118"/>
                    <a:pt x="119" y="111"/>
                    <a:pt x="120" y="102"/>
                  </a:cubicBezTo>
                  <a:cubicBezTo>
                    <a:pt x="120" y="93"/>
                    <a:pt x="182" y="91"/>
                    <a:pt x="256" y="91"/>
                  </a:cubicBezTo>
                  <a:close/>
                  <a:moveTo>
                    <a:pt x="861" y="211"/>
                  </a:moveTo>
                  <a:cubicBezTo>
                    <a:pt x="861" y="213"/>
                    <a:pt x="860" y="215"/>
                    <a:pt x="860" y="215"/>
                  </a:cubicBezTo>
                  <a:cubicBezTo>
                    <a:pt x="860" y="215"/>
                    <a:pt x="860" y="213"/>
                    <a:pt x="861" y="211"/>
                  </a:cubicBezTo>
                  <a:close/>
                  <a:moveTo>
                    <a:pt x="221" y="0"/>
                  </a:moveTo>
                  <a:cubicBezTo>
                    <a:pt x="193" y="0"/>
                    <a:pt x="165" y="1"/>
                    <a:pt x="137" y="2"/>
                  </a:cubicBezTo>
                  <a:cubicBezTo>
                    <a:pt x="135" y="2"/>
                    <a:pt x="133" y="2"/>
                    <a:pt x="131" y="2"/>
                  </a:cubicBezTo>
                  <a:cubicBezTo>
                    <a:pt x="89" y="2"/>
                    <a:pt x="52" y="29"/>
                    <a:pt x="36" y="66"/>
                  </a:cubicBezTo>
                  <a:lnTo>
                    <a:pt x="36" y="66"/>
                  </a:lnTo>
                  <a:cubicBezTo>
                    <a:pt x="28" y="72"/>
                    <a:pt x="20" y="82"/>
                    <a:pt x="16" y="90"/>
                  </a:cubicBezTo>
                  <a:lnTo>
                    <a:pt x="16" y="90"/>
                  </a:lnTo>
                  <a:cubicBezTo>
                    <a:pt x="6" y="100"/>
                    <a:pt x="1" y="115"/>
                    <a:pt x="4" y="132"/>
                  </a:cubicBezTo>
                  <a:cubicBezTo>
                    <a:pt x="7" y="142"/>
                    <a:pt x="10" y="152"/>
                    <a:pt x="20" y="162"/>
                  </a:cubicBezTo>
                  <a:cubicBezTo>
                    <a:pt x="23" y="165"/>
                    <a:pt x="26" y="168"/>
                    <a:pt x="29" y="170"/>
                  </a:cubicBezTo>
                  <a:lnTo>
                    <a:pt x="29" y="170"/>
                  </a:lnTo>
                  <a:cubicBezTo>
                    <a:pt x="30" y="174"/>
                    <a:pt x="32" y="178"/>
                    <a:pt x="34" y="182"/>
                  </a:cubicBezTo>
                  <a:cubicBezTo>
                    <a:pt x="40" y="209"/>
                    <a:pt x="54" y="229"/>
                    <a:pt x="74" y="245"/>
                  </a:cubicBezTo>
                  <a:cubicBezTo>
                    <a:pt x="117" y="279"/>
                    <a:pt x="174" y="269"/>
                    <a:pt x="224" y="272"/>
                  </a:cubicBezTo>
                  <a:cubicBezTo>
                    <a:pt x="350" y="279"/>
                    <a:pt x="474" y="289"/>
                    <a:pt x="597" y="292"/>
                  </a:cubicBezTo>
                  <a:cubicBezTo>
                    <a:pt x="615" y="293"/>
                    <a:pt x="632" y="294"/>
                    <a:pt x="650" y="294"/>
                  </a:cubicBezTo>
                  <a:cubicBezTo>
                    <a:pt x="692" y="294"/>
                    <a:pt x="735" y="291"/>
                    <a:pt x="777" y="289"/>
                  </a:cubicBezTo>
                  <a:cubicBezTo>
                    <a:pt x="807" y="289"/>
                    <a:pt x="834" y="285"/>
                    <a:pt x="861" y="279"/>
                  </a:cubicBezTo>
                  <a:cubicBezTo>
                    <a:pt x="891" y="275"/>
                    <a:pt x="924" y="279"/>
                    <a:pt x="944" y="259"/>
                  </a:cubicBezTo>
                  <a:cubicBezTo>
                    <a:pt x="964" y="239"/>
                    <a:pt x="957" y="202"/>
                    <a:pt x="954" y="175"/>
                  </a:cubicBezTo>
                  <a:cubicBezTo>
                    <a:pt x="951" y="162"/>
                    <a:pt x="951" y="149"/>
                    <a:pt x="951" y="133"/>
                  </a:cubicBezTo>
                  <a:lnTo>
                    <a:pt x="951" y="133"/>
                  </a:lnTo>
                  <a:cubicBezTo>
                    <a:pt x="951" y="137"/>
                    <a:pt x="951" y="139"/>
                    <a:pt x="951" y="139"/>
                  </a:cubicBezTo>
                  <a:cubicBezTo>
                    <a:pt x="951" y="139"/>
                    <a:pt x="952" y="127"/>
                    <a:pt x="954" y="122"/>
                  </a:cubicBezTo>
                  <a:cubicBezTo>
                    <a:pt x="956" y="120"/>
                    <a:pt x="956" y="117"/>
                    <a:pt x="955" y="113"/>
                  </a:cubicBezTo>
                  <a:lnTo>
                    <a:pt x="955" y="113"/>
                  </a:lnTo>
                  <a:cubicBezTo>
                    <a:pt x="962" y="100"/>
                    <a:pt x="964" y="84"/>
                    <a:pt x="964" y="69"/>
                  </a:cubicBezTo>
                  <a:cubicBezTo>
                    <a:pt x="964" y="45"/>
                    <a:pt x="944" y="25"/>
                    <a:pt x="917" y="22"/>
                  </a:cubicBezTo>
                  <a:cubicBezTo>
                    <a:pt x="744" y="12"/>
                    <a:pt x="567" y="2"/>
                    <a:pt x="390" y="2"/>
                  </a:cubicBezTo>
                  <a:cubicBezTo>
                    <a:pt x="335" y="2"/>
                    <a:pt x="278"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1"/>
            <p:cNvSpPr/>
            <p:nvPr/>
          </p:nvSpPr>
          <p:spPr>
            <a:xfrm>
              <a:off x="2139302" y="2297460"/>
              <a:ext cx="48084" cy="88656"/>
            </a:xfrm>
            <a:custGeom>
              <a:rect b="b" l="l" r="r" t="t"/>
              <a:pathLst>
                <a:path extrusionOk="0" h="1263" w="685">
                  <a:moveTo>
                    <a:pt x="114" y="1"/>
                  </a:moveTo>
                  <a:cubicBezTo>
                    <a:pt x="105" y="1"/>
                    <a:pt x="98" y="4"/>
                    <a:pt x="90" y="9"/>
                  </a:cubicBezTo>
                  <a:cubicBezTo>
                    <a:pt x="80" y="19"/>
                    <a:pt x="0" y="29"/>
                    <a:pt x="0" y="49"/>
                  </a:cubicBezTo>
                  <a:cubicBezTo>
                    <a:pt x="27" y="589"/>
                    <a:pt x="24" y="862"/>
                    <a:pt x="54" y="1263"/>
                  </a:cubicBezTo>
                  <a:lnTo>
                    <a:pt x="651" y="1236"/>
                  </a:lnTo>
                  <a:cubicBezTo>
                    <a:pt x="684" y="842"/>
                    <a:pt x="657" y="466"/>
                    <a:pt x="667" y="72"/>
                  </a:cubicBezTo>
                  <a:lnTo>
                    <a:pt x="674" y="19"/>
                  </a:lnTo>
                  <a:lnTo>
                    <a:pt x="124" y="2"/>
                  </a:lnTo>
                  <a:cubicBezTo>
                    <a:pt x="120" y="1"/>
                    <a:pt x="117" y="1"/>
                    <a:pt x="114"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1"/>
            <p:cNvSpPr/>
            <p:nvPr/>
          </p:nvSpPr>
          <p:spPr>
            <a:xfrm>
              <a:off x="2135792" y="2294021"/>
              <a:ext cx="54822" cy="95395"/>
            </a:xfrm>
            <a:custGeom>
              <a:rect b="b" l="l" r="r" t="t"/>
              <a:pathLst>
                <a:path extrusionOk="0" h="1359" w="781">
                  <a:moveTo>
                    <a:pt x="219" y="95"/>
                  </a:moveTo>
                  <a:cubicBezTo>
                    <a:pt x="238" y="95"/>
                    <a:pt x="257" y="96"/>
                    <a:pt x="277" y="98"/>
                  </a:cubicBezTo>
                  <a:lnTo>
                    <a:pt x="417" y="104"/>
                  </a:lnTo>
                  <a:lnTo>
                    <a:pt x="676" y="110"/>
                  </a:lnTo>
                  <a:lnTo>
                    <a:pt x="676" y="110"/>
                  </a:lnTo>
                  <a:cubicBezTo>
                    <a:pt x="675" y="113"/>
                    <a:pt x="674" y="117"/>
                    <a:pt x="674" y="121"/>
                  </a:cubicBezTo>
                  <a:lnTo>
                    <a:pt x="671" y="121"/>
                  </a:lnTo>
                  <a:cubicBezTo>
                    <a:pt x="661" y="493"/>
                    <a:pt x="682" y="868"/>
                    <a:pt x="657" y="1240"/>
                  </a:cubicBezTo>
                  <a:lnTo>
                    <a:pt x="657" y="1240"/>
                  </a:lnTo>
                  <a:lnTo>
                    <a:pt x="144" y="1263"/>
                  </a:lnTo>
                  <a:lnTo>
                    <a:pt x="144" y="1263"/>
                  </a:lnTo>
                  <a:cubicBezTo>
                    <a:pt x="130" y="1002"/>
                    <a:pt x="123" y="738"/>
                    <a:pt x="114" y="475"/>
                  </a:cubicBezTo>
                  <a:cubicBezTo>
                    <a:pt x="110" y="391"/>
                    <a:pt x="107" y="304"/>
                    <a:pt x="100" y="218"/>
                  </a:cubicBezTo>
                  <a:cubicBezTo>
                    <a:pt x="100" y="198"/>
                    <a:pt x="100" y="181"/>
                    <a:pt x="100" y="161"/>
                  </a:cubicBezTo>
                  <a:cubicBezTo>
                    <a:pt x="97" y="142"/>
                    <a:pt x="100" y="135"/>
                    <a:pt x="100" y="120"/>
                  </a:cubicBezTo>
                  <a:lnTo>
                    <a:pt x="100" y="120"/>
                  </a:lnTo>
                  <a:cubicBezTo>
                    <a:pt x="122" y="115"/>
                    <a:pt x="142" y="104"/>
                    <a:pt x="161" y="98"/>
                  </a:cubicBezTo>
                  <a:cubicBezTo>
                    <a:pt x="181" y="96"/>
                    <a:pt x="200" y="95"/>
                    <a:pt x="219" y="95"/>
                  </a:cubicBezTo>
                  <a:close/>
                  <a:moveTo>
                    <a:pt x="195" y="1"/>
                  </a:moveTo>
                  <a:cubicBezTo>
                    <a:pt x="169" y="1"/>
                    <a:pt x="144" y="5"/>
                    <a:pt x="117" y="14"/>
                  </a:cubicBezTo>
                  <a:cubicBezTo>
                    <a:pt x="80" y="31"/>
                    <a:pt x="20" y="34"/>
                    <a:pt x="7" y="84"/>
                  </a:cubicBezTo>
                  <a:cubicBezTo>
                    <a:pt x="0" y="138"/>
                    <a:pt x="4" y="188"/>
                    <a:pt x="10" y="238"/>
                  </a:cubicBezTo>
                  <a:lnTo>
                    <a:pt x="17" y="381"/>
                  </a:lnTo>
                  <a:cubicBezTo>
                    <a:pt x="30" y="691"/>
                    <a:pt x="37" y="1001"/>
                    <a:pt x="60" y="1312"/>
                  </a:cubicBezTo>
                  <a:cubicBezTo>
                    <a:pt x="60" y="1338"/>
                    <a:pt x="80" y="1358"/>
                    <a:pt x="107" y="1358"/>
                  </a:cubicBezTo>
                  <a:lnTo>
                    <a:pt x="704" y="1332"/>
                  </a:lnTo>
                  <a:cubicBezTo>
                    <a:pt x="731" y="1332"/>
                    <a:pt x="751" y="1308"/>
                    <a:pt x="751" y="1285"/>
                  </a:cubicBezTo>
                  <a:cubicBezTo>
                    <a:pt x="781" y="895"/>
                    <a:pt x="761" y="508"/>
                    <a:pt x="767" y="121"/>
                  </a:cubicBezTo>
                  <a:cubicBezTo>
                    <a:pt x="766" y="110"/>
                    <a:pt x="762" y="102"/>
                    <a:pt x="757" y="95"/>
                  </a:cubicBezTo>
                  <a:lnTo>
                    <a:pt x="757" y="95"/>
                  </a:lnTo>
                  <a:cubicBezTo>
                    <a:pt x="777" y="70"/>
                    <a:pt x="766" y="23"/>
                    <a:pt x="724" y="18"/>
                  </a:cubicBezTo>
                  <a:lnTo>
                    <a:pt x="397" y="8"/>
                  </a:lnTo>
                  <a:lnTo>
                    <a:pt x="234" y="4"/>
                  </a:lnTo>
                  <a:cubicBezTo>
                    <a:pt x="221" y="2"/>
                    <a:pt x="208" y="1"/>
                    <a:pt x="19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1"/>
            <p:cNvSpPr/>
            <p:nvPr/>
          </p:nvSpPr>
          <p:spPr>
            <a:xfrm>
              <a:off x="2159167" y="2297460"/>
              <a:ext cx="9827" cy="85006"/>
            </a:xfrm>
            <a:custGeom>
              <a:rect b="b" l="l" r="r" t="t"/>
              <a:pathLst>
                <a:path extrusionOk="0" h="1211" w="140">
                  <a:moveTo>
                    <a:pt x="46" y="0"/>
                  </a:moveTo>
                  <a:cubicBezTo>
                    <a:pt x="23" y="0"/>
                    <a:pt x="1" y="15"/>
                    <a:pt x="4" y="45"/>
                  </a:cubicBezTo>
                  <a:cubicBezTo>
                    <a:pt x="31" y="419"/>
                    <a:pt x="31" y="792"/>
                    <a:pt x="44" y="1166"/>
                  </a:cubicBezTo>
                  <a:cubicBezTo>
                    <a:pt x="46" y="1196"/>
                    <a:pt x="70" y="1211"/>
                    <a:pt x="93" y="1211"/>
                  </a:cubicBezTo>
                  <a:cubicBezTo>
                    <a:pt x="117" y="1211"/>
                    <a:pt x="139" y="1196"/>
                    <a:pt x="138" y="1166"/>
                  </a:cubicBezTo>
                  <a:cubicBezTo>
                    <a:pt x="124" y="792"/>
                    <a:pt x="124" y="41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1"/>
            <p:cNvSpPr/>
            <p:nvPr/>
          </p:nvSpPr>
          <p:spPr>
            <a:xfrm>
              <a:off x="2135792" y="2335365"/>
              <a:ext cx="55735" cy="10038"/>
            </a:xfrm>
            <a:custGeom>
              <a:rect b="b" l="l" r="r" t="t"/>
              <a:pathLst>
                <a:path extrusionOk="0" h="143" w="794">
                  <a:moveTo>
                    <a:pt x="733" y="1"/>
                  </a:moveTo>
                  <a:cubicBezTo>
                    <a:pt x="729" y="1"/>
                    <a:pt x="725" y="1"/>
                    <a:pt x="721" y="2"/>
                  </a:cubicBezTo>
                  <a:cubicBezTo>
                    <a:pt x="519" y="33"/>
                    <a:pt x="315" y="49"/>
                    <a:pt x="113" y="49"/>
                  </a:cubicBezTo>
                  <a:cubicBezTo>
                    <a:pt x="94" y="49"/>
                    <a:pt x="76" y="49"/>
                    <a:pt x="57" y="49"/>
                  </a:cubicBezTo>
                  <a:cubicBezTo>
                    <a:pt x="0" y="52"/>
                    <a:pt x="0" y="136"/>
                    <a:pt x="57" y="142"/>
                  </a:cubicBezTo>
                  <a:cubicBezTo>
                    <a:pt x="76" y="143"/>
                    <a:pt x="95" y="143"/>
                    <a:pt x="115" y="143"/>
                  </a:cubicBezTo>
                  <a:cubicBezTo>
                    <a:pt x="326" y="143"/>
                    <a:pt x="536" y="126"/>
                    <a:pt x="744" y="92"/>
                  </a:cubicBezTo>
                  <a:cubicBezTo>
                    <a:pt x="794" y="74"/>
                    <a:pt x="780" y="1"/>
                    <a:pt x="7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1"/>
            <p:cNvSpPr/>
            <p:nvPr/>
          </p:nvSpPr>
          <p:spPr>
            <a:xfrm>
              <a:off x="2136003" y="2383939"/>
              <a:ext cx="60929" cy="15864"/>
            </a:xfrm>
            <a:custGeom>
              <a:rect b="b" l="l" r="r" t="t"/>
              <a:pathLst>
                <a:path extrusionOk="0" h="226" w="868">
                  <a:moveTo>
                    <a:pt x="14" y="200"/>
                  </a:moveTo>
                  <a:lnTo>
                    <a:pt x="14" y="200"/>
                  </a:lnTo>
                  <a:cubicBezTo>
                    <a:pt x="14" y="201"/>
                    <a:pt x="14" y="201"/>
                    <a:pt x="14" y="201"/>
                  </a:cubicBezTo>
                  <a:cubicBezTo>
                    <a:pt x="14" y="201"/>
                    <a:pt x="14" y="201"/>
                    <a:pt x="14" y="201"/>
                  </a:cubicBezTo>
                  <a:cubicBezTo>
                    <a:pt x="14" y="200"/>
                    <a:pt x="14" y="200"/>
                    <a:pt x="14" y="200"/>
                  </a:cubicBezTo>
                  <a:close/>
                  <a:moveTo>
                    <a:pt x="784" y="0"/>
                  </a:moveTo>
                  <a:cubicBezTo>
                    <a:pt x="782" y="0"/>
                    <a:pt x="780" y="0"/>
                    <a:pt x="778" y="1"/>
                  </a:cubicBezTo>
                  <a:cubicBezTo>
                    <a:pt x="518" y="1"/>
                    <a:pt x="258" y="17"/>
                    <a:pt x="1" y="44"/>
                  </a:cubicBezTo>
                  <a:cubicBezTo>
                    <a:pt x="4" y="97"/>
                    <a:pt x="7" y="147"/>
                    <a:pt x="14" y="200"/>
                  </a:cubicBezTo>
                  <a:lnTo>
                    <a:pt x="14" y="200"/>
                  </a:lnTo>
                  <a:cubicBezTo>
                    <a:pt x="14" y="188"/>
                    <a:pt x="12" y="100"/>
                    <a:pt x="17" y="100"/>
                  </a:cubicBezTo>
                  <a:cubicBezTo>
                    <a:pt x="17" y="100"/>
                    <a:pt x="17" y="100"/>
                    <a:pt x="17" y="101"/>
                  </a:cubicBezTo>
                  <a:cubicBezTo>
                    <a:pt x="21" y="107"/>
                    <a:pt x="11" y="214"/>
                    <a:pt x="17" y="214"/>
                  </a:cubicBezTo>
                  <a:cubicBezTo>
                    <a:pt x="69" y="222"/>
                    <a:pt x="122" y="225"/>
                    <a:pt x="175" y="225"/>
                  </a:cubicBezTo>
                  <a:cubicBezTo>
                    <a:pt x="367" y="225"/>
                    <a:pt x="573" y="184"/>
                    <a:pt x="768" y="174"/>
                  </a:cubicBezTo>
                  <a:cubicBezTo>
                    <a:pt x="788" y="174"/>
                    <a:pt x="808" y="167"/>
                    <a:pt x="821" y="154"/>
                  </a:cubicBezTo>
                  <a:cubicBezTo>
                    <a:pt x="823" y="152"/>
                    <a:pt x="825" y="151"/>
                    <a:pt x="827" y="151"/>
                  </a:cubicBezTo>
                  <a:cubicBezTo>
                    <a:pt x="840" y="151"/>
                    <a:pt x="846" y="195"/>
                    <a:pt x="849" y="195"/>
                  </a:cubicBezTo>
                  <a:cubicBezTo>
                    <a:pt x="850" y="195"/>
                    <a:pt x="851" y="193"/>
                    <a:pt x="851" y="187"/>
                  </a:cubicBezTo>
                  <a:lnTo>
                    <a:pt x="868" y="64"/>
                  </a:lnTo>
                  <a:lnTo>
                    <a:pt x="845" y="51"/>
                  </a:lnTo>
                  <a:cubicBezTo>
                    <a:pt x="841" y="23"/>
                    <a:pt x="815" y="0"/>
                    <a:pt x="78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1"/>
            <p:cNvSpPr/>
            <p:nvPr/>
          </p:nvSpPr>
          <p:spPr>
            <a:xfrm>
              <a:off x="2132774" y="2380359"/>
              <a:ext cx="67668" cy="22322"/>
            </a:xfrm>
            <a:custGeom>
              <a:rect b="b" l="l" r="r" t="t"/>
              <a:pathLst>
                <a:path extrusionOk="0" h="318" w="964">
                  <a:moveTo>
                    <a:pt x="820" y="93"/>
                  </a:moveTo>
                  <a:cubicBezTo>
                    <a:pt x="832" y="93"/>
                    <a:pt x="842" y="96"/>
                    <a:pt x="844" y="112"/>
                  </a:cubicBezTo>
                  <a:cubicBezTo>
                    <a:pt x="846" y="127"/>
                    <a:pt x="855" y="137"/>
                    <a:pt x="865" y="142"/>
                  </a:cubicBezTo>
                  <a:lnTo>
                    <a:pt x="865" y="142"/>
                  </a:lnTo>
                  <a:cubicBezTo>
                    <a:pt x="864" y="147"/>
                    <a:pt x="864" y="151"/>
                    <a:pt x="863" y="156"/>
                  </a:cubicBezTo>
                  <a:lnTo>
                    <a:pt x="863" y="156"/>
                  </a:lnTo>
                  <a:cubicBezTo>
                    <a:pt x="850" y="161"/>
                    <a:pt x="836" y="170"/>
                    <a:pt x="820" y="175"/>
                  </a:cubicBezTo>
                  <a:cubicBezTo>
                    <a:pt x="767" y="182"/>
                    <a:pt x="710" y="188"/>
                    <a:pt x="657" y="188"/>
                  </a:cubicBezTo>
                  <a:lnTo>
                    <a:pt x="480" y="208"/>
                  </a:lnTo>
                  <a:cubicBezTo>
                    <a:pt x="398" y="221"/>
                    <a:pt x="313" y="226"/>
                    <a:pt x="228" y="226"/>
                  </a:cubicBezTo>
                  <a:cubicBezTo>
                    <a:pt x="203" y="226"/>
                    <a:pt x="178" y="226"/>
                    <a:pt x="153" y="225"/>
                  </a:cubicBezTo>
                  <a:cubicBezTo>
                    <a:pt x="137" y="225"/>
                    <a:pt x="125" y="225"/>
                    <a:pt x="109" y="222"/>
                  </a:cubicBezTo>
                  <a:lnTo>
                    <a:pt x="109" y="222"/>
                  </a:lnTo>
                  <a:cubicBezTo>
                    <a:pt x="108" y="218"/>
                    <a:pt x="108" y="213"/>
                    <a:pt x="107" y="208"/>
                  </a:cubicBezTo>
                  <a:cubicBezTo>
                    <a:pt x="110" y="185"/>
                    <a:pt x="110" y="158"/>
                    <a:pt x="107" y="132"/>
                  </a:cubicBezTo>
                  <a:cubicBezTo>
                    <a:pt x="107" y="131"/>
                    <a:pt x="106" y="130"/>
                    <a:pt x="106" y="130"/>
                  </a:cubicBezTo>
                  <a:lnTo>
                    <a:pt x="106" y="130"/>
                  </a:lnTo>
                  <a:cubicBezTo>
                    <a:pt x="230" y="118"/>
                    <a:pt x="353" y="107"/>
                    <a:pt x="477" y="102"/>
                  </a:cubicBezTo>
                  <a:cubicBezTo>
                    <a:pt x="547" y="98"/>
                    <a:pt x="620" y="98"/>
                    <a:pt x="690" y="95"/>
                  </a:cubicBezTo>
                  <a:lnTo>
                    <a:pt x="790" y="95"/>
                  </a:lnTo>
                  <a:cubicBezTo>
                    <a:pt x="800" y="95"/>
                    <a:pt x="811" y="93"/>
                    <a:pt x="820" y="93"/>
                  </a:cubicBezTo>
                  <a:close/>
                  <a:moveTo>
                    <a:pt x="108" y="245"/>
                  </a:moveTo>
                  <a:lnTo>
                    <a:pt x="108" y="245"/>
                  </a:lnTo>
                  <a:cubicBezTo>
                    <a:pt x="108" y="247"/>
                    <a:pt x="108" y="250"/>
                    <a:pt x="107" y="252"/>
                  </a:cubicBezTo>
                  <a:cubicBezTo>
                    <a:pt x="107" y="250"/>
                    <a:pt x="108" y="247"/>
                    <a:pt x="108" y="245"/>
                  </a:cubicBezTo>
                  <a:close/>
                  <a:moveTo>
                    <a:pt x="774" y="1"/>
                  </a:moveTo>
                  <a:cubicBezTo>
                    <a:pt x="704" y="1"/>
                    <a:pt x="634" y="6"/>
                    <a:pt x="564" y="8"/>
                  </a:cubicBezTo>
                  <a:cubicBezTo>
                    <a:pt x="390" y="15"/>
                    <a:pt x="217" y="25"/>
                    <a:pt x="47" y="45"/>
                  </a:cubicBezTo>
                  <a:cubicBezTo>
                    <a:pt x="20" y="45"/>
                    <a:pt x="0" y="65"/>
                    <a:pt x="0" y="92"/>
                  </a:cubicBezTo>
                  <a:cubicBezTo>
                    <a:pt x="0" y="142"/>
                    <a:pt x="3" y="192"/>
                    <a:pt x="10" y="242"/>
                  </a:cubicBezTo>
                  <a:lnTo>
                    <a:pt x="10" y="242"/>
                  </a:lnTo>
                  <a:cubicBezTo>
                    <a:pt x="10" y="259"/>
                    <a:pt x="16" y="276"/>
                    <a:pt x="27" y="292"/>
                  </a:cubicBezTo>
                  <a:cubicBezTo>
                    <a:pt x="45" y="313"/>
                    <a:pt x="92" y="315"/>
                    <a:pt x="127" y="315"/>
                  </a:cubicBezTo>
                  <a:cubicBezTo>
                    <a:pt x="135" y="315"/>
                    <a:pt x="143" y="315"/>
                    <a:pt x="150" y="315"/>
                  </a:cubicBezTo>
                  <a:cubicBezTo>
                    <a:pt x="178" y="317"/>
                    <a:pt x="206" y="318"/>
                    <a:pt x="233" y="318"/>
                  </a:cubicBezTo>
                  <a:cubicBezTo>
                    <a:pt x="260" y="318"/>
                    <a:pt x="287" y="317"/>
                    <a:pt x="314" y="315"/>
                  </a:cubicBezTo>
                  <a:cubicBezTo>
                    <a:pt x="420" y="312"/>
                    <a:pt x="527" y="295"/>
                    <a:pt x="634" y="285"/>
                  </a:cubicBezTo>
                  <a:cubicBezTo>
                    <a:pt x="684" y="278"/>
                    <a:pt x="737" y="272"/>
                    <a:pt x="790" y="268"/>
                  </a:cubicBezTo>
                  <a:cubicBezTo>
                    <a:pt x="810" y="268"/>
                    <a:pt x="832" y="268"/>
                    <a:pt x="852" y="262"/>
                  </a:cubicBezTo>
                  <a:lnTo>
                    <a:pt x="852" y="262"/>
                  </a:lnTo>
                  <a:cubicBezTo>
                    <a:pt x="852" y="264"/>
                    <a:pt x="853" y="266"/>
                    <a:pt x="854" y="268"/>
                  </a:cubicBezTo>
                  <a:cubicBezTo>
                    <a:pt x="864" y="282"/>
                    <a:pt x="881" y="292"/>
                    <a:pt x="897" y="292"/>
                  </a:cubicBezTo>
                  <a:cubicBezTo>
                    <a:pt x="917" y="288"/>
                    <a:pt x="937" y="275"/>
                    <a:pt x="944" y="255"/>
                  </a:cubicBezTo>
                  <a:cubicBezTo>
                    <a:pt x="954" y="208"/>
                    <a:pt x="961" y="162"/>
                    <a:pt x="961" y="115"/>
                  </a:cubicBezTo>
                  <a:cubicBezTo>
                    <a:pt x="963" y="89"/>
                    <a:pt x="948" y="75"/>
                    <a:pt x="929" y="71"/>
                  </a:cubicBezTo>
                  <a:lnTo>
                    <a:pt x="929" y="71"/>
                  </a:lnTo>
                  <a:cubicBezTo>
                    <a:pt x="914" y="29"/>
                    <a:pt x="875" y="1"/>
                    <a:pt x="831" y="1"/>
                  </a:cubicBezTo>
                  <a:cubicBezTo>
                    <a:pt x="828" y="1"/>
                    <a:pt x="826" y="1"/>
                    <a:pt x="824" y="2"/>
                  </a:cubicBezTo>
                  <a:cubicBezTo>
                    <a:pt x="807" y="1"/>
                    <a:pt x="791" y="1"/>
                    <a:pt x="7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1"/>
            <p:cNvSpPr/>
            <p:nvPr/>
          </p:nvSpPr>
          <p:spPr>
            <a:xfrm>
              <a:off x="2005161" y="1841198"/>
              <a:ext cx="50891" cy="67808"/>
            </a:xfrm>
            <a:custGeom>
              <a:rect b="b" l="l" r="r" t="t"/>
              <a:pathLst>
                <a:path extrusionOk="0" h="966" w="725">
                  <a:moveTo>
                    <a:pt x="597" y="1"/>
                  </a:moveTo>
                  <a:cubicBezTo>
                    <a:pt x="594" y="1"/>
                    <a:pt x="590" y="1"/>
                    <a:pt x="587" y="2"/>
                  </a:cubicBezTo>
                  <a:lnTo>
                    <a:pt x="37" y="29"/>
                  </a:lnTo>
                  <a:lnTo>
                    <a:pt x="0" y="59"/>
                  </a:lnTo>
                  <a:cubicBezTo>
                    <a:pt x="17" y="359"/>
                    <a:pt x="47" y="662"/>
                    <a:pt x="91" y="959"/>
                  </a:cubicBezTo>
                  <a:lnTo>
                    <a:pt x="688" y="966"/>
                  </a:lnTo>
                  <a:cubicBezTo>
                    <a:pt x="708" y="656"/>
                    <a:pt x="724" y="339"/>
                    <a:pt x="641" y="45"/>
                  </a:cubicBezTo>
                  <a:cubicBezTo>
                    <a:pt x="637" y="29"/>
                    <a:pt x="631" y="15"/>
                    <a:pt x="617" y="5"/>
                  </a:cubicBezTo>
                  <a:cubicBezTo>
                    <a:pt x="613" y="3"/>
                    <a:pt x="605" y="1"/>
                    <a:pt x="59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1"/>
            <p:cNvSpPr/>
            <p:nvPr/>
          </p:nvSpPr>
          <p:spPr>
            <a:xfrm>
              <a:off x="2001791" y="1837899"/>
              <a:ext cx="57279" cy="74407"/>
            </a:xfrm>
            <a:custGeom>
              <a:rect b="b" l="l" r="r" t="t"/>
              <a:pathLst>
                <a:path extrusionOk="0" h="1060" w="816">
                  <a:moveTo>
                    <a:pt x="625" y="96"/>
                  </a:moveTo>
                  <a:cubicBezTo>
                    <a:pt x="632" y="96"/>
                    <a:pt x="638" y="97"/>
                    <a:pt x="641" y="98"/>
                  </a:cubicBezTo>
                  <a:lnTo>
                    <a:pt x="641" y="98"/>
                  </a:lnTo>
                  <a:cubicBezTo>
                    <a:pt x="653" y="114"/>
                    <a:pt x="656" y="157"/>
                    <a:pt x="662" y="176"/>
                  </a:cubicBezTo>
                  <a:cubicBezTo>
                    <a:pt x="669" y="206"/>
                    <a:pt x="675" y="239"/>
                    <a:pt x="679" y="269"/>
                  </a:cubicBezTo>
                  <a:cubicBezTo>
                    <a:pt x="719" y="500"/>
                    <a:pt x="707" y="734"/>
                    <a:pt x="692" y="966"/>
                  </a:cubicBezTo>
                  <a:lnTo>
                    <a:pt x="692" y="966"/>
                  </a:lnTo>
                  <a:lnTo>
                    <a:pt x="177" y="963"/>
                  </a:lnTo>
                  <a:lnTo>
                    <a:pt x="177" y="963"/>
                  </a:lnTo>
                  <a:cubicBezTo>
                    <a:pt x="140" y="685"/>
                    <a:pt x="112" y="403"/>
                    <a:pt x="96" y="122"/>
                  </a:cubicBezTo>
                  <a:lnTo>
                    <a:pt x="96" y="122"/>
                  </a:lnTo>
                  <a:lnTo>
                    <a:pt x="482" y="102"/>
                  </a:lnTo>
                  <a:lnTo>
                    <a:pt x="579" y="99"/>
                  </a:lnTo>
                  <a:lnTo>
                    <a:pt x="625" y="96"/>
                  </a:lnTo>
                  <a:close/>
                  <a:moveTo>
                    <a:pt x="620" y="1"/>
                  </a:moveTo>
                  <a:cubicBezTo>
                    <a:pt x="592" y="1"/>
                    <a:pt x="565" y="4"/>
                    <a:pt x="542" y="6"/>
                  </a:cubicBezTo>
                  <a:lnTo>
                    <a:pt x="85" y="29"/>
                  </a:lnTo>
                  <a:cubicBezTo>
                    <a:pt x="61" y="30"/>
                    <a:pt x="47" y="46"/>
                    <a:pt x="42" y="64"/>
                  </a:cubicBezTo>
                  <a:lnTo>
                    <a:pt x="42" y="64"/>
                  </a:lnTo>
                  <a:cubicBezTo>
                    <a:pt x="20" y="66"/>
                    <a:pt x="0" y="81"/>
                    <a:pt x="2" y="109"/>
                  </a:cubicBezTo>
                  <a:lnTo>
                    <a:pt x="2" y="106"/>
                  </a:lnTo>
                  <a:cubicBezTo>
                    <a:pt x="18" y="413"/>
                    <a:pt x="48" y="716"/>
                    <a:pt x="92" y="1020"/>
                  </a:cubicBezTo>
                  <a:cubicBezTo>
                    <a:pt x="99" y="1040"/>
                    <a:pt x="119" y="1053"/>
                    <a:pt x="139" y="1053"/>
                  </a:cubicBezTo>
                  <a:lnTo>
                    <a:pt x="736" y="1060"/>
                  </a:lnTo>
                  <a:cubicBezTo>
                    <a:pt x="762" y="1060"/>
                    <a:pt x="782" y="1036"/>
                    <a:pt x="786" y="1013"/>
                  </a:cubicBezTo>
                  <a:cubicBezTo>
                    <a:pt x="799" y="736"/>
                    <a:pt x="816" y="456"/>
                    <a:pt x="759" y="182"/>
                  </a:cubicBezTo>
                  <a:cubicBezTo>
                    <a:pt x="749" y="136"/>
                    <a:pt x="742" y="59"/>
                    <a:pt x="705" y="26"/>
                  </a:cubicBezTo>
                  <a:cubicBezTo>
                    <a:pt x="684" y="6"/>
                    <a:pt x="652" y="1"/>
                    <a:pt x="62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1"/>
            <p:cNvSpPr/>
            <p:nvPr/>
          </p:nvSpPr>
          <p:spPr>
            <a:xfrm>
              <a:off x="2023341" y="1837548"/>
              <a:ext cx="11161" cy="69774"/>
            </a:xfrm>
            <a:custGeom>
              <a:rect b="b" l="l" r="r" t="t"/>
              <a:pathLst>
                <a:path extrusionOk="0" h="994" w="159">
                  <a:moveTo>
                    <a:pt x="59" y="0"/>
                  </a:moveTo>
                  <a:cubicBezTo>
                    <a:pt x="32" y="0"/>
                    <a:pt x="1" y="24"/>
                    <a:pt x="5" y="61"/>
                  </a:cubicBezTo>
                  <a:cubicBezTo>
                    <a:pt x="45" y="354"/>
                    <a:pt x="65" y="654"/>
                    <a:pt x="58" y="951"/>
                  </a:cubicBezTo>
                  <a:cubicBezTo>
                    <a:pt x="60" y="980"/>
                    <a:pt x="82" y="994"/>
                    <a:pt x="104" y="994"/>
                  </a:cubicBezTo>
                  <a:cubicBezTo>
                    <a:pt x="126" y="994"/>
                    <a:pt x="148" y="980"/>
                    <a:pt x="152" y="951"/>
                  </a:cubicBezTo>
                  <a:cubicBezTo>
                    <a:pt x="158" y="644"/>
                    <a:pt x="138" y="338"/>
                    <a:pt x="95" y="34"/>
                  </a:cubicBezTo>
                  <a:cubicBezTo>
                    <a:pt x="92" y="10"/>
                    <a:pt x="77" y="0"/>
                    <a:pt x="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1"/>
            <p:cNvSpPr/>
            <p:nvPr/>
          </p:nvSpPr>
          <p:spPr>
            <a:xfrm>
              <a:off x="2003967" y="1870329"/>
              <a:ext cx="56016" cy="8423"/>
            </a:xfrm>
            <a:custGeom>
              <a:rect b="b" l="l" r="r" t="t"/>
              <a:pathLst>
                <a:path extrusionOk="0" h="120" w="798">
                  <a:moveTo>
                    <a:pt x="58" y="0"/>
                  </a:moveTo>
                  <a:cubicBezTo>
                    <a:pt x="1" y="0"/>
                    <a:pt x="2" y="91"/>
                    <a:pt x="61" y="94"/>
                  </a:cubicBezTo>
                  <a:cubicBezTo>
                    <a:pt x="230" y="112"/>
                    <a:pt x="401" y="120"/>
                    <a:pt x="573" y="120"/>
                  </a:cubicBezTo>
                  <a:cubicBezTo>
                    <a:pt x="628" y="120"/>
                    <a:pt x="683" y="119"/>
                    <a:pt x="738" y="117"/>
                  </a:cubicBezTo>
                  <a:cubicBezTo>
                    <a:pt x="798" y="114"/>
                    <a:pt x="798" y="21"/>
                    <a:pt x="738" y="21"/>
                  </a:cubicBezTo>
                  <a:cubicBezTo>
                    <a:pt x="670" y="24"/>
                    <a:pt x="602" y="25"/>
                    <a:pt x="534" y="25"/>
                  </a:cubicBezTo>
                  <a:cubicBezTo>
                    <a:pt x="375" y="25"/>
                    <a:pt x="217" y="17"/>
                    <a:pt x="61" y="1"/>
                  </a:cubicBezTo>
                  <a:cubicBezTo>
                    <a:pt x="60" y="1"/>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1"/>
            <p:cNvSpPr/>
            <p:nvPr/>
          </p:nvSpPr>
          <p:spPr>
            <a:xfrm>
              <a:off x="1996176" y="1902407"/>
              <a:ext cx="67808" cy="23094"/>
            </a:xfrm>
            <a:custGeom>
              <a:rect b="b" l="l" r="r" t="t"/>
              <a:pathLst>
                <a:path extrusionOk="0" h="329" w="966">
                  <a:moveTo>
                    <a:pt x="492" y="94"/>
                  </a:moveTo>
                  <a:cubicBezTo>
                    <a:pt x="619" y="97"/>
                    <a:pt x="743" y="100"/>
                    <a:pt x="867" y="107"/>
                  </a:cubicBezTo>
                  <a:lnTo>
                    <a:pt x="867" y="107"/>
                  </a:lnTo>
                  <a:cubicBezTo>
                    <a:pt x="866" y="127"/>
                    <a:pt x="864" y="150"/>
                    <a:pt x="863" y="165"/>
                  </a:cubicBezTo>
                  <a:lnTo>
                    <a:pt x="863" y="165"/>
                  </a:lnTo>
                  <a:cubicBezTo>
                    <a:pt x="862" y="166"/>
                    <a:pt x="860" y="166"/>
                    <a:pt x="859" y="167"/>
                  </a:cubicBezTo>
                  <a:lnTo>
                    <a:pt x="822" y="171"/>
                  </a:lnTo>
                  <a:lnTo>
                    <a:pt x="755" y="181"/>
                  </a:lnTo>
                  <a:cubicBezTo>
                    <a:pt x="665" y="194"/>
                    <a:pt x="579" y="207"/>
                    <a:pt x="489" y="217"/>
                  </a:cubicBezTo>
                  <a:cubicBezTo>
                    <a:pt x="399" y="224"/>
                    <a:pt x="312" y="231"/>
                    <a:pt x="225" y="231"/>
                  </a:cubicBezTo>
                  <a:cubicBezTo>
                    <a:pt x="208" y="231"/>
                    <a:pt x="186" y="234"/>
                    <a:pt x="168" y="234"/>
                  </a:cubicBezTo>
                  <a:cubicBezTo>
                    <a:pt x="147" y="234"/>
                    <a:pt x="129" y="230"/>
                    <a:pt x="122" y="211"/>
                  </a:cubicBezTo>
                  <a:cubicBezTo>
                    <a:pt x="113" y="183"/>
                    <a:pt x="107" y="156"/>
                    <a:pt x="102" y="129"/>
                  </a:cubicBezTo>
                  <a:lnTo>
                    <a:pt x="102" y="129"/>
                  </a:lnTo>
                  <a:cubicBezTo>
                    <a:pt x="110" y="123"/>
                    <a:pt x="116" y="114"/>
                    <a:pt x="118" y="101"/>
                  </a:cubicBezTo>
                  <a:cubicBezTo>
                    <a:pt x="118" y="101"/>
                    <a:pt x="122" y="97"/>
                    <a:pt x="132" y="94"/>
                  </a:cubicBezTo>
                  <a:close/>
                  <a:moveTo>
                    <a:pt x="152" y="0"/>
                  </a:moveTo>
                  <a:cubicBezTo>
                    <a:pt x="106" y="0"/>
                    <a:pt x="48" y="12"/>
                    <a:pt x="32" y="63"/>
                  </a:cubicBezTo>
                  <a:lnTo>
                    <a:pt x="32" y="63"/>
                  </a:lnTo>
                  <a:cubicBezTo>
                    <a:pt x="14" y="73"/>
                    <a:pt x="1" y="92"/>
                    <a:pt x="5" y="117"/>
                  </a:cubicBezTo>
                  <a:cubicBezTo>
                    <a:pt x="22" y="207"/>
                    <a:pt x="28" y="321"/>
                    <a:pt x="142" y="327"/>
                  </a:cubicBezTo>
                  <a:cubicBezTo>
                    <a:pt x="162" y="328"/>
                    <a:pt x="182" y="328"/>
                    <a:pt x="202" y="328"/>
                  </a:cubicBezTo>
                  <a:cubicBezTo>
                    <a:pt x="298" y="328"/>
                    <a:pt x="392" y="322"/>
                    <a:pt x="489" y="311"/>
                  </a:cubicBezTo>
                  <a:cubicBezTo>
                    <a:pt x="602" y="297"/>
                    <a:pt x="715" y="281"/>
                    <a:pt x="832" y="264"/>
                  </a:cubicBezTo>
                  <a:cubicBezTo>
                    <a:pt x="872" y="261"/>
                    <a:pt x="926" y="261"/>
                    <a:pt x="946" y="217"/>
                  </a:cubicBezTo>
                  <a:cubicBezTo>
                    <a:pt x="966" y="174"/>
                    <a:pt x="959" y="111"/>
                    <a:pt x="962" y="64"/>
                  </a:cubicBezTo>
                  <a:cubicBezTo>
                    <a:pt x="962" y="37"/>
                    <a:pt x="942" y="17"/>
                    <a:pt x="916" y="17"/>
                  </a:cubicBezTo>
                  <a:cubicBezTo>
                    <a:pt x="745" y="7"/>
                    <a:pt x="579"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1"/>
            <p:cNvSpPr/>
            <p:nvPr/>
          </p:nvSpPr>
          <p:spPr>
            <a:xfrm>
              <a:off x="2052191" y="1835231"/>
              <a:ext cx="28218" cy="72371"/>
            </a:xfrm>
            <a:custGeom>
              <a:rect b="b" l="l" r="r" t="t"/>
              <a:pathLst>
                <a:path extrusionOk="0" h="1031" w="402">
                  <a:moveTo>
                    <a:pt x="344" y="0"/>
                  </a:moveTo>
                  <a:cubicBezTo>
                    <a:pt x="228" y="47"/>
                    <a:pt x="111" y="100"/>
                    <a:pt x="1" y="167"/>
                  </a:cubicBezTo>
                  <a:lnTo>
                    <a:pt x="64" y="924"/>
                  </a:lnTo>
                  <a:lnTo>
                    <a:pt x="401" y="1031"/>
                  </a:lnTo>
                  <a:cubicBezTo>
                    <a:pt x="394" y="824"/>
                    <a:pt x="391" y="621"/>
                    <a:pt x="384" y="417"/>
                  </a:cubicBezTo>
                  <a:cubicBezTo>
                    <a:pt x="384" y="277"/>
                    <a:pt x="371" y="137"/>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1"/>
            <p:cNvSpPr/>
            <p:nvPr/>
          </p:nvSpPr>
          <p:spPr>
            <a:xfrm>
              <a:off x="2048120" y="1831862"/>
              <a:ext cx="35799" cy="78969"/>
            </a:xfrm>
            <a:custGeom>
              <a:rect b="b" l="l" r="r" t="t"/>
              <a:pathLst>
                <a:path extrusionOk="0" h="1125" w="510">
                  <a:moveTo>
                    <a:pt x="404" y="0"/>
                  </a:moveTo>
                  <a:cubicBezTo>
                    <a:pt x="400" y="0"/>
                    <a:pt x="396" y="1"/>
                    <a:pt x="392" y="2"/>
                  </a:cubicBezTo>
                  <a:cubicBezTo>
                    <a:pt x="269" y="52"/>
                    <a:pt x="152" y="108"/>
                    <a:pt x="39" y="175"/>
                  </a:cubicBezTo>
                  <a:cubicBezTo>
                    <a:pt x="0" y="202"/>
                    <a:pt x="28" y="258"/>
                    <a:pt x="70" y="258"/>
                  </a:cubicBezTo>
                  <a:cubicBezTo>
                    <a:pt x="75" y="258"/>
                    <a:pt x="80" y="257"/>
                    <a:pt x="86" y="255"/>
                  </a:cubicBezTo>
                  <a:cubicBezTo>
                    <a:pt x="176" y="201"/>
                    <a:pt x="270" y="154"/>
                    <a:pt x="368" y="113"/>
                  </a:cubicBezTo>
                  <a:lnTo>
                    <a:pt x="368" y="113"/>
                  </a:lnTo>
                  <a:cubicBezTo>
                    <a:pt x="392" y="259"/>
                    <a:pt x="402" y="406"/>
                    <a:pt x="399" y="555"/>
                  </a:cubicBezTo>
                  <a:cubicBezTo>
                    <a:pt x="402" y="710"/>
                    <a:pt x="407" y="862"/>
                    <a:pt x="411" y="1013"/>
                  </a:cubicBezTo>
                  <a:lnTo>
                    <a:pt x="411" y="1013"/>
                  </a:lnTo>
                  <a:lnTo>
                    <a:pt x="136" y="929"/>
                  </a:lnTo>
                  <a:cubicBezTo>
                    <a:pt x="130" y="927"/>
                    <a:pt x="125" y="926"/>
                    <a:pt x="120" y="926"/>
                  </a:cubicBezTo>
                  <a:cubicBezTo>
                    <a:pt x="74" y="926"/>
                    <a:pt x="58" y="1001"/>
                    <a:pt x="112" y="1019"/>
                  </a:cubicBezTo>
                  <a:lnTo>
                    <a:pt x="449" y="1122"/>
                  </a:lnTo>
                  <a:cubicBezTo>
                    <a:pt x="454" y="1124"/>
                    <a:pt x="459" y="1125"/>
                    <a:pt x="463" y="1125"/>
                  </a:cubicBezTo>
                  <a:cubicBezTo>
                    <a:pt x="487" y="1125"/>
                    <a:pt x="506" y="1104"/>
                    <a:pt x="509" y="1079"/>
                  </a:cubicBezTo>
                  <a:cubicBezTo>
                    <a:pt x="502" y="899"/>
                    <a:pt x="496" y="715"/>
                    <a:pt x="492" y="535"/>
                  </a:cubicBezTo>
                  <a:cubicBezTo>
                    <a:pt x="492" y="368"/>
                    <a:pt x="479" y="202"/>
                    <a:pt x="449" y="35"/>
                  </a:cubicBezTo>
                  <a:cubicBezTo>
                    <a:pt x="443" y="15"/>
                    <a:pt x="426" y="0"/>
                    <a:pt x="4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1"/>
            <p:cNvSpPr/>
            <p:nvPr/>
          </p:nvSpPr>
          <p:spPr>
            <a:xfrm>
              <a:off x="1979610" y="1838952"/>
              <a:ext cx="26534" cy="66124"/>
            </a:xfrm>
            <a:custGeom>
              <a:rect b="b" l="l" r="r" t="t"/>
              <a:pathLst>
                <a:path extrusionOk="0" h="942" w="378">
                  <a:moveTo>
                    <a:pt x="8" y="1"/>
                  </a:moveTo>
                  <a:lnTo>
                    <a:pt x="8" y="1"/>
                  </a:lnTo>
                  <a:cubicBezTo>
                    <a:pt x="4" y="318"/>
                    <a:pt x="1" y="641"/>
                    <a:pt x="91" y="941"/>
                  </a:cubicBezTo>
                  <a:cubicBezTo>
                    <a:pt x="184" y="921"/>
                    <a:pt x="281" y="911"/>
                    <a:pt x="378" y="908"/>
                  </a:cubicBezTo>
                  <a:lnTo>
                    <a:pt x="321" y="121"/>
                  </a:lnTo>
                  <a:cubicBezTo>
                    <a:pt x="228" y="57"/>
                    <a:pt x="118" y="14"/>
                    <a:pt x="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1"/>
            <p:cNvSpPr/>
            <p:nvPr/>
          </p:nvSpPr>
          <p:spPr>
            <a:xfrm>
              <a:off x="1976381" y="1835582"/>
              <a:ext cx="34255" cy="72582"/>
            </a:xfrm>
            <a:custGeom>
              <a:rect b="b" l="l" r="r" t="t"/>
              <a:pathLst>
                <a:path extrusionOk="0" h="1034" w="488">
                  <a:moveTo>
                    <a:pt x="52" y="1"/>
                  </a:moveTo>
                  <a:cubicBezTo>
                    <a:pt x="27" y="1"/>
                    <a:pt x="7" y="20"/>
                    <a:pt x="7" y="49"/>
                  </a:cubicBezTo>
                  <a:cubicBezTo>
                    <a:pt x="4" y="366"/>
                    <a:pt x="0" y="692"/>
                    <a:pt x="94" y="999"/>
                  </a:cubicBezTo>
                  <a:cubicBezTo>
                    <a:pt x="99" y="1019"/>
                    <a:pt x="119" y="1034"/>
                    <a:pt x="140" y="1034"/>
                  </a:cubicBezTo>
                  <a:cubicBezTo>
                    <a:pt x="143" y="1034"/>
                    <a:pt x="147" y="1034"/>
                    <a:pt x="150" y="1033"/>
                  </a:cubicBezTo>
                  <a:cubicBezTo>
                    <a:pt x="240" y="1016"/>
                    <a:pt x="334" y="1006"/>
                    <a:pt x="427" y="1002"/>
                  </a:cubicBezTo>
                  <a:cubicBezTo>
                    <a:pt x="486" y="999"/>
                    <a:pt x="487" y="909"/>
                    <a:pt x="430" y="909"/>
                  </a:cubicBezTo>
                  <a:cubicBezTo>
                    <a:pt x="429" y="909"/>
                    <a:pt x="428" y="909"/>
                    <a:pt x="427" y="909"/>
                  </a:cubicBezTo>
                  <a:cubicBezTo>
                    <a:pt x="342" y="912"/>
                    <a:pt x="255" y="920"/>
                    <a:pt x="172" y="934"/>
                  </a:cubicBezTo>
                  <a:lnTo>
                    <a:pt x="172" y="934"/>
                  </a:lnTo>
                  <a:cubicBezTo>
                    <a:pt x="99" y="664"/>
                    <a:pt x="97" y="382"/>
                    <a:pt x="100" y="103"/>
                  </a:cubicBezTo>
                  <a:lnTo>
                    <a:pt x="100" y="103"/>
                  </a:lnTo>
                  <a:cubicBezTo>
                    <a:pt x="188" y="124"/>
                    <a:pt x="270" y="160"/>
                    <a:pt x="344" y="209"/>
                  </a:cubicBezTo>
                  <a:cubicBezTo>
                    <a:pt x="351" y="213"/>
                    <a:pt x="359" y="215"/>
                    <a:pt x="366" y="215"/>
                  </a:cubicBezTo>
                  <a:cubicBezTo>
                    <a:pt x="407" y="215"/>
                    <a:pt x="436" y="154"/>
                    <a:pt x="390" y="125"/>
                  </a:cubicBezTo>
                  <a:lnTo>
                    <a:pt x="390" y="125"/>
                  </a:lnTo>
                  <a:lnTo>
                    <a:pt x="390" y="129"/>
                  </a:lnTo>
                  <a:cubicBezTo>
                    <a:pt x="294" y="62"/>
                    <a:pt x="180" y="19"/>
                    <a:pt x="64" y="2"/>
                  </a:cubicBezTo>
                  <a:cubicBezTo>
                    <a:pt x="60" y="1"/>
                    <a:pt x="56" y="1"/>
                    <a:pt x="5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1"/>
            <p:cNvSpPr/>
            <p:nvPr/>
          </p:nvSpPr>
          <p:spPr>
            <a:xfrm>
              <a:off x="1978487" y="1851727"/>
              <a:ext cx="27938" cy="12705"/>
            </a:xfrm>
            <a:custGeom>
              <a:rect b="b" l="l" r="r" t="t"/>
              <a:pathLst>
                <a:path extrusionOk="0" h="181" w="398">
                  <a:moveTo>
                    <a:pt x="53" y="0"/>
                  </a:moveTo>
                  <a:cubicBezTo>
                    <a:pt x="32" y="0"/>
                    <a:pt x="12" y="13"/>
                    <a:pt x="7" y="32"/>
                  </a:cubicBezTo>
                  <a:cubicBezTo>
                    <a:pt x="0" y="59"/>
                    <a:pt x="17" y="82"/>
                    <a:pt x="40" y="92"/>
                  </a:cubicBezTo>
                  <a:lnTo>
                    <a:pt x="334" y="179"/>
                  </a:lnTo>
                  <a:cubicBezTo>
                    <a:pt x="338" y="180"/>
                    <a:pt x="342" y="181"/>
                    <a:pt x="346" y="181"/>
                  </a:cubicBezTo>
                  <a:cubicBezTo>
                    <a:pt x="366" y="181"/>
                    <a:pt x="385" y="168"/>
                    <a:pt x="390" y="146"/>
                  </a:cubicBezTo>
                  <a:cubicBezTo>
                    <a:pt x="397" y="122"/>
                    <a:pt x="380" y="95"/>
                    <a:pt x="357" y="89"/>
                  </a:cubicBezTo>
                  <a:lnTo>
                    <a:pt x="67" y="2"/>
                  </a:lnTo>
                  <a:cubicBezTo>
                    <a:pt x="62" y="1"/>
                    <a:pt x="58" y="0"/>
                    <a:pt x="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1"/>
            <p:cNvSpPr/>
            <p:nvPr/>
          </p:nvSpPr>
          <p:spPr>
            <a:xfrm>
              <a:off x="1981295" y="1865134"/>
              <a:ext cx="25060" cy="10599"/>
            </a:xfrm>
            <a:custGeom>
              <a:rect b="b" l="l" r="r" t="t"/>
              <a:pathLst>
                <a:path extrusionOk="0" h="151" w="357">
                  <a:moveTo>
                    <a:pt x="76" y="1"/>
                  </a:moveTo>
                  <a:cubicBezTo>
                    <a:pt x="70" y="1"/>
                    <a:pt x="63" y="1"/>
                    <a:pt x="57" y="1"/>
                  </a:cubicBezTo>
                  <a:cubicBezTo>
                    <a:pt x="0" y="8"/>
                    <a:pt x="0" y="91"/>
                    <a:pt x="57" y="95"/>
                  </a:cubicBezTo>
                  <a:lnTo>
                    <a:pt x="57" y="101"/>
                  </a:lnTo>
                  <a:lnTo>
                    <a:pt x="137" y="101"/>
                  </a:lnTo>
                  <a:lnTo>
                    <a:pt x="167" y="108"/>
                  </a:lnTo>
                  <a:cubicBezTo>
                    <a:pt x="184" y="111"/>
                    <a:pt x="204" y="118"/>
                    <a:pt x="220" y="125"/>
                  </a:cubicBezTo>
                  <a:lnTo>
                    <a:pt x="227" y="125"/>
                  </a:lnTo>
                  <a:lnTo>
                    <a:pt x="240" y="131"/>
                  </a:lnTo>
                  <a:cubicBezTo>
                    <a:pt x="250" y="135"/>
                    <a:pt x="260" y="141"/>
                    <a:pt x="267" y="145"/>
                  </a:cubicBezTo>
                  <a:cubicBezTo>
                    <a:pt x="275" y="149"/>
                    <a:pt x="283" y="150"/>
                    <a:pt x="290" y="150"/>
                  </a:cubicBezTo>
                  <a:cubicBezTo>
                    <a:pt x="331" y="150"/>
                    <a:pt x="357" y="93"/>
                    <a:pt x="317" y="65"/>
                  </a:cubicBezTo>
                  <a:cubicBezTo>
                    <a:pt x="243" y="21"/>
                    <a:pt x="160" y="1"/>
                    <a:pt x="7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1"/>
            <p:cNvSpPr/>
            <p:nvPr/>
          </p:nvSpPr>
          <p:spPr>
            <a:xfrm>
              <a:off x="1981646" y="1881068"/>
              <a:ext cx="28780" cy="8634"/>
            </a:xfrm>
            <a:custGeom>
              <a:rect b="b" l="l" r="r" t="t"/>
              <a:pathLst>
                <a:path extrusionOk="0" h="123" w="410">
                  <a:moveTo>
                    <a:pt x="305" y="84"/>
                  </a:moveTo>
                  <a:lnTo>
                    <a:pt x="305" y="84"/>
                  </a:lnTo>
                  <a:cubicBezTo>
                    <a:pt x="306" y="85"/>
                    <a:pt x="306" y="86"/>
                    <a:pt x="306" y="86"/>
                  </a:cubicBezTo>
                  <a:lnTo>
                    <a:pt x="306" y="86"/>
                  </a:lnTo>
                  <a:cubicBezTo>
                    <a:pt x="306" y="86"/>
                    <a:pt x="305" y="85"/>
                    <a:pt x="305" y="84"/>
                  </a:cubicBezTo>
                  <a:close/>
                  <a:moveTo>
                    <a:pt x="312" y="91"/>
                  </a:moveTo>
                  <a:cubicBezTo>
                    <a:pt x="314" y="91"/>
                    <a:pt x="318" y="94"/>
                    <a:pt x="317" y="94"/>
                  </a:cubicBezTo>
                  <a:cubicBezTo>
                    <a:pt x="317" y="94"/>
                    <a:pt x="315" y="93"/>
                    <a:pt x="312" y="91"/>
                  </a:cubicBezTo>
                  <a:close/>
                  <a:moveTo>
                    <a:pt x="287" y="0"/>
                  </a:moveTo>
                  <a:cubicBezTo>
                    <a:pt x="273" y="0"/>
                    <a:pt x="260" y="1"/>
                    <a:pt x="249" y="1"/>
                  </a:cubicBezTo>
                  <a:lnTo>
                    <a:pt x="69" y="4"/>
                  </a:lnTo>
                  <a:cubicBezTo>
                    <a:pt x="67" y="4"/>
                    <a:pt x="65" y="4"/>
                    <a:pt x="63" y="4"/>
                  </a:cubicBezTo>
                  <a:cubicBezTo>
                    <a:pt x="1" y="4"/>
                    <a:pt x="1" y="98"/>
                    <a:pt x="63" y="98"/>
                  </a:cubicBezTo>
                  <a:cubicBezTo>
                    <a:pt x="65" y="98"/>
                    <a:pt x="67" y="98"/>
                    <a:pt x="69" y="98"/>
                  </a:cubicBezTo>
                  <a:lnTo>
                    <a:pt x="69" y="94"/>
                  </a:lnTo>
                  <a:lnTo>
                    <a:pt x="219" y="91"/>
                  </a:lnTo>
                  <a:lnTo>
                    <a:pt x="307" y="91"/>
                  </a:lnTo>
                  <a:cubicBezTo>
                    <a:pt x="313" y="113"/>
                    <a:pt x="330" y="122"/>
                    <a:pt x="348" y="122"/>
                  </a:cubicBezTo>
                  <a:cubicBezTo>
                    <a:pt x="378" y="122"/>
                    <a:pt x="410" y="96"/>
                    <a:pt x="396" y="58"/>
                  </a:cubicBezTo>
                  <a:cubicBezTo>
                    <a:pt x="383" y="6"/>
                    <a:pt x="332" y="0"/>
                    <a:pt x="2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1"/>
            <p:cNvSpPr/>
            <p:nvPr/>
          </p:nvSpPr>
          <p:spPr>
            <a:xfrm>
              <a:off x="1982207" y="1892299"/>
              <a:ext cx="26744" cy="8353"/>
            </a:xfrm>
            <a:custGeom>
              <a:rect b="b" l="l" r="r" t="t"/>
              <a:pathLst>
                <a:path extrusionOk="0" h="119" w="381">
                  <a:moveTo>
                    <a:pt x="278" y="0"/>
                  </a:moveTo>
                  <a:cubicBezTo>
                    <a:pt x="197" y="0"/>
                    <a:pt x="116" y="8"/>
                    <a:pt x="41" y="28"/>
                  </a:cubicBezTo>
                  <a:cubicBezTo>
                    <a:pt x="14" y="34"/>
                    <a:pt x="1" y="58"/>
                    <a:pt x="7" y="84"/>
                  </a:cubicBezTo>
                  <a:cubicBezTo>
                    <a:pt x="13" y="105"/>
                    <a:pt x="35" y="118"/>
                    <a:pt x="57" y="118"/>
                  </a:cubicBezTo>
                  <a:cubicBezTo>
                    <a:pt x="59" y="118"/>
                    <a:pt x="62" y="118"/>
                    <a:pt x="64" y="118"/>
                  </a:cubicBezTo>
                  <a:cubicBezTo>
                    <a:pt x="134" y="101"/>
                    <a:pt x="208" y="94"/>
                    <a:pt x="282" y="94"/>
                  </a:cubicBezTo>
                  <a:cubicBezTo>
                    <a:pt x="296" y="94"/>
                    <a:pt x="310" y="94"/>
                    <a:pt x="324" y="94"/>
                  </a:cubicBezTo>
                  <a:cubicBezTo>
                    <a:pt x="381" y="91"/>
                    <a:pt x="381" y="8"/>
                    <a:pt x="324" y="1"/>
                  </a:cubicBezTo>
                  <a:cubicBezTo>
                    <a:pt x="309" y="1"/>
                    <a:pt x="294" y="0"/>
                    <a:pt x="2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1"/>
            <p:cNvSpPr/>
            <p:nvPr/>
          </p:nvSpPr>
          <p:spPr>
            <a:xfrm>
              <a:off x="2049594" y="1848288"/>
              <a:ext cx="31447" cy="13267"/>
            </a:xfrm>
            <a:custGeom>
              <a:rect b="b" l="l" r="r" t="t"/>
              <a:pathLst>
                <a:path extrusionOk="0" h="189" w="448">
                  <a:moveTo>
                    <a:pt x="380" y="1"/>
                  </a:moveTo>
                  <a:cubicBezTo>
                    <a:pt x="374" y="1"/>
                    <a:pt x="368" y="2"/>
                    <a:pt x="361" y="4"/>
                  </a:cubicBezTo>
                  <a:lnTo>
                    <a:pt x="51" y="94"/>
                  </a:lnTo>
                  <a:cubicBezTo>
                    <a:pt x="1" y="113"/>
                    <a:pt x="19" y="189"/>
                    <a:pt x="69" y="189"/>
                  </a:cubicBezTo>
                  <a:cubicBezTo>
                    <a:pt x="72" y="189"/>
                    <a:pt x="75" y="188"/>
                    <a:pt x="78" y="188"/>
                  </a:cubicBezTo>
                  <a:lnTo>
                    <a:pt x="388" y="94"/>
                  </a:lnTo>
                  <a:cubicBezTo>
                    <a:pt x="448" y="83"/>
                    <a:pt x="430" y="1"/>
                    <a:pt x="3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1"/>
            <p:cNvSpPr/>
            <p:nvPr/>
          </p:nvSpPr>
          <p:spPr>
            <a:xfrm>
              <a:off x="2053875" y="1862397"/>
              <a:ext cx="22533" cy="7792"/>
            </a:xfrm>
            <a:custGeom>
              <a:rect b="b" l="l" r="r" t="t"/>
              <a:pathLst>
                <a:path extrusionOk="0" h="111" w="321">
                  <a:moveTo>
                    <a:pt x="274" y="0"/>
                  </a:moveTo>
                  <a:lnTo>
                    <a:pt x="57" y="17"/>
                  </a:lnTo>
                  <a:cubicBezTo>
                    <a:pt x="0" y="20"/>
                    <a:pt x="0" y="104"/>
                    <a:pt x="57" y="110"/>
                  </a:cubicBezTo>
                  <a:lnTo>
                    <a:pt x="274" y="94"/>
                  </a:lnTo>
                  <a:cubicBezTo>
                    <a:pt x="300" y="94"/>
                    <a:pt x="320" y="74"/>
                    <a:pt x="320" y="47"/>
                  </a:cubicBezTo>
                  <a:cubicBezTo>
                    <a:pt x="320" y="20"/>
                    <a:pt x="300" y="0"/>
                    <a:pt x="2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1"/>
            <p:cNvSpPr/>
            <p:nvPr/>
          </p:nvSpPr>
          <p:spPr>
            <a:xfrm>
              <a:off x="2054577" y="1876084"/>
              <a:ext cx="23936" cy="8985"/>
            </a:xfrm>
            <a:custGeom>
              <a:rect b="b" l="l" r="r" t="t"/>
              <a:pathLst>
                <a:path extrusionOk="0" h="128" w="341">
                  <a:moveTo>
                    <a:pt x="91" y="0"/>
                  </a:moveTo>
                  <a:cubicBezTo>
                    <a:pt x="77" y="0"/>
                    <a:pt x="62" y="1"/>
                    <a:pt x="47" y="2"/>
                  </a:cubicBezTo>
                  <a:cubicBezTo>
                    <a:pt x="24" y="5"/>
                    <a:pt x="0" y="25"/>
                    <a:pt x="0" y="52"/>
                  </a:cubicBezTo>
                  <a:cubicBezTo>
                    <a:pt x="0" y="75"/>
                    <a:pt x="20" y="99"/>
                    <a:pt x="47" y="99"/>
                  </a:cubicBezTo>
                  <a:lnTo>
                    <a:pt x="50" y="102"/>
                  </a:lnTo>
                  <a:cubicBezTo>
                    <a:pt x="70" y="99"/>
                    <a:pt x="89" y="97"/>
                    <a:pt x="109" y="97"/>
                  </a:cubicBezTo>
                  <a:cubicBezTo>
                    <a:pt x="128" y="97"/>
                    <a:pt x="147" y="99"/>
                    <a:pt x="167" y="102"/>
                  </a:cubicBezTo>
                  <a:lnTo>
                    <a:pt x="187" y="102"/>
                  </a:lnTo>
                  <a:lnTo>
                    <a:pt x="217" y="109"/>
                  </a:lnTo>
                  <a:cubicBezTo>
                    <a:pt x="237" y="112"/>
                    <a:pt x="260" y="119"/>
                    <a:pt x="277" y="125"/>
                  </a:cubicBezTo>
                  <a:cubicBezTo>
                    <a:pt x="281" y="126"/>
                    <a:pt x="285" y="127"/>
                    <a:pt x="289" y="127"/>
                  </a:cubicBezTo>
                  <a:cubicBezTo>
                    <a:pt x="309" y="127"/>
                    <a:pt x="328" y="114"/>
                    <a:pt x="334" y="92"/>
                  </a:cubicBezTo>
                  <a:cubicBezTo>
                    <a:pt x="340" y="69"/>
                    <a:pt x="327" y="42"/>
                    <a:pt x="300" y="35"/>
                  </a:cubicBezTo>
                  <a:cubicBezTo>
                    <a:pt x="234" y="13"/>
                    <a:pt x="163" y="0"/>
                    <a:pt x="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1"/>
            <p:cNvSpPr/>
            <p:nvPr/>
          </p:nvSpPr>
          <p:spPr>
            <a:xfrm>
              <a:off x="2050576" y="1888017"/>
              <a:ext cx="28850" cy="14601"/>
            </a:xfrm>
            <a:custGeom>
              <a:rect b="b" l="l" r="r" t="t"/>
              <a:pathLst>
                <a:path extrusionOk="0" h="208" w="411">
                  <a:moveTo>
                    <a:pt x="54" y="0"/>
                  </a:moveTo>
                  <a:cubicBezTo>
                    <a:pt x="32" y="0"/>
                    <a:pt x="13" y="13"/>
                    <a:pt x="7" y="35"/>
                  </a:cubicBezTo>
                  <a:cubicBezTo>
                    <a:pt x="0" y="59"/>
                    <a:pt x="17" y="85"/>
                    <a:pt x="41" y="92"/>
                  </a:cubicBezTo>
                  <a:lnTo>
                    <a:pt x="347" y="205"/>
                  </a:lnTo>
                  <a:cubicBezTo>
                    <a:pt x="352" y="207"/>
                    <a:pt x="356" y="207"/>
                    <a:pt x="361" y="207"/>
                  </a:cubicBezTo>
                  <a:cubicBezTo>
                    <a:pt x="382" y="207"/>
                    <a:pt x="399" y="194"/>
                    <a:pt x="407" y="172"/>
                  </a:cubicBezTo>
                  <a:cubicBezTo>
                    <a:pt x="411" y="149"/>
                    <a:pt x="397" y="122"/>
                    <a:pt x="374" y="115"/>
                  </a:cubicBezTo>
                  <a:lnTo>
                    <a:pt x="67" y="2"/>
                  </a:lnTo>
                  <a:cubicBezTo>
                    <a:pt x="63" y="1"/>
                    <a:pt x="58"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9" name="Google Shape;1429;p31"/>
          <p:cNvGrpSpPr/>
          <p:nvPr/>
        </p:nvGrpSpPr>
        <p:grpSpPr>
          <a:xfrm>
            <a:off x="6319585" y="2380644"/>
            <a:ext cx="210205" cy="434319"/>
            <a:chOff x="1027075" y="1846462"/>
            <a:chExt cx="307946" cy="636178"/>
          </a:xfrm>
        </p:grpSpPr>
        <p:sp>
          <p:nvSpPr>
            <p:cNvPr id="1430" name="Google Shape;1430;p31"/>
            <p:cNvSpPr/>
            <p:nvPr/>
          </p:nvSpPr>
          <p:spPr>
            <a:xfrm>
              <a:off x="1030374" y="1922693"/>
              <a:ext cx="298750" cy="113646"/>
            </a:xfrm>
            <a:custGeom>
              <a:rect b="b" l="l" r="r" t="t"/>
              <a:pathLst>
                <a:path extrusionOk="0" h="1619" w="4256">
                  <a:moveTo>
                    <a:pt x="2879" y="1"/>
                  </a:moveTo>
                  <a:cubicBezTo>
                    <a:pt x="2846" y="1"/>
                    <a:pt x="2813" y="1"/>
                    <a:pt x="2779" y="2"/>
                  </a:cubicBezTo>
                  <a:cubicBezTo>
                    <a:pt x="1825" y="22"/>
                    <a:pt x="954" y="32"/>
                    <a:pt x="0" y="52"/>
                  </a:cubicBezTo>
                  <a:cubicBezTo>
                    <a:pt x="24" y="672"/>
                    <a:pt x="51" y="949"/>
                    <a:pt x="27" y="1549"/>
                  </a:cubicBezTo>
                  <a:lnTo>
                    <a:pt x="20" y="1609"/>
                  </a:lnTo>
                  <a:cubicBezTo>
                    <a:pt x="282" y="1615"/>
                    <a:pt x="544" y="1618"/>
                    <a:pt x="806" y="1618"/>
                  </a:cubicBezTo>
                  <a:cubicBezTo>
                    <a:pt x="1958" y="1618"/>
                    <a:pt x="3109" y="1559"/>
                    <a:pt x="4256" y="1439"/>
                  </a:cubicBezTo>
                  <a:cubicBezTo>
                    <a:pt x="4243" y="912"/>
                    <a:pt x="4233" y="605"/>
                    <a:pt x="4216" y="12"/>
                  </a:cubicBezTo>
                  <a:cubicBezTo>
                    <a:pt x="4078" y="25"/>
                    <a:pt x="3947" y="30"/>
                    <a:pt x="3818" y="30"/>
                  </a:cubicBezTo>
                  <a:cubicBezTo>
                    <a:pt x="3501" y="30"/>
                    <a:pt x="3203" y="1"/>
                    <a:pt x="287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1"/>
            <p:cNvSpPr/>
            <p:nvPr/>
          </p:nvSpPr>
          <p:spPr>
            <a:xfrm>
              <a:off x="1027075" y="1919535"/>
              <a:ext cx="305559" cy="120104"/>
            </a:xfrm>
            <a:custGeom>
              <a:rect b="b" l="l" r="r" t="t"/>
              <a:pathLst>
                <a:path extrusionOk="0" h="1711" w="4353">
                  <a:moveTo>
                    <a:pt x="2802" y="94"/>
                  </a:moveTo>
                  <a:cubicBezTo>
                    <a:pt x="2989" y="94"/>
                    <a:pt x="3176" y="98"/>
                    <a:pt x="3362" y="107"/>
                  </a:cubicBezTo>
                  <a:cubicBezTo>
                    <a:pt x="3513" y="117"/>
                    <a:pt x="3663" y="122"/>
                    <a:pt x="3813" y="122"/>
                  </a:cubicBezTo>
                  <a:cubicBezTo>
                    <a:pt x="3948" y="122"/>
                    <a:pt x="4083" y="118"/>
                    <a:pt x="4218" y="110"/>
                  </a:cubicBezTo>
                  <a:lnTo>
                    <a:pt x="4218" y="110"/>
                  </a:lnTo>
                  <a:cubicBezTo>
                    <a:pt x="4230" y="553"/>
                    <a:pt x="4246" y="999"/>
                    <a:pt x="4258" y="1442"/>
                  </a:cubicBezTo>
                  <a:lnTo>
                    <a:pt x="4258" y="1442"/>
                  </a:lnTo>
                  <a:cubicBezTo>
                    <a:pt x="3200" y="1552"/>
                    <a:pt x="2139" y="1608"/>
                    <a:pt x="1075" y="1617"/>
                  </a:cubicBezTo>
                  <a:cubicBezTo>
                    <a:pt x="758" y="1617"/>
                    <a:pt x="438" y="1614"/>
                    <a:pt x="121" y="1608"/>
                  </a:cubicBezTo>
                  <a:lnTo>
                    <a:pt x="121" y="1608"/>
                  </a:lnTo>
                  <a:cubicBezTo>
                    <a:pt x="123" y="1604"/>
                    <a:pt x="124" y="1599"/>
                    <a:pt x="124" y="1594"/>
                  </a:cubicBezTo>
                  <a:cubicBezTo>
                    <a:pt x="140" y="1110"/>
                    <a:pt x="116" y="629"/>
                    <a:pt x="96" y="146"/>
                  </a:cubicBezTo>
                  <a:lnTo>
                    <a:pt x="96" y="146"/>
                  </a:lnTo>
                  <a:cubicBezTo>
                    <a:pt x="637" y="133"/>
                    <a:pt x="1174" y="123"/>
                    <a:pt x="1715" y="113"/>
                  </a:cubicBezTo>
                  <a:cubicBezTo>
                    <a:pt x="2076" y="107"/>
                    <a:pt x="2439" y="94"/>
                    <a:pt x="2802" y="94"/>
                  </a:cubicBezTo>
                  <a:close/>
                  <a:moveTo>
                    <a:pt x="2874" y="1"/>
                  </a:moveTo>
                  <a:cubicBezTo>
                    <a:pt x="2803" y="1"/>
                    <a:pt x="2733" y="1"/>
                    <a:pt x="2662" y="3"/>
                  </a:cubicBezTo>
                  <a:cubicBezTo>
                    <a:pt x="2109" y="13"/>
                    <a:pt x="1555" y="23"/>
                    <a:pt x="1001" y="33"/>
                  </a:cubicBezTo>
                  <a:cubicBezTo>
                    <a:pt x="684" y="40"/>
                    <a:pt x="364" y="47"/>
                    <a:pt x="47" y="50"/>
                  </a:cubicBezTo>
                  <a:cubicBezTo>
                    <a:pt x="24" y="53"/>
                    <a:pt x="1" y="73"/>
                    <a:pt x="1" y="97"/>
                  </a:cubicBezTo>
                  <a:cubicBezTo>
                    <a:pt x="21" y="591"/>
                    <a:pt x="47" y="1082"/>
                    <a:pt x="31" y="1577"/>
                  </a:cubicBezTo>
                  <a:lnTo>
                    <a:pt x="31" y="1577"/>
                  </a:lnTo>
                  <a:cubicBezTo>
                    <a:pt x="29" y="1582"/>
                    <a:pt x="28" y="1588"/>
                    <a:pt x="27" y="1594"/>
                  </a:cubicBezTo>
                  <a:lnTo>
                    <a:pt x="24" y="1654"/>
                  </a:lnTo>
                  <a:cubicBezTo>
                    <a:pt x="24" y="1681"/>
                    <a:pt x="44" y="1701"/>
                    <a:pt x="71" y="1701"/>
                  </a:cubicBezTo>
                  <a:cubicBezTo>
                    <a:pt x="335" y="1707"/>
                    <a:pt x="599" y="1710"/>
                    <a:pt x="864" y="1710"/>
                  </a:cubicBezTo>
                  <a:cubicBezTo>
                    <a:pt x="1731" y="1710"/>
                    <a:pt x="2600" y="1676"/>
                    <a:pt x="3466" y="1607"/>
                  </a:cubicBezTo>
                  <a:cubicBezTo>
                    <a:pt x="3746" y="1587"/>
                    <a:pt x="4026" y="1561"/>
                    <a:pt x="4306" y="1531"/>
                  </a:cubicBezTo>
                  <a:cubicBezTo>
                    <a:pt x="4330" y="1531"/>
                    <a:pt x="4353" y="1511"/>
                    <a:pt x="4353" y="1484"/>
                  </a:cubicBezTo>
                  <a:cubicBezTo>
                    <a:pt x="4336" y="1010"/>
                    <a:pt x="4323" y="534"/>
                    <a:pt x="4310" y="57"/>
                  </a:cubicBezTo>
                  <a:cubicBezTo>
                    <a:pt x="4310" y="33"/>
                    <a:pt x="4290" y="13"/>
                    <a:pt x="4263" y="10"/>
                  </a:cubicBezTo>
                  <a:cubicBezTo>
                    <a:pt x="4117" y="23"/>
                    <a:pt x="3970" y="28"/>
                    <a:pt x="3824" y="28"/>
                  </a:cubicBezTo>
                  <a:cubicBezTo>
                    <a:pt x="3701" y="28"/>
                    <a:pt x="3578" y="24"/>
                    <a:pt x="3456" y="17"/>
                  </a:cubicBezTo>
                  <a:cubicBezTo>
                    <a:pt x="3261" y="7"/>
                    <a:pt x="3067" y="1"/>
                    <a:pt x="28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1"/>
            <p:cNvSpPr/>
            <p:nvPr/>
          </p:nvSpPr>
          <p:spPr>
            <a:xfrm>
              <a:off x="1063646" y="1849411"/>
              <a:ext cx="243717" cy="128808"/>
            </a:xfrm>
            <a:custGeom>
              <a:rect b="b" l="l" r="r" t="t"/>
              <a:pathLst>
                <a:path extrusionOk="0" h="1835" w="3472">
                  <a:moveTo>
                    <a:pt x="1729" y="1"/>
                  </a:moveTo>
                  <a:cubicBezTo>
                    <a:pt x="1727" y="1"/>
                    <a:pt x="1726" y="1"/>
                    <a:pt x="1724" y="2"/>
                  </a:cubicBezTo>
                  <a:cubicBezTo>
                    <a:pt x="1688" y="22"/>
                    <a:pt x="237" y="1319"/>
                    <a:pt x="0" y="1779"/>
                  </a:cubicBezTo>
                  <a:cubicBezTo>
                    <a:pt x="10" y="1781"/>
                    <a:pt x="20" y="1781"/>
                    <a:pt x="30" y="1781"/>
                  </a:cubicBezTo>
                  <a:cubicBezTo>
                    <a:pt x="71" y="1781"/>
                    <a:pt x="107" y="1773"/>
                    <a:pt x="141" y="1773"/>
                  </a:cubicBezTo>
                  <a:cubicBezTo>
                    <a:pt x="168" y="1773"/>
                    <a:pt x="194" y="1778"/>
                    <a:pt x="220" y="1796"/>
                  </a:cubicBezTo>
                  <a:cubicBezTo>
                    <a:pt x="280" y="1739"/>
                    <a:pt x="450" y="1786"/>
                    <a:pt x="440" y="1709"/>
                  </a:cubicBezTo>
                  <a:lnTo>
                    <a:pt x="440" y="1709"/>
                  </a:lnTo>
                  <a:lnTo>
                    <a:pt x="480" y="1813"/>
                  </a:lnTo>
                  <a:cubicBezTo>
                    <a:pt x="692" y="1828"/>
                    <a:pt x="895" y="1834"/>
                    <a:pt x="1093" y="1834"/>
                  </a:cubicBezTo>
                  <a:cubicBezTo>
                    <a:pt x="1733" y="1834"/>
                    <a:pt x="2325" y="1766"/>
                    <a:pt x="3005" y="1689"/>
                  </a:cubicBezTo>
                  <a:cubicBezTo>
                    <a:pt x="3018" y="1687"/>
                    <a:pt x="3031" y="1686"/>
                    <a:pt x="3044" y="1686"/>
                  </a:cubicBezTo>
                  <a:cubicBezTo>
                    <a:pt x="3067" y="1686"/>
                    <a:pt x="3090" y="1689"/>
                    <a:pt x="3112" y="1696"/>
                  </a:cubicBezTo>
                  <a:cubicBezTo>
                    <a:pt x="3115" y="1697"/>
                    <a:pt x="3118" y="1698"/>
                    <a:pt x="3121" y="1698"/>
                  </a:cubicBezTo>
                  <a:cubicBezTo>
                    <a:pt x="3134" y="1698"/>
                    <a:pt x="3149" y="1686"/>
                    <a:pt x="3162" y="1686"/>
                  </a:cubicBezTo>
                  <a:cubicBezTo>
                    <a:pt x="3165" y="1686"/>
                    <a:pt x="3169" y="1687"/>
                    <a:pt x="3172" y="1689"/>
                  </a:cubicBezTo>
                  <a:cubicBezTo>
                    <a:pt x="3186" y="1700"/>
                    <a:pt x="3205" y="1704"/>
                    <a:pt x="3226" y="1704"/>
                  </a:cubicBezTo>
                  <a:cubicBezTo>
                    <a:pt x="3270" y="1704"/>
                    <a:pt x="3322" y="1684"/>
                    <a:pt x="3358" y="1666"/>
                  </a:cubicBezTo>
                  <a:cubicBezTo>
                    <a:pt x="3412" y="1643"/>
                    <a:pt x="3432" y="1673"/>
                    <a:pt x="3472" y="1633"/>
                  </a:cubicBezTo>
                  <a:cubicBezTo>
                    <a:pt x="3288" y="1422"/>
                    <a:pt x="1857" y="1"/>
                    <a:pt x="172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1"/>
            <p:cNvSpPr/>
            <p:nvPr/>
          </p:nvSpPr>
          <p:spPr>
            <a:xfrm>
              <a:off x="1059645" y="1846462"/>
              <a:ext cx="251228" cy="135055"/>
            </a:xfrm>
            <a:custGeom>
              <a:rect b="b" l="l" r="r" t="t"/>
              <a:pathLst>
                <a:path extrusionOk="0" h="1924" w="3579">
                  <a:moveTo>
                    <a:pt x="1807" y="86"/>
                  </a:moveTo>
                  <a:lnTo>
                    <a:pt x="1807" y="86"/>
                  </a:lnTo>
                  <a:cubicBezTo>
                    <a:pt x="1808" y="86"/>
                    <a:pt x="1808" y="87"/>
                    <a:pt x="1808" y="88"/>
                  </a:cubicBezTo>
                  <a:lnTo>
                    <a:pt x="1808" y="88"/>
                  </a:lnTo>
                  <a:cubicBezTo>
                    <a:pt x="1808" y="88"/>
                    <a:pt x="1809" y="87"/>
                    <a:pt x="1809" y="87"/>
                  </a:cubicBezTo>
                  <a:lnTo>
                    <a:pt x="1809" y="87"/>
                  </a:lnTo>
                  <a:cubicBezTo>
                    <a:pt x="1810" y="87"/>
                    <a:pt x="1809" y="88"/>
                    <a:pt x="1807" y="89"/>
                  </a:cubicBezTo>
                  <a:lnTo>
                    <a:pt x="1807" y="89"/>
                  </a:lnTo>
                  <a:cubicBezTo>
                    <a:pt x="1807" y="89"/>
                    <a:pt x="1807" y="88"/>
                    <a:pt x="1808" y="88"/>
                  </a:cubicBezTo>
                  <a:lnTo>
                    <a:pt x="1808" y="88"/>
                  </a:lnTo>
                  <a:cubicBezTo>
                    <a:pt x="1805" y="89"/>
                    <a:pt x="1801" y="90"/>
                    <a:pt x="1805" y="90"/>
                  </a:cubicBezTo>
                  <a:lnTo>
                    <a:pt x="1801" y="90"/>
                  </a:lnTo>
                  <a:cubicBezTo>
                    <a:pt x="1805" y="87"/>
                    <a:pt x="1806" y="86"/>
                    <a:pt x="1807" y="86"/>
                  </a:cubicBezTo>
                  <a:close/>
                  <a:moveTo>
                    <a:pt x="1807" y="89"/>
                  </a:moveTo>
                  <a:lnTo>
                    <a:pt x="1807" y="89"/>
                  </a:lnTo>
                  <a:cubicBezTo>
                    <a:pt x="1806" y="90"/>
                    <a:pt x="1805" y="90"/>
                    <a:pt x="1805" y="90"/>
                  </a:cubicBezTo>
                  <a:cubicBezTo>
                    <a:pt x="1805" y="90"/>
                    <a:pt x="1806" y="90"/>
                    <a:pt x="1807" y="89"/>
                  </a:cubicBezTo>
                  <a:close/>
                  <a:moveTo>
                    <a:pt x="1795" y="96"/>
                  </a:moveTo>
                  <a:cubicBezTo>
                    <a:pt x="1808" y="102"/>
                    <a:pt x="1822" y="111"/>
                    <a:pt x="1831" y="120"/>
                  </a:cubicBezTo>
                  <a:cubicBezTo>
                    <a:pt x="1875" y="150"/>
                    <a:pt x="1918" y="180"/>
                    <a:pt x="1955" y="217"/>
                  </a:cubicBezTo>
                  <a:cubicBezTo>
                    <a:pt x="2241" y="457"/>
                    <a:pt x="2508" y="721"/>
                    <a:pt x="2775" y="981"/>
                  </a:cubicBezTo>
                  <a:cubicBezTo>
                    <a:pt x="3004" y="1200"/>
                    <a:pt x="3233" y="1422"/>
                    <a:pt x="3449" y="1657"/>
                  </a:cubicBezTo>
                  <a:lnTo>
                    <a:pt x="3449" y="1657"/>
                  </a:lnTo>
                  <a:cubicBezTo>
                    <a:pt x="3432" y="1659"/>
                    <a:pt x="3415" y="1660"/>
                    <a:pt x="3402" y="1665"/>
                  </a:cubicBezTo>
                  <a:cubicBezTo>
                    <a:pt x="3365" y="1685"/>
                    <a:pt x="3325" y="1695"/>
                    <a:pt x="3282" y="1698"/>
                  </a:cubicBezTo>
                  <a:cubicBezTo>
                    <a:pt x="3265" y="1695"/>
                    <a:pt x="3249" y="1688"/>
                    <a:pt x="3232" y="1681"/>
                  </a:cubicBezTo>
                  <a:cubicBezTo>
                    <a:pt x="3215" y="1681"/>
                    <a:pt x="3202" y="1685"/>
                    <a:pt x="3185" y="1688"/>
                  </a:cubicBezTo>
                  <a:cubicBezTo>
                    <a:pt x="3185" y="1688"/>
                    <a:pt x="3179" y="1690"/>
                    <a:pt x="3177" y="1692"/>
                  </a:cubicBezTo>
                  <a:lnTo>
                    <a:pt x="3177" y="1692"/>
                  </a:lnTo>
                  <a:cubicBezTo>
                    <a:pt x="3171" y="1690"/>
                    <a:pt x="3161" y="1688"/>
                    <a:pt x="3159" y="1688"/>
                  </a:cubicBezTo>
                  <a:cubicBezTo>
                    <a:pt x="3144" y="1683"/>
                    <a:pt x="3128" y="1680"/>
                    <a:pt x="3111" y="1680"/>
                  </a:cubicBezTo>
                  <a:cubicBezTo>
                    <a:pt x="3104" y="1680"/>
                    <a:pt x="3098" y="1680"/>
                    <a:pt x="3092" y="1681"/>
                  </a:cubicBezTo>
                  <a:cubicBezTo>
                    <a:pt x="2989" y="1688"/>
                    <a:pt x="2885" y="1705"/>
                    <a:pt x="2778" y="1715"/>
                  </a:cubicBezTo>
                  <a:lnTo>
                    <a:pt x="2465" y="1748"/>
                  </a:lnTo>
                  <a:cubicBezTo>
                    <a:pt x="2061" y="1791"/>
                    <a:pt x="1658" y="1825"/>
                    <a:pt x="1251" y="1828"/>
                  </a:cubicBezTo>
                  <a:cubicBezTo>
                    <a:pt x="1211" y="1829"/>
                    <a:pt x="1171" y="1829"/>
                    <a:pt x="1131" y="1829"/>
                  </a:cubicBezTo>
                  <a:cubicBezTo>
                    <a:pt x="932" y="1829"/>
                    <a:pt x="735" y="1822"/>
                    <a:pt x="537" y="1808"/>
                  </a:cubicBezTo>
                  <a:cubicBezTo>
                    <a:pt x="536" y="1808"/>
                    <a:pt x="535" y="1808"/>
                    <a:pt x="534" y="1808"/>
                  </a:cubicBezTo>
                  <a:cubicBezTo>
                    <a:pt x="533" y="1808"/>
                    <a:pt x="531" y="1808"/>
                    <a:pt x="530" y="1808"/>
                  </a:cubicBezTo>
                  <a:lnTo>
                    <a:pt x="530" y="1808"/>
                  </a:lnTo>
                  <a:cubicBezTo>
                    <a:pt x="540" y="1795"/>
                    <a:pt x="545" y="1777"/>
                    <a:pt x="544" y="1751"/>
                  </a:cubicBezTo>
                  <a:cubicBezTo>
                    <a:pt x="544" y="1721"/>
                    <a:pt x="521" y="1706"/>
                    <a:pt x="497" y="1706"/>
                  </a:cubicBezTo>
                  <a:cubicBezTo>
                    <a:pt x="475" y="1706"/>
                    <a:pt x="452" y="1720"/>
                    <a:pt x="451" y="1748"/>
                  </a:cubicBezTo>
                  <a:lnTo>
                    <a:pt x="451" y="1748"/>
                  </a:lnTo>
                  <a:cubicBezTo>
                    <a:pt x="442" y="1749"/>
                    <a:pt x="433" y="1751"/>
                    <a:pt x="427" y="1751"/>
                  </a:cubicBezTo>
                  <a:cubicBezTo>
                    <a:pt x="407" y="1758"/>
                    <a:pt x="384" y="1758"/>
                    <a:pt x="364" y="1758"/>
                  </a:cubicBezTo>
                  <a:cubicBezTo>
                    <a:pt x="333" y="1760"/>
                    <a:pt x="303" y="1770"/>
                    <a:pt x="276" y="1785"/>
                  </a:cubicBezTo>
                  <a:lnTo>
                    <a:pt x="276" y="1785"/>
                  </a:lnTo>
                  <a:cubicBezTo>
                    <a:pt x="249" y="1773"/>
                    <a:pt x="222" y="1770"/>
                    <a:pt x="195" y="1770"/>
                  </a:cubicBezTo>
                  <a:cubicBezTo>
                    <a:pt x="178" y="1770"/>
                    <a:pt x="162" y="1771"/>
                    <a:pt x="145" y="1772"/>
                  </a:cubicBezTo>
                  <a:lnTo>
                    <a:pt x="145" y="1772"/>
                  </a:lnTo>
                  <a:cubicBezTo>
                    <a:pt x="209" y="1671"/>
                    <a:pt x="281" y="1577"/>
                    <a:pt x="364" y="1491"/>
                  </a:cubicBezTo>
                  <a:cubicBezTo>
                    <a:pt x="501" y="1331"/>
                    <a:pt x="647" y="1181"/>
                    <a:pt x="794" y="1031"/>
                  </a:cubicBezTo>
                  <a:cubicBezTo>
                    <a:pt x="1071" y="754"/>
                    <a:pt x="1354" y="487"/>
                    <a:pt x="1645" y="227"/>
                  </a:cubicBezTo>
                  <a:cubicBezTo>
                    <a:pt x="1688" y="190"/>
                    <a:pt x="1725" y="154"/>
                    <a:pt x="1765" y="120"/>
                  </a:cubicBezTo>
                  <a:lnTo>
                    <a:pt x="1795" y="96"/>
                  </a:lnTo>
                  <a:close/>
                  <a:moveTo>
                    <a:pt x="1791" y="1"/>
                  </a:moveTo>
                  <a:cubicBezTo>
                    <a:pt x="1739" y="1"/>
                    <a:pt x="1697" y="53"/>
                    <a:pt x="1658" y="87"/>
                  </a:cubicBezTo>
                  <a:cubicBezTo>
                    <a:pt x="1381" y="331"/>
                    <a:pt x="1114" y="581"/>
                    <a:pt x="854" y="841"/>
                  </a:cubicBezTo>
                  <a:cubicBezTo>
                    <a:pt x="694" y="998"/>
                    <a:pt x="537" y="1154"/>
                    <a:pt x="387" y="1321"/>
                  </a:cubicBezTo>
                  <a:cubicBezTo>
                    <a:pt x="267" y="1448"/>
                    <a:pt x="157" y="1581"/>
                    <a:pt x="57" y="1725"/>
                  </a:cubicBezTo>
                  <a:cubicBezTo>
                    <a:pt x="44" y="1751"/>
                    <a:pt x="30" y="1775"/>
                    <a:pt x="17" y="1801"/>
                  </a:cubicBezTo>
                  <a:cubicBezTo>
                    <a:pt x="0" y="1835"/>
                    <a:pt x="24" y="1871"/>
                    <a:pt x="57" y="1871"/>
                  </a:cubicBezTo>
                  <a:cubicBezTo>
                    <a:pt x="61" y="1872"/>
                    <a:pt x="64" y="1872"/>
                    <a:pt x="68" y="1872"/>
                  </a:cubicBezTo>
                  <a:cubicBezTo>
                    <a:pt x="104" y="1872"/>
                    <a:pt x="145" y="1863"/>
                    <a:pt x="182" y="1863"/>
                  </a:cubicBezTo>
                  <a:cubicBezTo>
                    <a:pt x="208" y="1863"/>
                    <a:pt x="233" y="1867"/>
                    <a:pt x="254" y="1881"/>
                  </a:cubicBezTo>
                  <a:cubicBezTo>
                    <a:pt x="262" y="1885"/>
                    <a:pt x="270" y="1887"/>
                    <a:pt x="278" y="1887"/>
                  </a:cubicBezTo>
                  <a:cubicBezTo>
                    <a:pt x="291" y="1887"/>
                    <a:pt x="304" y="1883"/>
                    <a:pt x="314" y="1875"/>
                  </a:cubicBezTo>
                  <a:cubicBezTo>
                    <a:pt x="353" y="1838"/>
                    <a:pt x="441" y="1853"/>
                    <a:pt x="496" y="1832"/>
                  </a:cubicBezTo>
                  <a:lnTo>
                    <a:pt x="496" y="1832"/>
                  </a:lnTo>
                  <a:cubicBezTo>
                    <a:pt x="485" y="1859"/>
                    <a:pt x="498" y="1899"/>
                    <a:pt x="537" y="1901"/>
                  </a:cubicBezTo>
                  <a:cubicBezTo>
                    <a:pt x="751" y="1916"/>
                    <a:pt x="964" y="1924"/>
                    <a:pt x="1178" y="1924"/>
                  </a:cubicBezTo>
                  <a:cubicBezTo>
                    <a:pt x="1391" y="1924"/>
                    <a:pt x="1605" y="1916"/>
                    <a:pt x="1818" y="1901"/>
                  </a:cubicBezTo>
                  <a:cubicBezTo>
                    <a:pt x="2031" y="1888"/>
                    <a:pt x="2245" y="1868"/>
                    <a:pt x="2455" y="1845"/>
                  </a:cubicBezTo>
                  <a:lnTo>
                    <a:pt x="2778" y="1811"/>
                  </a:lnTo>
                  <a:cubicBezTo>
                    <a:pt x="2885" y="1798"/>
                    <a:pt x="2995" y="1778"/>
                    <a:pt x="3102" y="1775"/>
                  </a:cubicBezTo>
                  <a:cubicBezTo>
                    <a:pt x="3122" y="1778"/>
                    <a:pt x="3145" y="1781"/>
                    <a:pt x="3165" y="1788"/>
                  </a:cubicBezTo>
                  <a:cubicBezTo>
                    <a:pt x="3168" y="1788"/>
                    <a:pt x="3170" y="1789"/>
                    <a:pt x="3173" y="1789"/>
                  </a:cubicBezTo>
                  <a:cubicBezTo>
                    <a:pt x="3192" y="1789"/>
                    <a:pt x="3204" y="1778"/>
                    <a:pt x="3222" y="1778"/>
                  </a:cubicBezTo>
                  <a:lnTo>
                    <a:pt x="3222" y="1778"/>
                  </a:lnTo>
                  <a:cubicBezTo>
                    <a:pt x="3209" y="1778"/>
                    <a:pt x="3255" y="1791"/>
                    <a:pt x="3259" y="1791"/>
                  </a:cubicBezTo>
                  <a:cubicBezTo>
                    <a:pt x="3268" y="1793"/>
                    <a:pt x="3277" y="1794"/>
                    <a:pt x="3286" y="1794"/>
                  </a:cubicBezTo>
                  <a:cubicBezTo>
                    <a:pt x="3299" y="1794"/>
                    <a:pt x="3312" y="1792"/>
                    <a:pt x="3325" y="1788"/>
                  </a:cubicBezTo>
                  <a:cubicBezTo>
                    <a:pt x="3369" y="1781"/>
                    <a:pt x="3412" y="1755"/>
                    <a:pt x="3455" y="1748"/>
                  </a:cubicBezTo>
                  <a:cubicBezTo>
                    <a:pt x="3495" y="1748"/>
                    <a:pt x="3532" y="1735"/>
                    <a:pt x="3562" y="1711"/>
                  </a:cubicBezTo>
                  <a:cubicBezTo>
                    <a:pt x="3579" y="1691"/>
                    <a:pt x="3579" y="1661"/>
                    <a:pt x="3562" y="1645"/>
                  </a:cubicBezTo>
                  <a:cubicBezTo>
                    <a:pt x="3365" y="1421"/>
                    <a:pt x="3145" y="1214"/>
                    <a:pt x="2932" y="1004"/>
                  </a:cubicBezTo>
                  <a:cubicBezTo>
                    <a:pt x="2652" y="727"/>
                    <a:pt x="2368" y="451"/>
                    <a:pt x="2071" y="194"/>
                  </a:cubicBezTo>
                  <a:cubicBezTo>
                    <a:pt x="1998" y="130"/>
                    <a:pt x="1915" y="44"/>
                    <a:pt x="1821" y="7"/>
                  </a:cubicBezTo>
                  <a:cubicBezTo>
                    <a:pt x="1811" y="3"/>
                    <a:pt x="1800" y="1"/>
                    <a:pt x="17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1"/>
            <p:cNvSpPr/>
            <p:nvPr/>
          </p:nvSpPr>
          <p:spPr>
            <a:xfrm>
              <a:off x="1032480" y="1875944"/>
              <a:ext cx="300645" cy="603256"/>
            </a:xfrm>
            <a:custGeom>
              <a:rect b="b" l="l" r="r" t="t"/>
              <a:pathLst>
                <a:path extrusionOk="0" h="8594" w="4283">
                  <a:moveTo>
                    <a:pt x="2165" y="1"/>
                  </a:moveTo>
                  <a:cubicBezTo>
                    <a:pt x="1631" y="591"/>
                    <a:pt x="724" y="1431"/>
                    <a:pt x="724" y="1431"/>
                  </a:cubicBezTo>
                  <a:cubicBezTo>
                    <a:pt x="724" y="1431"/>
                    <a:pt x="724" y="1431"/>
                    <a:pt x="724" y="1431"/>
                  </a:cubicBezTo>
                  <a:lnTo>
                    <a:pt x="724" y="1431"/>
                  </a:lnTo>
                  <a:cubicBezTo>
                    <a:pt x="723" y="1431"/>
                    <a:pt x="678" y="2215"/>
                    <a:pt x="741" y="2215"/>
                  </a:cubicBezTo>
                  <a:cubicBezTo>
                    <a:pt x="748" y="2215"/>
                    <a:pt x="753" y="2215"/>
                    <a:pt x="755" y="2215"/>
                  </a:cubicBezTo>
                  <a:cubicBezTo>
                    <a:pt x="778" y="2215"/>
                    <a:pt x="407" y="2227"/>
                    <a:pt x="177" y="2227"/>
                  </a:cubicBezTo>
                  <a:cubicBezTo>
                    <a:pt x="78" y="2227"/>
                    <a:pt x="5" y="2225"/>
                    <a:pt x="0" y="2218"/>
                  </a:cubicBezTo>
                  <a:lnTo>
                    <a:pt x="0" y="2218"/>
                  </a:lnTo>
                  <a:cubicBezTo>
                    <a:pt x="0" y="2219"/>
                    <a:pt x="27" y="6467"/>
                    <a:pt x="11" y="8582"/>
                  </a:cubicBezTo>
                  <a:cubicBezTo>
                    <a:pt x="938" y="8588"/>
                    <a:pt x="1859" y="8593"/>
                    <a:pt x="2765" y="8593"/>
                  </a:cubicBezTo>
                  <a:cubicBezTo>
                    <a:pt x="3250" y="8593"/>
                    <a:pt x="3730" y="8592"/>
                    <a:pt x="4206" y="8588"/>
                  </a:cubicBezTo>
                  <a:cubicBezTo>
                    <a:pt x="4256" y="6411"/>
                    <a:pt x="4283" y="4296"/>
                    <a:pt x="4236" y="2118"/>
                  </a:cubicBezTo>
                  <a:lnTo>
                    <a:pt x="4236" y="2118"/>
                  </a:lnTo>
                  <a:cubicBezTo>
                    <a:pt x="4109" y="2135"/>
                    <a:pt x="4037" y="2138"/>
                    <a:pt x="3966" y="2138"/>
                  </a:cubicBezTo>
                  <a:cubicBezTo>
                    <a:pt x="3915" y="2138"/>
                    <a:pt x="3865" y="2137"/>
                    <a:pt x="3796" y="2137"/>
                  </a:cubicBezTo>
                  <a:cubicBezTo>
                    <a:pt x="3729" y="2137"/>
                    <a:pt x="3643" y="2138"/>
                    <a:pt x="3522" y="2145"/>
                  </a:cubicBezTo>
                  <a:cubicBezTo>
                    <a:pt x="3516" y="2068"/>
                    <a:pt x="3469" y="1395"/>
                    <a:pt x="3479" y="1341"/>
                  </a:cubicBezTo>
                  <a:cubicBezTo>
                    <a:pt x="3072" y="821"/>
                    <a:pt x="2632" y="514"/>
                    <a:pt x="2165"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1"/>
            <p:cNvSpPr/>
            <p:nvPr/>
          </p:nvSpPr>
          <p:spPr>
            <a:xfrm>
              <a:off x="1029181" y="1872575"/>
              <a:ext cx="305840" cy="610065"/>
            </a:xfrm>
            <a:custGeom>
              <a:rect b="b" l="l" r="r" t="t"/>
              <a:pathLst>
                <a:path extrusionOk="0" h="8691" w="4357">
                  <a:moveTo>
                    <a:pt x="801" y="2213"/>
                  </a:moveTo>
                  <a:cubicBezTo>
                    <a:pt x="803" y="2213"/>
                    <a:pt x="800" y="2216"/>
                    <a:pt x="792" y="2216"/>
                  </a:cubicBezTo>
                  <a:lnTo>
                    <a:pt x="792" y="2216"/>
                  </a:lnTo>
                  <a:cubicBezTo>
                    <a:pt x="796" y="2214"/>
                    <a:pt x="799" y="2213"/>
                    <a:pt x="801" y="2213"/>
                  </a:cubicBezTo>
                  <a:close/>
                  <a:moveTo>
                    <a:pt x="69" y="2227"/>
                  </a:moveTo>
                  <a:lnTo>
                    <a:pt x="69" y="2227"/>
                  </a:lnTo>
                  <a:cubicBezTo>
                    <a:pt x="74" y="2228"/>
                    <a:pt x="78" y="2231"/>
                    <a:pt x="81" y="2236"/>
                  </a:cubicBezTo>
                  <a:cubicBezTo>
                    <a:pt x="77" y="2232"/>
                    <a:pt x="73" y="2229"/>
                    <a:pt x="69" y="2227"/>
                  </a:cubicBezTo>
                  <a:close/>
                  <a:moveTo>
                    <a:pt x="821" y="2240"/>
                  </a:moveTo>
                  <a:cubicBezTo>
                    <a:pt x="821" y="2240"/>
                    <a:pt x="821" y="2240"/>
                    <a:pt x="821" y="2240"/>
                  </a:cubicBezTo>
                  <a:cubicBezTo>
                    <a:pt x="821" y="2240"/>
                    <a:pt x="821" y="2240"/>
                    <a:pt x="821" y="2240"/>
                  </a:cubicBezTo>
                  <a:close/>
                  <a:moveTo>
                    <a:pt x="795" y="2310"/>
                  </a:moveTo>
                  <a:cubicBezTo>
                    <a:pt x="799" y="2311"/>
                    <a:pt x="803" y="2311"/>
                    <a:pt x="802" y="2311"/>
                  </a:cubicBezTo>
                  <a:cubicBezTo>
                    <a:pt x="802" y="2311"/>
                    <a:pt x="800" y="2311"/>
                    <a:pt x="795" y="2310"/>
                  </a:cubicBezTo>
                  <a:close/>
                  <a:moveTo>
                    <a:pt x="2214" y="124"/>
                  </a:moveTo>
                  <a:cubicBezTo>
                    <a:pt x="2621" y="567"/>
                    <a:pt x="3099" y="936"/>
                    <a:pt x="3476" y="1409"/>
                  </a:cubicBezTo>
                  <a:lnTo>
                    <a:pt x="3476" y="1409"/>
                  </a:lnTo>
                  <a:cubicBezTo>
                    <a:pt x="3473" y="1449"/>
                    <a:pt x="3474" y="1488"/>
                    <a:pt x="3479" y="1529"/>
                  </a:cubicBezTo>
                  <a:cubicBezTo>
                    <a:pt x="3483" y="1613"/>
                    <a:pt x="3489" y="1699"/>
                    <a:pt x="3493" y="1783"/>
                  </a:cubicBezTo>
                  <a:cubicBezTo>
                    <a:pt x="3503" y="1923"/>
                    <a:pt x="3513" y="2063"/>
                    <a:pt x="3523" y="2200"/>
                  </a:cubicBezTo>
                  <a:cubicBezTo>
                    <a:pt x="3523" y="2226"/>
                    <a:pt x="3543" y="2246"/>
                    <a:pt x="3569" y="2250"/>
                  </a:cubicBezTo>
                  <a:cubicBezTo>
                    <a:pt x="3791" y="2234"/>
                    <a:pt x="4016" y="2248"/>
                    <a:pt x="4238" y="2225"/>
                  </a:cubicBezTo>
                  <a:lnTo>
                    <a:pt x="4238" y="2225"/>
                  </a:lnTo>
                  <a:cubicBezTo>
                    <a:pt x="4257" y="3049"/>
                    <a:pt x="4263" y="3873"/>
                    <a:pt x="4260" y="4694"/>
                  </a:cubicBezTo>
                  <a:cubicBezTo>
                    <a:pt x="4260" y="5535"/>
                    <a:pt x="4253" y="6372"/>
                    <a:pt x="4236" y="7209"/>
                  </a:cubicBezTo>
                  <a:cubicBezTo>
                    <a:pt x="4230" y="7669"/>
                    <a:pt x="4220" y="8130"/>
                    <a:pt x="4208" y="8590"/>
                  </a:cubicBezTo>
                  <a:lnTo>
                    <a:pt x="4208" y="8590"/>
                  </a:lnTo>
                  <a:cubicBezTo>
                    <a:pt x="3679" y="8595"/>
                    <a:pt x="3150" y="8597"/>
                    <a:pt x="2620" y="8597"/>
                  </a:cubicBezTo>
                  <a:cubicBezTo>
                    <a:pt x="2076" y="8597"/>
                    <a:pt x="1532" y="8595"/>
                    <a:pt x="988" y="8590"/>
                  </a:cubicBezTo>
                  <a:lnTo>
                    <a:pt x="105" y="8586"/>
                  </a:lnTo>
                  <a:lnTo>
                    <a:pt x="105" y="8586"/>
                  </a:lnTo>
                  <a:cubicBezTo>
                    <a:pt x="108" y="8122"/>
                    <a:pt x="108" y="7657"/>
                    <a:pt x="111" y="7196"/>
                  </a:cubicBezTo>
                  <a:lnTo>
                    <a:pt x="111" y="5558"/>
                  </a:lnTo>
                  <a:cubicBezTo>
                    <a:pt x="111" y="5038"/>
                    <a:pt x="108" y="4521"/>
                    <a:pt x="104" y="4001"/>
                  </a:cubicBezTo>
                  <a:cubicBezTo>
                    <a:pt x="104" y="3604"/>
                    <a:pt x="101" y="3210"/>
                    <a:pt x="101" y="2813"/>
                  </a:cubicBezTo>
                  <a:lnTo>
                    <a:pt x="101" y="2447"/>
                  </a:lnTo>
                  <a:cubicBezTo>
                    <a:pt x="103" y="2406"/>
                    <a:pt x="104" y="2365"/>
                    <a:pt x="103" y="2324"/>
                  </a:cubicBezTo>
                  <a:lnTo>
                    <a:pt x="103" y="2324"/>
                  </a:lnTo>
                  <a:cubicBezTo>
                    <a:pt x="105" y="2324"/>
                    <a:pt x="107" y="2325"/>
                    <a:pt x="110" y="2325"/>
                  </a:cubicBezTo>
                  <a:cubicBezTo>
                    <a:pt x="131" y="2325"/>
                    <a:pt x="150" y="2323"/>
                    <a:pt x="164" y="2323"/>
                  </a:cubicBezTo>
                  <a:lnTo>
                    <a:pt x="431" y="2323"/>
                  </a:lnTo>
                  <a:cubicBezTo>
                    <a:pt x="521" y="2323"/>
                    <a:pt x="608" y="2320"/>
                    <a:pt x="698" y="2316"/>
                  </a:cubicBezTo>
                  <a:cubicBezTo>
                    <a:pt x="714" y="2316"/>
                    <a:pt x="740" y="2319"/>
                    <a:pt x="765" y="2319"/>
                  </a:cubicBezTo>
                  <a:cubicBezTo>
                    <a:pt x="790" y="2319"/>
                    <a:pt x="815" y="2316"/>
                    <a:pt x="831" y="2306"/>
                  </a:cubicBezTo>
                  <a:cubicBezTo>
                    <a:pt x="860" y="2284"/>
                    <a:pt x="855" y="2239"/>
                    <a:pt x="821" y="2224"/>
                  </a:cubicBezTo>
                  <a:lnTo>
                    <a:pt x="821" y="2224"/>
                  </a:lnTo>
                  <a:cubicBezTo>
                    <a:pt x="820" y="2205"/>
                    <a:pt x="816" y="2185"/>
                    <a:pt x="811" y="2166"/>
                  </a:cubicBezTo>
                  <a:cubicBezTo>
                    <a:pt x="805" y="2076"/>
                    <a:pt x="805" y="1983"/>
                    <a:pt x="808" y="1893"/>
                  </a:cubicBezTo>
                  <a:cubicBezTo>
                    <a:pt x="811" y="1800"/>
                    <a:pt x="811" y="1703"/>
                    <a:pt x="818" y="1609"/>
                  </a:cubicBezTo>
                  <a:cubicBezTo>
                    <a:pt x="823" y="1576"/>
                    <a:pt x="824" y="1540"/>
                    <a:pt x="823" y="1505"/>
                  </a:cubicBezTo>
                  <a:lnTo>
                    <a:pt x="823" y="1505"/>
                  </a:lnTo>
                  <a:cubicBezTo>
                    <a:pt x="1175" y="1180"/>
                    <a:pt x="1520" y="847"/>
                    <a:pt x="1855" y="502"/>
                  </a:cubicBezTo>
                  <a:cubicBezTo>
                    <a:pt x="1976" y="378"/>
                    <a:pt x="2098" y="254"/>
                    <a:pt x="2214" y="124"/>
                  </a:cubicBezTo>
                  <a:close/>
                  <a:moveTo>
                    <a:pt x="2210" y="0"/>
                  </a:moveTo>
                  <a:cubicBezTo>
                    <a:pt x="2199" y="0"/>
                    <a:pt x="2187" y="5"/>
                    <a:pt x="2179" y="15"/>
                  </a:cubicBezTo>
                  <a:cubicBezTo>
                    <a:pt x="1762" y="475"/>
                    <a:pt x="1308" y="909"/>
                    <a:pt x="855" y="1336"/>
                  </a:cubicBezTo>
                  <a:lnTo>
                    <a:pt x="738" y="1449"/>
                  </a:lnTo>
                  <a:lnTo>
                    <a:pt x="749" y="1453"/>
                  </a:lnTo>
                  <a:lnTo>
                    <a:pt x="749" y="1453"/>
                  </a:lnTo>
                  <a:cubicBezTo>
                    <a:pt x="739" y="1461"/>
                    <a:pt x="731" y="1473"/>
                    <a:pt x="728" y="1486"/>
                  </a:cubicBezTo>
                  <a:cubicBezTo>
                    <a:pt x="728" y="1488"/>
                    <a:pt x="728" y="1490"/>
                    <a:pt x="728" y="1492"/>
                  </a:cubicBezTo>
                  <a:lnTo>
                    <a:pt x="728" y="1492"/>
                  </a:lnTo>
                  <a:lnTo>
                    <a:pt x="725" y="1493"/>
                  </a:lnTo>
                  <a:cubicBezTo>
                    <a:pt x="723" y="1485"/>
                    <a:pt x="723" y="1482"/>
                    <a:pt x="723" y="1482"/>
                  </a:cubicBezTo>
                  <a:lnTo>
                    <a:pt x="723" y="1482"/>
                  </a:lnTo>
                  <a:cubicBezTo>
                    <a:pt x="723" y="1482"/>
                    <a:pt x="723" y="1489"/>
                    <a:pt x="721" y="1493"/>
                  </a:cubicBezTo>
                  <a:cubicBezTo>
                    <a:pt x="721" y="1503"/>
                    <a:pt x="721" y="1516"/>
                    <a:pt x="721" y="1526"/>
                  </a:cubicBezTo>
                  <a:lnTo>
                    <a:pt x="718" y="1636"/>
                  </a:lnTo>
                  <a:cubicBezTo>
                    <a:pt x="714" y="1739"/>
                    <a:pt x="711" y="1843"/>
                    <a:pt x="708" y="1946"/>
                  </a:cubicBezTo>
                  <a:cubicBezTo>
                    <a:pt x="704" y="2036"/>
                    <a:pt x="711" y="2126"/>
                    <a:pt x="721" y="2216"/>
                  </a:cubicBezTo>
                  <a:cubicBezTo>
                    <a:pt x="721" y="2217"/>
                    <a:pt x="721" y="2218"/>
                    <a:pt x="721" y="2218"/>
                  </a:cubicBezTo>
                  <a:lnTo>
                    <a:pt x="721" y="2218"/>
                  </a:lnTo>
                  <a:lnTo>
                    <a:pt x="681" y="2220"/>
                  </a:lnTo>
                  <a:lnTo>
                    <a:pt x="438" y="2226"/>
                  </a:lnTo>
                  <a:cubicBezTo>
                    <a:pt x="354" y="2226"/>
                    <a:pt x="271" y="2230"/>
                    <a:pt x="191" y="2230"/>
                  </a:cubicBezTo>
                  <a:lnTo>
                    <a:pt x="101" y="2230"/>
                  </a:lnTo>
                  <a:cubicBezTo>
                    <a:pt x="91" y="2230"/>
                    <a:pt x="81" y="2226"/>
                    <a:pt x="71" y="2226"/>
                  </a:cubicBezTo>
                  <a:lnTo>
                    <a:pt x="71" y="2226"/>
                  </a:lnTo>
                  <a:cubicBezTo>
                    <a:pt x="78" y="2226"/>
                    <a:pt x="75" y="2228"/>
                    <a:pt x="73" y="2228"/>
                  </a:cubicBezTo>
                  <a:cubicBezTo>
                    <a:pt x="72" y="2228"/>
                    <a:pt x="71" y="2228"/>
                    <a:pt x="71" y="2226"/>
                  </a:cubicBezTo>
                  <a:lnTo>
                    <a:pt x="68" y="2226"/>
                  </a:lnTo>
                  <a:cubicBezTo>
                    <a:pt x="62" y="2224"/>
                    <a:pt x="57" y="2223"/>
                    <a:pt x="51" y="2223"/>
                  </a:cubicBezTo>
                  <a:cubicBezTo>
                    <a:pt x="27" y="2223"/>
                    <a:pt x="3" y="2242"/>
                    <a:pt x="1" y="2270"/>
                  </a:cubicBezTo>
                  <a:lnTo>
                    <a:pt x="4" y="2707"/>
                  </a:lnTo>
                  <a:cubicBezTo>
                    <a:pt x="7" y="3083"/>
                    <a:pt x="7" y="3457"/>
                    <a:pt x="11" y="3834"/>
                  </a:cubicBezTo>
                  <a:cubicBezTo>
                    <a:pt x="11" y="4344"/>
                    <a:pt x="14" y="4851"/>
                    <a:pt x="14" y="5361"/>
                  </a:cubicBezTo>
                  <a:lnTo>
                    <a:pt x="14" y="7005"/>
                  </a:lnTo>
                  <a:cubicBezTo>
                    <a:pt x="14" y="7496"/>
                    <a:pt x="14" y="7986"/>
                    <a:pt x="11" y="8476"/>
                  </a:cubicBezTo>
                  <a:lnTo>
                    <a:pt x="11" y="8633"/>
                  </a:lnTo>
                  <a:cubicBezTo>
                    <a:pt x="11" y="8660"/>
                    <a:pt x="31" y="8680"/>
                    <a:pt x="58" y="8680"/>
                  </a:cubicBezTo>
                  <a:cubicBezTo>
                    <a:pt x="953" y="8685"/>
                    <a:pt x="1851" y="8691"/>
                    <a:pt x="2748" y="8691"/>
                  </a:cubicBezTo>
                  <a:cubicBezTo>
                    <a:pt x="2950" y="8691"/>
                    <a:pt x="3151" y="8690"/>
                    <a:pt x="3352" y="8690"/>
                  </a:cubicBezTo>
                  <a:cubicBezTo>
                    <a:pt x="3653" y="8690"/>
                    <a:pt x="3953" y="8690"/>
                    <a:pt x="4253" y="8683"/>
                  </a:cubicBezTo>
                  <a:cubicBezTo>
                    <a:pt x="4280" y="8683"/>
                    <a:pt x="4300" y="8663"/>
                    <a:pt x="4300" y="8640"/>
                  </a:cubicBezTo>
                  <a:cubicBezTo>
                    <a:pt x="4320" y="7796"/>
                    <a:pt x="4336" y="6952"/>
                    <a:pt x="4346" y="6112"/>
                  </a:cubicBezTo>
                  <a:cubicBezTo>
                    <a:pt x="4356" y="5271"/>
                    <a:pt x="4356" y="4434"/>
                    <a:pt x="4350" y="3597"/>
                  </a:cubicBezTo>
                  <a:cubicBezTo>
                    <a:pt x="4350" y="3120"/>
                    <a:pt x="4343" y="2643"/>
                    <a:pt x="4333" y="2166"/>
                  </a:cubicBezTo>
                  <a:cubicBezTo>
                    <a:pt x="4332" y="2162"/>
                    <a:pt x="4332" y="2158"/>
                    <a:pt x="4330" y="2155"/>
                  </a:cubicBezTo>
                  <a:lnTo>
                    <a:pt x="4330" y="2155"/>
                  </a:lnTo>
                  <a:cubicBezTo>
                    <a:pt x="4329" y="2134"/>
                    <a:pt x="4315" y="2116"/>
                    <a:pt x="4289" y="2116"/>
                  </a:cubicBezTo>
                  <a:cubicBezTo>
                    <a:pt x="4287" y="2116"/>
                    <a:pt x="4285" y="2116"/>
                    <a:pt x="4283" y="2116"/>
                  </a:cubicBezTo>
                  <a:cubicBezTo>
                    <a:pt x="4061" y="2148"/>
                    <a:pt x="3835" y="2135"/>
                    <a:pt x="3612" y="2144"/>
                  </a:cubicBezTo>
                  <a:lnTo>
                    <a:pt x="3612" y="2144"/>
                  </a:lnTo>
                  <a:cubicBezTo>
                    <a:pt x="3597" y="1924"/>
                    <a:pt x="3579" y="1703"/>
                    <a:pt x="3573" y="1479"/>
                  </a:cubicBezTo>
                  <a:lnTo>
                    <a:pt x="3573" y="1419"/>
                  </a:lnTo>
                  <a:lnTo>
                    <a:pt x="3573" y="1403"/>
                  </a:lnTo>
                  <a:lnTo>
                    <a:pt x="3573" y="1396"/>
                  </a:lnTo>
                  <a:lnTo>
                    <a:pt x="3573" y="1379"/>
                  </a:lnTo>
                  <a:cubicBezTo>
                    <a:pt x="3559" y="1353"/>
                    <a:pt x="3543" y="1329"/>
                    <a:pt x="3523" y="1313"/>
                  </a:cubicBezTo>
                  <a:cubicBezTo>
                    <a:pt x="3506" y="1289"/>
                    <a:pt x="3486" y="1266"/>
                    <a:pt x="3469" y="1246"/>
                  </a:cubicBezTo>
                  <a:cubicBezTo>
                    <a:pt x="3429" y="1196"/>
                    <a:pt x="3386" y="1149"/>
                    <a:pt x="3342" y="1102"/>
                  </a:cubicBezTo>
                  <a:cubicBezTo>
                    <a:pt x="3182" y="929"/>
                    <a:pt x="3009" y="766"/>
                    <a:pt x="2839" y="602"/>
                  </a:cubicBezTo>
                  <a:cubicBezTo>
                    <a:pt x="2635" y="412"/>
                    <a:pt x="2432" y="222"/>
                    <a:pt x="2242" y="15"/>
                  </a:cubicBezTo>
                  <a:cubicBezTo>
                    <a:pt x="2234" y="5"/>
                    <a:pt x="2222" y="0"/>
                    <a:pt x="22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1"/>
            <p:cNvSpPr/>
            <p:nvPr/>
          </p:nvSpPr>
          <p:spPr>
            <a:xfrm>
              <a:off x="1116502" y="2458837"/>
              <a:ext cx="140109" cy="16706"/>
            </a:xfrm>
            <a:custGeom>
              <a:rect b="b" l="l" r="r" t="t"/>
              <a:pathLst>
                <a:path extrusionOk="0" h="238" w="1996">
                  <a:moveTo>
                    <a:pt x="1387" y="1"/>
                  </a:moveTo>
                  <a:cubicBezTo>
                    <a:pt x="791" y="1"/>
                    <a:pt x="76" y="9"/>
                    <a:pt x="61" y="14"/>
                  </a:cubicBezTo>
                  <a:cubicBezTo>
                    <a:pt x="44" y="21"/>
                    <a:pt x="17" y="181"/>
                    <a:pt x="1" y="238"/>
                  </a:cubicBezTo>
                  <a:cubicBezTo>
                    <a:pt x="1" y="238"/>
                    <a:pt x="1375" y="238"/>
                    <a:pt x="1982" y="221"/>
                  </a:cubicBezTo>
                  <a:cubicBezTo>
                    <a:pt x="1995" y="171"/>
                    <a:pt x="1915" y="54"/>
                    <a:pt x="1928" y="4"/>
                  </a:cubicBezTo>
                  <a:cubicBezTo>
                    <a:pt x="1785" y="2"/>
                    <a:pt x="1593" y="1"/>
                    <a:pt x="138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1"/>
            <p:cNvSpPr/>
            <p:nvPr/>
          </p:nvSpPr>
          <p:spPr>
            <a:xfrm>
              <a:off x="1113133" y="2455467"/>
              <a:ext cx="146006" cy="23586"/>
            </a:xfrm>
            <a:custGeom>
              <a:rect b="b" l="l" r="r" t="t"/>
              <a:pathLst>
                <a:path extrusionOk="0" h="336" w="2080">
                  <a:moveTo>
                    <a:pt x="1473" y="99"/>
                  </a:moveTo>
                  <a:cubicBezTo>
                    <a:pt x="1625" y="99"/>
                    <a:pt x="1777" y="99"/>
                    <a:pt x="1932" y="101"/>
                  </a:cubicBezTo>
                  <a:lnTo>
                    <a:pt x="1932" y="101"/>
                  </a:lnTo>
                  <a:cubicBezTo>
                    <a:pt x="1935" y="119"/>
                    <a:pt x="1940" y="136"/>
                    <a:pt x="1946" y="152"/>
                  </a:cubicBezTo>
                  <a:cubicBezTo>
                    <a:pt x="1955" y="170"/>
                    <a:pt x="1971" y="198"/>
                    <a:pt x="1979" y="224"/>
                  </a:cubicBezTo>
                  <a:lnTo>
                    <a:pt x="1979" y="224"/>
                  </a:lnTo>
                  <a:cubicBezTo>
                    <a:pt x="1396" y="239"/>
                    <a:pt x="812" y="239"/>
                    <a:pt x="229" y="242"/>
                  </a:cubicBezTo>
                  <a:lnTo>
                    <a:pt x="107" y="242"/>
                  </a:lnTo>
                  <a:cubicBezTo>
                    <a:pt x="110" y="226"/>
                    <a:pt x="114" y="209"/>
                    <a:pt x="119" y="192"/>
                  </a:cubicBezTo>
                  <a:cubicBezTo>
                    <a:pt x="127" y="163"/>
                    <a:pt x="136" y="137"/>
                    <a:pt x="140" y="109"/>
                  </a:cubicBezTo>
                  <a:lnTo>
                    <a:pt x="159" y="109"/>
                  </a:lnTo>
                  <a:cubicBezTo>
                    <a:pt x="262" y="109"/>
                    <a:pt x="366" y="106"/>
                    <a:pt x="466" y="106"/>
                  </a:cubicBezTo>
                  <a:cubicBezTo>
                    <a:pt x="802" y="102"/>
                    <a:pt x="1139" y="99"/>
                    <a:pt x="1473" y="99"/>
                  </a:cubicBezTo>
                  <a:close/>
                  <a:moveTo>
                    <a:pt x="1368" y="1"/>
                  </a:moveTo>
                  <a:cubicBezTo>
                    <a:pt x="963" y="1"/>
                    <a:pt x="556" y="7"/>
                    <a:pt x="149" y="15"/>
                  </a:cubicBezTo>
                  <a:cubicBezTo>
                    <a:pt x="144" y="15"/>
                    <a:pt x="140" y="15"/>
                    <a:pt x="135" y="15"/>
                  </a:cubicBezTo>
                  <a:cubicBezTo>
                    <a:pt x="113" y="15"/>
                    <a:pt x="92" y="22"/>
                    <a:pt x="72" y="36"/>
                  </a:cubicBezTo>
                  <a:cubicBezTo>
                    <a:pt x="49" y="66"/>
                    <a:pt x="35" y="106"/>
                    <a:pt x="32" y="142"/>
                  </a:cubicBezTo>
                  <a:cubicBezTo>
                    <a:pt x="22" y="186"/>
                    <a:pt x="15" y="232"/>
                    <a:pt x="2" y="276"/>
                  </a:cubicBezTo>
                  <a:cubicBezTo>
                    <a:pt x="0" y="292"/>
                    <a:pt x="5" y="306"/>
                    <a:pt x="14" y="315"/>
                  </a:cubicBezTo>
                  <a:lnTo>
                    <a:pt x="14" y="315"/>
                  </a:lnTo>
                  <a:cubicBezTo>
                    <a:pt x="21" y="326"/>
                    <a:pt x="33" y="334"/>
                    <a:pt x="49" y="336"/>
                  </a:cubicBezTo>
                  <a:cubicBezTo>
                    <a:pt x="546" y="336"/>
                    <a:pt x="1039" y="332"/>
                    <a:pt x="1536" y="326"/>
                  </a:cubicBezTo>
                  <a:cubicBezTo>
                    <a:pt x="1703" y="326"/>
                    <a:pt x="1863" y="322"/>
                    <a:pt x="2030" y="316"/>
                  </a:cubicBezTo>
                  <a:cubicBezTo>
                    <a:pt x="2050" y="316"/>
                    <a:pt x="2070" y="302"/>
                    <a:pt x="2073" y="282"/>
                  </a:cubicBezTo>
                  <a:cubicBezTo>
                    <a:pt x="2080" y="246"/>
                    <a:pt x="2073" y="209"/>
                    <a:pt x="2056" y="172"/>
                  </a:cubicBezTo>
                  <a:cubicBezTo>
                    <a:pt x="2046" y="146"/>
                    <a:pt x="2016" y="96"/>
                    <a:pt x="2020" y="66"/>
                  </a:cubicBezTo>
                  <a:cubicBezTo>
                    <a:pt x="2030" y="36"/>
                    <a:pt x="2006" y="9"/>
                    <a:pt x="1976" y="5"/>
                  </a:cubicBezTo>
                  <a:cubicBezTo>
                    <a:pt x="1774" y="2"/>
                    <a:pt x="1571" y="1"/>
                    <a:pt x="13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1"/>
            <p:cNvSpPr/>
            <p:nvPr/>
          </p:nvSpPr>
          <p:spPr>
            <a:xfrm>
              <a:off x="1130120" y="2441499"/>
              <a:ext cx="113576" cy="16496"/>
            </a:xfrm>
            <a:custGeom>
              <a:rect b="b" l="l" r="r" t="t"/>
              <a:pathLst>
                <a:path extrusionOk="0" h="235" w="1618">
                  <a:moveTo>
                    <a:pt x="1007" y="0"/>
                  </a:moveTo>
                  <a:cubicBezTo>
                    <a:pt x="552" y="0"/>
                    <a:pt x="62" y="5"/>
                    <a:pt x="50" y="8"/>
                  </a:cubicBezTo>
                  <a:cubicBezTo>
                    <a:pt x="34" y="14"/>
                    <a:pt x="14" y="174"/>
                    <a:pt x="0" y="235"/>
                  </a:cubicBezTo>
                  <a:cubicBezTo>
                    <a:pt x="0" y="235"/>
                    <a:pt x="1114" y="235"/>
                    <a:pt x="1604" y="221"/>
                  </a:cubicBezTo>
                  <a:cubicBezTo>
                    <a:pt x="1618" y="171"/>
                    <a:pt x="1551" y="54"/>
                    <a:pt x="1564" y="4"/>
                  </a:cubicBezTo>
                  <a:cubicBezTo>
                    <a:pt x="1421" y="1"/>
                    <a:pt x="1217" y="0"/>
                    <a:pt x="100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1"/>
            <p:cNvSpPr/>
            <p:nvPr/>
          </p:nvSpPr>
          <p:spPr>
            <a:xfrm>
              <a:off x="1126751" y="2438199"/>
              <a:ext cx="119753" cy="23094"/>
            </a:xfrm>
            <a:custGeom>
              <a:rect b="b" l="l" r="r" t="t"/>
              <a:pathLst>
                <a:path extrusionOk="0" h="329" w="1706">
                  <a:moveTo>
                    <a:pt x="135" y="85"/>
                  </a:moveTo>
                  <a:cubicBezTo>
                    <a:pt x="136" y="87"/>
                    <a:pt x="135" y="88"/>
                    <a:pt x="133" y="89"/>
                  </a:cubicBezTo>
                  <a:lnTo>
                    <a:pt x="133" y="89"/>
                  </a:lnTo>
                  <a:cubicBezTo>
                    <a:pt x="134" y="88"/>
                    <a:pt x="134" y="86"/>
                    <a:pt x="135" y="85"/>
                  </a:cubicBezTo>
                  <a:close/>
                  <a:moveTo>
                    <a:pt x="1182" y="95"/>
                  </a:moveTo>
                  <a:cubicBezTo>
                    <a:pt x="1310" y="95"/>
                    <a:pt x="1438" y="95"/>
                    <a:pt x="1566" y="97"/>
                  </a:cubicBezTo>
                  <a:lnTo>
                    <a:pt x="1566" y="97"/>
                  </a:lnTo>
                  <a:cubicBezTo>
                    <a:pt x="1568" y="115"/>
                    <a:pt x="1573" y="132"/>
                    <a:pt x="1579" y="148"/>
                  </a:cubicBezTo>
                  <a:cubicBezTo>
                    <a:pt x="1591" y="172"/>
                    <a:pt x="1599" y="197"/>
                    <a:pt x="1604" y="223"/>
                  </a:cubicBezTo>
                  <a:lnTo>
                    <a:pt x="1604" y="223"/>
                  </a:lnTo>
                  <a:cubicBezTo>
                    <a:pt x="1274" y="234"/>
                    <a:pt x="943" y="235"/>
                    <a:pt x="612" y="235"/>
                  </a:cubicBezTo>
                  <a:cubicBezTo>
                    <a:pt x="473" y="235"/>
                    <a:pt x="334" y="235"/>
                    <a:pt x="195" y="235"/>
                  </a:cubicBezTo>
                  <a:lnTo>
                    <a:pt x="106" y="235"/>
                  </a:lnTo>
                  <a:cubicBezTo>
                    <a:pt x="113" y="192"/>
                    <a:pt x="119" y="148"/>
                    <a:pt x="128" y="105"/>
                  </a:cubicBezTo>
                  <a:cubicBezTo>
                    <a:pt x="129" y="104"/>
                    <a:pt x="129" y="103"/>
                    <a:pt x="130" y="101"/>
                  </a:cubicBezTo>
                  <a:lnTo>
                    <a:pt x="130" y="101"/>
                  </a:lnTo>
                  <a:cubicBezTo>
                    <a:pt x="208" y="101"/>
                    <a:pt x="283" y="98"/>
                    <a:pt x="362" y="98"/>
                  </a:cubicBezTo>
                  <a:cubicBezTo>
                    <a:pt x="635" y="95"/>
                    <a:pt x="909" y="95"/>
                    <a:pt x="1182" y="95"/>
                  </a:cubicBezTo>
                  <a:close/>
                  <a:moveTo>
                    <a:pt x="1187" y="1"/>
                  </a:moveTo>
                  <a:cubicBezTo>
                    <a:pt x="1045" y="1"/>
                    <a:pt x="904" y="1"/>
                    <a:pt x="762" y="1"/>
                  </a:cubicBezTo>
                  <a:cubicBezTo>
                    <a:pt x="677" y="1"/>
                    <a:pt x="591" y="1"/>
                    <a:pt x="505" y="1"/>
                  </a:cubicBezTo>
                  <a:cubicBezTo>
                    <a:pt x="376" y="1"/>
                    <a:pt x="246" y="2"/>
                    <a:pt x="118" y="8"/>
                  </a:cubicBezTo>
                  <a:cubicBezTo>
                    <a:pt x="116" y="8"/>
                    <a:pt x="114" y="8"/>
                    <a:pt x="112" y="8"/>
                  </a:cubicBezTo>
                  <a:cubicBezTo>
                    <a:pt x="81" y="8"/>
                    <a:pt x="54" y="30"/>
                    <a:pt x="45" y="58"/>
                  </a:cubicBezTo>
                  <a:cubicBezTo>
                    <a:pt x="28" y="128"/>
                    <a:pt x="15" y="195"/>
                    <a:pt x="5" y="268"/>
                  </a:cubicBezTo>
                  <a:cubicBezTo>
                    <a:pt x="1" y="287"/>
                    <a:pt x="7" y="302"/>
                    <a:pt x="17" y="312"/>
                  </a:cubicBezTo>
                  <a:lnTo>
                    <a:pt x="17" y="312"/>
                  </a:lnTo>
                  <a:cubicBezTo>
                    <a:pt x="24" y="321"/>
                    <a:pt x="35" y="327"/>
                    <a:pt x="48" y="328"/>
                  </a:cubicBezTo>
                  <a:cubicBezTo>
                    <a:pt x="452" y="328"/>
                    <a:pt x="855" y="328"/>
                    <a:pt x="1259" y="325"/>
                  </a:cubicBezTo>
                  <a:cubicBezTo>
                    <a:pt x="1392" y="325"/>
                    <a:pt x="1522" y="318"/>
                    <a:pt x="1656" y="315"/>
                  </a:cubicBezTo>
                  <a:cubicBezTo>
                    <a:pt x="1676" y="315"/>
                    <a:pt x="1696" y="302"/>
                    <a:pt x="1702" y="282"/>
                  </a:cubicBezTo>
                  <a:cubicBezTo>
                    <a:pt x="1706" y="245"/>
                    <a:pt x="1699" y="208"/>
                    <a:pt x="1689" y="171"/>
                  </a:cubicBezTo>
                  <a:cubicBezTo>
                    <a:pt x="1669" y="138"/>
                    <a:pt x="1659" y="101"/>
                    <a:pt x="1659" y="65"/>
                  </a:cubicBezTo>
                  <a:cubicBezTo>
                    <a:pt x="1666" y="35"/>
                    <a:pt x="1642" y="5"/>
                    <a:pt x="1612" y="5"/>
                  </a:cubicBezTo>
                  <a:cubicBezTo>
                    <a:pt x="1471" y="1"/>
                    <a:pt x="1329" y="1"/>
                    <a:pt x="11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1"/>
            <p:cNvSpPr/>
            <p:nvPr/>
          </p:nvSpPr>
          <p:spPr>
            <a:xfrm>
              <a:off x="1074175" y="2077050"/>
              <a:ext cx="50821" cy="60227"/>
            </a:xfrm>
            <a:custGeom>
              <a:rect b="b" l="l" r="r" t="t"/>
              <a:pathLst>
                <a:path extrusionOk="0" h="858" w="724">
                  <a:moveTo>
                    <a:pt x="587" y="0"/>
                  </a:moveTo>
                  <a:lnTo>
                    <a:pt x="37" y="27"/>
                  </a:lnTo>
                  <a:lnTo>
                    <a:pt x="0" y="54"/>
                  </a:lnTo>
                  <a:cubicBezTo>
                    <a:pt x="17" y="321"/>
                    <a:pt x="47" y="587"/>
                    <a:pt x="90" y="851"/>
                  </a:cubicBezTo>
                  <a:lnTo>
                    <a:pt x="687" y="858"/>
                  </a:lnTo>
                  <a:cubicBezTo>
                    <a:pt x="707" y="584"/>
                    <a:pt x="724" y="301"/>
                    <a:pt x="640" y="40"/>
                  </a:cubicBezTo>
                  <a:cubicBezTo>
                    <a:pt x="640" y="27"/>
                    <a:pt x="630" y="14"/>
                    <a:pt x="620" y="7"/>
                  </a:cubicBezTo>
                  <a:cubicBezTo>
                    <a:pt x="610" y="0"/>
                    <a:pt x="600"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1"/>
            <p:cNvSpPr/>
            <p:nvPr/>
          </p:nvSpPr>
          <p:spPr>
            <a:xfrm>
              <a:off x="1070666" y="2073821"/>
              <a:ext cx="57420" cy="66755"/>
            </a:xfrm>
            <a:custGeom>
              <a:rect b="b" l="l" r="r" t="t"/>
              <a:pathLst>
                <a:path extrusionOk="0" h="951" w="818">
                  <a:moveTo>
                    <a:pt x="630" y="96"/>
                  </a:moveTo>
                  <a:cubicBezTo>
                    <a:pt x="634" y="96"/>
                    <a:pt x="638" y="97"/>
                    <a:pt x="641" y="97"/>
                  </a:cubicBezTo>
                  <a:cubicBezTo>
                    <a:pt x="642" y="97"/>
                    <a:pt x="643" y="97"/>
                    <a:pt x="644" y="97"/>
                  </a:cubicBezTo>
                  <a:lnTo>
                    <a:pt x="644" y="97"/>
                  </a:lnTo>
                  <a:cubicBezTo>
                    <a:pt x="649" y="108"/>
                    <a:pt x="654" y="119"/>
                    <a:pt x="654" y="130"/>
                  </a:cubicBezTo>
                  <a:cubicBezTo>
                    <a:pt x="660" y="156"/>
                    <a:pt x="670" y="183"/>
                    <a:pt x="674" y="213"/>
                  </a:cubicBezTo>
                  <a:cubicBezTo>
                    <a:pt x="720" y="425"/>
                    <a:pt x="709" y="639"/>
                    <a:pt x="694" y="853"/>
                  </a:cubicBezTo>
                  <a:lnTo>
                    <a:pt x="694" y="853"/>
                  </a:lnTo>
                  <a:lnTo>
                    <a:pt x="178" y="850"/>
                  </a:lnTo>
                  <a:lnTo>
                    <a:pt x="178" y="850"/>
                  </a:lnTo>
                  <a:cubicBezTo>
                    <a:pt x="142" y="608"/>
                    <a:pt x="114" y="365"/>
                    <a:pt x="98" y="119"/>
                  </a:cubicBezTo>
                  <a:lnTo>
                    <a:pt x="98" y="119"/>
                  </a:lnTo>
                  <a:lnTo>
                    <a:pt x="454" y="103"/>
                  </a:lnTo>
                  <a:lnTo>
                    <a:pt x="630" y="96"/>
                  </a:lnTo>
                  <a:close/>
                  <a:moveTo>
                    <a:pt x="637" y="1"/>
                  </a:moveTo>
                  <a:cubicBezTo>
                    <a:pt x="626" y="1"/>
                    <a:pt x="615" y="2"/>
                    <a:pt x="604" y="3"/>
                  </a:cubicBezTo>
                  <a:lnTo>
                    <a:pt x="504" y="6"/>
                  </a:lnTo>
                  <a:lnTo>
                    <a:pt x="87" y="26"/>
                  </a:lnTo>
                  <a:cubicBezTo>
                    <a:pt x="65" y="26"/>
                    <a:pt x="51" y="39"/>
                    <a:pt x="45" y="55"/>
                  </a:cubicBezTo>
                  <a:lnTo>
                    <a:pt x="45" y="55"/>
                  </a:lnTo>
                  <a:cubicBezTo>
                    <a:pt x="22" y="55"/>
                    <a:pt x="0" y="70"/>
                    <a:pt x="3" y="100"/>
                  </a:cubicBezTo>
                  <a:cubicBezTo>
                    <a:pt x="20" y="370"/>
                    <a:pt x="50" y="643"/>
                    <a:pt x="93" y="910"/>
                  </a:cubicBezTo>
                  <a:cubicBezTo>
                    <a:pt x="97" y="930"/>
                    <a:pt x="117" y="944"/>
                    <a:pt x="137" y="944"/>
                  </a:cubicBezTo>
                  <a:lnTo>
                    <a:pt x="737" y="950"/>
                  </a:lnTo>
                  <a:cubicBezTo>
                    <a:pt x="764" y="947"/>
                    <a:pt x="784" y="927"/>
                    <a:pt x="784" y="900"/>
                  </a:cubicBezTo>
                  <a:cubicBezTo>
                    <a:pt x="801" y="647"/>
                    <a:pt x="817" y="383"/>
                    <a:pt x="754" y="133"/>
                  </a:cubicBezTo>
                  <a:cubicBezTo>
                    <a:pt x="740" y="90"/>
                    <a:pt x="730" y="26"/>
                    <a:pt x="680" y="6"/>
                  </a:cubicBezTo>
                  <a:cubicBezTo>
                    <a:pt x="667" y="2"/>
                    <a:pt x="652" y="1"/>
                    <a:pt x="6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1"/>
            <p:cNvSpPr/>
            <p:nvPr/>
          </p:nvSpPr>
          <p:spPr>
            <a:xfrm>
              <a:off x="1092426" y="2073470"/>
              <a:ext cx="11021" cy="62544"/>
            </a:xfrm>
            <a:custGeom>
              <a:rect b="b" l="l" r="r" t="t"/>
              <a:pathLst>
                <a:path extrusionOk="0" h="891" w="157">
                  <a:moveTo>
                    <a:pt x="59" y="1"/>
                  </a:moveTo>
                  <a:cubicBezTo>
                    <a:pt x="32" y="1"/>
                    <a:pt x="1" y="25"/>
                    <a:pt x="7" y="61"/>
                  </a:cubicBezTo>
                  <a:cubicBezTo>
                    <a:pt x="47" y="322"/>
                    <a:pt x="64" y="585"/>
                    <a:pt x="57" y="848"/>
                  </a:cubicBezTo>
                  <a:cubicBezTo>
                    <a:pt x="60" y="877"/>
                    <a:pt x="83" y="891"/>
                    <a:pt x="105" y="891"/>
                  </a:cubicBezTo>
                  <a:cubicBezTo>
                    <a:pt x="127" y="891"/>
                    <a:pt x="149" y="877"/>
                    <a:pt x="150" y="848"/>
                  </a:cubicBezTo>
                  <a:cubicBezTo>
                    <a:pt x="157" y="578"/>
                    <a:pt x="137" y="305"/>
                    <a:pt x="97" y="35"/>
                  </a:cubicBezTo>
                  <a:cubicBezTo>
                    <a:pt x="93"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1"/>
            <p:cNvSpPr/>
            <p:nvPr/>
          </p:nvSpPr>
          <p:spPr>
            <a:xfrm>
              <a:off x="1072982" y="2102741"/>
              <a:ext cx="56016" cy="8002"/>
            </a:xfrm>
            <a:custGeom>
              <a:rect b="b" l="l" r="r" t="t"/>
              <a:pathLst>
                <a:path extrusionOk="0" h="114" w="798">
                  <a:moveTo>
                    <a:pt x="54" y="1"/>
                  </a:moveTo>
                  <a:cubicBezTo>
                    <a:pt x="1" y="1"/>
                    <a:pt x="3" y="88"/>
                    <a:pt x="60" y="95"/>
                  </a:cubicBezTo>
                  <a:cubicBezTo>
                    <a:pt x="229" y="107"/>
                    <a:pt x="395" y="114"/>
                    <a:pt x="562" y="114"/>
                  </a:cubicBezTo>
                  <a:cubicBezTo>
                    <a:pt x="621" y="114"/>
                    <a:pt x="679" y="113"/>
                    <a:pt x="737" y="111"/>
                  </a:cubicBezTo>
                  <a:cubicBezTo>
                    <a:pt x="797" y="111"/>
                    <a:pt x="798" y="18"/>
                    <a:pt x="740" y="18"/>
                  </a:cubicBezTo>
                  <a:cubicBezTo>
                    <a:pt x="740" y="18"/>
                    <a:pt x="739" y="18"/>
                    <a:pt x="737" y="18"/>
                  </a:cubicBezTo>
                  <a:cubicBezTo>
                    <a:pt x="679" y="20"/>
                    <a:pt x="621" y="20"/>
                    <a:pt x="562" y="20"/>
                  </a:cubicBezTo>
                  <a:cubicBezTo>
                    <a:pt x="395" y="20"/>
                    <a:pt x="229" y="14"/>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1"/>
            <p:cNvSpPr/>
            <p:nvPr/>
          </p:nvSpPr>
          <p:spPr>
            <a:xfrm>
              <a:off x="1068770" y="2134539"/>
              <a:ext cx="60719" cy="14530"/>
            </a:xfrm>
            <a:custGeom>
              <a:rect b="b" l="l" r="r" t="t"/>
              <a:pathLst>
                <a:path extrusionOk="0" h="207" w="865">
                  <a:moveTo>
                    <a:pt x="279" y="1"/>
                  </a:moveTo>
                  <a:cubicBezTo>
                    <a:pt x="214" y="1"/>
                    <a:pt x="149" y="1"/>
                    <a:pt x="84" y="2"/>
                  </a:cubicBezTo>
                  <a:cubicBezTo>
                    <a:pt x="57" y="2"/>
                    <a:pt x="24" y="12"/>
                    <a:pt x="20" y="39"/>
                  </a:cubicBezTo>
                  <a:lnTo>
                    <a:pt x="0" y="49"/>
                  </a:lnTo>
                  <a:lnTo>
                    <a:pt x="17" y="132"/>
                  </a:lnTo>
                  <a:cubicBezTo>
                    <a:pt x="17" y="173"/>
                    <a:pt x="49" y="207"/>
                    <a:pt x="88" y="207"/>
                  </a:cubicBezTo>
                  <a:cubicBezTo>
                    <a:pt x="93" y="207"/>
                    <a:pt x="99" y="206"/>
                    <a:pt x="104" y="205"/>
                  </a:cubicBezTo>
                  <a:cubicBezTo>
                    <a:pt x="347" y="202"/>
                    <a:pt x="594" y="182"/>
                    <a:pt x="834" y="142"/>
                  </a:cubicBezTo>
                  <a:cubicBezTo>
                    <a:pt x="841" y="142"/>
                    <a:pt x="848" y="139"/>
                    <a:pt x="851" y="135"/>
                  </a:cubicBezTo>
                  <a:cubicBezTo>
                    <a:pt x="854" y="132"/>
                    <a:pt x="858" y="125"/>
                    <a:pt x="858" y="122"/>
                  </a:cubicBezTo>
                  <a:lnTo>
                    <a:pt x="864" y="12"/>
                  </a:lnTo>
                  <a:cubicBezTo>
                    <a:pt x="669" y="4"/>
                    <a:pt x="474" y="1"/>
                    <a:pt x="279"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1"/>
            <p:cNvSpPr/>
            <p:nvPr/>
          </p:nvSpPr>
          <p:spPr>
            <a:xfrm>
              <a:off x="1065331" y="2131100"/>
              <a:ext cx="67879" cy="21269"/>
            </a:xfrm>
            <a:custGeom>
              <a:rect b="b" l="l" r="r" t="t"/>
              <a:pathLst>
                <a:path extrusionOk="0" h="303" w="967">
                  <a:moveTo>
                    <a:pt x="500" y="91"/>
                  </a:moveTo>
                  <a:cubicBezTo>
                    <a:pt x="620" y="91"/>
                    <a:pt x="742" y="96"/>
                    <a:pt x="865" y="102"/>
                  </a:cubicBezTo>
                  <a:lnTo>
                    <a:pt x="865" y="102"/>
                  </a:lnTo>
                  <a:lnTo>
                    <a:pt x="863" y="118"/>
                  </a:lnTo>
                  <a:lnTo>
                    <a:pt x="861" y="142"/>
                  </a:lnTo>
                  <a:lnTo>
                    <a:pt x="861" y="142"/>
                  </a:lnTo>
                  <a:cubicBezTo>
                    <a:pt x="858" y="142"/>
                    <a:pt x="854" y="143"/>
                    <a:pt x="850" y="144"/>
                  </a:cubicBezTo>
                  <a:lnTo>
                    <a:pt x="733" y="161"/>
                  </a:lnTo>
                  <a:cubicBezTo>
                    <a:pt x="650" y="171"/>
                    <a:pt x="563" y="181"/>
                    <a:pt x="476" y="191"/>
                  </a:cubicBezTo>
                  <a:cubicBezTo>
                    <a:pt x="393" y="198"/>
                    <a:pt x="306" y="201"/>
                    <a:pt x="223" y="204"/>
                  </a:cubicBezTo>
                  <a:cubicBezTo>
                    <a:pt x="210" y="204"/>
                    <a:pt x="186" y="207"/>
                    <a:pt x="165" y="207"/>
                  </a:cubicBezTo>
                  <a:cubicBezTo>
                    <a:pt x="147" y="207"/>
                    <a:pt x="130" y="205"/>
                    <a:pt x="123" y="198"/>
                  </a:cubicBezTo>
                  <a:cubicBezTo>
                    <a:pt x="113" y="188"/>
                    <a:pt x="113" y="161"/>
                    <a:pt x="109" y="148"/>
                  </a:cubicBezTo>
                  <a:cubicBezTo>
                    <a:pt x="108" y="139"/>
                    <a:pt x="106" y="129"/>
                    <a:pt x="104" y="119"/>
                  </a:cubicBezTo>
                  <a:lnTo>
                    <a:pt x="104" y="119"/>
                  </a:lnTo>
                  <a:cubicBezTo>
                    <a:pt x="110" y="113"/>
                    <a:pt x="114" y="105"/>
                    <a:pt x="116" y="94"/>
                  </a:cubicBezTo>
                  <a:cubicBezTo>
                    <a:pt x="173" y="91"/>
                    <a:pt x="230" y="91"/>
                    <a:pt x="286" y="91"/>
                  </a:cubicBezTo>
                  <a:close/>
                  <a:moveTo>
                    <a:pt x="169" y="1"/>
                  </a:moveTo>
                  <a:cubicBezTo>
                    <a:pt x="118" y="1"/>
                    <a:pt x="53" y="4"/>
                    <a:pt x="31" y="54"/>
                  </a:cubicBezTo>
                  <a:lnTo>
                    <a:pt x="31" y="54"/>
                  </a:lnTo>
                  <a:cubicBezTo>
                    <a:pt x="13" y="63"/>
                    <a:pt x="0" y="82"/>
                    <a:pt x="6" y="108"/>
                  </a:cubicBezTo>
                  <a:lnTo>
                    <a:pt x="3" y="111"/>
                  </a:lnTo>
                  <a:cubicBezTo>
                    <a:pt x="23" y="198"/>
                    <a:pt x="33" y="294"/>
                    <a:pt x="139" y="301"/>
                  </a:cubicBezTo>
                  <a:cubicBezTo>
                    <a:pt x="167" y="302"/>
                    <a:pt x="194" y="302"/>
                    <a:pt x="222" y="302"/>
                  </a:cubicBezTo>
                  <a:cubicBezTo>
                    <a:pt x="310" y="302"/>
                    <a:pt x="397" y="298"/>
                    <a:pt x="486" y="288"/>
                  </a:cubicBezTo>
                  <a:cubicBezTo>
                    <a:pt x="600" y="274"/>
                    <a:pt x="713" y="261"/>
                    <a:pt x="823" y="244"/>
                  </a:cubicBezTo>
                  <a:cubicBezTo>
                    <a:pt x="863" y="241"/>
                    <a:pt x="920" y="244"/>
                    <a:pt x="943" y="204"/>
                  </a:cubicBezTo>
                  <a:cubicBezTo>
                    <a:pt x="967" y="161"/>
                    <a:pt x="957" y="101"/>
                    <a:pt x="960" y="57"/>
                  </a:cubicBezTo>
                  <a:cubicBezTo>
                    <a:pt x="960" y="34"/>
                    <a:pt x="940" y="11"/>
                    <a:pt x="913" y="11"/>
                  </a:cubicBezTo>
                  <a:cubicBezTo>
                    <a:pt x="746" y="4"/>
                    <a:pt x="580"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1"/>
            <p:cNvSpPr/>
            <p:nvPr/>
          </p:nvSpPr>
          <p:spPr>
            <a:xfrm>
              <a:off x="1160304" y="2075997"/>
              <a:ext cx="49909" cy="60087"/>
            </a:xfrm>
            <a:custGeom>
              <a:rect b="b" l="l" r="r" t="t"/>
              <a:pathLst>
                <a:path extrusionOk="0" h="856" w="711">
                  <a:moveTo>
                    <a:pt x="600" y="1"/>
                  </a:moveTo>
                  <a:cubicBezTo>
                    <a:pt x="597" y="1"/>
                    <a:pt x="594" y="1"/>
                    <a:pt x="591" y="2"/>
                  </a:cubicBezTo>
                  <a:lnTo>
                    <a:pt x="40" y="25"/>
                  </a:lnTo>
                  <a:lnTo>
                    <a:pt x="4" y="52"/>
                  </a:lnTo>
                  <a:cubicBezTo>
                    <a:pt x="20" y="319"/>
                    <a:pt x="0" y="579"/>
                    <a:pt x="40" y="842"/>
                  </a:cubicBezTo>
                  <a:cubicBezTo>
                    <a:pt x="241" y="842"/>
                    <a:pt x="491" y="853"/>
                    <a:pt x="691" y="856"/>
                  </a:cubicBezTo>
                  <a:cubicBezTo>
                    <a:pt x="711" y="582"/>
                    <a:pt x="701" y="322"/>
                    <a:pt x="697" y="32"/>
                  </a:cubicBezTo>
                  <a:cubicBezTo>
                    <a:pt x="697" y="19"/>
                    <a:pt x="634" y="12"/>
                    <a:pt x="624" y="5"/>
                  </a:cubicBezTo>
                  <a:cubicBezTo>
                    <a:pt x="617" y="3"/>
                    <a:pt x="608" y="1"/>
                    <a:pt x="60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1"/>
            <p:cNvSpPr/>
            <p:nvPr/>
          </p:nvSpPr>
          <p:spPr>
            <a:xfrm>
              <a:off x="1157145" y="2072839"/>
              <a:ext cx="55875" cy="66545"/>
            </a:xfrm>
            <a:custGeom>
              <a:rect b="b" l="l" r="r" t="t"/>
              <a:pathLst>
                <a:path extrusionOk="0" h="948" w="796">
                  <a:moveTo>
                    <a:pt x="592" y="90"/>
                  </a:moveTo>
                  <a:cubicBezTo>
                    <a:pt x="613" y="90"/>
                    <a:pt x="634" y="91"/>
                    <a:pt x="656" y="94"/>
                  </a:cubicBezTo>
                  <a:cubicBezTo>
                    <a:pt x="671" y="100"/>
                    <a:pt x="683" y="103"/>
                    <a:pt x="698" y="106"/>
                  </a:cubicBezTo>
                  <a:lnTo>
                    <a:pt x="698" y="106"/>
                  </a:lnTo>
                  <a:cubicBezTo>
                    <a:pt x="696" y="121"/>
                    <a:pt x="696" y="136"/>
                    <a:pt x="699" y="150"/>
                  </a:cubicBezTo>
                  <a:cubicBezTo>
                    <a:pt x="702" y="384"/>
                    <a:pt x="708" y="617"/>
                    <a:pt x="695" y="851"/>
                  </a:cubicBezTo>
                  <a:lnTo>
                    <a:pt x="695" y="851"/>
                  </a:lnTo>
                  <a:cubicBezTo>
                    <a:pt x="506" y="850"/>
                    <a:pt x="317" y="845"/>
                    <a:pt x="127" y="841"/>
                  </a:cubicBezTo>
                  <a:lnTo>
                    <a:pt x="127" y="841"/>
                  </a:lnTo>
                  <a:cubicBezTo>
                    <a:pt x="95" y="602"/>
                    <a:pt x="111" y="359"/>
                    <a:pt x="97" y="117"/>
                  </a:cubicBezTo>
                  <a:lnTo>
                    <a:pt x="97" y="117"/>
                  </a:lnTo>
                  <a:lnTo>
                    <a:pt x="489" y="97"/>
                  </a:lnTo>
                  <a:cubicBezTo>
                    <a:pt x="524" y="93"/>
                    <a:pt x="558" y="90"/>
                    <a:pt x="592" y="90"/>
                  </a:cubicBezTo>
                  <a:close/>
                  <a:moveTo>
                    <a:pt x="596" y="0"/>
                  </a:moveTo>
                  <a:cubicBezTo>
                    <a:pt x="577" y="0"/>
                    <a:pt x="558" y="1"/>
                    <a:pt x="539" y="4"/>
                  </a:cubicBezTo>
                  <a:lnTo>
                    <a:pt x="89" y="24"/>
                  </a:lnTo>
                  <a:cubicBezTo>
                    <a:pt x="67" y="24"/>
                    <a:pt x="53" y="36"/>
                    <a:pt x="47" y="52"/>
                  </a:cubicBezTo>
                  <a:lnTo>
                    <a:pt x="47" y="52"/>
                  </a:lnTo>
                  <a:cubicBezTo>
                    <a:pt x="47" y="52"/>
                    <a:pt x="47" y="52"/>
                    <a:pt x="46" y="52"/>
                  </a:cubicBezTo>
                  <a:cubicBezTo>
                    <a:pt x="23" y="52"/>
                    <a:pt x="0" y="67"/>
                    <a:pt x="2" y="97"/>
                  </a:cubicBezTo>
                  <a:cubicBezTo>
                    <a:pt x="19" y="364"/>
                    <a:pt x="2" y="634"/>
                    <a:pt x="42" y="901"/>
                  </a:cubicBezTo>
                  <a:cubicBezTo>
                    <a:pt x="49" y="921"/>
                    <a:pt x="65" y="934"/>
                    <a:pt x="89" y="934"/>
                  </a:cubicBezTo>
                  <a:cubicBezTo>
                    <a:pt x="306" y="934"/>
                    <a:pt x="522" y="944"/>
                    <a:pt x="739" y="948"/>
                  </a:cubicBezTo>
                  <a:cubicBezTo>
                    <a:pt x="762" y="944"/>
                    <a:pt x="786" y="924"/>
                    <a:pt x="786" y="901"/>
                  </a:cubicBezTo>
                  <a:cubicBezTo>
                    <a:pt x="796" y="761"/>
                    <a:pt x="796" y="621"/>
                    <a:pt x="796" y="481"/>
                  </a:cubicBezTo>
                  <a:cubicBezTo>
                    <a:pt x="796" y="411"/>
                    <a:pt x="796" y="341"/>
                    <a:pt x="792" y="274"/>
                  </a:cubicBezTo>
                  <a:lnTo>
                    <a:pt x="792" y="177"/>
                  </a:lnTo>
                  <a:cubicBezTo>
                    <a:pt x="796" y="137"/>
                    <a:pt x="796" y="100"/>
                    <a:pt x="789" y="64"/>
                  </a:cubicBezTo>
                  <a:cubicBezTo>
                    <a:pt x="779" y="24"/>
                    <a:pt x="736" y="20"/>
                    <a:pt x="699" y="10"/>
                  </a:cubicBezTo>
                  <a:cubicBezTo>
                    <a:pt x="665" y="4"/>
                    <a:pt x="630"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1"/>
            <p:cNvSpPr/>
            <p:nvPr/>
          </p:nvSpPr>
          <p:spPr>
            <a:xfrm>
              <a:off x="1178624" y="2072347"/>
              <a:ext cx="11021" cy="62544"/>
            </a:xfrm>
            <a:custGeom>
              <a:rect b="b" l="l" r="r" t="t"/>
              <a:pathLst>
                <a:path extrusionOk="0" h="891" w="157">
                  <a:moveTo>
                    <a:pt x="58" y="0"/>
                  </a:moveTo>
                  <a:cubicBezTo>
                    <a:pt x="31" y="0"/>
                    <a:pt x="0" y="24"/>
                    <a:pt x="6" y="61"/>
                  </a:cubicBezTo>
                  <a:cubicBezTo>
                    <a:pt x="46" y="321"/>
                    <a:pt x="63" y="584"/>
                    <a:pt x="56" y="848"/>
                  </a:cubicBezTo>
                  <a:cubicBezTo>
                    <a:pt x="60" y="876"/>
                    <a:pt x="82" y="890"/>
                    <a:pt x="105" y="890"/>
                  </a:cubicBezTo>
                  <a:cubicBezTo>
                    <a:pt x="127" y="890"/>
                    <a:pt x="150" y="876"/>
                    <a:pt x="153" y="848"/>
                  </a:cubicBezTo>
                  <a:cubicBezTo>
                    <a:pt x="156" y="574"/>
                    <a:pt x="140" y="304"/>
                    <a:pt x="96" y="34"/>
                  </a:cubicBezTo>
                  <a:cubicBezTo>
                    <a:pt x="92"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1"/>
            <p:cNvSpPr/>
            <p:nvPr/>
          </p:nvSpPr>
          <p:spPr>
            <a:xfrm>
              <a:off x="1159391" y="2101408"/>
              <a:ext cx="56016" cy="8072"/>
            </a:xfrm>
            <a:custGeom>
              <a:rect b="b" l="l" r="r" t="t"/>
              <a:pathLst>
                <a:path extrusionOk="0" h="115" w="798">
                  <a:moveTo>
                    <a:pt x="57" y="0"/>
                  </a:moveTo>
                  <a:cubicBezTo>
                    <a:pt x="0" y="0"/>
                    <a:pt x="1" y="90"/>
                    <a:pt x="60" y="94"/>
                  </a:cubicBezTo>
                  <a:cubicBezTo>
                    <a:pt x="214" y="107"/>
                    <a:pt x="370" y="115"/>
                    <a:pt x="527" y="115"/>
                  </a:cubicBezTo>
                  <a:cubicBezTo>
                    <a:pt x="597" y="115"/>
                    <a:pt x="667" y="113"/>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1"/>
            <p:cNvSpPr/>
            <p:nvPr/>
          </p:nvSpPr>
          <p:spPr>
            <a:xfrm>
              <a:off x="1154899" y="2133486"/>
              <a:ext cx="61912" cy="15303"/>
            </a:xfrm>
            <a:custGeom>
              <a:rect b="b" l="l" r="r" t="t"/>
              <a:pathLst>
                <a:path extrusionOk="0" h="218" w="882">
                  <a:moveTo>
                    <a:pt x="348" y="0"/>
                  </a:moveTo>
                  <a:cubicBezTo>
                    <a:pt x="261" y="0"/>
                    <a:pt x="174" y="1"/>
                    <a:pt x="87" y="3"/>
                  </a:cubicBezTo>
                  <a:cubicBezTo>
                    <a:pt x="61" y="3"/>
                    <a:pt x="24" y="10"/>
                    <a:pt x="24" y="37"/>
                  </a:cubicBezTo>
                  <a:lnTo>
                    <a:pt x="1" y="47"/>
                  </a:lnTo>
                  <a:lnTo>
                    <a:pt x="21" y="130"/>
                  </a:lnTo>
                  <a:cubicBezTo>
                    <a:pt x="18" y="172"/>
                    <a:pt x="52" y="205"/>
                    <a:pt x="92" y="205"/>
                  </a:cubicBezTo>
                  <a:cubicBezTo>
                    <a:pt x="97" y="205"/>
                    <a:pt x="102" y="205"/>
                    <a:pt x="107" y="204"/>
                  </a:cubicBezTo>
                  <a:cubicBezTo>
                    <a:pt x="265" y="206"/>
                    <a:pt x="437" y="218"/>
                    <a:pt x="604" y="218"/>
                  </a:cubicBezTo>
                  <a:cubicBezTo>
                    <a:pt x="695" y="218"/>
                    <a:pt x="785" y="214"/>
                    <a:pt x="871" y="204"/>
                  </a:cubicBezTo>
                  <a:cubicBezTo>
                    <a:pt x="878" y="204"/>
                    <a:pt x="881" y="194"/>
                    <a:pt x="854" y="137"/>
                  </a:cubicBezTo>
                  <a:cubicBezTo>
                    <a:pt x="851" y="130"/>
                    <a:pt x="858" y="127"/>
                    <a:pt x="858" y="120"/>
                  </a:cubicBezTo>
                  <a:lnTo>
                    <a:pt x="868" y="13"/>
                  </a:lnTo>
                  <a:cubicBezTo>
                    <a:pt x="694" y="5"/>
                    <a:pt x="521" y="0"/>
                    <a:pt x="348"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1"/>
            <p:cNvSpPr/>
            <p:nvPr/>
          </p:nvSpPr>
          <p:spPr>
            <a:xfrm>
              <a:off x="1151740" y="2129977"/>
              <a:ext cx="68370" cy="22041"/>
            </a:xfrm>
            <a:custGeom>
              <a:rect b="b" l="l" r="r" t="t"/>
              <a:pathLst>
                <a:path extrusionOk="0" h="314" w="974">
                  <a:moveTo>
                    <a:pt x="216" y="91"/>
                  </a:moveTo>
                  <a:cubicBezTo>
                    <a:pt x="240" y="91"/>
                    <a:pt x="264" y="92"/>
                    <a:pt x="289" y="94"/>
                  </a:cubicBezTo>
                  <a:lnTo>
                    <a:pt x="496" y="94"/>
                  </a:lnTo>
                  <a:cubicBezTo>
                    <a:pt x="619" y="94"/>
                    <a:pt x="743" y="96"/>
                    <a:pt x="864" y="101"/>
                  </a:cubicBezTo>
                  <a:lnTo>
                    <a:pt x="864" y="101"/>
                  </a:lnTo>
                  <a:cubicBezTo>
                    <a:pt x="862" y="112"/>
                    <a:pt x="861" y="123"/>
                    <a:pt x="859" y="134"/>
                  </a:cubicBezTo>
                  <a:cubicBezTo>
                    <a:pt x="859" y="150"/>
                    <a:pt x="856" y="160"/>
                    <a:pt x="853" y="177"/>
                  </a:cubicBezTo>
                  <a:cubicBezTo>
                    <a:pt x="853" y="188"/>
                    <a:pt x="855" y="198"/>
                    <a:pt x="859" y="208"/>
                  </a:cubicBezTo>
                  <a:lnTo>
                    <a:pt x="859" y="208"/>
                  </a:lnTo>
                  <a:cubicBezTo>
                    <a:pt x="789" y="215"/>
                    <a:pt x="720" y="218"/>
                    <a:pt x="650" y="218"/>
                  </a:cubicBezTo>
                  <a:cubicBezTo>
                    <a:pt x="626" y="218"/>
                    <a:pt x="601" y="218"/>
                    <a:pt x="576" y="217"/>
                  </a:cubicBezTo>
                  <a:cubicBezTo>
                    <a:pt x="479" y="217"/>
                    <a:pt x="379" y="210"/>
                    <a:pt x="282" y="207"/>
                  </a:cubicBezTo>
                  <a:cubicBezTo>
                    <a:pt x="269" y="208"/>
                    <a:pt x="255" y="208"/>
                    <a:pt x="241" y="208"/>
                  </a:cubicBezTo>
                  <a:cubicBezTo>
                    <a:pt x="208" y="208"/>
                    <a:pt x="175" y="206"/>
                    <a:pt x="142" y="204"/>
                  </a:cubicBezTo>
                  <a:cubicBezTo>
                    <a:pt x="115" y="199"/>
                    <a:pt x="104" y="157"/>
                    <a:pt x="100" y="122"/>
                  </a:cubicBezTo>
                  <a:lnTo>
                    <a:pt x="100" y="122"/>
                  </a:lnTo>
                  <a:cubicBezTo>
                    <a:pt x="107" y="116"/>
                    <a:pt x="113" y="108"/>
                    <a:pt x="116" y="97"/>
                  </a:cubicBezTo>
                  <a:cubicBezTo>
                    <a:pt x="149" y="93"/>
                    <a:pt x="182" y="91"/>
                    <a:pt x="216" y="91"/>
                  </a:cubicBezTo>
                  <a:close/>
                  <a:moveTo>
                    <a:pt x="169" y="0"/>
                  </a:moveTo>
                  <a:cubicBezTo>
                    <a:pt x="117" y="0"/>
                    <a:pt x="50" y="3"/>
                    <a:pt x="30" y="56"/>
                  </a:cubicBezTo>
                  <a:lnTo>
                    <a:pt x="30" y="56"/>
                  </a:lnTo>
                  <a:cubicBezTo>
                    <a:pt x="13" y="65"/>
                    <a:pt x="0" y="83"/>
                    <a:pt x="6" y="107"/>
                  </a:cubicBezTo>
                  <a:lnTo>
                    <a:pt x="2" y="110"/>
                  </a:lnTo>
                  <a:cubicBezTo>
                    <a:pt x="6" y="160"/>
                    <a:pt x="19" y="210"/>
                    <a:pt x="42" y="257"/>
                  </a:cubicBezTo>
                  <a:cubicBezTo>
                    <a:pt x="68" y="285"/>
                    <a:pt x="106" y="302"/>
                    <a:pt x="145" y="302"/>
                  </a:cubicBezTo>
                  <a:cubicBezTo>
                    <a:pt x="152" y="302"/>
                    <a:pt x="159" y="301"/>
                    <a:pt x="166" y="300"/>
                  </a:cubicBezTo>
                  <a:cubicBezTo>
                    <a:pt x="282" y="300"/>
                    <a:pt x="399" y="307"/>
                    <a:pt x="516" y="310"/>
                  </a:cubicBezTo>
                  <a:cubicBezTo>
                    <a:pt x="557" y="313"/>
                    <a:pt x="598" y="314"/>
                    <a:pt x="639" y="314"/>
                  </a:cubicBezTo>
                  <a:cubicBezTo>
                    <a:pt x="713" y="314"/>
                    <a:pt x="787" y="310"/>
                    <a:pt x="863" y="304"/>
                  </a:cubicBezTo>
                  <a:cubicBezTo>
                    <a:pt x="896" y="300"/>
                    <a:pt x="946" y="304"/>
                    <a:pt x="960" y="267"/>
                  </a:cubicBezTo>
                  <a:cubicBezTo>
                    <a:pt x="973" y="234"/>
                    <a:pt x="960" y="203"/>
                    <a:pt x="945" y="177"/>
                  </a:cubicBezTo>
                  <a:lnTo>
                    <a:pt x="945" y="177"/>
                  </a:lnTo>
                  <a:cubicBezTo>
                    <a:pt x="951" y="137"/>
                    <a:pt x="954" y="97"/>
                    <a:pt x="960" y="60"/>
                  </a:cubicBezTo>
                  <a:cubicBezTo>
                    <a:pt x="956" y="33"/>
                    <a:pt x="936" y="13"/>
                    <a:pt x="909" y="13"/>
                  </a:cubicBezTo>
                  <a:cubicBezTo>
                    <a:pt x="743" y="7"/>
                    <a:pt x="576"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1"/>
            <p:cNvSpPr/>
            <p:nvPr/>
          </p:nvSpPr>
          <p:spPr>
            <a:xfrm>
              <a:off x="1246923" y="2074383"/>
              <a:ext cx="49487" cy="60298"/>
            </a:xfrm>
            <a:custGeom>
              <a:rect b="b" l="l" r="r" t="t"/>
              <a:pathLst>
                <a:path extrusionOk="0" h="859" w="705">
                  <a:moveTo>
                    <a:pt x="635" y="0"/>
                  </a:moveTo>
                  <a:cubicBezTo>
                    <a:pt x="632" y="0"/>
                    <a:pt x="627" y="10"/>
                    <a:pt x="621" y="10"/>
                  </a:cubicBezTo>
                  <a:cubicBezTo>
                    <a:pt x="620" y="10"/>
                    <a:pt x="619" y="9"/>
                    <a:pt x="617" y="8"/>
                  </a:cubicBezTo>
                  <a:cubicBezTo>
                    <a:pt x="607" y="5"/>
                    <a:pt x="597" y="5"/>
                    <a:pt x="587" y="5"/>
                  </a:cubicBezTo>
                  <a:lnTo>
                    <a:pt x="37" y="28"/>
                  </a:lnTo>
                  <a:lnTo>
                    <a:pt x="0" y="58"/>
                  </a:lnTo>
                  <a:cubicBezTo>
                    <a:pt x="17" y="325"/>
                    <a:pt x="47" y="592"/>
                    <a:pt x="87" y="855"/>
                  </a:cubicBezTo>
                  <a:lnTo>
                    <a:pt x="687" y="859"/>
                  </a:lnTo>
                  <a:cubicBezTo>
                    <a:pt x="704" y="585"/>
                    <a:pt x="641" y="319"/>
                    <a:pt x="641" y="45"/>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1"/>
            <p:cNvSpPr/>
            <p:nvPr/>
          </p:nvSpPr>
          <p:spPr>
            <a:xfrm>
              <a:off x="1243273" y="2071224"/>
              <a:ext cx="55454" cy="66755"/>
            </a:xfrm>
            <a:custGeom>
              <a:rect b="b" l="l" r="r" t="t"/>
              <a:pathLst>
                <a:path extrusionOk="0" h="951" w="790">
                  <a:moveTo>
                    <a:pt x="646" y="97"/>
                  </a:moveTo>
                  <a:lnTo>
                    <a:pt x="646" y="140"/>
                  </a:lnTo>
                  <a:cubicBezTo>
                    <a:pt x="646" y="180"/>
                    <a:pt x="649" y="217"/>
                    <a:pt x="653" y="253"/>
                  </a:cubicBezTo>
                  <a:cubicBezTo>
                    <a:pt x="659" y="327"/>
                    <a:pt x="666" y="397"/>
                    <a:pt x="673" y="467"/>
                  </a:cubicBezTo>
                  <a:cubicBezTo>
                    <a:pt x="688" y="598"/>
                    <a:pt x="694" y="729"/>
                    <a:pt x="693" y="860"/>
                  </a:cubicBezTo>
                  <a:lnTo>
                    <a:pt x="693" y="860"/>
                  </a:lnTo>
                  <a:lnTo>
                    <a:pt x="180" y="854"/>
                  </a:lnTo>
                  <a:lnTo>
                    <a:pt x="180" y="854"/>
                  </a:lnTo>
                  <a:cubicBezTo>
                    <a:pt x="144" y="612"/>
                    <a:pt x="116" y="368"/>
                    <a:pt x="100" y="123"/>
                  </a:cubicBezTo>
                  <a:lnTo>
                    <a:pt x="100" y="123"/>
                  </a:lnTo>
                  <a:lnTo>
                    <a:pt x="473" y="103"/>
                  </a:lnTo>
                  <a:cubicBezTo>
                    <a:pt x="528" y="97"/>
                    <a:pt x="587" y="97"/>
                    <a:pt x="646" y="97"/>
                  </a:cubicBezTo>
                  <a:close/>
                  <a:moveTo>
                    <a:pt x="686" y="0"/>
                  </a:moveTo>
                  <a:cubicBezTo>
                    <a:pt x="680" y="0"/>
                    <a:pt x="673" y="2"/>
                    <a:pt x="667" y="4"/>
                  </a:cubicBezTo>
                  <a:lnTo>
                    <a:pt x="667" y="4"/>
                  </a:lnTo>
                  <a:cubicBezTo>
                    <a:pt x="660" y="3"/>
                    <a:pt x="653" y="3"/>
                    <a:pt x="649" y="3"/>
                  </a:cubicBezTo>
                  <a:cubicBezTo>
                    <a:pt x="613" y="3"/>
                    <a:pt x="576" y="3"/>
                    <a:pt x="539" y="7"/>
                  </a:cubicBezTo>
                  <a:lnTo>
                    <a:pt x="89" y="27"/>
                  </a:lnTo>
                  <a:cubicBezTo>
                    <a:pt x="65" y="28"/>
                    <a:pt x="51" y="42"/>
                    <a:pt x="45" y="58"/>
                  </a:cubicBezTo>
                  <a:lnTo>
                    <a:pt x="45" y="58"/>
                  </a:lnTo>
                  <a:cubicBezTo>
                    <a:pt x="22" y="59"/>
                    <a:pt x="1" y="74"/>
                    <a:pt x="2" y="103"/>
                  </a:cubicBezTo>
                  <a:cubicBezTo>
                    <a:pt x="22" y="374"/>
                    <a:pt x="52" y="644"/>
                    <a:pt x="92" y="914"/>
                  </a:cubicBezTo>
                  <a:cubicBezTo>
                    <a:pt x="99" y="934"/>
                    <a:pt x="116" y="947"/>
                    <a:pt x="139" y="947"/>
                  </a:cubicBezTo>
                  <a:lnTo>
                    <a:pt x="736" y="951"/>
                  </a:lnTo>
                  <a:cubicBezTo>
                    <a:pt x="763" y="951"/>
                    <a:pt x="783" y="931"/>
                    <a:pt x="786" y="904"/>
                  </a:cubicBezTo>
                  <a:cubicBezTo>
                    <a:pt x="789" y="757"/>
                    <a:pt x="783" y="610"/>
                    <a:pt x="766" y="464"/>
                  </a:cubicBezTo>
                  <a:cubicBezTo>
                    <a:pt x="756" y="390"/>
                    <a:pt x="749" y="317"/>
                    <a:pt x="743" y="243"/>
                  </a:cubicBezTo>
                  <a:cubicBezTo>
                    <a:pt x="743" y="210"/>
                    <a:pt x="739" y="173"/>
                    <a:pt x="739" y="140"/>
                  </a:cubicBezTo>
                  <a:cubicBezTo>
                    <a:pt x="739" y="107"/>
                    <a:pt x="739" y="73"/>
                    <a:pt x="736" y="43"/>
                  </a:cubicBezTo>
                  <a:cubicBezTo>
                    <a:pt x="732" y="17"/>
                    <a:pt x="709" y="0"/>
                    <a:pt x="6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1"/>
            <p:cNvSpPr/>
            <p:nvPr/>
          </p:nvSpPr>
          <p:spPr>
            <a:xfrm>
              <a:off x="1264963" y="2071154"/>
              <a:ext cx="11021" cy="62544"/>
            </a:xfrm>
            <a:custGeom>
              <a:rect b="b" l="l" r="r" t="t"/>
              <a:pathLst>
                <a:path extrusionOk="0" h="891" w="157">
                  <a:moveTo>
                    <a:pt x="58" y="0"/>
                  </a:moveTo>
                  <a:cubicBezTo>
                    <a:pt x="31" y="0"/>
                    <a:pt x="1" y="24"/>
                    <a:pt x="7" y="58"/>
                  </a:cubicBezTo>
                  <a:cubicBezTo>
                    <a:pt x="47" y="321"/>
                    <a:pt x="64" y="585"/>
                    <a:pt x="57" y="848"/>
                  </a:cubicBezTo>
                  <a:cubicBezTo>
                    <a:pt x="60" y="876"/>
                    <a:pt x="83" y="891"/>
                    <a:pt x="105" y="891"/>
                  </a:cubicBezTo>
                  <a:cubicBezTo>
                    <a:pt x="128" y="891"/>
                    <a:pt x="150" y="876"/>
                    <a:pt x="154" y="848"/>
                  </a:cubicBezTo>
                  <a:cubicBezTo>
                    <a:pt x="157" y="575"/>
                    <a:pt x="140" y="301"/>
                    <a:pt x="97" y="34"/>
                  </a:cubicBezTo>
                  <a:cubicBezTo>
                    <a:pt x="93"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1"/>
            <p:cNvSpPr/>
            <p:nvPr/>
          </p:nvSpPr>
          <p:spPr>
            <a:xfrm>
              <a:off x="1245519" y="2100214"/>
              <a:ext cx="56226" cy="8143"/>
            </a:xfrm>
            <a:custGeom>
              <a:rect b="b" l="l" r="r" t="t"/>
              <a:pathLst>
                <a:path extrusionOk="0" h="116" w="801">
                  <a:moveTo>
                    <a:pt x="57" y="0"/>
                  </a:moveTo>
                  <a:cubicBezTo>
                    <a:pt x="0" y="0"/>
                    <a:pt x="5" y="91"/>
                    <a:pt x="60" y="94"/>
                  </a:cubicBezTo>
                  <a:cubicBezTo>
                    <a:pt x="217" y="108"/>
                    <a:pt x="374" y="115"/>
                    <a:pt x="530" y="115"/>
                  </a:cubicBezTo>
                  <a:cubicBezTo>
                    <a:pt x="600" y="115"/>
                    <a:pt x="671" y="114"/>
                    <a:pt x="741" y="111"/>
                  </a:cubicBezTo>
                  <a:cubicBezTo>
                    <a:pt x="801" y="111"/>
                    <a:pt x="801" y="17"/>
                    <a:pt x="741" y="17"/>
                  </a:cubicBezTo>
                  <a:cubicBezTo>
                    <a:pt x="671" y="20"/>
                    <a:pt x="600" y="22"/>
                    <a:pt x="530" y="22"/>
                  </a:cubicBezTo>
                  <a:cubicBezTo>
                    <a:pt x="374" y="22"/>
                    <a:pt x="217" y="14"/>
                    <a:pt x="60" y="1"/>
                  </a:cubicBezTo>
                  <a:cubicBezTo>
                    <a:pt x="59" y="1"/>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1"/>
            <p:cNvSpPr/>
            <p:nvPr/>
          </p:nvSpPr>
          <p:spPr>
            <a:xfrm>
              <a:off x="1241308" y="2132083"/>
              <a:ext cx="65141" cy="14671"/>
            </a:xfrm>
            <a:custGeom>
              <a:rect b="b" l="l" r="r" t="t"/>
              <a:pathLst>
                <a:path extrusionOk="0" h="209" w="928">
                  <a:moveTo>
                    <a:pt x="344" y="0"/>
                  </a:moveTo>
                  <a:cubicBezTo>
                    <a:pt x="257" y="0"/>
                    <a:pt x="170" y="1"/>
                    <a:pt x="84" y="3"/>
                  </a:cubicBezTo>
                  <a:cubicBezTo>
                    <a:pt x="57" y="3"/>
                    <a:pt x="24" y="10"/>
                    <a:pt x="20" y="37"/>
                  </a:cubicBezTo>
                  <a:lnTo>
                    <a:pt x="0" y="50"/>
                  </a:lnTo>
                  <a:lnTo>
                    <a:pt x="20" y="134"/>
                  </a:lnTo>
                  <a:cubicBezTo>
                    <a:pt x="17" y="173"/>
                    <a:pt x="51" y="208"/>
                    <a:pt x="93" y="208"/>
                  </a:cubicBezTo>
                  <a:cubicBezTo>
                    <a:pt x="96" y="208"/>
                    <a:pt x="100" y="207"/>
                    <a:pt x="104" y="207"/>
                  </a:cubicBezTo>
                  <a:cubicBezTo>
                    <a:pt x="195" y="207"/>
                    <a:pt x="288" y="208"/>
                    <a:pt x="382" y="208"/>
                  </a:cubicBezTo>
                  <a:cubicBezTo>
                    <a:pt x="538" y="208"/>
                    <a:pt x="695" y="204"/>
                    <a:pt x="847" y="184"/>
                  </a:cubicBezTo>
                  <a:cubicBezTo>
                    <a:pt x="851" y="184"/>
                    <a:pt x="881" y="195"/>
                    <a:pt x="901" y="195"/>
                  </a:cubicBezTo>
                  <a:cubicBezTo>
                    <a:pt x="917" y="195"/>
                    <a:pt x="927" y="187"/>
                    <a:pt x="911" y="160"/>
                  </a:cubicBezTo>
                  <a:cubicBezTo>
                    <a:pt x="901" y="147"/>
                    <a:pt x="894" y="134"/>
                    <a:pt x="887" y="120"/>
                  </a:cubicBezTo>
                  <a:cubicBezTo>
                    <a:pt x="891" y="84"/>
                    <a:pt x="861" y="47"/>
                    <a:pt x="864" y="13"/>
                  </a:cubicBezTo>
                  <a:cubicBezTo>
                    <a:pt x="691" y="5"/>
                    <a:pt x="517" y="0"/>
                    <a:pt x="34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1"/>
            <p:cNvSpPr/>
            <p:nvPr/>
          </p:nvSpPr>
          <p:spPr>
            <a:xfrm>
              <a:off x="1237798" y="2128783"/>
              <a:ext cx="72160" cy="21339"/>
            </a:xfrm>
            <a:custGeom>
              <a:rect b="b" l="l" r="r" t="t"/>
              <a:pathLst>
                <a:path extrusionOk="0" h="304" w="1028">
                  <a:moveTo>
                    <a:pt x="241" y="89"/>
                  </a:moveTo>
                  <a:cubicBezTo>
                    <a:pt x="257" y="89"/>
                    <a:pt x="274" y="90"/>
                    <a:pt x="290" y="90"/>
                  </a:cubicBezTo>
                  <a:lnTo>
                    <a:pt x="501" y="90"/>
                  </a:lnTo>
                  <a:cubicBezTo>
                    <a:pt x="627" y="90"/>
                    <a:pt x="751" y="96"/>
                    <a:pt x="877" y="102"/>
                  </a:cubicBezTo>
                  <a:lnTo>
                    <a:pt x="877" y="102"/>
                  </a:lnTo>
                  <a:cubicBezTo>
                    <a:pt x="878" y="109"/>
                    <a:pt x="881" y="116"/>
                    <a:pt x="884" y="124"/>
                  </a:cubicBezTo>
                  <a:cubicBezTo>
                    <a:pt x="891" y="143"/>
                    <a:pt x="891" y="160"/>
                    <a:pt x="897" y="179"/>
                  </a:cubicBezTo>
                  <a:lnTo>
                    <a:pt x="897" y="179"/>
                  </a:lnTo>
                  <a:cubicBezTo>
                    <a:pt x="892" y="179"/>
                    <a:pt x="886" y="180"/>
                    <a:pt x="881" y="181"/>
                  </a:cubicBezTo>
                  <a:cubicBezTo>
                    <a:pt x="821" y="187"/>
                    <a:pt x="761" y="194"/>
                    <a:pt x="701" y="197"/>
                  </a:cubicBezTo>
                  <a:cubicBezTo>
                    <a:pt x="587" y="204"/>
                    <a:pt x="471" y="204"/>
                    <a:pt x="354" y="204"/>
                  </a:cubicBezTo>
                  <a:lnTo>
                    <a:pt x="180" y="204"/>
                  </a:lnTo>
                  <a:cubicBezTo>
                    <a:pt x="176" y="204"/>
                    <a:pt x="171" y="204"/>
                    <a:pt x="167" y="204"/>
                  </a:cubicBezTo>
                  <a:cubicBezTo>
                    <a:pt x="143" y="204"/>
                    <a:pt x="123" y="202"/>
                    <a:pt x="117" y="171"/>
                  </a:cubicBezTo>
                  <a:cubicBezTo>
                    <a:pt x="111" y="152"/>
                    <a:pt x="108" y="136"/>
                    <a:pt x="105" y="120"/>
                  </a:cubicBezTo>
                  <a:lnTo>
                    <a:pt x="105" y="120"/>
                  </a:lnTo>
                  <a:cubicBezTo>
                    <a:pt x="112" y="114"/>
                    <a:pt x="118" y="106"/>
                    <a:pt x="120" y="94"/>
                  </a:cubicBezTo>
                  <a:cubicBezTo>
                    <a:pt x="160" y="91"/>
                    <a:pt x="201" y="89"/>
                    <a:pt x="241" y="89"/>
                  </a:cubicBezTo>
                  <a:close/>
                  <a:moveTo>
                    <a:pt x="154" y="0"/>
                  </a:moveTo>
                  <a:cubicBezTo>
                    <a:pt x="109" y="0"/>
                    <a:pt x="54" y="8"/>
                    <a:pt x="35" y="53"/>
                  </a:cubicBezTo>
                  <a:lnTo>
                    <a:pt x="35" y="53"/>
                  </a:lnTo>
                  <a:cubicBezTo>
                    <a:pt x="16" y="61"/>
                    <a:pt x="1" y="80"/>
                    <a:pt x="7" y="107"/>
                  </a:cubicBezTo>
                  <a:lnTo>
                    <a:pt x="7" y="111"/>
                  </a:lnTo>
                  <a:cubicBezTo>
                    <a:pt x="17" y="164"/>
                    <a:pt x="20" y="244"/>
                    <a:pt x="74" y="281"/>
                  </a:cubicBezTo>
                  <a:cubicBezTo>
                    <a:pt x="103" y="299"/>
                    <a:pt x="139" y="303"/>
                    <a:pt x="175" y="303"/>
                  </a:cubicBezTo>
                  <a:cubicBezTo>
                    <a:pt x="203" y="303"/>
                    <a:pt x="232" y="301"/>
                    <a:pt x="257" y="301"/>
                  </a:cubicBezTo>
                  <a:cubicBezTo>
                    <a:pt x="317" y="301"/>
                    <a:pt x="377" y="301"/>
                    <a:pt x="436" y="301"/>
                  </a:cubicBezTo>
                  <a:cubicBezTo>
                    <a:pt x="525" y="301"/>
                    <a:pt x="613" y="300"/>
                    <a:pt x="701" y="294"/>
                  </a:cubicBezTo>
                  <a:cubicBezTo>
                    <a:pt x="741" y="294"/>
                    <a:pt x="777" y="291"/>
                    <a:pt x="814" y="287"/>
                  </a:cubicBezTo>
                  <a:lnTo>
                    <a:pt x="864" y="281"/>
                  </a:lnTo>
                  <a:cubicBezTo>
                    <a:pt x="870" y="281"/>
                    <a:pt x="900" y="278"/>
                    <a:pt x="897" y="278"/>
                  </a:cubicBezTo>
                  <a:lnTo>
                    <a:pt x="897" y="278"/>
                  </a:lnTo>
                  <a:cubicBezTo>
                    <a:pt x="918" y="279"/>
                    <a:pt x="935" y="287"/>
                    <a:pt x="954" y="287"/>
                  </a:cubicBezTo>
                  <a:cubicBezTo>
                    <a:pt x="961" y="287"/>
                    <a:pt x="967" y="286"/>
                    <a:pt x="974" y="284"/>
                  </a:cubicBezTo>
                  <a:cubicBezTo>
                    <a:pt x="1011" y="271"/>
                    <a:pt x="1027" y="227"/>
                    <a:pt x="1007" y="194"/>
                  </a:cubicBezTo>
                  <a:cubicBezTo>
                    <a:pt x="997" y="181"/>
                    <a:pt x="991" y="167"/>
                    <a:pt x="984" y="154"/>
                  </a:cubicBezTo>
                  <a:cubicBezTo>
                    <a:pt x="974" y="124"/>
                    <a:pt x="967" y="90"/>
                    <a:pt x="964" y="57"/>
                  </a:cubicBezTo>
                  <a:cubicBezTo>
                    <a:pt x="961" y="34"/>
                    <a:pt x="941" y="10"/>
                    <a:pt x="917" y="10"/>
                  </a:cubicBezTo>
                  <a:cubicBezTo>
                    <a:pt x="747" y="4"/>
                    <a:pt x="577" y="0"/>
                    <a:pt x="40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1"/>
            <p:cNvSpPr/>
            <p:nvPr/>
          </p:nvSpPr>
          <p:spPr>
            <a:xfrm>
              <a:off x="1075790" y="2191256"/>
              <a:ext cx="50891" cy="60017"/>
            </a:xfrm>
            <a:custGeom>
              <a:rect b="b" l="l" r="r" t="t"/>
              <a:pathLst>
                <a:path extrusionOk="0" h="855" w="725">
                  <a:moveTo>
                    <a:pt x="587" y="1"/>
                  </a:moveTo>
                  <a:lnTo>
                    <a:pt x="37" y="24"/>
                  </a:lnTo>
                  <a:lnTo>
                    <a:pt x="0" y="54"/>
                  </a:lnTo>
                  <a:cubicBezTo>
                    <a:pt x="17" y="321"/>
                    <a:pt x="47" y="585"/>
                    <a:pt x="91" y="851"/>
                  </a:cubicBezTo>
                  <a:lnTo>
                    <a:pt x="687" y="855"/>
                  </a:lnTo>
                  <a:cubicBezTo>
                    <a:pt x="707" y="581"/>
                    <a:pt x="724" y="301"/>
                    <a:pt x="641" y="41"/>
                  </a:cubicBezTo>
                  <a:cubicBezTo>
                    <a:pt x="637" y="28"/>
                    <a:pt x="631" y="14"/>
                    <a:pt x="621" y="4"/>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1"/>
            <p:cNvSpPr/>
            <p:nvPr/>
          </p:nvSpPr>
          <p:spPr>
            <a:xfrm>
              <a:off x="1072420" y="2187887"/>
              <a:ext cx="57279" cy="66685"/>
            </a:xfrm>
            <a:custGeom>
              <a:rect b="b" l="l" r="r" t="t"/>
              <a:pathLst>
                <a:path extrusionOk="0" h="950" w="816">
                  <a:moveTo>
                    <a:pt x="629" y="96"/>
                  </a:moveTo>
                  <a:cubicBezTo>
                    <a:pt x="634" y="96"/>
                    <a:pt x="641" y="98"/>
                    <a:pt x="644" y="98"/>
                  </a:cubicBezTo>
                  <a:cubicBezTo>
                    <a:pt x="645" y="98"/>
                    <a:pt x="645" y="98"/>
                    <a:pt x="645" y="98"/>
                  </a:cubicBezTo>
                  <a:lnTo>
                    <a:pt x="645" y="98"/>
                  </a:lnTo>
                  <a:cubicBezTo>
                    <a:pt x="650" y="107"/>
                    <a:pt x="653" y="118"/>
                    <a:pt x="655" y="129"/>
                  </a:cubicBezTo>
                  <a:cubicBezTo>
                    <a:pt x="662" y="159"/>
                    <a:pt x="669" y="186"/>
                    <a:pt x="675" y="212"/>
                  </a:cubicBezTo>
                  <a:cubicBezTo>
                    <a:pt x="719" y="424"/>
                    <a:pt x="707" y="641"/>
                    <a:pt x="692" y="856"/>
                  </a:cubicBezTo>
                  <a:lnTo>
                    <a:pt x="692" y="856"/>
                  </a:lnTo>
                  <a:lnTo>
                    <a:pt x="180" y="853"/>
                  </a:lnTo>
                  <a:lnTo>
                    <a:pt x="180" y="853"/>
                  </a:lnTo>
                  <a:cubicBezTo>
                    <a:pt x="141" y="610"/>
                    <a:pt x="116" y="364"/>
                    <a:pt x="97" y="118"/>
                  </a:cubicBezTo>
                  <a:lnTo>
                    <a:pt x="97" y="118"/>
                  </a:lnTo>
                  <a:lnTo>
                    <a:pt x="452" y="102"/>
                  </a:lnTo>
                  <a:cubicBezTo>
                    <a:pt x="512" y="102"/>
                    <a:pt x="572" y="99"/>
                    <a:pt x="629" y="96"/>
                  </a:cubicBezTo>
                  <a:close/>
                  <a:moveTo>
                    <a:pt x="623" y="1"/>
                  </a:moveTo>
                  <a:cubicBezTo>
                    <a:pt x="616" y="1"/>
                    <a:pt x="609" y="1"/>
                    <a:pt x="602" y="2"/>
                  </a:cubicBezTo>
                  <a:lnTo>
                    <a:pt x="502" y="9"/>
                  </a:lnTo>
                  <a:lnTo>
                    <a:pt x="85" y="26"/>
                  </a:lnTo>
                  <a:cubicBezTo>
                    <a:pt x="64" y="27"/>
                    <a:pt x="51" y="39"/>
                    <a:pt x="44" y="54"/>
                  </a:cubicBezTo>
                  <a:lnTo>
                    <a:pt x="44" y="54"/>
                  </a:lnTo>
                  <a:cubicBezTo>
                    <a:pt x="22" y="55"/>
                    <a:pt x="0" y="70"/>
                    <a:pt x="2" y="99"/>
                  </a:cubicBezTo>
                  <a:lnTo>
                    <a:pt x="2" y="102"/>
                  </a:lnTo>
                  <a:cubicBezTo>
                    <a:pt x="22" y="372"/>
                    <a:pt x="52" y="643"/>
                    <a:pt x="92" y="913"/>
                  </a:cubicBezTo>
                  <a:cubicBezTo>
                    <a:pt x="98" y="933"/>
                    <a:pt x="115" y="946"/>
                    <a:pt x="139" y="946"/>
                  </a:cubicBezTo>
                  <a:lnTo>
                    <a:pt x="735" y="949"/>
                  </a:lnTo>
                  <a:cubicBezTo>
                    <a:pt x="762" y="949"/>
                    <a:pt x="782" y="929"/>
                    <a:pt x="782" y="903"/>
                  </a:cubicBezTo>
                  <a:cubicBezTo>
                    <a:pt x="802" y="649"/>
                    <a:pt x="816" y="386"/>
                    <a:pt x="752" y="136"/>
                  </a:cubicBezTo>
                  <a:cubicBezTo>
                    <a:pt x="742" y="89"/>
                    <a:pt x="732" y="29"/>
                    <a:pt x="679" y="9"/>
                  </a:cubicBezTo>
                  <a:cubicBezTo>
                    <a:pt x="662" y="4"/>
                    <a:pt x="643" y="1"/>
                    <a:pt x="6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1"/>
            <p:cNvSpPr/>
            <p:nvPr/>
          </p:nvSpPr>
          <p:spPr>
            <a:xfrm>
              <a:off x="1093970" y="2187676"/>
              <a:ext cx="11161" cy="62614"/>
            </a:xfrm>
            <a:custGeom>
              <a:rect b="b" l="l" r="r" t="t"/>
              <a:pathLst>
                <a:path extrusionOk="0" h="892" w="159">
                  <a:moveTo>
                    <a:pt x="58" y="0"/>
                  </a:moveTo>
                  <a:cubicBezTo>
                    <a:pt x="31" y="0"/>
                    <a:pt x="1" y="23"/>
                    <a:pt x="5" y="59"/>
                  </a:cubicBezTo>
                  <a:cubicBezTo>
                    <a:pt x="48" y="319"/>
                    <a:pt x="65" y="586"/>
                    <a:pt x="58" y="849"/>
                  </a:cubicBezTo>
                  <a:cubicBezTo>
                    <a:pt x="60" y="877"/>
                    <a:pt x="82" y="891"/>
                    <a:pt x="104" y="891"/>
                  </a:cubicBezTo>
                  <a:cubicBezTo>
                    <a:pt x="126" y="891"/>
                    <a:pt x="148" y="877"/>
                    <a:pt x="152" y="849"/>
                  </a:cubicBezTo>
                  <a:cubicBezTo>
                    <a:pt x="158" y="576"/>
                    <a:pt x="138" y="302"/>
                    <a:pt x="98"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1"/>
            <p:cNvSpPr/>
            <p:nvPr/>
          </p:nvSpPr>
          <p:spPr>
            <a:xfrm>
              <a:off x="1074596" y="2216807"/>
              <a:ext cx="56016" cy="8143"/>
            </a:xfrm>
            <a:custGeom>
              <a:rect b="b" l="l" r="r" t="t"/>
              <a:pathLst>
                <a:path extrusionOk="0" h="116" w="798">
                  <a:moveTo>
                    <a:pt x="55" y="0"/>
                  </a:moveTo>
                  <a:cubicBezTo>
                    <a:pt x="1" y="0"/>
                    <a:pt x="3" y="91"/>
                    <a:pt x="61" y="94"/>
                  </a:cubicBezTo>
                  <a:cubicBezTo>
                    <a:pt x="215" y="108"/>
                    <a:pt x="371" y="115"/>
                    <a:pt x="527" y="115"/>
                  </a:cubicBezTo>
                  <a:cubicBezTo>
                    <a:pt x="597" y="115"/>
                    <a:pt x="668" y="114"/>
                    <a:pt x="738" y="110"/>
                  </a:cubicBezTo>
                  <a:cubicBezTo>
                    <a:pt x="797" y="110"/>
                    <a:pt x="798" y="17"/>
                    <a:pt x="741" y="17"/>
                  </a:cubicBezTo>
                  <a:cubicBezTo>
                    <a:pt x="740" y="17"/>
                    <a:pt x="739" y="17"/>
                    <a:pt x="738" y="17"/>
                  </a:cubicBezTo>
                  <a:cubicBezTo>
                    <a:pt x="669" y="19"/>
                    <a:pt x="601" y="20"/>
                    <a:pt x="532" y="20"/>
                  </a:cubicBezTo>
                  <a:cubicBezTo>
                    <a:pt x="374" y="20"/>
                    <a:pt x="217" y="14"/>
                    <a:pt x="61" y="0"/>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1"/>
            <p:cNvSpPr/>
            <p:nvPr/>
          </p:nvSpPr>
          <p:spPr>
            <a:xfrm>
              <a:off x="1070385" y="2248605"/>
              <a:ext cx="60719" cy="14601"/>
            </a:xfrm>
            <a:custGeom>
              <a:rect b="b" l="l" r="r" t="t"/>
              <a:pathLst>
                <a:path extrusionOk="0" h="208" w="865">
                  <a:moveTo>
                    <a:pt x="361" y="1"/>
                  </a:moveTo>
                  <a:cubicBezTo>
                    <a:pt x="268" y="1"/>
                    <a:pt x="176" y="2"/>
                    <a:pt x="84" y="4"/>
                  </a:cubicBezTo>
                  <a:cubicBezTo>
                    <a:pt x="57" y="4"/>
                    <a:pt x="24" y="11"/>
                    <a:pt x="21" y="38"/>
                  </a:cubicBezTo>
                  <a:lnTo>
                    <a:pt x="1" y="51"/>
                  </a:lnTo>
                  <a:lnTo>
                    <a:pt x="17" y="134"/>
                  </a:lnTo>
                  <a:cubicBezTo>
                    <a:pt x="21" y="158"/>
                    <a:pt x="31" y="178"/>
                    <a:pt x="47" y="194"/>
                  </a:cubicBezTo>
                  <a:cubicBezTo>
                    <a:pt x="64" y="204"/>
                    <a:pt x="84" y="208"/>
                    <a:pt x="104" y="208"/>
                  </a:cubicBezTo>
                  <a:cubicBezTo>
                    <a:pt x="348" y="204"/>
                    <a:pt x="591" y="181"/>
                    <a:pt x="835" y="144"/>
                  </a:cubicBezTo>
                  <a:cubicBezTo>
                    <a:pt x="841" y="144"/>
                    <a:pt x="848" y="141"/>
                    <a:pt x="851" y="138"/>
                  </a:cubicBezTo>
                  <a:cubicBezTo>
                    <a:pt x="855" y="131"/>
                    <a:pt x="858" y="128"/>
                    <a:pt x="858" y="121"/>
                  </a:cubicBezTo>
                  <a:lnTo>
                    <a:pt x="865" y="11"/>
                  </a:lnTo>
                  <a:cubicBezTo>
                    <a:pt x="697" y="5"/>
                    <a:pt x="529" y="1"/>
                    <a:pt x="36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1"/>
            <p:cNvSpPr/>
            <p:nvPr/>
          </p:nvSpPr>
          <p:spPr>
            <a:xfrm>
              <a:off x="1066805" y="2245095"/>
              <a:ext cx="67808" cy="21269"/>
            </a:xfrm>
            <a:custGeom>
              <a:rect b="b" l="l" r="r" t="t"/>
              <a:pathLst>
                <a:path extrusionOk="0" h="303" w="966">
                  <a:moveTo>
                    <a:pt x="218" y="92"/>
                  </a:moveTo>
                  <a:cubicBezTo>
                    <a:pt x="242" y="92"/>
                    <a:pt x="265" y="93"/>
                    <a:pt x="289" y="94"/>
                  </a:cubicBezTo>
                  <a:lnTo>
                    <a:pt x="502" y="94"/>
                  </a:lnTo>
                  <a:cubicBezTo>
                    <a:pt x="622" y="94"/>
                    <a:pt x="745" y="97"/>
                    <a:pt x="868" y="102"/>
                  </a:cubicBezTo>
                  <a:lnTo>
                    <a:pt x="868" y="102"/>
                  </a:lnTo>
                  <a:lnTo>
                    <a:pt x="866" y="121"/>
                  </a:lnTo>
                  <a:lnTo>
                    <a:pt x="863" y="145"/>
                  </a:lnTo>
                  <a:lnTo>
                    <a:pt x="863" y="145"/>
                  </a:lnTo>
                  <a:cubicBezTo>
                    <a:pt x="860" y="146"/>
                    <a:pt x="856" y="147"/>
                    <a:pt x="852" y="148"/>
                  </a:cubicBezTo>
                  <a:lnTo>
                    <a:pt x="735" y="161"/>
                  </a:lnTo>
                  <a:cubicBezTo>
                    <a:pt x="652" y="171"/>
                    <a:pt x="565" y="181"/>
                    <a:pt x="479" y="191"/>
                  </a:cubicBezTo>
                  <a:cubicBezTo>
                    <a:pt x="395" y="198"/>
                    <a:pt x="309" y="204"/>
                    <a:pt x="225" y="204"/>
                  </a:cubicBezTo>
                  <a:cubicBezTo>
                    <a:pt x="212" y="204"/>
                    <a:pt x="189" y="207"/>
                    <a:pt x="167" y="207"/>
                  </a:cubicBezTo>
                  <a:cubicBezTo>
                    <a:pt x="149" y="207"/>
                    <a:pt x="133" y="205"/>
                    <a:pt x="125" y="198"/>
                  </a:cubicBezTo>
                  <a:cubicBezTo>
                    <a:pt x="115" y="188"/>
                    <a:pt x="115" y="161"/>
                    <a:pt x="112" y="148"/>
                  </a:cubicBezTo>
                  <a:cubicBezTo>
                    <a:pt x="109" y="139"/>
                    <a:pt x="107" y="130"/>
                    <a:pt x="105" y="121"/>
                  </a:cubicBezTo>
                  <a:lnTo>
                    <a:pt x="105" y="121"/>
                  </a:lnTo>
                  <a:cubicBezTo>
                    <a:pt x="111" y="116"/>
                    <a:pt x="116" y="108"/>
                    <a:pt x="118" y="98"/>
                  </a:cubicBezTo>
                  <a:cubicBezTo>
                    <a:pt x="152" y="94"/>
                    <a:pt x="185" y="92"/>
                    <a:pt x="218" y="92"/>
                  </a:cubicBezTo>
                  <a:close/>
                  <a:moveTo>
                    <a:pt x="172" y="1"/>
                  </a:moveTo>
                  <a:cubicBezTo>
                    <a:pt x="120" y="1"/>
                    <a:pt x="55" y="4"/>
                    <a:pt x="33" y="54"/>
                  </a:cubicBezTo>
                  <a:lnTo>
                    <a:pt x="33" y="54"/>
                  </a:lnTo>
                  <a:cubicBezTo>
                    <a:pt x="15" y="63"/>
                    <a:pt x="1" y="82"/>
                    <a:pt x="5" y="108"/>
                  </a:cubicBezTo>
                  <a:lnTo>
                    <a:pt x="5" y="111"/>
                  </a:lnTo>
                  <a:cubicBezTo>
                    <a:pt x="25" y="201"/>
                    <a:pt x="35" y="298"/>
                    <a:pt x="142" y="301"/>
                  </a:cubicBezTo>
                  <a:cubicBezTo>
                    <a:pt x="169" y="302"/>
                    <a:pt x="197" y="302"/>
                    <a:pt x="224" y="302"/>
                  </a:cubicBezTo>
                  <a:cubicBezTo>
                    <a:pt x="312" y="302"/>
                    <a:pt x="399" y="298"/>
                    <a:pt x="489" y="288"/>
                  </a:cubicBezTo>
                  <a:cubicBezTo>
                    <a:pt x="602" y="278"/>
                    <a:pt x="712" y="264"/>
                    <a:pt x="825" y="244"/>
                  </a:cubicBezTo>
                  <a:cubicBezTo>
                    <a:pt x="869" y="241"/>
                    <a:pt x="922" y="244"/>
                    <a:pt x="946" y="204"/>
                  </a:cubicBezTo>
                  <a:cubicBezTo>
                    <a:pt x="966" y="161"/>
                    <a:pt x="959" y="101"/>
                    <a:pt x="962" y="61"/>
                  </a:cubicBezTo>
                  <a:cubicBezTo>
                    <a:pt x="962" y="34"/>
                    <a:pt x="942" y="14"/>
                    <a:pt x="916"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1"/>
            <p:cNvSpPr/>
            <p:nvPr/>
          </p:nvSpPr>
          <p:spPr>
            <a:xfrm>
              <a:off x="1161918" y="2190133"/>
              <a:ext cx="49979" cy="59947"/>
            </a:xfrm>
            <a:custGeom>
              <a:rect b="b" l="l" r="r" t="t"/>
              <a:pathLst>
                <a:path extrusionOk="0" h="854" w="712">
                  <a:moveTo>
                    <a:pt x="591" y="0"/>
                  </a:moveTo>
                  <a:lnTo>
                    <a:pt x="41" y="24"/>
                  </a:lnTo>
                  <a:lnTo>
                    <a:pt x="4" y="50"/>
                  </a:lnTo>
                  <a:cubicBezTo>
                    <a:pt x="21" y="317"/>
                    <a:pt x="1" y="577"/>
                    <a:pt x="41" y="844"/>
                  </a:cubicBezTo>
                  <a:cubicBezTo>
                    <a:pt x="241" y="844"/>
                    <a:pt x="491" y="854"/>
                    <a:pt x="691" y="854"/>
                  </a:cubicBezTo>
                  <a:cubicBezTo>
                    <a:pt x="711" y="581"/>
                    <a:pt x="701" y="324"/>
                    <a:pt x="698" y="30"/>
                  </a:cubicBezTo>
                  <a:cubicBezTo>
                    <a:pt x="698" y="17"/>
                    <a:pt x="634" y="10"/>
                    <a:pt x="624" y="4"/>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1"/>
            <p:cNvSpPr/>
            <p:nvPr/>
          </p:nvSpPr>
          <p:spPr>
            <a:xfrm>
              <a:off x="1158759" y="2186834"/>
              <a:ext cx="55945" cy="66545"/>
            </a:xfrm>
            <a:custGeom>
              <a:rect b="b" l="l" r="r" t="t"/>
              <a:pathLst>
                <a:path extrusionOk="0" h="948" w="797">
                  <a:moveTo>
                    <a:pt x="595" y="92"/>
                  </a:moveTo>
                  <a:cubicBezTo>
                    <a:pt x="615" y="92"/>
                    <a:pt x="635" y="93"/>
                    <a:pt x="656" y="94"/>
                  </a:cubicBezTo>
                  <a:cubicBezTo>
                    <a:pt x="670" y="100"/>
                    <a:pt x="682" y="103"/>
                    <a:pt x="696" y="106"/>
                  </a:cubicBezTo>
                  <a:lnTo>
                    <a:pt x="696" y="106"/>
                  </a:lnTo>
                  <a:cubicBezTo>
                    <a:pt x="696" y="122"/>
                    <a:pt x="696" y="138"/>
                    <a:pt x="696" y="154"/>
                  </a:cubicBezTo>
                  <a:cubicBezTo>
                    <a:pt x="702" y="388"/>
                    <a:pt x="706" y="623"/>
                    <a:pt x="692" y="854"/>
                  </a:cubicBezTo>
                  <a:lnTo>
                    <a:pt x="692" y="854"/>
                  </a:lnTo>
                  <a:cubicBezTo>
                    <a:pt x="504" y="853"/>
                    <a:pt x="316" y="845"/>
                    <a:pt x="127" y="842"/>
                  </a:cubicBezTo>
                  <a:lnTo>
                    <a:pt x="127" y="842"/>
                  </a:lnTo>
                  <a:cubicBezTo>
                    <a:pt x="95" y="603"/>
                    <a:pt x="111" y="359"/>
                    <a:pt x="97" y="117"/>
                  </a:cubicBezTo>
                  <a:lnTo>
                    <a:pt x="97" y="117"/>
                  </a:lnTo>
                  <a:lnTo>
                    <a:pt x="489" y="101"/>
                  </a:lnTo>
                  <a:cubicBezTo>
                    <a:pt x="525" y="94"/>
                    <a:pt x="560" y="92"/>
                    <a:pt x="595" y="92"/>
                  </a:cubicBezTo>
                  <a:close/>
                  <a:moveTo>
                    <a:pt x="596" y="0"/>
                  </a:moveTo>
                  <a:cubicBezTo>
                    <a:pt x="577" y="0"/>
                    <a:pt x="558" y="2"/>
                    <a:pt x="539" y="4"/>
                  </a:cubicBezTo>
                  <a:lnTo>
                    <a:pt x="89" y="24"/>
                  </a:lnTo>
                  <a:cubicBezTo>
                    <a:pt x="68" y="25"/>
                    <a:pt x="55" y="37"/>
                    <a:pt x="48" y="52"/>
                  </a:cubicBezTo>
                  <a:lnTo>
                    <a:pt x="48" y="52"/>
                  </a:lnTo>
                  <a:cubicBezTo>
                    <a:pt x="48" y="52"/>
                    <a:pt x="47" y="52"/>
                    <a:pt x="47" y="52"/>
                  </a:cubicBezTo>
                  <a:cubicBezTo>
                    <a:pt x="23" y="52"/>
                    <a:pt x="1" y="67"/>
                    <a:pt x="2" y="97"/>
                  </a:cubicBezTo>
                  <a:cubicBezTo>
                    <a:pt x="19" y="367"/>
                    <a:pt x="2" y="634"/>
                    <a:pt x="42" y="901"/>
                  </a:cubicBezTo>
                  <a:cubicBezTo>
                    <a:pt x="49" y="921"/>
                    <a:pt x="66" y="938"/>
                    <a:pt x="89" y="938"/>
                  </a:cubicBezTo>
                  <a:cubicBezTo>
                    <a:pt x="306" y="938"/>
                    <a:pt x="523" y="944"/>
                    <a:pt x="739" y="948"/>
                  </a:cubicBezTo>
                  <a:cubicBezTo>
                    <a:pt x="763" y="948"/>
                    <a:pt x="783" y="928"/>
                    <a:pt x="786" y="901"/>
                  </a:cubicBezTo>
                  <a:cubicBezTo>
                    <a:pt x="793" y="761"/>
                    <a:pt x="796" y="621"/>
                    <a:pt x="796" y="481"/>
                  </a:cubicBezTo>
                  <a:cubicBezTo>
                    <a:pt x="796" y="411"/>
                    <a:pt x="796" y="344"/>
                    <a:pt x="793" y="274"/>
                  </a:cubicBezTo>
                  <a:lnTo>
                    <a:pt x="793" y="177"/>
                  </a:lnTo>
                  <a:cubicBezTo>
                    <a:pt x="796" y="141"/>
                    <a:pt x="796" y="101"/>
                    <a:pt x="789" y="64"/>
                  </a:cubicBezTo>
                  <a:cubicBezTo>
                    <a:pt x="779" y="24"/>
                    <a:pt x="736" y="21"/>
                    <a:pt x="699" y="11"/>
                  </a:cubicBezTo>
                  <a:cubicBezTo>
                    <a:pt x="665" y="4"/>
                    <a:pt x="631"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1"/>
            <p:cNvSpPr/>
            <p:nvPr/>
          </p:nvSpPr>
          <p:spPr>
            <a:xfrm>
              <a:off x="1180239" y="2186413"/>
              <a:ext cx="11021" cy="62684"/>
            </a:xfrm>
            <a:custGeom>
              <a:rect b="b" l="l" r="r" t="t"/>
              <a:pathLst>
                <a:path extrusionOk="0" h="893" w="157">
                  <a:moveTo>
                    <a:pt x="60" y="1"/>
                  </a:moveTo>
                  <a:cubicBezTo>
                    <a:pt x="32" y="1"/>
                    <a:pt x="1" y="24"/>
                    <a:pt x="7" y="60"/>
                  </a:cubicBezTo>
                  <a:cubicBezTo>
                    <a:pt x="47" y="320"/>
                    <a:pt x="63" y="583"/>
                    <a:pt x="60" y="850"/>
                  </a:cubicBezTo>
                  <a:cubicBezTo>
                    <a:pt x="62" y="879"/>
                    <a:pt x="83" y="893"/>
                    <a:pt x="105" y="893"/>
                  </a:cubicBezTo>
                  <a:cubicBezTo>
                    <a:pt x="127" y="893"/>
                    <a:pt x="150" y="879"/>
                    <a:pt x="153" y="850"/>
                  </a:cubicBezTo>
                  <a:cubicBezTo>
                    <a:pt x="157" y="577"/>
                    <a:pt x="140" y="303"/>
                    <a:pt x="97" y="33"/>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1"/>
            <p:cNvSpPr/>
            <p:nvPr/>
          </p:nvSpPr>
          <p:spPr>
            <a:xfrm>
              <a:off x="1161005" y="2215614"/>
              <a:ext cx="56016" cy="8002"/>
            </a:xfrm>
            <a:custGeom>
              <a:rect b="b" l="l" r="r" t="t"/>
              <a:pathLst>
                <a:path extrusionOk="0" h="114" w="798">
                  <a:moveTo>
                    <a:pt x="54" y="0"/>
                  </a:moveTo>
                  <a:cubicBezTo>
                    <a:pt x="0" y="0"/>
                    <a:pt x="2" y="88"/>
                    <a:pt x="60" y="94"/>
                  </a:cubicBezTo>
                  <a:cubicBezTo>
                    <a:pt x="216" y="108"/>
                    <a:pt x="374" y="114"/>
                    <a:pt x="532" y="114"/>
                  </a:cubicBezTo>
                  <a:cubicBezTo>
                    <a:pt x="600" y="114"/>
                    <a:pt x="669" y="113"/>
                    <a:pt x="737" y="111"/>
                  </a:cubicBezTo>
                  <a:cubicBezTo>
                    <a:pt x="796" y="108"/>
                    <a:pt x="797" y="17"/>
                    <a:pt x="741" y="17"/>
                  </a:cubicBezTo>
                  <a:cubicBezTo>
                    <a:pt x="740" y="17"/>
                    <a:pt x="739" y="17"/>
                    <a:pt x="737" y="17"/>
                  </a:cubicBezTo>
                  <a:cubicBezTo>
                    <a:pt x="669" y="19"/>
                    <a:pt x="600" y="21"/>
                    <a:pt x="532" y="21"/>
                  </a:cubicBezTo>
                  <a:cubicBezTo>
                    <a:pt x="374" y="21"/>
                    <a:pt x="216"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1"/>
            <p:cNvSpPr/>
            <p:nvPr/>
          </p:nvSpPr>
          <p:spPr>
            <a:xfrm>
              <a:off x="1156583" y="2247482"/>
              <a:ext cx="61842" cy="15303"/>
            </a:xfrm>
            <a:custGeom>
              <a:rect b="b" l="l" r="r" t="t"/>
              <a:pathLst>
                <a:path extrusionOk="0" h="218" w="881">
                  <a:moveTo>
                    <a:pt x="347" y="0"/>
                  </a:moveTo>
                  <a:cubicBezTo>
                    <a:pt x="260" y="0"/>
                    <a:pt x="173" y="1"/>
                    <a:pt x="87" y="4"/>
                  </a:cubicBezTo>
                  <a:cubicBezTo>
                    <a:pt x="60" y="4"/>
                    <a:pt x="23" y="14"/>
                    <a:pt x="23" y="40"/>
                  </a:cubicBezTo>
                  <a:lnTo>
                    <a:pt x="0" y="47"/>
                  </a:lnTo>
                  <a:lnTo>
                    <a:pt x="20" y="130"/>
                  </a:lnTo>
                  <a:cubicBezTo>
                    <a:pt x="20" y="154"/>
                    <a:pt x="33" y="177"/>
                    <a:pt x="50" y="194"/>
                  </a:cubicBezTo>
                  <a:cubicBezTo>
                    <a:pt x="63" y="201"/>
                    <a:pt x="77" y="205"/>
                    <a:pt x="90" y="205"/>
                  </a:cubicBezTo>
                  <a:cubicBezTo>
                    <a:pt x="95" y="205"/>
                    <a:pt x="99" y="205"/>
                    <a:pt x="103" y="204"/>
                  </a:cubicBezTo>
                  <a:cubicBezTo>
                    <a:pt x="263" y="206"/>
                    <a:pt x="436" y="218"/>
                    <a:pt x="604" y="218"/>
                  </a:cubicBezTo>
                  <a:cubicBezTo>
                    <a:pt x="695" y="218"/>
                    <a:pt x="785" y="214"/>
                    <a:pt x="870" y="204"/>
                  </a:cubicBezTo>
                  <a:cubicBezTo>
                    <a:pt x="877" y="204"/>
                    <a:pt x="880" y="194"/>
                    <a:pt x="854" y="137"/>
                  </a:cubicBezTo>
                  <a:cubicBezTo>
                    <a:pt x="850" y="134"/>
                    <a:pt x="857" y="127"/>
                    <a:pt x="857" y="120"/>
                  </a:cubicBezTo>
                  <a:cubicBezTo>
                    <a:pt x="860" y="87"/>
                    <a:pt x="864" y="50"/>
                    <a:pt x="867" y="14"/>
                  </a:cubicBezTo>
                  <a:cubicBezTo>
                    <a:pt x="694" y="5"/>
                    <a:pt x="520" y="0"/>
                    <a:pt x="347"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1"/>
            <p:cNvSpPr/>
            <p:nvPr/>
          </p:nvSpPr>
          <p:spPr>
            <a:xfrm>
              <a:off x="1153144" y="2243972"/>
              <a:ext cx="68581" cy="22041"/>
            </a:xfrm>
            <a:custGeom>
              <a:rect b="b" l="l" r="r" t="t"/>
              <a:pathLst>
                <a:path extrusionOk="0" h="314" w="977">
                  <a:moveTo>
                    <a:pt x="499" y="90"/>
                  </a:moveTo>
                  <a:cubicBezTo>
                    <a:pt x="620" y="93"/>
                    <a:pt x="743" y="96"/>
                    <a:pt x="867" y="101"/>
                  </a:cubicBezTo>
                  <a:lnTo>
                    <a:pt x="867" y="101"/>
                  </a:lnTo>
                  <a:cubicBezTo>
                    <a:pt x="866" y="112"/>
                    <a:pt x="864" y="123"/>
                    <a:pt x="863" y="134"/>
                  </a:cubicBezTo>
                  <a:cubicBezTo>
                    <a:pt x="863" y="147"/>
                    <a:pt x="856" y="160"/>
                    <a:pt x="856" y="177"/>
                  </a:cubicBezTo>
                  <a:cubicBezTo>
                    <a:pt x="856" y="188"/>
                    <a:pt x="857" y="199"/>
                    <a:pt x="861" y="208"/>
                  </a:cubicBezTo>
                  <a:lnTo>
                    <a:pt x="861" y="208"/>
                  </a:lnTo>
                  <a:cubicBezTo>
                    <a:pt x="792" y="215"/>
                    <a:pt x="722" y="218"/>
                    <a:pt x="651" y="218"/>
                  </a:cubicBezTo>
                  <a:cubicBezTo>
                    <a:pt x="626" y="218"/>
                    <a:pt x="601" y="218"/>
                    <a:pt x="576" y="217"/>
                  </a:cubicBezTo>
                  <a:cubicBezTo>
                    <a:pt x="479" y="217"/>
                    <a:pt x="383" y="210"/>
                    <a:pt x="286" y="207"/>
                  </a:cubicBezTo>
                  <a:cubicBezTo>
                    <a:pt x="271" y="208"/>
                    <a:pt x="257" y="208"/>
                    <a:pt x="243" y="208"/>
                  </a:cubicBezTo>
                  <a:cubicBezTo>
                    <a:pt x="208" y="208"/>
                    <a:pt x="175" y="206"/>
                    <a:pt x="142" y="204"/>
                  </a:cubicBezTo>
                  <a:cubicBezTo>
                    <a:pt x="117" y="199"/>
                    <a:pt x="107" y="157"/>
                    <a:pt x="102" y="121"/>
                  </a:cubicBezTo>
                  <a:lnTo>
                    <a:pt x="102" y="121"/>
                  </a:lnTo>
                  <a:cubicBezTo>
                    <a:pt x="109" y="116"/>
                    <a:pt x="114" y="108"/>
                    <a:pt x="116" y="97"/>
                  </a:cubicBezTo>
                  <a:cubicBezTo>
                    <a:pt x="172" y="90"/>
                    <a:pt x="232" y="90"/>
                    <a:pt x="289" y="90"/>
                  </a:cubicBezTo>
                  <a:close/>
                  <a:moveTo>
                    <a:pt x="169" y="0"/>
                  </a:moveTo>
                  <a:cubicBezTo>
                    <a:pt x="117" y="0"/>
                    <a:pt x="50" y="3"/>
                    <a:pt x="30" y="56"/>
                  </a:cubicBezTo>
                  <a:lnTo>
                    <a:pt x="30" y="56"/>
                  </a:lnTo>
                  <a:cubicBezTo>
                    <a:pt x="13" y="65"/>
                    <a:pt x="0" y="83"/>
                    <a:pt x="6" y="107"/>
                  </a:cubicBezTo>
                  <a:lnTo>
                    <a:pt x="6" y="110"/>
                  </a:lnTo>
                  <a:cubicBezTo>
                    <a:pt x="9" y="164"/>
                    <a:pt x="22" y="210"/>
                    <a:pt x="46" y="257"/>
                  </a:cubicBezTo>
                  <a:cubicBezTo>
                    <a:pt x="71" y="286"/>
                    <a:pt x="109" y="302"/>
                    <a:pt x="147" y="302"/>
                  </a:cubicBezTo>
                  <a:cubicBezTo>
                    <a:pt x="153" y="302"/>
                    <a:pt x="159" y="301"/>
                    <a:pt x="166" y="300"/>
                  </a:cubicBezTo>
                  <a:cubicBezTo>
                    <a:pt x="286" y="300"/>
                    <a:pt x="403" y="307"/>
                    <a:pt x="519" y="310"/>
                  </a:cubicBezTo>
                  <a:cubicBezTo>
                    <a:pt x="561" y="313"/>
                    <a:pt x="602" y="314"/>
                    <a:pt x="642" y="314"/>
                  </a:cubicBezTo>
                  <a:cubicBezTo>
                    <a:pt x="717" y="314"/>
                    <a:pt x="791" y="310"/>
                    <a:pt x="866" y="304"/>
                  </a:cubicBezTo>
                  <a:cubicBezTo>
                    <a:pt x="899" y="300"/>
                    <a:pt x="950" y="304"/>
                    <a:pt x="963" y="264"/>
                  </a:cubicBezTo>
                  <a:cubicBezTo>
                    <a:pt x="977" y="233"/>
                    <a:pt x="963" y="203"/>
                    <a:pt x="949" y="177"/>
                  </a:cubicBezTo>
                  <a:lnTo>
                    <a:pt x="949" y="177"/>
                  </a:lnTo>
                  <a:cubicBezTo>
                    <a:pt x="954" y="138"/>
                    <a:pt x="957" y="98"/>
                    <a:pt x="960" y="60"/>
                  </a:cubicBezTo>
                  <a:cubicBezTo>
                    <a:pt x="960" y="34"/>
                    <a:pt x="940" y="14"/>
                    <a:pt x="913" y="10"/>
                  </a:cubicBezTo>
                  <a:cubicBezTo>
                    <a:pt x="746" y="4"/>
                    <a:pt x="579"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1"/>
            <p:cNvSpPr/>
            <p:nvPr/>
          </p:nvSpPr>
          <p:spPr>
            <a:xfrm>
              <a:off x="1248538" y="2188378"/>
              <a:ext cx="49487" cy="60578"/>
            </a:xfrm>
            <a:custGeom>
              <a:rect b="b" l="l" r="r" t="t"/>
              <a:pathLst>
                <a:path extrusionOk="0" h="863" w="705">
                  <a:moveTo>
                    <a:pt x="636" y="1"/>
                  </a:moveTo>
                  <a:cubicBezTo>
                    <a:pt x="632" y="1"/>
                    <a:pt x="627" y="12"/>
                    <a:pt x="620" y="12"/>
                  </a:cubicBezTo>
                  <a:cubicBezTo>
                    <a:pt x="619" y="12"/>
                    <a:pt x="619" y="12"/>
                    <a:pt x="618" y="12"/>
                  </a:cubicBezTo>
                  <a:cubicBezTo>
                    <a:pt x="611" y="10"/>
                    <a:pt x="604" y="7"/>
                    <a:pt x="596" y="7"/>
                  </a:cubicBezTo>
                  <a:cubicBezTo>
                    <a:pt x="594" y="7"/>
                    <a:pt x="591" y="8"/>
                    <a:pt x="588" y="9"/>
                  </a:cubicBezTo>
                  <a:lnTo>
                    <a:pt x="37" y="32"/>
                  </a:lnTo>
                  <a:lnTo>
                    <a:pt x="1" y="59"/>
                  </a:lnTo>
                  <a:cubicBezTo>
                    <a:pt x="17" y="325"/>
                    <a:pt x="47" y="592"/>
                    <a:pt x="87" y="856"/>
                  </a:cubicBezTo>
                  <a:lnTo>
                    <a:pt x="688" y="862"/>
                  </a:lnTo>
                  <a:cubicBezTo>
                    <a:pt x="704" y="589"/>
                    <a:pt x="641" y="319"/>
                    <a:pt x="641" y="45"/>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1"/>
            <p:cNvSpPr/>
            <p:nvPr/>
          </p:nvSpPr>
          <p:spPr>
            <a:xfrm>
              <a:off x="1245028" y="2185220"/>
              <a:ext cx="55594" cy="67036"/>
            </a:xfrm>
            <a:custGeom>
              <a:rect b="b" l="l" r="r" t="t"/>
              <a:pathLst>
                <a:path extrusionOk="0" h="955" w="792">
                  <a:moveTo>
                    <a:pt x="677" y="11"/>
                  </a:moveTo>
                  <a:cubicBezTo>
                    <a:pt x="679" y="11"/>
                    <a:pt x="680" y="12"/>
                    <a:pt x="681" y="14"/>
                  </a:cubicBezTo>
                  <a:cubicBezTo>
                    <a:pt x="680" y="12"/>
                    <a:pt x="679" y="12"/>
                    <a:pt x="677" y="11"/>
                  </a:cubicBezTo>
                  <a:close/>
                  <a:moveTo>
                    <a:pt x="644" y="100"/>
                  </a:moveTo>
                  <a:lnTo>
                    <a:pt x="644" y="144"/>
                  </a:lnTo>
                  <a:cubicBezTo>
                    <a:pt x="644" y="180"/>
                    <a:pt x="648" y="220"/>
                    <a:pt x="651" y="257"/>
                  </a:cubicBezTo>
                  <a:cubicBezTo>
                    <a:pt x="658" y="327"/>
                    <a:pt x="664" y="400"/>
                    <a:pt x="671" y="470"/>
                  </a:cubicBezTo>
                  <a:cubicBezTo>
                    <a:pt x="689" y="598"/>
                    <a:pt x="696" y="732"/>
                    <a:pt x="693" y="863"/>
                  </a:cubicBezTo>
                  <a:lnTo>
                    <a:pt x="693" y="863"/>
                  </a:lnTo>
                  <a:lnTo>
                    <a:pt x="179" y="858"/>
                  </a:lnTo>
                  <a:lnTo>
                    <a:pt x="179" y="858"/>
                  </a:lnTo>
                  <a:cubicBezTo>
                    <a:pt x="142" y="616"/>
                    <a:pt x="115" y="371"/>
                    <a:pt x="99" y="126"/>
                  </a:cubicBezTo>
                  <a:lnTo>
                    <a:pt x="99" y="126"/>
                  </a:lnTo>
                  <a:lnTo>
                    <a:pt x="471" y="107"/>
                  </a:lnTo>
                  <a:cubicBezTo>
                    <a:pt x="530" y="100"/>
                    <a:pt x="586" y="100"/>
                    <a:pt x="644" y="100"/>
                  </a:cubicBezTo>
                  <a:close/>
                  <a:moveTo>
                    <a:pt x="684" y="1"/>
                  </a:moveTo>
                  <a:cubicBezTo>
                    <a:pt x="676" y="1"/>
                    <a:pt x="668" y="3"/>
                    <a:pt x="660" y="7"/>
                  </a:cubicBezTo>
                  <a:lnTo>
                    <a:pt x="660" y="7"/>
                  </a:lnTo>
                  <a:cubicBezTo>
                    <a:pt x="655" y="7"/>
                    <a:pt x="651" y="7"/>
                    <a:pt x="648" y="7"/>
                  </a:cubicBezTo>
                  <a:cubicBezTo>
                    <a:pt x="611" y="7"/>
                    <a:pt x="574" y="10"/>
                    <a:pt x="538" y="10"/>
                  </a:cubicBezTo>
                  <a:lnTo>
                    <a:pt x="87" y="30"/>
                  </a:lnTo>
                  <a:cubicBezTo>
                    <a:pt x="65" y="31"/>
                    <a:pt x="51" y="45"/>
                    <a:pt x="45" y="62"/>
                  </a:cubicBezTo>
                  <a:lnTo>
                    <a:pt x="45" y="62"/>
                  </a:lnTo>
                  <a:cubicBezTo>
                    <a:pt x="22" y="63"/>
                    <a:pt x="1" y="78"/>
                    <a:pt x="4" y="107"/>
                  </a:cubicBezTo>
                  <a:lnTo>
                    <a:pt x="1" y="104"/>
                  </a:lnTo>
                  <a:lnTo>
                    <a:pt x="1" y="104"/>
                  </a:lnTo>
                  <a:cubicBezTo>
                    <a:pt x="21" y="377"/>
                    <a:pt x="51" y="647"/>
                    <a:pt x="94" y="914"/>
                  </a:cubicBezTo>
                  <a:cubicBezTo>
                    <a:pt x="97" y="934"/>
                    <a:pt x="117" y="947"/>
                    <a:pt x="137" y="947"/>
                  </a:cubicBezTo>
                  <a:lnTo>
                    <a:pt x="738" y="954"/>
                  </a:lnTo>
                  <a:cubicBezTo>
                    <a:pt x="761" y="954"/>
                    <a:pt x="784" y="931"/>
                    <a:pt x="784" y="907"/>
                  </a:cubicBezTo>
                  <a:cubicBezTo>
                    <a:pt x="791" y="761"/>
                    <a:pt x="784" y="611"/>
                    <a:pt x="764" y="467"/>
                  </a:cubicBezTo>
                  <a:cubicBezTo>
                    <a:pt x="758" y="394"/>
                    <a:pt x="748" y="320"/>
                    <a:pt x="744" y="247"/>
                  </a:cubicBezTo>
                  <a:cubicBezTo>
                    <a:pt x="741" y="210"/>
                    <a:pt x="738" y="177"/>
                    <a:pt x="738" y="140"/>
                  </a:cubicBezTo>
                  <a:cubicBezTo>
                    <a:pt x="738" y="107"/>
                    <a:pt x="738" y="77"/>
                    <a:pt x="734" y="44"/>
                  </a:cubicBezTo>
                  <a:cubicBezTo>
                    <a:pt x="730" y="17"/>
                    <a:pt x="708" y="1"/>
                    <a:pt x="6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1"/>
            <p:cNvSpPr/>
            <p:nvPr/>
          </p:nvSpPr>
          <p:spPr>
            <a:xfrm>
              <a:off x="1266648" y="2185149"/>
              <a:ext cx="11021" cy="62544"/>
            </a:xfrm>
            <a:custGeom>
              <a:rect b="b" l="l" r="r" t="t"/>
              <a:pathLst>
                <a:path extrusionOk="0" h="891" w="157">
                  <a:moveTo>
                    <a:pt x="58" y="1"/>
                  </a:moveTo>
                  <a:cubicBezTo>
                    <a:pt x="31" y="1"/>
                    <a:pt x="0" y="25"/>
                    <a:pt x="6" y="61"/>
                  </a:cubicBezTo>
                  <a:cubicBezTo>
                    <a:pt x="46" y="321"/>
                    <a:pt x="63" y="585"/>
                    <a:pt x="56" y="848"/>
                  </a:cubicBezTo>
                  <a:cubicBezTo>
                    <a:pt x="60" y="877"/>
                    <a:pt x="82" y="891"/>
                    <a:pt x="104" y="891"/>
                  </a:cubicBezTo>
                  <a:cubicBezTo>
                    <a:pt x="126" y="891"/>
                    <a:pt x="148" y="877"/>
                    <a:pt x="150" y="848"/>
                  </a:cubicBezTo>
                  <a:cubicBezTo>
                    <a:pt x="156" y="578"/>
                    <a:pt x="140" y="305"/>
                    <a:pt x="96" y="35"/>
                  </a:cubicBezTo>
                  <a:cubicBezTo>
                    <a:pt x="92" y="11"/>
                    <a:pt x="76"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1"/>
            <p:cNvSpPr/>
            <p:nvPr/>
          </p:nvSpPr>
          <p:spPr>
            <a:xfrm>
              <a:off x="1247134" y="2214420"/>
              <a:ext cx="56226" cy="8002"/>
            </a:xfrm>
            <a:custGeom>
              <a:rect b="b" l="l" r="r" t="t"/>
              <a:pathLst>
                <a:path extrusionOk="0" h="114" w="801">
                  <a:moveTo>
                    <a:pt x="55" y="1"/>
                  </a:moveTo>
                  <a:cubicBezTo>
                    <a:pt x="1" y="1"/>
                    <a:pt x="3" y="88"/>
                    <a:pt x="61" y="94"/>
                  </a:cubicBezTo>
                  <a:cubicBezTo>
                    <a:pt x="229" y="107"/>
                    <a:pt x="397" y="114"/>
                    <a:pt x="564" y="114"/>
                  </a:cubicBezTo>
                  <a:cubicBezTo>
                    <a:pt x="622" y="114"/>
                    <a:pt x="680" y="113"/>
                    <a:pt x="738" y="111"/>
                  </a:cubicBezTo>
                  <a:cubicBezTo>
                    <a:pt x="797" y="111"/>
                    <a:pt x="801" y="18"/>
                    <a:pt x="741" y="18"/>
                  </a:cubicBezTo>
                  <a:cubicBezTo>
                    <a:pt x="740" y="18"/>
                    <a:pt x="739" y="18"/>
                    <a:pt x="738" y="18"/>
                  </a:cubicBezTo>
                  <a:cubicBezTo>
                    <a:pt x="680" y="19"/>
                    <a:pt x="622" y="20"/>
                    <a:pt x="564" y="20"/>
                  </a:cubicBezTo>
                  <a:cubicBezTo>
                    <a:pt x="397" y="20"/>
                    <a:pt x="229" y="13"/>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1"/>
            <p:cNvSpPr/>
            <p:nvPr/>
          </p:nvSpPr>
          <p:spPr>
            <a:xfrm>
              <a:off x="1242922" y="2246218"/>
              <a:ext cx="65141" cy="14530"/>
            </a:xfrm>
            <a:custGeom>
              <a:rect b="b" l="l" r="r" t="t"/>
              <a:pathLst>
                <a:path extrusionOk="0" h="207" w="928">
                  <a:moveTo>
                    <a:pt x="282" y="0"/>
                  </a:moveTo>
                  <a:cubicBezTo>
                    <a:pt x="217" y="0"/>
                    <a:pt x="152" y="1"/>
                    <a:pt x="87" y="2"/>
                  </a:cubicBezTo>
                  <a:cubicBezTo>
                    <a:pt x="61" y="2"/>
                    <a:pt x="24" y="12"/>
                    <a:pt x="24" y="38"/>
                  </a:cubicBezTo>
                  <a:lnTo>
                    <a:pt x="1" y="48"/>
                  </a:lnTo>
                  <a:lnTo>
                    <a:pt x="21" y="132"/>
                  </a:lnTo>
                  <a:cubicBezTo>
                    <a:pt x="21" y="155"/>
                    <a:pt x="31" y="175"/>
                    <a:pt x="47" y="192"/>
                  </a:cubicBezTo>
                  <a:cubicBezTo>
                    <a:pt x="61" y="200"/>
                    <a:pt x="77" y="206"/>
                    <a:pt x="93" y="206"/>
                  </a:cubicBezTo>
                  <a:cubicBezTo>
                    <a:pt x="97" y="206"/>
                    <a:pt x="101" y="206"/>
                    <a:pt x="104" y="205"/>
                  </a:cubicBezTo>
                  <a:cubicBezTo>
                    <a:pt x="197" y="205"/>
                    <a:pt x="290" y="206"/>
                    <a:pt x="384" y="206"/>
                  </a:cubicBezTo>
                  <a:cubicBezTo>
                    <a:pt x="540" y="206"/>
                    <a:pt x="696" y="203"/>
                    <a:pt x="848" y="182"/>
                  </a:cubicBezTo>
                  <a:cubicBezTo>
                    <a:pt x="852" y="182"/>
                    <a:pt x="883" y="193"/>
                    <a:pt x="903" y="193"/>
                  </a:cubicBezTo>
                  <a:cubicBezTo>
                    <a:pt x="918" y="193"/>
                    <a:pt x="927" y="186"/>
                    <a:pt x="911" y="162"/>
                  </a:cubicBezTo>
                  <a:cubicBezTo>
                    <a:pt x="901" y="148"/>
                    <a:pt x="894" y="135"/>
                    <a:pt x="888" y="118"/>
                  </a:cubicBezTo>
                  <a:cubicBezTo>
                    <a:pt x="891" y="85"/>
                    <a:pt x="864" y="48"/>
                    <a:pt x="868" y="12"/>
                  </a:cubicBezTo>
                  <a:cubicBezTo>
                    <a:pt x="673" y="4"/>
                    <a:pt x="478"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1"/>
            <p:cNvSpPr/>
            <p:nvPr/>
          </p:nvSpPr>
          <p:spPr>
            <a:xfrm>
              <a:off x="1239483" y="2242779"/>
              <a:ext cx="72090" cy="21409"/>
            </a:xfrm>
            <a:custGeom>
              <a:rect b="b" l="l" r="r" t="t"/>
              <a:pathLst>
                <a:path extrusionOk="0" h="305" w="1027">
                  <a:moveTo>
                    <a:pt x="240" y="89"/>
                  </a:moveTo>
                  <a:cubicBezTo>
                    <a:pt x="257" y="89"/>
                    <a:pt x="273" y="90"/>
                    <a:pt x="290" y="91"/>
                  </a:cubicBezTo>
                  <a:lnTo>
                    <a:pt x="500" y="91"/>
                  </a:lnTo>
                  <a:cubicBezTo>
                    <a:pt x="626" y="91"/>
                    <a:pt x="750" y="96"/>
                    <a:pt x="876" y="102"/>
                  </a:cubicBezTo>
                  <a:lnTo>
                    <a:pt x="876" y="102"/>
                  </a:lnTo>
                  <a:cubicBezTo>
                    <a:pt x="878" y="109"/>
                    <a:pt x="880" y="116"/>
                    <a:pt x="883" y="124"/>
                  </a:cubicBezTo>
                  <a:cubicBezTo>
                    <a:pt x="890" y="140"/>
                    <a:pt x="890" y="160"/>
                    <a:pt x="896" y="179"/>
                  </a:cubicBezTo>
                  <a:lnTo>
                    <a:pt x="896" y="179"/>
                  </a:lnTo>
                  <a:cubicBezTo>
                    <a:pt x="892" y="180"/>
                    <a:pt x="888" y="180"/>
                    <a:pt x="883" y="181"/>
                  </a:cubicBezTo>
                  <a:cubicBezTo>
                    <a:pt x="823" y="187"/>
                    <a:pt x="763" y="194"/>
                    <a:pt x="700" y="197"/>
                  </a:cubicBezTo>
                  <a:cubicBezTo>
                    <a:pt x="587" y="204"/>
                    <a:pt x="470" y="204"/>
                    <a:pt x="353" y="204"/>
                  </a:cubicBezTo>
                  <a:lnTo>
                    <a:pt x="180" y="204"/>
                  </a:lnTo>
                  <a:cubicBezTo>
                    <a:pt x="175" y="204"/>
                    <a:pt x="170" y="204"/>
                    <a:pt x="165" y="204"/>
                  </a:cubicBezTo>
                  <a:cubicBezTo>
                    <a:pt x="142" y="204"/>
                    <a:pt x="125" y="202"/>
                    <a:pt x="116" y="174"/>
                  </a:cubicBezTo>
                  <a:cubicBezTo>
                    <a:pt x="112" y="156"/>
                    <a:pt x="108" y="138"/>
                    <a:pt x="104" y="120"/>
                  </a:cubicBezTo>
                  <a:lnTo>
                    <a:pt x="104" y="120"/>
                  </a:lnTo>
                  <a:cubicBezTo>
                    <a:pt x="112" y="115"/>
                    <a:pt x="117" y="106"/>
                    <a:pt x="120" y="94"/>
                  </a:cubicBezTo>
                  <a:cubicBezTo>
                    <a:pt x="160" y="92"/>
                    <a:pt x="200" y="89"/>
                    <a:pt x="240" y="89"/>
                  </a:cubicBezTo>
                  <a:close/>
                  <a:moveTo>
                    <a:pt x="153" y="1"/>
                  </a:moveTo>
                  <a:cubicBezTo>
                    <a:pt x="108" y="1"/>
                    <a:pt x="52" y="9"/>
                    <a:pt x="34" y="54"/>
                  </a:cubicBezTo>
                  <a:lnTo>
                    <a:pt x="34" y="54"/>
                  </a:lnTo>
                  <a:cubicBezTo>
                    <a:pt x="15" y="63"/>
                    <a:pt x="0" y="82"/>
                    <a:pt x="6" y="107"/>
                  </a:cubicBezTo>
                  <a:lnTo>
                    <a:pt x="6" y="111"/>
                  </a:lnTo>
                  <a:cubicBezTo>
                    <a:pt x="16" y="167"/>
                    <a:pt x="20" y="247"/>
                    <a:pt x="73" y="281"/>
                  </a:cubicBezTo>
                  <a:cubicBezTo>
                    <a:pt x="101" y="300"/>
                    <a:pt x="134" y="305"/>
                    <a:pt x="168" y="305"/>
                  </a:cubicBezTo>
                  <a:cubicBezTo>
                    <a:pt x="199" y="305"/>
                    <a:pt x="229" y="301"/>
                    <a:pt x="256" y="301"/>
                  </a:cubicBezTo>
                  <a:cubicBezTo>
                    <a:pt x="331" y="301"/>
                    <a:pt x="406" y="302"/>
                    <a:pt x="479" y="302"/>
                  </a:cubicBezTo>
                  <a:cubicBezTo>
                    <a:pt x="553" y="302"/>
                    <a:pt x="627" y="301"/>
                    <a:pt x="700" y="297"/>
                  </a:cubicBezTo>
                  <a:cubicBezTo>
                    <a:pt x="737" y="294"/>
                    <a:pt x="777" y="291"/>
                    <a:pt x="813" y="287"/>
                  </a:cubicBezTo>
                  <a:lnTo>
                    <a:pt x="863" y="284"/>
                  </a:lnTo>
                  <a:cubicBezTo>
                    <a:pt x="870" y="284"/>
                    <a:pt x="913" y="281"/>
                    <a:pt x="890" y="277"/>
                  </a:cubicBezTo>
                  <a:lnTo>
                    <a:pt x="890" y="277"/>
                  </a:lnTo>
                  <a:cubicBezTo>
                    <a:pt x="912" y="280"/>
                    <a:pt x="931" y="288"/>
                    <a:pt x="951" y="288"/>
                  </a:cubicBezTo>
                  <a:cubicBezTo>
                    <a:pt x="958" y="288"/>
                    <a:pt x="966" y="287"/>
                    <a:pt x="973" y="284"/>
                  </a:cubicBezTo>
                  <a:cubicBezTo>
                    <a:pt x="1010" y="274"/>
                    <a:pt x="1027" y="227"/>
                    <a:pt x="1007" y="194"/>
                  </a:cubicBezTo>
                  <a:cubicBezTo>
                    <a:pt x="997" y="181"/>
                    <a:pt x="990" y="167"/>
                    <a:pt x="983" y="154"/>
                  </a:cubicBezTo>
                  <a:cubicBezTo>
                    <a:pt x="973" y="124"/>
                    <a:pt x="967" y="91"/>
                    <a:pt x="963" y="57"/>
                  </a:cubicBezTo>
                  <a:cubicBezTo>
                    <a:pt x="960" y="34"/>
                    <a:pt x="940" y="11"/>
                    <a:pt x="917" y="11"/>
                  </a:cubicBezTo>
                  <a:cubicBezTo>
                    <a:pt x="747" y="4"/>
                    <a:pt x="577" y="1"/>
                    <a:pt x="40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1"/>
            <p:cNvSpPr/>
            <p:nvPr/>
          </p:nvSpPr>
          <p:spPr>
            <a:xfrm>
              <a:off x="1077404" y="2305673"/>
              <a:ext cx="51102" cy="85638"/>
            </a:xfrm>
            <a:custGeom>
              <a:rect b="b" l="l" r="r" t="t"/>
              <a:pathLst>
                <a:path extrusionOk="0" h="1220" w="728">
                  <a:moveTo>
                    <a:pt x="598" y="0"/>
                  </a:moveTo>
                  <a:cubicBezTo>
                    <a:pt x="595" y="0"/>
                    <a:pt x="591" y="1"/>
                    <a:pt x="588" y="2"/>
                  </a:cubicBezTo>
                  <a:lnTo>
                    <a:pt x="38" y="32"/>
                  </a:lnTo>
                  <a:lnTo>
                    <a:pt x="1" y="72"/>
                  </a:lnTo>
                  <a:cubicBezTo>
                    <a:pt x="21" y="452"/>
                    <a:pt x="51" y="832"/>
                    <a:pt x="94" y="1209"/>
                  </a:cubicBezTo>
                  <a:lnTo>
                    <a:pt x="695" y="1219"/>
                  </a:lnTo>
                  <a:cubicBezTo>
                    <a:pt x="711" y="829"/>
                    <a:pt x="728" y="425"/>
                    <a:pt x="641" y="55"/>
                  </a:cubicBezTo>
                  <a:cubicBezTo>
                    <a:pt x="641" y="38"/>
                    <a:pt x="631" y="22"/>
                    <a:pt x="621" y="8"/>
                  </a:cubicBezTo>
                  <a:cubicBezTo>
                    <a:pt x="614" y="4"/>
                    <a:pt x="606" y="0"/>
                    <a:pt x="59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1"/>
            <p:cNvSpPr/>
            <p:nvPr/>
          </p:nvSpPr>
          <p:spPr>
            <a:xfrm>
              <a:off x="1074035" y="2302444"/>
              <a:ext cx="57279" cy="92096"/>
            </a:xfrm>
            <a:custGeom>
              <a:rect b="b" l="l" r="r" t="t"/>
              <a:pathLst>
                <a:path extrusionOk="0" h="1312" w="816">
                  <a:moveTo>
                    <a:pt x="616" y="91"/>
                  </a:moveTo>
                  <a:cubicBezTo>
                    <a:pt x="626" y="91"/>
                    <a:pt x="633" y="92"/>
                    <a:pt x="636" y="94"/>
                  </a:cubicBezTo>
                  <a:cubicBezTo>
                    <a:pt x="649" y="101"/>
                    <a:pt x="656" y="161"/>
                    <a:pt x="659" y="181"/>
                  </a:cubicBezTo>
                  <a:cubicBezTo>
                    <a:pt x="672" y="255"/>
                    <a:pt x="682" y="328"/>
                    <a:pt x="689" y="401"/>
                  </a:cubicBezTo>
                  <a:cubicBezTo>
                    <a:pt x="711" y="672"/>
                    <a:pt x="712" y="946"/>
                    <a:pt x="698" y="1218"/>
                  </a:cubicBezTo>
                  <a:lnTo>
                    <a:pt x="698" y="1218"/>
                  </a:lnTo>
                  <a:lnTo>
                    <a:pt x="184" y="1209"/>
                  </a:lnTo>
                  <a:lnTo>
                    <a:pt x="184" y="1209"/>
                  </a:lnTo>
                  <a:cubicBezTo>
                    <a:pt x="143" y="846"/>
                    <a:pt x="115" y="487"/>
                    <a:pt x="96" y="124"/>
                  </a:cubicBezTo>
                  <a:lnTo>
                    <a:pt x="96" y="124"/>
                  </a:lnTo>
                  <a:lnTo>
                    <a:pt x="536" y="98"/>
                  </a:lnTo>
                  <a:cubicBezTo>
                    <a:pt x="548" y="98"/>
                    <a:pt x="590" y="91"/>
                    <a:pt x="616" y="91"/>
                  </a:cubicBezTo>
                  <a:close/>
                  <a:moveTo>
                    <a:pt x="620" y="0"/>
                  </a:moveTo>
                  <a:cubicBezTo>
                    <a:pt x="612" y="0"/>
                    <a:pt x="604" y="1"/>
                    <a:pt x="596" y="1"/>
                  </a:cubicBezTo>
                  <a:lnTo>
                    <a:pt x="86" y="31"/>
                  </a:lnTo>
                  <a:cubicBezTo>
                    <a:pt x="59" y="33"/>
                    <a:pt x="44" y="52"/>
                    <a:pt x="41" y="73"/>
                  </a:cubicBezTo>
                  <a:lnTo>
                    <a:pt x="41" y="73"/>
                  </a:lnTo>
                  <a:cubicBezTo>
                    <a:pt x="20" y="75"/>
                    <a:pt x="1" y="90"/>
                    <a:pt x="2" y="118"/>
                  </a:cubicBezTo>
                  <a:cubicBezTo>
                    <a:pt x="22" y="498"/>
                    <a:pt x="52" y="875"/>
                    <a:pt x="96" y="1255"/>
                  </a:cubicBezTo>
                  <a:cubicBezTo>
                    <a:pt x="96" y="1282"/>
                    <a:pt x="119" y="1302"/>
                    <a:pt x="142" y="1302"/>
                  </a:cubicBezTo>
                  <a:lnTo>
                    <a:pt x="743" y="1312"/>
                  </a:lnTo>
                  <a:cubicBezTo>
                    <a:pt x="769" y="1312"/>
                    <a:pt x="789" y="1292"/>
                    <a:pt x="789" y="1265"/>
                  </a:cubicBezTo>
                  <a:cubicBezTo>
                    <a:pt x="803" y="945"/>
                    <a:pt x="816" y="621"/>
                    <a:pt x="773" y="301"/>
                  </a:cubicBezTo>
                  <a:cubicBezTo>
                    <a:pt x="766" y="224"/>
                    <a:pt x="749" y="148"/>
                    <a:pt x="732" y="74"/>
                  </a:cubicBezTo>
                  <a:cubicBezTo>
                    <a:pt x="712" y="13"/>
                    <a:pt x="674" y="0"/>
                    <a:pt x="6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1"/>
            <p:cNvSpPr/>
            <p:nvPr/>
          </p:nvSpPr>
          <p:spPr>
            <a:xfrm>
              <a:off x="1095655" y="2301882"/>
              <a:ext cx="11372" cy="86550"/>
            </a:xfrm>
            <a:custGeom>
              <a:rect b="b" l="l" r="r" t="t"/>
              <a:pathLst>
                <a:path extrusionOk="0" h="1233" w="162">
                  <a:moveTo>
                    <a:pt x="46" y="1"/>
                  </a:moveTo>
                  <a:cubicBezTo>
                    <a:pt x="23" y="1"/>
                    <a:pt x="1" y="16"/>
                    <a:pt x="4" y="46"/>
                  </a:cubicBezTo>
                  <a:cubicBezTo>
                    <a:pt x="48" y="426"/>
                    <a:pt x="68" y="806"/>
                    <a:pt x="61" y="1190"/>
                  </a:cubicBezTo>
                  <a:cubicBezTo>
                    <a:pt x="64" y="1218"/>
                    <a:pt x="87" y="1232"/>
                    <a:pt x="109" y="1232"/>
                  </a:cubicBezTo>
                  <a:cubicBezTo>
                    <a:pt x="131" y="1232"/>
                    <a:pt x="153" y="1218"/>
                    <a:pt x="154" y="1190"/>
                  </a:cubicBezTo>
                  <a:cubicBezTo>
                    <a:pt x="161" y="806"/>
                    <a:pt x="141" y="42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1"/>
            <p:cNvSpPr/>
            <p:nvPr/>
          </p:nvSpPr>
          <p:spPr>
            <a:xfrm>
              <a:off x="1077404" y="2343227"/>
              <a:ext cx="55103" cy="8915"/>
            </a:xfrm>
            <a:custGeom>
              <a:rect b="b" l="l" r="r" t="t"/>
              <a:pathLst>
                <a:path extrusionOk="0" h="127" w="785">
                  <a:moveTo>
                    <a:pt x="48" y="0"/>
                  </a:moveTo>
                  <a:cubicBezTo>
                    <a:pt x="21" y="0"/>
                    <a:pt x="1" y="20"/>
                    <a:pt x="1" y="47"/>
                  </a:cubicBezTo>
                  <a:cubicBezTo>
                    <a:pt x="1" y="74"/>
                    <a:pt x="21" y="94"/>
                    <a:pt x="48" y="94"/>
                  </a:cubicBezTo>
                  <a:cubicBezTo>
                    <a:pt x="220" y="117"/>
                    <a:pt x="394" y="126"/>
                    <a:pt x="568" y="126"/>
                  </a:cubicBezTo>
                  <a:cubicBezTo>
                    <a:pt x="620" y="126"/>
                    <a:pt x="672" y="125"/>
                    <a:pt x="725" y="124"/>
                  </a:cubicBezTo>
                  <a:cubicBezTo>
                    <a:pt x="785" y="120"/>
                    <a:pt x="785" y="27"/>
                    <a:pt x="725" y="27"/>
                  </a:cubicBezTo>
                  <a:cubicBezTo>
                    <a:pt x="660" y="30"/>
                    <a:pt x="596" y="31"/>
                    <a:pt x="531" y="31"/>
                  </a:cubicBezTo>
                  <a:cubicBezTo>
                    <a:pt x="369" y="31"/>
                    <a:pt x="208" y="22"/>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1"/>
            <p:cNvSpPr/>
            <p:nvPr/>
          </p:nvSpPr>
          <p:spPr>
            <a:xfrm>
              <a:off x="1072280" y="2390116"/>
              <a:ext cx="60929" cy="14811"/>
            </a:xfrm>
            <a:custGeom>
              <a:rect b="b" l="l" r="r" t="t"/>
              <a:pathLst>
                <a:path extrusionOk="0" h="211" w="868">
                  <a:moveTo>
                    <a:pt x="282" y="0"/>
                  </a:moveTo>
                  <a:cubicBezTo>
                    <a:pt x="217" y="0"/>
                    <a:pt x="152" y="1"/>
                    <a:pt x="87" y="3"/>
                  </a:cubicBezTo>
                  <a:cubicBezTo>
                    <a:pt x="60" y="3"/>
                    <a:pt x="24" y="16"/>
                    <a:pt x="24" y="53"/>
                  </a:cubicBezTo>
                  <a:lnTo>
                    <a:pt x="0" y="69"/>
                  </a:lnTo>
                  <a:cubicBezTo>
                    <a:pt x="7" y="113"/>
                    <a:pt x="14" y="106"/>
                    <a:pt x="20" y="146"/>
                  </a:cubicBezTo>
                  <a:cubicBezTo>
                    <a:pt x="24" y="179"/>
                    <a:pt x="30" y="169"/>
                    <a:pt x="47" y="189"/>
                  </a:cubicBezTo>
                  <a:cubicBezTo>
                    <a:pt x="61" y="200"/>
                    <a:pt x="77" y="207"/>
                    <a:pt x="94" y="207"/>
                  </a:cubicBezTo>
                  <a:cubicBezTo>
                    <a:pt x="97" y="207"/>
                    <a:pt x="100" y="207"/>
                    <a:pt x="104" y="206"/>
                  </a:cubicBezTo>
                  <a:cubicBezTo>
                    <a:pt x="161" y="209"/>
                    <a:pt x="218" y="211"/>
                    <a:pt x="274" y="211"/>
                  </a:cubicBezTo>
                  <a:cubicBezTo>
                    <a:pt x="463" y="211"/>
                    <a:pt x="650" y="194"/>
                    <a:pt x="838" y="166"/>
                  </a:cubicBezTo>
                  <a:cubicBezTo>
                    <a:pt x="844" y="166"/>
                    <a:pt x="851" y="163"/>
                    <a:pt x="854" y="156"/>
                  </a:cubicBezTo>
                  <a:cubicBezTo>
                    <a:pt x="858" y="149"/>
                    <a:pt x="858" y="143"/>
                    <a:pt x="858" y="133"/>
                  </a:cubicBezTo>
                  <a:cubicBezTo>
                    <a:pt x="861" y="83"/>
                    <a:pt x="864" y="73"/>
                    <a:pt x="868" y="23"/>
                  </a:cubicBezTo>
                  <a:cubicBezTo>
                    <a:pt x="672" y="8"/>
                    <a:pt x="477"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1"/>
            <p:cNvSpPr/>
            <p:nvPr/>
          </p:nvSpPr>
          <p:spPr>
            <a:xfrm>
              <a:off x="1069192" y="2386677"/>
              <a:ext cx="67317" cy="21620"/>
            </a:xfrm>
            <a:custGeom>
              <a:rect b="b" l="l" r="r" t="t"/>
              <a:pathLst>
                <a:path extrusionOk="0" h="308" w="959">
                  <a:moveTo>
                    <a:pt x="869" y="168"/>
                  </a:moveTo>
                  <a:cubicBezTo>
                    <a:pt x="869" y="168"/>
                    <a:pt x="869" y="169"/>
                    <a:pt x="867" y="171"/>
                  </a:cubicBezTo>
                  <a:lnTo>
                    <a:pt x="867" y="171"/>
                  </a:lnTo>
                  <a:cubicBezTo>
                    <a:pt x="868" y="169"/>
                    <a:pt x="868" y="168"/>
                    <a:pt x="869" y="168"/>
                  </a:cubicBezTo>
                  <a:close/>
                  <a:moveTo>
                    <a:pt x="252" y="94"/>
                  </a:moveTo>
                  <a:cubicBezTo>
                    <a:pt x="349" y="94"/>
                    <a:pt x="467" y="98"/>
                    <a:pt x="488" y="98"/>
                  </a:cubicBezTo>
                  <a:cubicBezTo>
                    <a:pt x="614" y="101"/>
                    <a:pt x="737" y="107"/>
                    <a:pt x="863" y="115"/>
                  </a:cubicBezTo>
                  <a:lnTo>
                    <a:pt x="863" y="115"/>
                  </a:lnTo>
                  <a:cubicBezTo>
                    <a:pt x="862" y="117"/>
                    <a:pt x="862" y="119"/>
                    <a:pt x="862" y="122"/>
                  </a:cubicBezTo>
                  <a:cubicBezTo>
                    <a:pt x="858" y="137"/>
                    <a:pt x="855" y="156"/>
                    <a:pt x="858" y="172"/>
                  </a:cubicBezTo>
                  <a:lnTo>
                    <a:pt x="858" y="172"/>
                  </a:lnTo>
                  <a:cubicBezTo>
                    <a:pt x="848" y="172"/>
                    <a:pt x="840" y="172"/>
                    <a:pt x="832" y="175"/>
                  </a:cubicBezTo>
                  <a:lnTo>
                    <a:pt x="761" y="188"/>
                  </a:lnTo>
                  <a:cubicBezTo>
                    <a:pt x="668" y="198"/>
                    <a:pt x="575" y="205"/>
                    <a:pt x="478" y="208"/>
                  </a:cubicBezTo>
                  <a:cubicBezTo>
                    <a:pt x="424" y="210"/>
                    <a:pt x="371" y="212"/>
                    <a:pt x="319" y="212"/>
                  </a:cubicBezTo>
                  <a:cubicBezTo>
                    <a:pt x="281" y="212"/>
                    <a:pt x="243" y="211"/>
                    <a:pt x="205" y="208"/>
                  </a:cubicBezTo>
                  <a:cubicBezTo>
                    <a:pt x="193" y="208"/>
                    <a:pt x="178" y="210"/>
                    <a:pt x="164" y="210"/>
                  </a:cubicBezTo>
                  <a:cubicBezTo>
                    <a:pt x="144" y="210"/>
                    <a:pt x="123" y="206"/>
                    <a:pt x="111" y="188"/>
                  </a:cubicBezTo>
                  <a:lnTo>
                    <a:pt x="111" y="188"/>
                  </a:lnTo>
                  <a:cubicBezTo>
                    <a:pt x="112" y="190"/>
                    <a:pt x="113" y="191"/>
                    <a:pt x="114" y="191"/>
                  </a:cubicBezTo>
                  <a:cubicBezTo>
                    <a:pt x="115" y="191"/>
                    <a:pt x="111" y="178"/>
                    <a:pt x="111" y="175"/>
                  </a:cubicBezTo>
                  <a:cubicBezTo>
                    <a:pt x="111" y="168"/>
                    <a:pt x="108" y="158"/>
                    <a:pt x="108" y="152"/>
                  </a:cubicBezTo>
                  <a:cubicBezTo>
                    <a:pt x="106" y="146"/>
                    <a:pt x="104" y="140"/>
                    <a:pt x="102" y="135"/>
                  </a:cubicBezTo>
                  <a:lnTo>
                    <a:pt x="102" y="135"/>
                  </a:lnTo>
                  <a:cubicBezTo>
                    <a:pt x="110" y="128"/>
                    <a:pt x="116" y="118"/>
                    <a:pt x="118" y="105"/>
                  </a:cubicBezTo>
                  <a:cubicBezTo>
                    <a:pt x="118" y="96"/>
                    <a:pt x="179" y="94"/>
                    <a:pt x="252" y="94"/>
                  </a:cubicBezTo>
                  <a:close/>
                  <a:moveTo>
                    <a:pt x="218" y="0"/>
                  </a:moveTo>
                  <a:cubicBezTo>
                    <a:pt x="189" y="0"/>
                    <a:pt x="160" y="1"/>
                    <a:pt x="131" y="2"/>
                  </a:cubicBezTo>
                  <a:cubicBezTo>
                    <a:pt x="83" y="2"/>
                    <a:pt x="40" y="33"/>
                    <a:pt x="28" y="79"/>
                  </a:cubicBezTo>
                  <a:lnTo>
                    <a:pt x="28" y="79"/>
                  </a:lnTo>
                  <a:cubicBezTo>
                    <a:pt x="12" y="89"/>
                    <a:pt x="1" y="106"/>
                    <a:pt x="4" y="128"/>
                  </a:cubicBezTo>
                  <a:lnTo>
                    <a:pt x="1" y="132"/>
                  </a:lnTo>
                  <a:cubicBezTo>
                    <a:pt x="14" y="208"/>
                    <a:pt x="34" y="292"/>
                    <a:pt x="124" y="302"/>
                  </a:cubicBezTo>
                  <a:cubicBezTo>
                    <a:pt x="158" y="306"/>
                    <a:pt x="191" y="307"/>
                    <a:pt x="223" y="307"/>
                  </a:cubicBezTo>
                  <a:cubicBezTo>
                    <a:pt x="246" y="307"/>
                    <a:pt x="269" y="307"/>
                    <a:pt x="291" y="305"/>
                  </a:cubicBezTo>
                  <a:lnTo>
                    <a:pt x="475" y="305"/>
                  </a:lnTo>
                  <a:cubicBezTo>
                    <a:pt x="595" y="298"/>
                    <a:pt x="711" y="288"/>
                    <a:pt x="828" y="272"/>
                  </a:cubicBezTo>
                  <a:cubicBezTo>
                    <a:pt x="875" y="262"/>
                    <a:pt x="935" y="262"/>
                    <a:pt x="948" y="208"/>
                  </a:cubicBezTo>
                  <a:cubicBezTo>
                    <a:pt x="955" y="162"/>
                    <a:pt x="958" y="115"/>
                    <a:pt x="958" y="72"/>
                  </a:cubicBezTo>
                  <a:cubicBezTo>
                    <a:pt x="958" y="45"/>
                    <a:pt x="938" y="25"/>
                    <a:pt x="912" y="25"/>
                  </a:cubicBezTo>
                  <a:cubicBezTo>
                    <a:pt x="738" y="12"/>
                    <a:pt x="561" y="5"/>
                    <a:pt x="388" y="2"/>
                  </a:cubicBezTo>
                  <a:cubicBezTo>
                    <a:pt x="332" y="2"/>
                    <a:pt x="275" y="0"/>
                    <a:pt x="2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1"/>
            <p:cNvSpPr/>
            <p:nvPr/>
          </p:nvSpPr>
          <p:spPr>
            <a:xfrm>
              <a:off x="1250222" y="2302654"/>
              <a:ext cx="49698" cy="86059"/>
            </a:xfrm>
            <a:custGeom>
              <a:rect b="b" l="l" r="r" t="t"/>
              <a:pathLst>
                <a:path extrusionOk="0" h="1226" w="708">
                  <a:moveTo>
                    <a:pt x="635" y="1"/>
                  </a:moveTo>
                  <a:cubicBezTo>
                    <a:pt x="631" y="1"/>
                    <a:pt x="626" y="16"/>
                    <a:pt x="620" y="16"/>
                  </a:cubicBezTo>
                  <a:cubicBezTo>
                    <a:pt x="619" y="16"/>
                    <a:pt x="618" y="15"/>
                    <a:pt x="617" y="15"/>
                  </a:cubicBezTo>
                  <a:cubicBezTo>
                    <a:pt x="607" y="8"/>
                    <a:pt x="597" y="8"/>
                    <a:pt x="587" y="8"/>
                  </a:cubicBezTo>
                  <a:lnTo>
                    <a:pt x="33" y="41"/>
                  </a:lnTo>
                  <a:lnTo>
                    <a:pt x="0" y="78"/>
                  </a:lnTo>
                  <a:cubicBezTo>
                    <a:pt x="17" y="462"/>
                    <a:pt x="50" y="838"/>
                    <a:pt x="93" y="1215"/>
                  </a:cubicBezTo>
                  <a:lnTo>
                    <a:pt x="690" y="1225"/>
                  </a:lnTo>
                  <a:cubicBezTo>
                    <a:pt x="707" y="838"/>
                    <a:pt x="644" y="455"/>
                    <a:pt x="640" y="65"/>
                  </a:cubicBezTo>
                  <a:cubicBezTo>
                    <a:pt x="640" y="14"/>
                    <a:pt x="638"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1"/>
            <p:cNvSpPr/>
            <p:nvPr/>
          </p:nvSpPr>
          <p:spPr>
            <a:xfrm>
              <a:off x="1246362" y="2299426"/>
              <a:ext cx="56577" cy="92798"/>
            </a:xfrm>
            <a:custGeom>
              <a:rect b="b" l="l" r="r" t="t"/>
              <a:pathLst>
                <a:path extrusionOk="0" h="1322" w="806">
                  <a:moveTo>
                    <a:pt x="609" y="104"/>
                  </a:moveTo>
                  <a:cubicBezTo>
                    <a:pt x="621" y="104"/>
                    <a:pt x="633" y="106"/>
                    <a:pt x="645" y="107"/>
                  </a:cubicBezTo>
                  <a:lnTo>
                    <a:pt x="645" y="107"/>
                  </a:lnTo>
                  <a:lnTo>
                    <a:pt x="645" y="171"/>
                  </a:lnTo>
                  <a:cubicBezTo>
                    <a:pt x="645" y="227"/>
                    <a:pt x="649" y="281"/>
                    <a:pt x="652" y="334"/>
                  </a:cubicBezTo>
                  <a:cubicBezTo>
                    <a:pt x="659" y="438"/>
                    <a:pt x="665" y="541"/>
                    <a:pt x="672" y="641"/>
                  </a:cubicBezTo>
                  <a:cubicBezTo>
                    <a:pt x="691" y="835"/>
                    <a:pt x="700" y="1030"/>
                    <a:pt x="697" y="1224"/>
                  </a:cubicBezTo>
                  <a:lnTo>
                    <a:pt x="697" y="1224"/>
                  </a:lnTo>
                  <a:lnTo>
                    <a:pt x="187" y="1215"/>
                  </a:lnTo>
                  <a:lnTo>
                    <a:pt x="187" y="1215"/>
                  </a:lnTo>
                  <a:cubicBezTo>
                    <a:pt x="146" y="857"/>
                    <a:pt x="115" y="495"/>
                    <a:pt x="96" y="134"/>
                  </a:cubicBezTo>
                  <a:lnTo>
                    <a:pt x="96" y="134"/>
                  </a:lnTo>
                  <a:lnTo>
                    <a:pt x="505" y="111"/>
                  </a:lnTo>
                  <a:lnTo>
                    <a:pt x="609" y="104"/>
                  </a:lnTo>
                  <a:close/>
                  <a:moveTo>
                    <a:pt x="689" y="1"/>
                  </a:moveTo>
                  <a:cubicBezTo>
                    <a:pt x="677" y="1"/>
                    <a:pt x="667" y="4"/>
                    <a:pt x="659" y="10"/>
                  </a:cubicBezTo>
                  <a:lnTo>
                    <a:pt x="659" y="10"/>
                  </a:lnTo>
                  <a:cubicBezTo>
                    <a:pt x="646" y="8"/>
                    <a:pt x="633" y="7"/>
                    <a:pt x="619" y="7"/>
                  </a:cubicBezTo>
                  <a:cubicBezTo>
                    <a:pt x="606" y="7"/>
                    <a:pt x="592" y="8"/>
                    <a:pt x="579" y="11"/>
                  </a:cubicBezTo>
                  <a:lnTo>
                    <a:pt x="415" y="21"/>
                  </a:lnTo>
                  <a:lnTo>
                    <a:pt x="88" y="41"/>
                  </a:lnTo>
                  <a:cubicBezTo>
                    <a:pt x="63" y="42"/>
                    <a:pt x="48" y="60"/>
                    <a:pt x="44" y="79"/>
                  </a:cubicBezTo>
                  <a:lnTo>
                    <a:pt x="44" y="79"/>
                  </a:lnTo>
                  <a:cubicBezTo>
                    <a:pt x="22" y="80"/>
                    <a:pt x="0" y="95"/>
                    <a:pt x="2" y="124"/>
                  </a:cubicBezTo>
                  <a:lnTo>
                    <a:pt x="5" y="124"/>
                  </a:lnTo>
                  <a:cubicBezTo>
                    <a:pt x="25" y="504"/>
                    <a:pt x="58" y="884"/>
                    <a:pt x="102" y="1261"/>
                  </a:cubicBezTo>
                  <a:cubicBezTo>
                    <a:pt x="102" y="1288"/>
                    <a:pt x="122" y="1308"/>
                    <a:pt x="148" y="1311"/>
                  </a:cubicBezTo>
                  <a:lnTo>
                    <a:pt x="745" y="1321"/>
                  </a:lnTo>
                  <a:cubicBezTo>
                    <a:pt x="772" y="1318"/>
                    <a:pt x="792" y="1298"/>
                    <a:pt x="792" y="1271"/>
                  </a:cubicBezTo>
                  <a:cubicBezTo>
                    <a:pt x="805" y="998"/>
                    <a:pt x="775" y="721"/>
                    <a:pt x="755" y="448"/>
                  </a:cubicBezTo>
                  <a:cubicBezTo>
                    <a:pt x="749" y="321"/>
                    <a:pt x="752" y="191"/>
                    <a:pt x="739" y="61"/>
                  </a:cubicBezTo>
                  <a:cubicBezTo>
                    <a:pt x="735" y="31"/>
                    <a:pt x="725" y="1"/>
                    <a:pt x="6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1"/>
            <p:cNvSpPr/>
            <p:nvPr/>
          </p:nvSpPr>
          <p:spPr>
            <a:xfrm>
              <a:off x="1268192" y="2299426"/>
              <a:ext cx="11301" cy="86410"/>
            </a:xfrm>
            <a:custGeom>
              <a:rect b="b" l="l" r="r" t="t"/>
              <a:pathLst>
                <a:path extrusionOk="0" h="1231" w="161">
                  <a:moveTo>
                    <a:pt x="45" y="0"/>
                  </a:moveTo>
                  <a:cubicBezTo>
                    <a:pt x="22" y="0"/>
                    <a:pt x="1" y="14"/>
                    <a:pt x="4" y="44"/>
                  </a:cubicBezTo>
                  <a:cubicBezTo>
                    <a:pt x="48" y="424"/>
                    <a:pt x="68" y="808"/>
                    <a:pt x="64" y="1188"/>
                  </a:cubicBezTo>
                  <a:cubicBezTo>
                    <a:pt x="66" y="1216"/>
                    <a:pt x="88" y="1230"/>
                    <a:pt x="110" y="1230"/>
                  </a:cubicBezTo>
                  <a:cubicBezTo>
                    <a:pt x="132" y="1230"/>
                    <a:pt x="154" y="1216"/>
                    <a:pt x="158" y="1188"/>
                  </a:cubicBezTo>
                  <a:cubicBezTo>
                    <a:pt x="161" y="808"/>
                    <a:pt x="141" y="424"/>
                    <a:pt x="98" y="44"/>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1"/>
            <p:cNvSpPr/>
            <p:nvPr/>
          </p:nvSpPr>
          <p:spPr>
            <a:xfrm>
              <a:off x="1249942" y="2340630"/>
              <a:ext cx="55103" cy="8985"/>
            </a:xfrm>
            <a:custGeom>
              <a:rect b="b" l="l" r="r" t="t"/>
              <a:pathLst>
                <a:path extrusionOk="0" h="128" w="785">
                  <a:moveTo>
                    <a:pt x="47" y="1"/>
                  </a:moveTo>
                  <a:cubicBezTo>
                    <a:pt x="21" y="1"/>
                    <a:pt x="1" y="24"/>
                    <a:pt x="1" y="47"/>
                  </a:cubicBezTo>
                  <a:cubicBezTo>
                    <a:pt x="1" y="74"/>
                    <a:pt x="21" y="94"/>
                    <a:pt x="47" y="97"/>
                  </a:cubicBezTo>
                  <a:cubicBezTo>
                    <a:pt x="214" y="117"/>
                    <a:pt x="382" y="128"/>
                    <a:pt x="551" y="128"/>
                  </a:cubicBezTo>
                  <a:cubicBezTo>
                    <a:pt x="609" y="128"/>
                    <a:pt x="666" y="127"/>
                    <a:pt x="724" y="124"/>
                  </a:cubicBezTo>
                  <a:cubicBezTo>
                    <a:pt x="783" y="121"/>
                    <a:pt x="784" y="31"/>
                    <a:pt x="728" y="31"/>
                  </a:cubicBezTo>
                  <a:cubicBezTo>
                    <a:pt x="727" y="31"/>
                    <a:pt x="725" y="31"/>
                    <a:pt x="724" y="31"/>
                  </a:cubicBezTo>
                  <a:cubicBezTo>
                    <a:pt x="668" y="33"/>
                    <a:pt x="611" y="34"/>
                    <a:pt x="554" y="34"/>
                  </a:cubicBezTo>
                  <a:cubicBezTo>
                    <a:pt x="384" y="34"/>
                    <a:pt x="215" y="23"/>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1"/>
            <p:cNvSpPr/>
            <p:nvPr/>
          </p:nvSpPr>
          <p:spPr>
            <a:xfrm>
              <a:off x="1245028" y="2387660"/>
              <a:ext cx="65001" cy="15092"/>
            </a:xfrm>
            <a:custGeom>
              <a:rect b="b" l="l" r="r" t="t"/>
              <a:pathLst>
                <a:path extrusionOk="0" h="215" w="926">
                  <a:moveTo>
                    <a:pt x="214" y="0"/>
                  </a:moveTo>
                  <a:cubicBezTo>
                    <a:pt x="171" y="0"/>
                    <a:pt x="127" y="0"/>
                    <a:pt x="84" y="1"/>
                  </a:cubicBezTo>
                  <a:cubicBezTo>
                    <a:pt x="57" y="1"/>
                    <a:pt x="24" y="14"/>
                    <a:pt x="21" y="54"/>
                  </a:cubicBezTo>
                  <a:lnTo>
                    <a:pt x="1" y="71"/>
                  </a:lnTo>
                  <a:lnTo>
                    <a:pt x="17" y="188"/>
                  </a:lnTo>
                  <a:cubicBezTo>
                    <a:pt x="19" y="197"/>
                    <a:pt x="21" y="200"/>
                    <a:pt x="22" y="200"/>
                  </a:cubicBezTo>
                  <a:cubicBezTo>
                    <a:pt x="26" y="200"/>
                    <a:pt x="30" y="186"/>
                    <a:pt x="38" y="186"/>
                  </a:cubicBezTo>
                  <a:cubicBezTo>
                    <a:pt x="41" y="186"/>
                    <a:pt x="44" y="188"/>
                    <a:pt x="47" y="191"/>
                  </a:cubicBezTo>
                  <a:cubicBezTo>
                    <a:pt x="58" y="202"/>
                    <a:pt x="76" y="209"/>
                    <a:pt x="94" y="209"/>
                  </a:cubicBezTo>
                  <a:cubicBezTo>
                    <a:pt x="97" y="209"/>
                    <a:pt x="101" y="208"/>
                    <a:pt x="104" y="208"/>
                  </a:cubicBezTo>
                  <a:cubicBezTo>
                    <a:pt x="209" y="211"/>
                    <a:pt x="317" y="215"/>
                    <a:pt x="425" y="215"/>
                  </a:cubicBezTo>
                  <a:cubicBezTo>
                    <a:pt x="567" y="215"/>
                    <a:pt x="709" y="208"/>
                    <a:pt x="848" y="181"/>
                  </a:cubicBezTo>
                  <a:cubicBezTo>
                    <a:pt x="851" y="181"/>
                    <a:pt x="882" y="197"/>
                    <a:pt x="901" y="197"/>
                  </a:cubicBezTo>
                  <a:cubicBezTo>
                    <a:pt x="917" y="197"/>
                    <a:pt x="926" y="187"/>
                    <a:pt x="908" y="151"/>
                  </a:cubicBezTo>
                  <a:cubicBezTo>
                    <a:pt x="908" y="151"/>
                    <a:pt x="908" y="150"/>
                    <a:pt x="907" y="150"/>
                  </a:cubicBezTo>
                  <a:cubicBezTo>
                    <a:pt x="905" y="150"/>
                    <a:pt x="892" y="176"/>
                    <a:pt x="889" y="176"/>
                  </a:cubicBezTo>
                  <a:cubicBezTo>
                    <a:pt x="888" y="176"/>
                    <a:pt x="888" y="176"/>
                    <a:pt x="888" y="174"/>
                  </a:cubicBezTo>
                  <a:cubicBezTo>
                    <a:pt x="891" y="124"/>
                    <a:pt x="861" y="71"/>
                    <a:pt x="864" y="21"/>
                  </a:cubicBezTo>
                  <a:cubicBezTo>
                    <a:pt x="648" y="7"/>
                    <a:pt x="431" y="0"/>
                    <a:pt x="21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1"/>
            <p:cNvSpPr/>
            <p:nvPr/>
          </p:nvSpPr>
          <p:spPr>
            <a:xfrm>
              <a:off x="1241518" y="2384290"/>
              <a:ext cx="73003" cy="21760"/>
            </a:xfrm>
            <a:custGeom>
              <a:rect b="b" l="l" r="r" t="t"/>
              <a:pathLst>
                <a:path extrusionOk="0" h="310" w="1040">
                  <a:moveTo>
                    <a:pt x="951" y="199"/>
                  </a:moveTo>
                  <a:cubicBezTo>
                    <a:pt x="951" y="199"/>
                    <a:pt x="951" y="199"/>
                    <a:pt x="951" y="199"/>
                  </a:cubicBezTo>
                  <a:lnTo>
                    <a:pt x="951" y="199"/>
                  </a:lnTo>
                  <a:cubicBezTo>
                    <a:pt x="951" y="199"/>
                    <a:pt x="951" y="199"/>
                    <a:pt x="951" y="199"/>
                  </a:cubicBezTo>
                  <a:close/>
                  <a:moveTo>
                    <a:pt x="43" y="210"/>
                  </a:moveTo>
                  <a:lnTo>
                    <a:pt x="43" y="210"/>
                  </a:lnTo>
                  <a:cubicBezTo>
                    <a:pt x="40" y="212"/>
                    <a:pt x="38" y="213"/>
                    <a:pt x="38" y="213"/>
                  </a:cubicBezTo>
                  <a:cubicBezTo>
                    <a:pt x="38" y="213"/>
                    <a:pt x="40" y="212"/>
                    <a:pt x="43" y="210"/>
                  </a:cubicBezTo>
                  <a:close/>
                  <a:moveTo>
                    <a:pt x="236" y="91"/>
                  </a:moveTo>
                  <a:cubicBezTo>
                    <a:pt x="339" y="91"/>
                    <a:pt x="477" y="96"/>
                    <a:pt x="498" y="96"/>
                  </a:cubicBezTo>
                  <a:cubicBezTo>
                    <a:pt x="624" y="99"/>
                    <a:pt x="750" y="104"/>
                    <a:pt x="873" y="113"/>
                  </a:cubicBezTo>
                  <a:lnTo>
                    <a:pt x="873" y="113"/>
                  </a:lnTo>
                  <a:cubicBezTo>
                    <a:pt x="876" y="130"/>
                    <a:pt x="879" y="148"/>
                    <a:pt x="884" y="166"/>
                  </a:cubicBezTo>
                  <a:cubicBezTo>
                    <a:pt x="884" y="172"/>
                    <a:pt x="885" y="179"/>
                    <a:pt x="886" y="186"/>
                  </a:cubicBezTo>
                  <a:lnTo>
                    <a:pt x="886" y="186"/>
                  </a:lnTo>
                  <a:cubicBezTo>
                    <a:pt x="871" y="186"/>
                    <a:pt x="856" y="189"/>
                    <a:pt x="841" y="192"/>
                  </a:cubicBezTo>
                  <a:cubicBezTo>
                    <a:pt x="738" y="209"/>
                    <a:pt x="631" y="216"/>
                    <a:pt x="524" y="216"/>
                  </a:cubicBezTo>
                  <a:cubicBezTo>
                    <a:pt x="424" y="216"/>
                    <a:pt x="321" y="216"/>
                    <a:pt x="221" y="212"/>
                  </a:cubicBezTo>
                  <a:cubicBezTo>
                    <a:pt x="209" y="214"/>
                    <a:pt x="197" y="215"/>
                    <a:pt x="184" y="215"/>
                  </a:cubicBezTo>
                  <a:cubicBezTo>
                    <a:pt x="172" y="215"/>
                    <a:pt x="159" y="214"/>
                    <a:pt x="147" y="212"/>
                  </a:cubicBezTo>
                  <a:cubicBezTo>
                    <a:pt x="131" y="209"/>
                    <a:pt x="121" y="199"/>
                    <a:pt x="107" y="192"/>
                  </a:cubicBezTo>
                  <a:cubicBezTo>
                    <a:pt x="107" y="192"/>
                    <a:pt x="106" y="192"/>
                    <a:pt x="105" y="191"/>
                  </a:cubicBezTo>
                  <a:lnTo>
                    <a:pt x="105" y="191"/>
                  </a:lnTo>
                  <a:cubicBezTo>
                    <a:pt x="105" y="185"/>
                    <a:pt x="104" y="179"/>
                    <a:pt x="104" y="172"/>
                  </a:cubicBezTo>
                  <a:lnTo>
                    <a:pt x="98" y="134"/>
                  </a:lnTo>
                  <a:lnTo>
                    <a:pt x="98" y="134"/>
                  </a:lnTo>
                  <a:cubicBezTo>
                    <a:pt x="109" y="127"/>
                    <a:pt x="118" y="115"/>
                    <a:pt x="121" y="99"/>
                  </a:cubicBezTo>
                  <a:cubicBezTo>
                    <a:pt x="121" y="93"/>
                    <a:pt x="172" y="91"/>
                    <a:pt x="236" y="91"/>
                  </a:cubicBezTo>
                  <a:close/>
                  <a:moveTo>
                    <a:pt x="891" y="276"/>
                  </a:moveTo>
                  <a:cubicBezTo>
                    <a:pt x="891" y="276"/>
                    <a:pt x="891" y="276"/>
                    <a:pt x="892" y="276"/>
                  </a:cubicBezTo>
                  <a:lnTo>
                    <a:pt x="892" y="276"/>
                  </a:lnTo>
                  <a:cubicBezTo>
                    <a:pt x="889" y="276"/>
                    <a:pt x="887" y="276"/>
                    <a:pt x="891" y="276"/>
                  </a:cubicBezTo>
                  <a:close/>
                  <a:moveTo>
                    <a:pt x="221" y="1"/>
                  </a:moveTo>
                  <a:cubicBezTo>
                    <a:pt x="192" y="1"/>
                    <a:pt x="163" y="1"/>
                    <a:pt x="134" y="2"/>
                  </a:cubicBezTo>
                  <a:cubicBezTo>
                    <a:pt x="132" y="2"/>
                    <a:pt x="130" y="2"/>
                    <a:pt x="128" y="2"/>
                  </a:cubicBezTo>
                  <a:cubicBezTo>
                    <a:pt x="80" y="2"/>
                    <a:pt x="41" y="35"/>
                    <a:pt x="28" y="80"/>
                  </a:cubicBezTo>
                  <a:lnTo>
                    <a:pt x="28" y="80"/>
                  </a:lnTo>
                  <a:cubicBezTo>
                    <a:pt x="12" y="90"/>
                    <a:pt x="0" y="109"/>
                    <a:pt x="4" y="132"/>
                  </a:cubicBezTo>
                  <a:lnTo>
                    <a:pt x="4" y="129"/>
                  </a:lnTo>
                  <a:cubicBezTo>
                    <a:pt x="11" y="172"/>
                    <a:pt x="11" y="232"/>
                    <a:pt x="31" y="269"/>
                  </a:cubicBezTo>
                  <a:cubicBezTo>
                    <a:pt x="39" y="285"/>
                    <a:pt x="55" y="295"/>
                    <a:pt x="71" y="295"/>
                  </a:cubicBezTo>
                  <a:cubicBezTo>
                    <a:pt x="76" y="295"/>
                    <a:pt x="80" y="294"/>
                    <a:pt x="84" y="292"/>
                  </a:cubicBezTo>
                  <a:cubicBezTo>
                    <a:pt x="85" y="292"/>
                    <a:pt x="86" y="292"/>
                    <a:pt x="87" y="291"/>
                  </a:cubicBezTo>
                  <a:lnTo>
                    <a:pt x="87" y="291"/>
                  </a:lnTo>
                  <a:cubicBezTo>
                    <a:pt x="100" y="298"/>
                    <a:pt x="119" y="300"/>
                    <a:pt x="131" y="302"/>
                  </a:cubicBezTo>
                  <a:cubicBezTo>
                    <a:pt x="171" y="305"/>
                    <a:pt x="213" y="307"/>
                    <a:pt x="255" y="307"/>
                  </a:cubicBezTo>
                  <a:cubicBezTo>
                    <a:pt x="272" y="307"/>
                    <a:pt x="290" y="307"/>
                    <a:pt x="307" y="306"/>
                  </a:cubicBezTo>
                  <a:cubicBezTo>
                    <a:pt x="373" y="307"/>
                    <a:pt x="438" y="309"/>
                    <a:pt x="504" y="309"/>
                  </a:cubicBezTo>
                  <a:cubicBezTo>
                    <a:pt x="570" y="309"/>
                    <a:pt x="636" y="307"/>
                    <a:pt x="701" y="302"/>
                  </a:cubicBezTo>
                  <a:cubicBezTo>
                    <a:pt x="761" y="296"/>
                    <a:pt x="824" y="286"/>
                    <a:pt x="884" y="279"/>
                  </a:cubicBezTo>
                  <a:cubicBezTo>
                    <a:pt x="891" y="278"/>
                    <a:pt x="893" y="278"/>
                    <a:pt x="894" y="277"/>
                  </a:cubicBezTo>
                  <a:lnTo>
                    <a:pt x="894" y="277"/>
                  </a:lnTo>
                  <a:cubicBezTo>
                    <a:pt x="899" y="279"/>
                    <a:pt x="902" y="280"/>
                    <a:pt x="908" y="282"/>
                  </a:cubicBezTo>
                  <a:cubicBezTo>
                    <a:pt x="918" y="286"/>
                    <a:pt x="931" y="289"/>
                    <a:pt x="944" y="292"/>
                  </a:cubicBezTo>
                  <a:cubicBezTo>
                    <a:pt x="1019" y="289"/>
                    <a:pt x="1040" y="190"/>
                    <a:pt x="978" y="156"/>
                  </a:cubicBezTo>
                  <a:lnTo>
                    <a:pt x="978" y="156"/>
                  </a:lnTo>
                  <a:cubicBezTo>
                    <a:pt x="978" y="154"/>
                    <a:pt x="978" y="151"/>
                    <a:pt x="978" y="149"/>
                  </a:cubicBezTo>
                  <a:cubicBezTo>
                    <a:pt x="968" y="122"/>
                    <a:pt x="964" y="96"/>
                    <a:pt x="961" y="69"/>
                  </a:cubicBezTo>
                  <a:cubicBezTo>
                    <a:pt x="961" y="42"/>
                    <a:pt x="941" y="22"/>
                    <a:pt x="914" y="22"/>
                  </a:cubicBezTo>
                  <a:cubicBezTo>
                    <a:pt x="741" y="9"/>
                    <a:pt x="568" y="2"/>
                    <a:pt x="391" y="2"/>
                  </a:cubicBezTo>
                  <a:cubicBezTo>
                    <a:pt x="335" y="2"/>
                    <a:pt x="278" y="1"/>
                    <a:pt x="2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1"/>
            <p:cNvSpPr/>
            <p:nvPr/>
          </p:nvSpPr>
          <p:spPr>
            <a:xfrm>
              <a:off x="1138824" y="2312762"/>
              <a:ext cx="96448" cy="128878"/>
            </a:xfrm>
            <a:custGeom>
              <a:rect b="b" l="l" r="r" t="t"/>
              <a:pathLst>
                <a:path extrusionOk="0" h="1836" w="1374">
                  <a:moveTo>
                    <a:pt x="773" y="0"/>
                  </a:moveTo>
                  <a:cubicBezTo>
                    <a:pt x="766" y="0"/>
                    <a:pt x="760" y="0"/>
                    <a:pt x="753" y="1"/>
                  </a:cubicBezTo>
                  <a:cubicBezTo>
                    <a:pt x="750" y="1"/>
                    <a:pt x="746" y="1"/>
                    <a:pt x="742" y="1"/>
                  </a:cubicBezTo>
                  <a:cubicBezTo>
                    <a:pt x="0" y="1"/>
                    <a:pt x="80" y="1360"/>
                    <a:pt x="126" y="1812"/>
                  </a:cubicBezTo>
                  <a:cubicBezTo>
                    <a:pt x="126" y="1812"/>
                    <a:pt x="903" y="1835"/>
                    <a:pt x="1337" y="1835"/>
                  </a:cubicBezTo>
                  <a:cubicBezTo>
                    <a:pt x="1374" y="1358"/>
                    <a:pt x="1310" y="1041"/>
                    <a:pt x="1250" y="591"/>
                  </a:cubicBezTo>
                  <a:cubicBezTo>
                    <a:pt x="1230" y="448"/>
                    <a:pt x="1204" y="301"/>
                    <a:pt x="1120" y="181"/>
                  </a:cubicBezTo>
                  <a:cubicBezTo>
                    <a:pt x="1040" y="69"/>
                    <a:pt x="912" y="0"/>
                    <a:pt x="773"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1"/>
            <p:cNvSpPr/>
            <p:nvPr/>
          </p:nvSpPr>
          <p:spPr>
            <a:xfrm>
              <a:off x="1142053" y="2309253"/>
              <a:ext cx="96027" cy="135617"/>
            </a:xfrm>
            <a:custGeom>
              <a:rect b="b" l="l" r="r" t="t"/>
              <a:pathLst>
                <a:path extrusionOk="0" h="1932" w="1368">
                  <a:moveTo>
                    <a:pt x="694" y="95"/>
                  </a:moveTo>
                  <a:cubicBezTo>
                    <a:pt x="753" y="95"/>
                    <a:pt x="812" y="106"/>
                    <a:pt x="867" y="127"/>
                  </a:cubicBezTo>
                  <a:cubicBezTo>
                    <a:pt x="1054" y="198"/>
                    <a:pt x="1114" y="391"/>
                    <a:pt x="1148" y="568"/>
                  </a:cubicBezTo>
                  <a:cubicBezTo>
                    <a:pt x="1218" y="986"/>
                    <a:pt x="1270" y="1413"/>
                    <a:pt x="1247" y="1838"/>
                  </a:cubicBezTo>
                  <a:lnTo>
                    <a:pt x="1247" y="1838"/>
                  </a:lnTo>
                  <a:cubicBezTo>
                    <a:pt x="872" y="1837"/>
                    <a:pt x="497" y="1826"/>
                    <a:pt x="122" y="1816"/>
                  </a:cubicBezTo>
                  <a:lnTo>
                    <a:pt x="122" y="1816"/>
                  </a:lnTo>
                  <a:cubicBezTo>
                    <a:pt x="83" y="1412"/>
                    <a:pt x="71" y="983"/>
                    <a:pt x="184" y="594"/>
                  </a:cubicBezTo>
                  <a:cubicBezTo>
                    <a:pt x="237" y="411"/>
                    <a:pt x="330" y="211"/>
                    <a:pt x="514" y="131"/>
                  </a:cubicBezTo>
                  <a:cubicBezTo>
                    <a:pt x="572" y="107"/>
                    <a:pt x="633" y="95"/>
                    <a:pt x="694" y="95"/>
                  </a:cubicBezTo>
                  <a:close/>
                  <a:moveTo>
                    <a:pt x="699" y="1"/>
                  </a:moveTo>
                  <a:cubicBezTo>
                    <a:pt x="664" y="1"/>
                    <a:pt x="629" y="4"/>
                    <a:pt x="594" y="11"/>
                  </a:cubicBezTo>
                  <a:cubicBezTo>
                    <a:pt x="107" y="94"/>
                    <a:pt x="27" y="748"/>
                    <a:pt x="10" y="1145"/>
                  </a:cubicBezTo>
                  <a:cubicBezTo>
                    <a:pt x="0" y="1381"/>
                    <a:pt x="7" y="1622"/>
                    <a:pt x="34" y="1862"/>
                  </a:cubicBezTo>
                  <a:cubicBezTo>
                    <a:pt x="34" y="1870"/>
                    <a:pt x="37" y="1877"/>
                    <a:pt x="41" y="1883"/>
                  </a:cubicBezTo>
                  <a:lnTo>
                    <a:pt x="41" y="1883"/>
                  </a:lnTo>
                  <a:cubicBezTo>
                    <a:pt x="47" y="1897"/>
                    <a:pt x="61" y="1907"/>
                    <a:pt x="80" y="1908"/>
                  </a:cubicBezTo>
                  <a:cubicBezTo>
                    <a:pt x="484" y="1922"/>
                    <a:pt x="887" y="1932"/>
                    <a:pt x="1291" y="1932"/>
                  </a:cubicBezTo>
                  <a:cubicBezTo>
                    <a:pt x="1318" y="1932"/>
                    <a:pt x="1338" y="1912"/>
                    <a:pt x="1338" y="1885"/>
                  </a:cubicBezTo>
                  <a:cubicBezTo>
                    <a:pt x="1368" y="1465"/>
                    <a:pt x="1308" y="1055"/>
                    <a:pt x="1251" y="641"/>
                  </a:cubicBezTo>
                  <a:cubicBezTo>
                    <a:pt x="1228" y="454"/>
                    <a:pt x="1188" y="238"/>
                    <a:pt x="1031" y="114"/>
                  </a:cubicBezTo>
                  <a:cubicBezTo>
                    <a:pt x="935" y="39"/>
                    <a:pt x="818" y="1"/>
                    <a:pt x="6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1"/>
            <p:cNvSpPr/>
            <p:nvPr/>
          </p:nvSpPr>
          <p:spPr>
            <a:xfrm>
              <a:off x="1188592" y="2326591"/>
              <a:ext cx="4843" cy="113856"/>
            </a:xfrm>
            <a:custGeom>
              <a:rect b="b" l="l" r="r" t="t"/>
              <a:pathLst>
                <a:path extrusionOk="0" h="1622" w="69">
                  <a:moveTo>
                    <a:pt x="1" y="1"/>
                  </a:moveTo>
                  <a:lnTo>
                    <a:pt x="1" y="1466"/>
                  </a:lnTo>
                  <a:lnTo>
                    <a:pt x="1" y="1466"/>
                  </a:lnTo>
                  <a:cubicBezTo>
                    <a:pt x="7" y="917"/>
                    <a:pt x="68" y="591"/>
                    <a:pt x="1" y="1"/>
                  </a:cubicBezTo>
                  <a:close/>
                  <a:moveTo>
                    <a:pt x="1" y="1466"/>
                  </a:moveTo>
                  <a:cubicBezTo>
                    <a:pt x="0" y="1516"/>
                    <a:pt x="0" y="1567"/>
                    <a:pt x="1" y="1621"/>
                  </a:cubicBezTo>
                  <a:lnTo>
                    <a:pt x="1" y="146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1"/>
            <p:cNvSpPr/>
            <p:nvPr/>
          </p:nvSpPr>
          <p:spPr>
            <a:xfrm>
              <a:off x="1185082" y="2323432"/>
              <a:ext cx="9476" cy="119963"/>
            </a:xfrm>
            <a:custGeom>
              <a:rect b="b" l="l" r="r" t="t"/>
              <a:pathLst>
                <a:path extrusionOk="0" h="1709" w="135">
                  <a:moveTo>
                    <a:pt x="46" y="1"/>
                  </a:moveTo>
                  <a:cubicBezTo>
                    <a:pt x="23" y="1"/>
                    <a:pt x="1" y="16"/>
                    <a:pt x="4" y="46"/>
                  </a:cubicBezTo>
                  <a:cubicBezTo>
                    <a:pt x="31" y="316"/>
                    <a:pt x="41" y="586"/>
                    <a:pt x="28" y="856"/>
                  </a:cubicBezTo>
                  <a:cubicBezTo>
                    <a:pt x="18" y="1126"/>
                    <a:pt x="1" y="1396"/>
                    <a:pt x="4" y="1666"/>
                  </a:cubicBezTo>
                  <a:cubicBezTo>
                    <a:pt x="6" y="1695"/>
                    <a:pt x="28" y="1709"/>
                    <a:pt x="50" y="1709"/>
                  </a:cubicBezTo>
                  <a:cubicBezTo>
                    <a:pt x="72" y="1709"/>
                    <a:pt x="94" y="1695"/>
                    <a:pt x="98" y="1666"/>
                  </a:cubicBezTo>
                  <a:cubicBezTo>
                    <a:pt x="94" y="1396"/>
                    <a:pt x="111" y="1126"/>
                    <a:pt x="121" y="856"/>
                  </a:cubicBezTo>
                  <a:cubicBezTo>
                    <a:pt x="134" y="586"/>
                    <a:pt x="124" y="31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1"/>
            <p:cNvSpPr/>
            <p:nvPr/>
          </p:nvSpPr>
          <p:spPr>
            <a:xfrm>
              <a:off x="1195190" y="2377622"/>
              <a:ext cx="8494" cy="8002"/>
            </a:xfrm>
            <a:custGeom>
              <a:rect b="b" l="l" r="r" t="t"/>
              <a:pathLst>
                <a:path extrusionOk="0" h="114" w="121">
                  <a:moveTo>
                    <a:pt x="50" y="41"/>
                  </a:moveTo>
                  <a:lnTo>
                    <a:pt x="47" y="44"/>
                  </a:lnTo>
                  <a:lnTo>
                    <a:pt x="48" y="42"/>
                  </a:lnTo>
                  <a:lnTo>
                    <a:pt x="48" y="42"/>
                  </a:lnTo>
                  <a:lnTo>
                    <a:pt x="50" y="41"/>
                  </a:lnTo>
                  <a:close/>
                  <a:moveTo>
                    <a:pt x="42" y="46"/>
                  </a:moveTo>
                  <a:cubicBezTo>
                    <a:pt x="43" y="47"/>
                    <a:pt x="43" y="47"/>
                    <a:pt x="40" y="47"/>
                  </a:cubicBezTo>
                  <a:lnTo>
                    <a:pt x="42" y="46"/>
                  </a:lnTo>
                  <a:close/>
                  <a:moveTo>
                    <a:pt x="94" y="67"/>
                  </a:moveTo>
                  <a:lnTo>
                    <a:pt x="94" y="67"/>
                  </a:lnTo>
                  <a:lnTo>
                    <a:pt x="90" y="77"/>
                  </a:lnTo>
                  <a:cubicBezTo>
                    <a:pt x="90" y="74"/>
                    <a:pt x="90" y="74"/>
                    <a:pt x="90" y="74"/>
                  </a:cubicBezTo>
                  <a:cubicBezTo>
                    <a:pt x="92" y="72"/>
                    <a:pt x="93" y="69"/>
                    <a:pt x="94" y="67"/>
                  </a:cubicBezTo>
                  <a:close/>
                  <a:moveTo>
                    <a:pt x="75" y="93"/>
                  </a:moveTo>
                  <a:lnTo>
                    <a:pt x="74" y="94"/>
                  </a:lnTo>
                  <a:lnTo>
                    <a:pt x="67" y="94"/>
                  </a:lnTo>
                  <a:cubicBezTo>
                    <a:pt x="70" y="94"/>
                    <a:pt x="73" y="94"/>
                    <a:pt x="75" y="93"/>
                  </a:cubicBezTo>
                  <a:close/>
                  <a:moveTo>
                    <a:pt x="50" y="1"/>
                  </a:moveTo>
                  <a:cubicBezTo>
                    <a:pt x="44" y="1"/>
                    <a:pt x="40" y="1"/>
                    <a:pt x="37" y="4"/>
                  </a:cubicBezTo>
                  <a:lnTo>
                    <a:pt x="36" y="5"/>
                  </a:lnTo>
                  <a:lnTo>
                    <a:pt x="27" y="7"/>
                  </a:lnTo>
                  <a:cubicBezTo>
                    <a:pt x="20" y="14"/>
                    <a:pt x="14" y="17"/>
                    <a:pt x="10" y="24"/>
                  </a:cubicBezTo>
                  <a:lnTo>
                    <a:pt x="7" y="21"/>
                  </a:lnTo>
                  <a:cubicBezTo>
                    <a:pt x="4" y="27"/>
                    <a:pt x="4" y="31"/>
                    <a:pt x="0" y="37"/>
                  </a:cubicBezTo>
                  <a:cubicBezTo>
                    <a:pt x="0" y="37"/>
                    <a:pt x="0" y="37"/>
                    <a:pt x="0" y="41"/>
                  </a:cubicBezTo>
                  <a:cubicBezTo>
                    <a:pt x="0" y="44"/>
                    <a:pt x="0" y="51"/>
                    <a:pt x="0" y="54"/>
                  </a:cubicBezTo>
                  <a:cubicBezTo>
                    <a:pt x="0" y="54"/>
                    <a:pt x="0" y="54"/>
                    <a:pt x="0" y="57"/>
                  </a:cubicBezTo>
                  <a:lnTo>
                    <a:pt x="0" y="71"/>
                  </a:lnTo>
                  <a:lnTo>
                    <a:pt x="0" y="74"/>
                  </a:lnTo>
                  <a:lnTo>
                    <a:pt x="7" y="84"/>
                  </a:lnTo>
                  <a:lnTo>
                    <a:pt x="7" y="87"/>
                  </a:lnTo>
                  <a:cubicBezTo>
                    <a:pt x="7" y="91"/>
                    <a:pt x="10" y="94"/>
                    <a:pt x="14" y="97"/>
                  </a:cubicBezTo>
                  <a:cubicBezTo>
                    <a:pt x="17" y="104"/>
                    <a:pt x="24" y="107"/>
                    <a:pt x="27" y="111"/>
                  </a:cubicBezTo>
                  <a:lnTo>
                    <a:pt x="30" y="111"/>
                  </a:lnTo>
                  <a:cubicBezTo>
                    <a:pt x="34" y="111"/>
                    <a:pt x="40" y="114"/>
                    <a:pt x="44" y="114"/>
                  </a:cubicBezTo>
                  <a:lnTo>
                    <a:pt x="74" y="114"/>
                  </a:lnTo>
                  <a:cubicBezTo>
                    <a:pt x="80" y="111"/>
                    <a:pt x="84" y="111"/>
                    <a:pt x="90" y="107"/>
                  </a:cubicBezTo>
                  <a:lnTo>
                    <a:pt x="94" y="107"/>
                  </a:lnTo>
                  <a:lnTo>
                    <a:pt x="104" y="101"/>
                  </a:lnTo>
                  <a:cubicBezTo>
                    <a:pt x="107" y="94"/>
                    <a:pt x="110" y="91"/>
                    <a:pt x="114" y="84"/>
                  </a:cubicBezTo>
                  <a:cubicBezTo>
                    <a:pt x="117" y="81"/>
                    <a:pt x="117" y="74"/>
                    <a:pt x="120" y="71"/>
                  </a:cubicBezTo>
                  <a:lnTo>
                    <a:pt x="120" y="57"/>
                  </a:lnTo>
                  <a:lnTo>
                    <a:pt x="120" y="54"/>
                  </a:lnTo>
                  <a:cubicBezTo>
                    <a:pt x="120" y="51"/>
                    <a:pt x="120" y="44"/>
                    <a:pt x="120" y="41"/>
                  </a:cubicBezTo>
                  <a:cubicBezTo>
                    <a:pt x="120" y="37"/>
                    <a:pt x="117" y="31"/>
                    <a:pt x="114" y="27"/>
                  </a:cubicBezTo>
                  <a:lnTo>
                    <a:pt x="114" y="24"/>
                  </a:lnTo>
                  <a:cubicBezTo>
                    <a:pt x="110" y="21"/>
                    <a:pt x="107" y="17"/>
                    <a:pt x="107" y="14"/>
                  </a:cubicBezTo>
                  <a:cubicBezTo>
                    <a:pt x="100" y="11"/>
                    <a:pt x="97" y="7"/>
                    <a:pt x="94" y="4"/>
                  </a:cubicBezTo>
                  <a:cubicBezTo>
                    <a:pt x="87" y="4"/>
                    <a:pt x="84"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1"/>
            <p:cNvSpPr/>
            <p:nvPr/>
          </p:nvSpPr>
          <p:spPr>
            <a:xfrm>
              <a:off x="1174553" y="2376709"/>
              <a:ext cx="8494" cy="8704"/>
            </a:xfrm>
            <a:custGeom>
              <a:rect b="b" l="l" r="r" t="t"/>
              <a:pathLst>
                <a:path extrusionOk="0" h="124" w="121">
                  <a:moveTo>
                    <a:pt x="101" y="50"/>
                  </a:moveTo>
                  <a:lnTo>
                    <a:pt x="101" y="50"/>
                  </a:lnTo>
                  <a:lnTo>
                    <a:pt x="101" y="54"/>
                  </a:lnTo>
                  <a:cubicBezTo>
                    <a:pt x="101" y="52"/>
                    <a:pt x="101" y="51"/>
                    <a:pt x="101" y="50"/>
                  </a:cubicBezTo>
                  <a:close/>
                  <a:moveTo>
                    <a:pt x="44" y="0"/>
                  </a:moveTo>
                  <a:cubicBezTo>
                    <a:pt x="38" y="0"/>
                    <a:pt x="34" y="4"/>
                    <a:pt x="28" y="4"/>
                  </a:cubicBezTo>
                  <a:cubicBezTo>
                    <a:pt x="21" y="10"/>
                    <a:pt x="14" y="17"/>
                    <a:pt x="8" y="24"/>
                  </a:cubicBezTo>
                  <a:cubicBezTo>
                    <a:pt x="4" y="30"/>
                    <a:pt x="4" y="34"/>
                    <a:pt x="1" y="37"/>
                  </a:cubicBezTo>
                  <a:cubicBezTo>
                    <a:pt x="1" y="40"/>
                    <a:pt x="1" y="40"/>
                    <a:pt x="1" y="40"/>
                  </a:cubicBezTo>
                  <a:cubicBezTo>
                    <a:pt x="1" y="47"/>
                    <a:pt x="1" y="50"/>
                    <a:pt x="1" y="54"/>
                  </a:cubicBezTo>
                  <a:lnTo>
                    <a:pt x="1" y="57"/>
                  </a:lnTo>
                  <a:lnTo>
                    <a:pt x="1" y="64"/>
                  </a:lnTo>
                  <a:cubicBezTo>
                    <a:pt x="1" y="67"/>
                    <a:pt x="1" y="70"/>
                    <a:pt x="1" y="70"/>
                  </a:cubicBezTo>
                  <a:cubicBezTo>
                    <a:pt x="3" y="78"/>
                    <a:pt x="8" y="85"/>
                    <a:pt x="13" y="91"/>
                  </a:cubicBezTo>
                  <a:lnTo>
                    <a:pt x="13" y="91"/>
                  </a:lnTo>
                  <a:cubicBezTo>
                    <a:pt x="13" y="92"/>
                    <a:pt x="14" y="93"/>
                    <a:pt x="14" y="94"/>
                  </a:cubicBezTo>
                  <a:cubicBezTo>
                    <a:pt x="18" y="97"/>
                    <a:pt x="21" y="100"/>
                    <a:pt x="24" y="107"/>
                  </a:cubicBezTo>
                  <a:lnTo>
                    <a:pt x="28" y="107"/>
                  </a:lnTo>
                  <a:cubicBezTo>
                    <a:pt x="31" y="110"/>
                    <a:pt x="34" y="114"/>
                    <a:pt x="38" y="117"/>
                  </a:cubicBezTo>
                  <a:lnTo>
                    <a:pt x="41" y="117"/>
                  </a:lnTo>
                  <a:lnTo>
                    <a:pt x="54" y="124"/>
                  </a:lnTo>
                  <a:lnTo>
                    <a:pt x="88" y="124"/>
                  </a:lnTo>
                  <a:lnTo>
                    <a:pt x="98" y="117"/>
                  </a:lnTo>
                  <a:lnTo>
                    <a:pt x="108" y="110"/>
                  </a:lnTo>
                  <a:cubicBezTo>
                    <a:pt x="108" y="110"/>
                    <a:pt x="108" y="107"/>
                    <a:pt x="111" y="107"/>
                  </a:cubicBezTo>
                  <a:cubicBezTo>
                    <a:pt x="111" y="104"/>
                    <a:pt x="114" y="100"/>
                    <a:pt x="114" y="100"/>
                  </a:cubicBezTo>
                  <a:lnTo>
                    <a:pt x="114" y="97"/>
                  </a:lnTo>
                  <a:cubicBezTo>
                    <a:pt x="118" y="94"/>
                    <a:pt x="121" y="87"/>
                    <a:pt x="121" y="84"/>
                  </a:cubicBezTo>
                  <a:lnTo>
                    <a:pt x="121" y="77"/>
                  </a:lnTo>
                  <a:cubicBezTo>
                    <a:pt x="121" y="74"/>
                    <a:pt x="121" y="67"/>
                    <a:pt x="121" y="64"/>
                  </a:cubicBezTo>
                  <a:cubicBezTo>
                    <a:pt x="121" y="60"/>
                    <a:pt x="121" y="60"/>
                    <a:pt x="121" y="60"/>
                  </a:cubicBezTo>
                  <a:cubicBezTo>
                    <a:pt x="121" y="54"/>
                    <a:pt x="121" y="47"/>
                    <a:pt x="121" y="44"/>
                  </a:cubicBezTo>
                  <a:cubicBezTo>
                    <a:pt x="121" y="37"/>
                    <a:pt x="118" y="34"/>
                    <a:pt x="114" y="27"/>
                  </a:cubicBezTo>
                  <a:cubicBezTo>
                    <a:pt x="111" y="24"/>
                    <a:pt x="111" y="20"/>
                    <a:pt x="104" y="17"/>
                  </a:cubicBezTo>
                  <a:lnTo>
                    <a:pt x="104" y="14"/>
                  </a:lnTo>
                  <a:cubicBezTo>
                    <a:pt x="101" y="10"/>
                    <a:pt x="98" y="7"/>
                    <a:pt x="91" y="4"/>
                  </a:cubicBezTo>
                  <a:cubicBezTo>
                    <a:pt x="88" y="4"/>
                    <a:pt x="84" y="0"/>
                    <a:pt x="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1"/>
            <p:cNvSpPr/>
            <p:nvPr/>
          </p:nvSpPr>
          <p:spPr>
            <a:xfrm>
              <a:off x="1148090" y="2321958"/>
              <a:ext cx="78267" cy="123052"/>
            </a:xfrm>
            <a:custGeom>
              <a:rect b="b" l="l" r="r" t="t"/>
              <a:pathLst>
                <a:path extrusionOk="0" h="1753" w="1115">
                  <a:moveTo>
                    <a:pt x="576" y="0"/>
                  </a:moveTo>
                  <a:cubicBezTo>
                    <a:pt x="493" y="0"/>
                    <a:pt x="411" y="33"/>
                    <a:pt x="351" y="93"/>
                  </a:cubicBezTo>
                  <a:cubicBezTo>
                    <a:pt x="181" y="267"/>
                    <a:pt x="88" y="510"/>
                    <a:pt x="51" y="744"/>
                  </a:cubicBezTo>
                  <a:cubicBezTo>
                    <a:pt x="1" y="1060"/>
                    <a:pt x="28" y="1377"/>
                    <a:pt x="54" y="1694"/>
                  </a:cubicBezTo>
                  <a:cubicBezTo>
                    <a:pt x="58" y="1724"/>
                    <a:pt x="83" y="1739"/>
                    <a:pt x="106" y="1739"/>
                  </a:cubicBezTo>
                  <a:cubicBezTo>
                    <a:pt x="129" y="1739"/>
                    <a:pt x="151" y="1724"/>
                    <a:pt x="148" y="1694"/>
                  </a:cubicBezTo>
                  <a:lnTo>
                    <a:pt x="148" y="1694"/>
                  </a:lnTo>
                  <a:lnTo>
                    <a:pt x="151" y="1697"/>
                  </a:lnTo>
                  <a:cubicBezTo>
                    <a:pt x="108" y="1227"/>
                    <a:pt x="54" y="700"/>
                    <a:pt x="321" y="283"/>
                  </a:cubicBezTo>
                  <a:cubicBezTo>
                    <a:pt x="348" y="240"/>
                    <a:pt x="381" y="197"/>
                    <a:pt x="418" y="160"/>
                  </a:cubicBezTo>
                  <a:cubicBezTo>
                    <a:pt x="451" y="130"/>
                    <a:pt x="491" y="107"/>
                    <a:pt x="538" y="97"/>
                  </a:cubicBezTo>
                  <a:cubicBezTo>
                    <a:pt x="548" y="95"/>
                    <a:pt x="558" y="95"/>
                    <a:pt x="568" y="95"/>
                  </a:cubicBezTo>
                  <a:cubicBezTo>
                    <a:pt x="605" y="95"/>
                    <a:pt x="644" y="104"/>
                    <a:pt x="678" y="120"/>
                  </a:cubicBezTo>
                  <a:cubicBezTo>
                    <a:pt x="731" y="133"/>
                    <a:pt x="778" y="163"/>
                    <a:pt x="815" y="200"/>
                  </a:cubicBezTo>
                  <a:cubicBezTo>
                    <a:pt x="885" y="293"/>
                    <a:pt x="898" y="400"/>
                    <a:pt x="918" y="513"/>
                  </a:cubicBezTo>
                  <a:lnTo>
                    <a:pt x="971" y="887"/>
                  </a:lnTo>
                  <a:cubicBezTo>
                    <a:pt x="998" y="1027"/>
                    <a:pt x="1012" y="1170"/>
                    <a:pt x="1005" y="1311"/>
                  </a:cubicBezTo>
                  <a:cubicBezTo>
                    <a:pt x="995" y="1444"/>
                    <a:pt x="1018" y="1574"/>
                    <a:pt x="1012" y="1707"/>
                  </a:cubicBezTo>
                  <a:cubicBezTo>
                    <a:pt x="1008" y="1737"/>
                    <a:pt x="1031" y="1752"/>
                    <a:pt x="1054" y="1752"/>
                  </a:cubicBezTo>
                  <a:cubicBezTo>
                    <a:pt x="1078" y="1752"/>
                    <a:pt x="1103" y="1737"/>
                    <a:pt x="1105" y="1707"/>
                  </a:cubicBezTo>
                  <a:cubicBezTo>
                    <a:pt x="1115" y="1574"/>
                    <a:pt x="1088" y="1444"/>
                    <a:pt x="1098" y="1311"/>
                  </a:cubicBezTo>
                  <a:cubicBezTo>
                    <a:pt x="1105" y="1174"/>
                    <a:pt x="1095" y="1037"/>
                    <a:pt x="1068" y="900"/>
                  </a:cubicBezTo>
                  <a:cubicBezTo>
                    <a:pt x="1048" y="757"/>
                    <a:pt x="1028" y="613"/>
                    <a:pt x="1005" y="467"/>
                  </a:cubicBezTo>
                  <a:cubicBezTo>
                    <a:pt x="985" y="350"/>
                    <a:pt x="961" y="240"/>
                    <a:pt x="888" y="140"/>
                  </a:cubicBezTo>
                  <a:cubicBezTo>
                    <a:pt x="858" y="103"/>
                    <a:pt x="818" y="77"/>
                    <a:pt x="775" y="57"/>
                  </a:cubicBezTo>
                  <a:cubicBezTo>
                    <a:pt x="725" y="33"/>
                    <a:pt x="671" y="17"/>
                    <a:pt x="618" y="3"/>
                  </a:cubicBezTo>
                  <a:cubicBezTo>
                    <a:pt x="604" y="1"/>
                    <a:pt x="590" y="0"/>
                    <a:pt x="57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1"/>
            <p:cNvSpPr/>
            <p:nvPr/>
          </p:nvSpPr>
          <p:spPr>
            <a:xfrm>
              <a:off x="1138543" y="1925852"/>
              <a:ext cx="83883" cy="70476"/>
            </a:xfrm>
            <a:custGeom>
              <a:rect b="b" l="l" r="r" t="t"/>
              <a:pathLst>
                <a:path extrusionOk="0" h="1004" w="1195">
                  <a:moveTo>
                    <a:pt x="595" y="0"/>
                  </a:moveTo>
                  <a:cubicBezTo>
                    <a:pt x="492" y="0"/>
                    <a:pt x="389" y="14"/>
                    <a:pt x="324" y="47"/>
                  </a:cubicBezTo>
                  <a:cubicBezTo>
                    <a:pt x="277" y="70"/>
                    <a:pt x="237" y="103"/>
                    <a:pt x="210" y="147"/>
                  </a:cubicBezTo>
                  <a:cubicBezTo>
                    <a:pt x="0" y="444"/>
                    <a:pt x="127" y="1004"/>
                    <a:pt x="127" y="1004"/>
                  </a:cubicBezTo>
                  <a:cubicBezTo>
                    <a:pt x="350" y="986"/>
                    <a:pt x="837" y="984"/>
                    <a:pt x="1043" y="984"/>
                  </a:cubicBezTo>
                  <a:cubicBezTo>
                    <a:pt x="1102" y="984"/>
                    <a:pt x="1137" y="984"/>
                    <a:pt x="1137" y="984"/>
                  </a:cubicBezTo>
                  <a:cubicBezTo>
                    <a:pt x="1137" y="984"/>
                    <a:pt x="1158" y="857"/>
                    <a:pt x="1161" y="834"/>
                  </a:cubicBezTo>
                  <a:cubicBezTo>
                    <a:pt x="1194" y="560"/>
                    <a:pt x="1154" y="113"/>
                    <a:pt x="884" y="37"/>
                  </a:cubicBezTo>
                  <a:cubicBezTo>
                    <a:pt x="811" y="15"/>
                    <a:pt x="702" y="0"/>
                    <a:pt x="59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1"/>
            <p:cNvSpPr/>
            <p:nvPr/>
          </p:nvSpPr>
          <p:spPr>
            <a:xfrm>
              <a:off x="1141070" y="1922413"/>
              <a:ext cx="83181" cy="77215"/>
            </a:xfrm>
            <a:custGeom>
              <a:rect b="b" l="l" r="r" t="t"/>
              <a:pathLst>
                <a:path extrusionOk="0" h="1100" w="1185">
                  <a:moveTo>
                    <a:pt x="573" y="97"/>
                  </a:moveTo>
                  <a:cubicBezTo>
                    <a:pt x="650" y="97"/>
                    <a:pt x="726" y="105"/>
                    <a:pt x="801" y="122"/>
                  </a:cubicBezTo>
                  <a:cubicBezTo>
                    <a:pt x="978" y="162"/>
                    <a:pt x="1041" y="336"/>
                    <a:pt x="1071" y="499"/>
                  </a:cubicBezTo>
                  <a:cubicBezTo>
                    <a:pt x="1093" y="661"/>
                    <a:pt x="1089" y="826"/>
                    <a:pt x="1064" y="986"/>
                  </a:cubicBezTo>
                  <a:lnTo>
                    <a:pt x="1064" y="986"/>
                  </a:lnTo>
                  <a:cubicBezTo>
                    <a:pt x="964" y="986"/>
                    <a:pt x="864" y="985"/>
                    <a:pt x="764" y="985"/>
                  </a:cubicBezTo>
                  <a:cubicBezTo>
                    <a:pt x="551" y="985"/>
                    <a:pt x="338" y="988"/>
                    <a:pt x="128" y="1003"/>
                  </a:cubicBezTo>
                  <a:lnTo>
                    <a:pt x="128" y="1003"/>
                  </a:lnTo>
                  <a:cubicBezTo>
                    <a:pt x="111" y="912"/>
                    <a:pt x="101" y="821"/>
                    <a:pt x="101" y="729"/>
                  </a:cubicBezTo>
                  <a:cubicBezTo>
                    <a:pt x="94" y="549"/>
                    <a:pt x="111" y="339"/>
                    <a:pt x="234" y="196"/>
                  </a:cubicBezTo>
                  <a:cubicBezTo>
                    <a:pt x="301" y="119"/>
                    <a:pt x="401" y="102"/>
                    <a:pt x="498" y="99"/>
                  </a:cubicBezTo>
                  <a:cubicBezTo>
                    <a:pt x="523" y="97"/>
                    <a:pt x="548" y="97"/>
                    <a:pt x="573" y="97"/>
                  </a:cubicBezTo>
                  <a:close/>
                  <a:moveTo>
                    <a:pt x="538" y="1"/>
                  </a:moveTo>
                  <a:cubicBezTo>
                    <a:pt x="447" y="1"/>
                    <a:pt x="357" y="18"/>
                    <a:pt x="274" y="49"/>
                  </a:cubicBezTo>
                  <a:cubicBezTo>
                    <a:pt x="74" y="142"/>
                    <a:pt x="18" y="412"/>
                    <a:pt x="8" y="609"/>
                  </a:cubicBezTo>
                  <a:cubicBezTo>
                    <a:pt x="1" y="763"/>
                    <a:pt x="11" y="916"/>
                    <a:pt x="44" y="1063"/>
                  </a:cubicBezTo>
                  <a:cubicBezTo>
                    <a:pt x="47" y="1073"/>
                    <a:pt x="51" y="1081"/>
                    <a:pt x="57" y="1087"/>
                  </a:cubicBezTo>
                  <a:lnTo>
                    <a:pt x="57" y="1087"/>
                  </a:lnTo>
                  <a:cubicBezTo>
                    <a:pt x="64" y="1095"/>
                    <a:pt x="74" y="1100"/>
                    <a:pt x="88" y="1100"/>
                  </a:cubicBezTo>
                  <a:cubicBezTo>
                    <a:pt x="89" y="1100"/>
                    <a:pt x="90" y="1100"/>
                    <a:pt x="91" y="1100"/>
                  </a:cubicBezTo>
                  <a:cubicBezTo>
                    <a:pt x="313" y="1082"/>
                    <a:pt x="539" y="1077"/>
                    <a:pt x="764" y="1077"/>
                  </a:cubicBezTo>
                  <a:cubicBezTo>
                    <a:pt x="877" y="1077"/>
                    <a:pt x="989" y="1078"/>
                    <a:pt x="1101" y="1080"/>
                  </a:cubicBezTo>
                  <a:cubicBezTo>
                    <a:pt x="1125" y="1080"/>
                    <a:pt x="1142" y="1066"/>
                    <a:pt x="1148" y="1046"/>
                  </a:cubicBezTo>
                  <a:cubicBezTo>
                    <a:pt x="1178" y="873"/>
                    <a:pt x="1185" y="699"/>
                    <a:pt x="1168" y="526"/>
                  </a:cubicBezTo>
                  <a:cubicBezTo>
                    <a:pt x="1145" y="342"/>
                    <a:pt x="1075" y="126"/>
                    <a:pt x="891" y="49"/>
                  </a:cubicBezTo>
                  <a:cubicBezTo>
                    <a:pt x="800" y="18"/>
                    <a:pt x="705" y="2"/>
                    <a:pt x="611" y="2"/>
                  </a:cubicBezTo>
                  <a:cubicBezTo>
                    <a:pt x="602" y="2"/>
                    <a:pt x="593" y="2"/>
                    <a:pt x="585" y="2"/>
                  </a:cubicBezTo>
                  <a:cubicBezTo>
                    <a:pt x="569" y="1"/>
                    <a:pt x="554" y="1"/>
                    <a:pt x="5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1"/>
            <p:cNvSpPr/>
            <p:nvPr/>
          </p:nvSpPr>
          <p:spPr>
            <a:xfrm>
              <a:off x="1181362" y="1927467"/>
              <a:ext cx="2387" cy="62544"/>
            </a:xfrm>
            <a:custGeom>
              <a:rect b="b" l="l" r="r" t="t"/>
              <a:pathLst>
                <a:path extrusionOk="0" h="891" w="34">
                  <a:moveTo>
                    <a:pt x="1" y="0"/>
                  </a:moveTo>
                  <a:lnTo>
                    <a:pt x="17" y="446"/>
                  </a:lnTo>
                  <a:lnTo>
                    <a:pt x="17" y="446"/>
                  </a:lnTo>
                  <a:cubicBezTo>
                    <a:pt x="17" y="309"/>
                    <a:pt x="17" y="169"/>
                    <a:pt x="1" y="0"/>
                  </a:cubicBezTo>
                  <a:close/>
                  <a:moveTo>
                    <a:pt x="17" y="446"/>
                  </a:moveTo>
                  <a:cubicBezTo>
                    <a:pt x="17" y="587"/>
                    <a:pt x="17" y="725"/>
                    <a:pt x="34" y="891"/>
                  </a:cubicBezTo>
                  <a:lnTo>
                    <a:pt x="17" y="44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1"/>
            <p:cNvSpPr/>
            <p:nvPr/>
          </p:nvSpPr>
          <p:spPr>
            <a:xfrm>
              <a:off x="1177852" y="1924308"/>
              <a:ext cx="9336" cy="68791"/>
            </a:xfrm>
            <a:custGeom>
              <a:rect b="b" l="l" r="r" t="t"/>
              <a:pathLst>
                <a:path extrusionOk="0" h="980" w="133">
                  <a:moveTo>
                    <a:pt x="47" y="0"/>
                  </a:moveTo>
                  <a:cubicBezTo>
                    <a:pt x="23" y="0"/>
                    <a:pt x="1" y="15"/>
                    <a:pt x="4" y="45"/>
                  </a:cubicBezTo>
                  <a:cubicBezTo>
                    <a:pt x="31" y="339"/>
                    <a:pt x="11" y="639"/>
                    <a:pt x="37" y="936"/>
                  </a:cubicBezTo>
                  <a:cubicBezTo>
                    <a:pt x="39" y="965"/>
                    <a:pt x="64" y="980"/>
                    <a:pt x="87" y="980"/>
                  </a:cubicBezTo>
                  <a:cubicBezTo>
                    <a:pt x="110" y="980"/>
                    <a:pt x="132" y="965"/>
                    <a:pt x="131" y="936"/>
                  </a:cubicBezTo>
                  <a:cubicBezTo>
                    <a:pt x="104" y="639"/>
                    <a:pt x="124" y="339"/>
                    <a:pt x="97" y="45"/>
                  </a:cubicBezTo>
                  <a:cubicBezTo>
                    <a:pt x="96" y="15"/>
                    <a:pt x="71"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1"/>
            <p:cNvSpPr/>
            <p:nvPr/>
          </p:nvSpPr>
          <p:spPr>
            <a:xfrm>
              <a:off x="1147177" y="1960739"/>
              <a:ext cx="71459" cy="2597"/>
            </a:xfrm>
            <a:custGeom>
              <a:rect b="b" l="l" r="r" t="t"/>
              <a:pathLst>
                <a:path extrusionOk="0" h="37" w="1018">
                  <a:moveTo>
                    <a:pt x="506" y="1"/>
                  </a:moveTo>
                  <a:cubicBezTo>
                    <a:pt x="358" y="1"/>
                    <a:pt x="188" y="4"/>
                    <a:pt x="1" y="7"/>
                  </a:cubicBezTo>
                  <a:lnTo>
                    <a:pt x="1018" y="37"/>
                  </a:lnTo>
                  <a:cubicBezTo>
                    <a:pt x="909" y="8"/>
                    <a:pt x="733"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1"/>
            <p:cNvSpPr/>
            <p:nvPr/>
          </p:nvSpPr>
          <p:spPr>
            <a:xfrm>
              <a:off x="1143176" y="1957369"/>
              <a:ext cx="79952" cy="9055"/>
            </a:xfrm>
            <a:custGeom>
              <a:rect b="b" l="l" r="r" t="t"/>
              <a:pathLst>
                <a:path extrusionOk="0" h="129" w="1139">
                  <a:moveTo>
                    <a:pt x="61" y="101"/>
                  </a:moveTo>
                  <a:cubicBezTo>
                    <a:pt x="60" y="101"/>
                    <a:pt x="59" y="101"/>
                    <a:pt x="58" y="101"/>
                  </a:cubicBezTo>
                  <a:lnTo>
                    <a:pt x="61" y="101"/>
                  </a:lnTo>
                  <a:cubicBezTo>
                    <a:pt x="61" y="101"/>
                    <a:pt x="61" y="101"/>
                    <a:pt x="61" y="101"/>
                  </a:cubicBezTo>
                  <a:close/>
                  <a:moveTo>
                    <a:pt x="725" y="1"/>
                  </a:moveTo>
                  <a:cubicBezTo>
                    <a:pt x="712" y="1"/>
                    <a:pt x="698" y="1"/>
                    <a:pt x="685" y="1"/>
                  </a:cubicBezTo>
                  <a:cubicBezTo>
                    <a:pt x="478" y="1"/>
                    <a:pt x="268" y="1"/>
                    <a:pt x="61" y="8"/>
                  </a:cubicBezTo>
                  <a:cubicBezTo>
                    <a:pt x="1" y="11"/>
                    <a:pt x="1" y="94"/>
                    <a:pt x="61" y="101"/>
                  </a:cubicBezTo>
                  <a:lnTo>
                    <a:pt x="61" y="101"/>
                  </a:lnTo>
                  <a:cubicBezTo>
                    <a:pt x="263" y="98"/>
                    <a:pt x="469" y="95"/>
                    <a:pt x="671" y="95"/>
                  </a:cubicBezTo>
                  <a:cubicBezTo>
                    <a:pt x="687" y="94"/>
                    <a:pt x="703" y="94"/>
                    <a:pt x="719" y="94"/>
                  </a:cubicBezTo>
                  <a:cubicBezTo>
                    <a:pt x="833" y="94"/>
                    <a:pt x="947" y="105"/>
                    <a:pt x="1061" y="128"/>
                  </a:cubicBezTo>
                  <a:cubicBezTo>
                    <a:pt x="1065" y="129"/>
                    <a:pt x="1068" y="129"/>
                    <a:pt x="1071" y="129"/>
                  </a:cubicBezTo>
                  <a:cubicBezTo>
                    <a:pt x="1121" y="129"/>
                    <a:pt x="1138" y="57"/>
                    <a:pt x="1088" y="38"/>
                  </a:cubicBezTo>
                  <a:cubicBezTo>
                    <a:pt x="968" y="14"/>
                    <a:pt x="846" y="1"/>
                    <a:pt x="7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1"/>
            <p:cNvSpPr/>
            <p:nvPr/>
          </p:nvSpPr>
          <p:spPr>
            <a:xfrm>
              <a:off x="1140368" y="1993449"/>
              <a:ext cx="84866" cy="15513"/>
            </a:xfrm>
            <a:custGeom>
              <a:rect b="b" l="l" r="r" t="t"/>
              <a:pathLst>
                <a:path extrusionOk="0" h="221" w="1209">
                  <a:moveTo>
                    <a:pt x="1192" y="1"/>
                  </a:moveTo>
                  <a:cubicBezTo>
                    <a:pt x="915" y="41"/>
                    <a:pt x="635" y="61"/>
                    <a:pt x="357" y="61"/>
                  </a:cubicBezTo>
                  <a:cubicBezTo>
                    <a:pt x="242" y="61"/>
                    <a:pt x="128" y="58"/>
                    <a:pt x="14" y="51"/>
                  </a:cubicBezTo>
                  <a:lnTo>
                    <a:pt x="1" y="68"/>
                  </a:lnTo>
                  <a:cubicBezTo>
                    <a:pt x="14" y="111"/>
                    <a:pt x="28" y="154"/>
                    <a:pt x="44" y="201"/>
                  </a:cubicBezTo>
                  <a:cubicBezTo>
                    <a:pt x="44" y="208"/>
                    <a:pt x="48" y="214"/>
                    <a:pt x="54" y="218"/>
                  </a:cubicBezTo>
                  <a:cubicBezTo>
                    <a:pt x="61" y="221"/>
                    <a:pt x="68" y="221"/>
                    <a:pt x="78" y="221"/>
                  </a:cubicBezTo>
                  <a:cubicBezTo>
                    <a:pt x="455" y="211"/>
                    <a:pt x="828" y="194"/>
                    <a:pt x="1205" y="178"/>
                  </a:cubicBezTo>
                  <a:cubicBezTo>
                    <a:pt x="1208" y="118"/>
                    <a:pt x="1205" y="57"/>
                    <a:pt x="1192"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1"/>
            <p:cNvSpPr/>
            <p:nvPr/>
          </p:nvSpPr>
          <p:spPr>
            <a:xfrm>
              <a:off x="1136718" y="1990290"/>
              <a:ext cx="91745" cy="21971"/>
            </a:xfrm>
            <a:custGeom>
              <a:rect b="b" l="l" r="r" t="t"/>
              <a:pathLst>
                <a:path extrusionOk="0" h="313" w="1307">
                  <a:moveTo>
                    <a:pt x="1204" y="96"/>
                  </a:moveTo>
                  <a:lnTo>
                    <a:pt x="1204" y="96"/>
                  </a:lnTo>
                  <a:cubicBezTo>
                    <a:pt x="1209" y="124"/>
                    <a:pt x="1211" y="153"/>
                    <a:pt x="1211" y="181"/>
                  </a:cubicBezTo>
                  <a:lnTo>
                    <a:pt x="1211" y="181"/>
                  </a:lnTo>
                  <a:cubicBezTo>
                    <a:pt x="1010" y="190"/>
                    <a:pt x="811" y="196"/>
                    <a:pt x="610" y="203"/>
                  </a:cubicBezTo>
                  <a:cubicBezTo>
                    <a:pt x="507" y="206"/>
                    <a:pt x="400" y="209"/>
                    <a:pt x="293" y="213"/>
                  </a:cubicBezTo>
                  <a:cubicBezTo>
                    <a:pt x="242" y="219"/>
                    <a:pt x="187" y="219"/>
                    <a:pt x="135" y="219"/>
                  </a:cubicBezTo>
                  <a:lnTo>
                    <a:pt x="135" y="219"/>
                  </a:lnTo>
                  <a:cubicBezTo>
                    <a:pt x="135" y="217"/>
                    <a:pt x="134" y="215"/>
                    <a:pt x="133" y="213"/>
                  </a:cubicBezTo>
                  <a:lnTo>
                    <a:pt x="120" y="176"/>
                  </a:lnTo>
                  <a:lnTo>
                    <a:pt x="110" y="145"/>
                  </a:lnTo>
                  <a:lnTo>
                    <a:pt x="110" y="145"/>
                  </a:lnTo>
                  <a:cubicBezTo>
                    <a:pt x="202" y="149"/>
                    <a:pt x="295" y="151"/>
                    <a:pt x="387" y="151"/>
                  </a:cubicBezTo>
                  <a:cubicBezTo>
                    <a:pt x="660" y="151"/>
                    <a:pt x="932" y="133"/>
                    <a:pt x="1204" y="96"/>
                  </a:cubicBezTo>
                  <a:close/>
                  <a:moveTo>
                    <a:pt x="1244" y="1"/>
                  </a:moveTo>
                  <a:cubicBezTo>
                    <a:pt x="1239" y="1"/>
                    <a:pt x="1235" y="1"/>
                    <a:pt x="1230" y="2"/>
                  </a:cubicBezTo>
                  <a:cubicBezTo>
                    <a:pt x="958" y="40"/>
                    <a:pt x="683" y="59"/>
                    <a:pt x="409" y="59"/>
                  </a:cubicBezTo>
                  <a:cubicBezTo>
                    <a:pt x="293" y="59"/>
                    <a:pt x="178" y="56"/>
                    <a:pt x="63" y="49"/>
                  </a:cubicBezTo>
                  <a:cubicBezTo>
                    <a:pt x="62" y="49"/>
                    <a:pt x="61" y="49"/>
                    <a:pt x="60" y="49"/>
                  </a:cubicBezTo>
                  <a:cubicBezTo>
                    <a:pt x="39" y="49"/>
                    <a:pt x="26" y="61"/>
                    <a:pt x="20" y="77"/>
                  </a:cubicBezTo>
                  <a:lnTo>
                    <a:pt x="20" y="77"/>
                  </a:lnTo>
                  <a:cubicBezTo>
                    <a:pt x="8" y="87"/>
                    <a:pt x="0" y="103"/>
                    <a:pt x="6" y="123"/>
                  </a:cubicBezTo>
                  <a:cubicBezTo>
                    <a:pt x="16" y="176"/>
                    <a:pt x="36" y="229"/>
                    <a:pt x="56" y="279"/>
                  </a:cubicBezTo>
                  <a:cubicBezTo>
                    <a:pt x="76" y="310"/>
                    <a:pt x="110" y="313"/>
                    <a:pt x="142" y="313"/>
                  </a:cubicBezTo>
                  <a:cubicBezTo>
                    <a:pt x="148" y="313"/>
                    <a:pt x="154" y="313"/>
                    <a:pt x="160" y="313"/>
                  </a:cubicBezTo>
                  <a:cubicBezTo>
                    <a:pt x="283" y="309"/>
                    <a:pt x="406" y="306"/>
                    <a:pt x="530" y="299"/>
                  </a:cubicBezTo>
                  <a:cubicBezTo>
                    <a:pt x="770" y="293"/>
                    <a:pt x="1013" y="283"/>
                    <a:pt x="1257" y="273"/>
                  </a:cubicBezTo>
                  <a:cubicBezTo>
                    <a:pt x="1284" y="269"/>
                    <a:pt x="1304" y="249"/>
                    <a:pt x="1304" y="226"/>
                  </a:cubicBezTo>
                  <a:cubicBezTo>
                    <a:pt x="1307" y="159"/>
                    <a:pt x="1300" y="96"/>
                    <a:pt x="1287" y="32"/>
                  </a:cubicBezTo>
                  <a:cubicBezTo>
                    <a:pt x="1281" y="13"/>
                    <a:pt x="1265" y="1"/>
                    <a:pt x="12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p31"/>
          <p:cNvGrpSpPr/>
          <p:nvPr/>
        </p:nvGrpSpPr>
        <p:grpSpPr>
          <a:xfrm>
            <a:off x="6576995" y="2552028"/>
            <a:ext cx="109237" cy="326324"/>
            <a:chOff x="2713560" y="2506849"/>
            <a:chExt cx="116173" cy="347042"/>
          </a:xfrm>
        </p:grpSpPr>
        <p:sp>
          <p:nvSpPr>
            <p:cNvPr id="1504" name="Google Shape;1504;p31"/>
            <p:cNvSpPr/>
            <p:nvPr/>
          </p:nvSpPr>
          <p:spPr>
            <a:xfrm>
              <a:off x="2723107" y="2510148"/>
              <a:ext cx="103608" cy="240699"/>
            </a:xfrm>
            <a:custGeom>
              <a:rect b="b" l="l" r="r" t="t"/>
              <a:pathLst>
                <a:path extrusionOk="0" h="3429" w="1476">
                  <a:moveTo>
                    <a:pt x="815" y="0"/>
                  </a:moveTo>
                  <a:cubicBezTo>
                    <a:pt x="608" y="601"/>
                    <a:pt x="475" y="607"/>
                    <a:pt x="271" y="1211"/>
                  </a:cubicBezTo>
                  <a:cubicBezTo>
                    <a:pt x="138" y="1608"/>
                    <a:pt x="1" y="2025"/>
                    <a:pt x="48" y="2441"/>
                  </a:cubicBezTo>
                  <a:cubicBezTo>
                    <a:pt x="94" y="2862"/>
                    <a:pt x="375" y="3285"/>
                    <a:pt x="791" y="3352"/>
                  </a:cubicBezTo>
                  <a:lnTo>
                    <a:pt x="838" y="3429"/>
                  </a:lnTo>
                  <a:cubicBezTo>
                    <a:pt x="1165" y="3205"/>
                    <a:pt x="1378" y="2858"/>
                    <a:pt x="1435" y="2468"/>
                  </a:cubicBezTo>
                  <a:cubicBezTo>
                    <a:pt x="1475" y="2155"/>
                    <a:pt x="1408" y="1838"/>
                    <a:pt x="1342" y="1528"/>
                  </a:cubicBezTo>
                  <a:cubicBezTo>
                    <a:pt x="1188" y="821"/>
                    <a:pt x="968" y="707"/>
                    <a:pt x="81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1"/>
            <p:cNvSpPr/>
            <p:nvPr/>
          </p:nvSpPr>
          <p:spPr>
            <a:xfrm>
              <a:off x="2713560" y="2506849"/>
              <a:ext cx="116173" cy="247367"/>
            </a:xfrm>
            <a:custGeom>
              <a:rect b="b" l="l" r="r" t="t"/>
              <a:pathLst>
                <a:path extrusionOk="0" h="3524" w="1655">
                  <a:moveTo>
                    <a:pt x="940" y="206"/>
                  </a:moveTo>
                  <a:cubicBezTo>
                    <a:pt x="986" y="377"/>
                    <a:pt x="1044" y="544"/>
                    <a:pt x="1114" y="708"/>
                  </a:cubicBezTo>
                  <a:cubicBezTo>
                    <a:pt x="1194" y="884"/>
                    <a:pt x="1278" y="1061"/>
                    <a:pt x="1341" y="1248"/>
                  </a:cubicBezTo>
                  <a:cubicBezTo>
                    <a:pt x="1424" y="1508"/>
                    <a:pt x="1484" y="1781"/>
                    <a:pt x="1518" y="2055"/>
                  </a:cubicBezTo>
                  <a:cubicBezTo>
                    <a:pt x="1551" y="2315"/>
                    <a:pt x="1538" y="2579"/>
                    <a:pt x="1438" y="2825"/>
                  </a:cubicBezTo>
                  <a:cubicBezTo>
                    <a:pt x="1343" y="3066"/>
                    <a:pt x="1179" y="3272"/>
                    <a:pt x="967" y="3421"/>
                  </a:cubicBezTo>
                  <a:lnTo>
                    <a:pt x="967" y="3421"/>
                  </a:lnTo>
                  <a:cubicBezTo>
                    <a:pt x="983" y="3396"/>
                    <a:pt x="978" y="3359"/>
                    <a:pt x="941" y="3352"/>
                  </a:cubicBezTo>
                  <a:cubicBezTo>
                    <a:pt x="444" y="3269"/>
                    <a:pt x="210" y="2729"/>
                    <a:pt x="224" y="2272"/>
                  </a:cubicBezTo>
                  <a:cubicBezTo>
                    <a:pt x="230" y="1968"/>
                    <a:pt x="320" y="1671"/>
                    <a:pt x="417" y="1381"/>
                  </a:cubicBezTo>
                  <a:cubicBezTo>
                    <a:pt x="487" y="1154"/>
                    <a:pt x="581" y="934"/>
                    <a:pt x="694" y="728"/>
                  </a:cubicBezTo>
                  <a:cubicBezTo>
                    <a:pt x="788" y="560"/>
                    <a:pt x="871" y="385"/>
                    <a:pt x="940" y="206"/>
                  </a:cubicBezTo>
                  <a:close/>
                  <a:moveTo>
                    <a:pt x="953" y="0"/>
                  </a:moveTo>
                  <a:cubicBezTo>
                    <a:pt x="933" y="0"/>
                    <a:pt x="913" y="12"/>
                    <a:pt x="904" y="34"/>
                  </a:cubicBezTo>
                  <a:cubicBezTo>
                    <a:pt x="827" y="254"/>
                    <a:pt x="734" y="467"/>
                    <a:pt x="617" y="668"/>
                  </a:cubicBezTo>
                  <a:cubicBezTo>
                    <a:pt x="504" y="884"/>
                    <a:pt x="407" y="1108"/>
                    <a:pt x="334" y="1338"/>
                  </a:cubicBezTo>
                  <a:cubicBezTo>
                    <a:pt x="157" y="1868"/>
                    <a:pt x="0" y="2475"/>
                    <a:pt x="304" y="2989"/>
                  </a:cubicBezTo>
                  <a:cubicBezTo>
                    <a:pt x="437" y="3215"/>
                    <a:pt x="654" y="3399"/>
                    <a:pt x="917" y="3442"/>
                  </a:cubicBezTo>
                  <a:cubicBezTo>
                    <a:pt x="921" y="3443"/>
                    <a:pt x="924" y="3443"/>
                    <a:pt x="927" y="3443"/>
                  </a:cubicBezTo>
                  <a:cubicBezTo>
                    <a:pt x="932" y="3443"/>
                    <a:pt x="937" y="3442"/>
                    <a:pt x="941" y="3441"/>
                  </a:cubicBezTo>
                  <a:lnTo>
                    <a:pt x="941" y="3441"/>
                  </a:lnTo>
                  <a:cubicBezTo>
                    <a:pt x="913" y="3473"/>
                    <a:pt x="938" y="3524"/>
                    <a:pt x="973" y="3524"/>
                  </a:cubicBezTo>
                  <a:cubicBezTo>
                    <a:pt x="981" y="3524"/>
                    <a:pt x="989" y="3521"/>
                    <a:pt x="997" y="3516"/>
                  </a:cubicBezTo>
                  <a:cubicBezTo>
                    <a:pt x="1414" y="3225"/>
                    <a:pt x="1654" y="2742"/>
                    <a:pt x="1628" y="2235"/>
                  </a:cubicBezTo>
                  <a:cubicBezTo>
                    <a:pt x="1608" y="1938"/>
                    <a:pt x="1558" y="1648"/>
                    <a:pt x="1474" y="1365"/>
                  </a:cubicBezTo>
                  <a:cubicBezTo>
                    <a:pt x="1414" y="1161"/>
                    <a:pt x="1338" y="961"/>
                    <a:pt x="1244" y="771"/>
                  </a:cubicBezTo>
                  <a:cubicBezTo>
                    <a:pt x="1137" y="534"/>
                    <a:pt x="1054" y="287"/>
                    <a:pt x="994" y="34"/>
                  </a:cubicBezTo>
                  <a:cubicBezTo>
                    <a:pt x="989" y="11"/>
                    <a:pt x="971" y="0"/>
                    <a:pt x="9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1"/>
            <p:cNvSpPr/>
            <p:nvPr/>
          </p:nvSpPr>
          <p:spPr>
            <a:xfrm>
              <a:off x="2750272" y="2686897"/>
              <a:ext cx="52295" cy="163695"/>
            </a:xfrm>
            <a:custGeom>
              <a:rect b="b" l="l" r="r" t="t"/>
              <a:pathLst>
                <a:path extrusionOk="0" h="2332" w="745">
                  <a:moveTo>
                    <a:pt x="401" y="0"/>
                  </a:moveTo>
                  <a:cubicBezTo>
                    <a:pt x="395" y="43"/>
                    <a:pt x="390" y="87"/>
                    <a:pt x="389" y="131"/>
                  </a:cubicBezTo>
                  <a:lnTo>
                    <a:pt x="389" y="131"/>
                  </a:lnTo>
                  <a:lnTo>
                    <a:pt x="401" y="0"/>
                  </a:lnTo>
                  <a:close/>
                  <a:moveTo>
                    <a:pt x="1" y="267"/>
                  </a:moveTo>
                  <a:lnTo>
                    <a:pt x="35" y="303"/>
                  </a:lnTo>
                  <a:lnTo>
                    <a:pt x="35" y="303"/>
                  </a:lnTo>
                  <a:cubicBezTo>
                    <a:pt x="24" y="290"/>
                    <a:pt x="12" y="279"/>
                    <a:pt x="1" y="267"/>
                  </a:cubicBezTo>
                  <a:close/>
                  <a:moveTo>
                    <a:pt x="745" y="334"/>
                  </a:moveTo>
                  <a:lnTo>
                    <a:pt x="745" y="334"/>
                  </a:lnTo>
                  <a:cubicBezTo>
                    <a:pt x="741" y="344"/>
                    <a:pt x="737" y="354"/>
                    <a:pt x="734" y="365"/>
                  </a:cubicBezTo>
                  <a:lnTo>
                    <a:pt x="734" y="365"/>
                  </a:lnTo>
                  <a:cubicBezTo>
                    <a:pt x="739" y="355"/>
                    <a:pt x="742" y="345"/>
                    <a:pt x="745" y="334"/>
                  </a:cubicBezTo>
                  <a:close/>
                  <a:moveTo>
                    <a:pt x="240" y="705"/>
                  </a:moveTo>
                  <a:lnTo>
                    <a:pt x="258" y="834"/>
                  </a:lnTo>
                  <a:cubicBezTo>
                    <a:pt x="255" y="791"/>
                    <a:pt x="249" y="748"/>
                    <a:pt x="240" y="705"/>
                  </a:cubicBezTo>
                  <a:close/>
                  <a:moveTo>
                    <a:pt x="389" y="131"/>
                  </a:moveTo>
                  <a:lnTo>
                    <a:pt x="358" y="454"/>
                  </a:lnTo>
                  <a:cubicBezTo>
                    <a:pt x="354" y="494"/>
                    <a:pt x="341" y="540"/>
                    <a:pt x="304" y="547"/>
                  </a:cubicBezTo>
                  <a:cubicBezTo>
                    <a:pt x="274" y="547"/>
                    <a:pt x="248" y="530"/>
                    <a:pt x="231" y="510"/>
                  </a:cubicBezTo>
                  <a:lnTo>
                    <a:pt x="35" y="303"/>
                  </a:lnTo>
                  <a:lnTo>
                    <a:pt x="35" y="303"/>
                  </a:lnTo>
                  <a:cubicBezTo>
                    <a:pt x="136" y="416"/>
                    <a:pt x="207" y="556"/>
                    <a:pt x="240" y="705"/>
                  </a:cubicBezTo>
                  <a:lnTo>
                    <a:pt x="240" y="705"/>
                  </a:lnTo>
                  <a:lnTo>
                    <a:pt x="224" y="594"/>
                  </a:lnTo>
                  <a:lnTo>
                    <a:pt x="224" y="594"/>
                  </a:lnTo>
                  <a:cubicBezTo>
                    <a:pt x="354" y="1151"/>
                    <a:pt x="358" y="1731"/>
                    <a:pt x="238" y="2291"/>
                  </a:cubicBezTo>
                  <a:lnTo>
                    <a:pt x="665" y="2331"/>
                  </a:lnTo>
                  <a:cubicBezTo>
                    <a:pt x="497" y="1685"/>
                    <a:pt x="520" y="1000"/>
                    <a:pt x="734" y="365"/>
                  </a:cubicBezTo>
                  <a:lnTo>
                    <a:pt x="734" y="365"/>
                  </a:lnTo>
                  <a:cubicBezTo>
                    <a:pt x="710" y="411"/>
                    <a:pt x="657" y="433"/>
                    <a:pt x="601" y="433"/>
                  </a:cubicBezTo>
                  <a:cubicBezTo>
                    <a:pt x="543" y="433"/>
                    <a:pt x="483" y="410"/>
                    <a:pt x="448" y="364"/>
                  </a:cubicBezTo>
                  <a:cubicBezTo>
                    <a:pt x="398" y="296"/>
                    <a:pt x="386" y="214"/>
                    <a:pt x="389" y="13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1"/>
            <p:cNvSpPr/>
            <p:nvPr/>
          </p:nvSpPr>
          <p:spPr>
            <a:xfrm>
              <a:off x="2745709" y="2683598"/>
              <a:ext cx="60508" cy="170293"/>
            </a:xfrm>
            <a:custGeom>
              <a:rect b="b" l="l" r="r" t="t"/>
              <a:pathLst>
                <a:path extrusionOk="0" h="2426" w="862">
                  <a:moveTo>
                    <a:pt x="479" y="444"/>
                  </a:moveTo>
                  <a:lnTo>
                    <a:pt x="479" y="444"/>
                  </a:lnTo>
                  <a:cubicBezTo>
                    <a:pt x="498" y="465"/>
                    <a:pt x="521" y="483"/>
                    <a:pt x="549" y="497"/>
                  </a:cubicBezTo>
                  <a:cubicBezTo>
                    <a:pt x="584" y="515"/>
                    <a:pt x="625" y="524"/>
                    <a:pt x="666" y="524"/>
                  </a:cubicBezTo>
                  <a:cubicBezTo>
                    <a:pt x="683" y="524"/>
                    <a:pt x="699" y="522"/>
                    <a:pt x="715" y="519"/>
                  </a:cubicBezTo>
                  <a:lnTo>
                    <a:pt x="715" y="519"/>
                  </a:lnTo>
                  <a:cubicBezTo>
                    <a:pt x="546" y="1107"/>
                    <a:pt x="530" y="1730"/>
                    <a:pt x="667" y="2326"/>
                  </a:cubicBezTo>
                  <a:lnTo>
                    <a:pt x="667" y="2326"/>
                  </a:lnTo>
                  <a:lnTo>
                    <a:pt x="357" y="2297"/>
                  </a:lnTo>
                  <a:lnTo>
                    <a:pt x="357" y="2297"/>
                  </a:lnTo>
                  <a:cubicBezTo>
                    <a:pt x="469" y="1748"/>
                    <a:pt x="462" y="1182"/>
                    <a:pt x="334" y="635"/>
                  </a:cubicBezTo>
                  <a:lnTo>
                    <a:pt x="334" y="635"/>
                  </a:lnTo>
                  <a:cubicBezTo>
                    <a:pt x="345" y="639"/>
                    <a:pt x="355" y="641"/>
                    <a:pt x="366" y="641"/>
                  </a:cubicBezTo>
                  <a:cubicBezTo>
                    <a:pt x="388" y="641"/>
                    <a:pt x="409" y="632"/>
                    <a:pt x="429" y="611"/>
                  </a:cubicBezTo>
                  <a:cubicBezTo>
                    <a:pt x="470" y="573"/>
                    <a:pt x="476" y="504"/>
                    <a:pt x="479" y="444"/>
                  </a:cubicBezTo>
                  <a:close/>
                  <a:moveTo>
                    <a:pt x="472" y="1"/>
                  </a:moveTo>
                  <a:cubicBezTo>
                    <a:pt x="448" y="1"/>
                    <a:pt x="423" y="17"/>
                    <a:pt x="419" y="47"/>
                  </a:cubicBezTo>
                  <a:cubicBezTo>
                    <a:pt x="415" y="79"/>
                    <a:pt x="411" y="115"/>
                    <a:pt x="409" y="151"/>
                  </a:cubicBezTo>
                  <a:lnTo>
                    <a:pt x="409" y="151"/>
                  </a:lnTo>
                  <a:lnTo>
                    <a:pt x="396" y="284"/>
                  </a:lnTo>
                  <a:cubicBezTo>
                    <a:pt x="389" y="357"/>
                    <a:pt x="389" y="437"/>
                    <a:pt x="376" y="511"/>
                  </a:cubicBezTo>
                  <a:cubicBezTo>
                    <a:pt x="372" y="532"/>
                    <a:pt x="368" y="544"/>
                    <a:pt x="359" y="544"/>
                  </a:cubicBezTo>
                  <a:cubicBezTo>
                    <a:pt x="353" y="544"/>
                    <a:pt x="345" y="538"/>
                    <a:pt x="333" y="527"/>
                  </a:cubicBezTo>
                  <a:cubicBezTo>
                    <a:pt x="306" y="501"/>
                    <a:pt x="283" y="477"/>
                    <a:pt x="259" y="451"/>
                  </a:cubicBezTo>
                  <a:lnTo>
                    <a:pt x="135" y="321"/>
                  </a:lnTo>
                  <a:lnTo>
                    <a:pt x="135" y="321"/>
                  </a:lnTo>
                  <a:cubicBezTo>
                    <a:pt x="122" y="307"/>
                    <a:pt x="109" y="294"/>
                    <a:pt x="96" y="281"/>
                  </a:cubicBezTo>
                  <a:cubicBezTo>
                    <a:pt x="87" y="271"/>
                    <a:pt x="76" y="267"/>
                    <a:pt x="66" y="267"/>
                  </a:cubicBezTo>
                  <a:cubicBezTo>
                    <a:pt x="32" y="267"/>
                    <a:pt x="0" y="312"/>
                    <a:pt x="31" y="346"/>
                  </a:cubicBezTo>
                  <a:lnTo>
                    <a:pt x="31" y="346"/>
                  </a:lnTo>
                  <a:lnTo>
                    <a:pt x="29" y="347"/>
                  </a:lnTo>
                  <a:cubicBezTo>
                    <a:pt x="173" y="491"/>
                    <a:pt x="259" y="681"/>
                    <a:pt x="276" y="881"/>
                  </a:cubicBezTo>
                  <a:cubicBezTo>
                    <a:pt x="277" y="898"/>
                    <a:pt x="285" y="910"/>
                    <a:pt x="295" y="918"/>
                  </a:cubicBezTo>
                  <a:lnTo>
                    <a:pt x="295" y="918"/>
                  </a:lnTo>
                  <a:cubicBezTo>
                    <a:pt x="371" y="1385"/>
                    <a:pt x="357" y="1863"/>
                    <a:pt x="256" y="2325"/>
                  </a:cubicBezTo>
                  <a:cubicBezTo>
                    <a:pt x="249" y="2355"/>
                    <a:pt x="273" y="2385"/>
                    <a:pt x="303" y="2385"/>
                  </a:cubicBezTo>
                  <a:lnTo>
                    <a:pt x="730" y="2425"/>
                  </a:lnTo>
                  <a:cubicBezTo>
                    <a:pt x="760" y="2425"/>
                    <a:pt x="783" y="2398"/>
                    <a:pt x="773" y="2368"/>
                  </a:cubicBezTo>
                  <a:cubicBezTo>
                    <a:pt x="612" y="1726"/>
                    <a:pt x="635" y="1054"/>
                    <a:pt x="842" y="427"/>
                  </a:cubicBezTo>
                  <a:lnTo>
                    <a:pt x="842" y="427"/>
                  </a:lnTo>
                  <a:cubicBezTo>
                    <a:pt x="847" y="416"/>
                    <a:pt x="850" y="406"/>
                    <a:pt x="853" y="394"/>
                  </a:cubicBezTo>
                  <a:lnTo>
                    <a:pt x="853" y="394"/>
                  </a:lnTo>
                  <a:cubicBezTo>
                    <a:pt x="853" y="394"/>
                    <a:pt x="853" y="394"/>
                    <a:pt x="853" y="394"/>
                  </a:cubicBezTo>
                  <a:cubicBezTo>
                    <a:pt x="861" y="359"/>
                    <a:pt x="833" y="337"/>
                    <a:pt x="806" y="337"/>
                  </a:cubicBezTo>
                  <a:cubicBezTo>
                    <a:pt x="788" y="337"/>
                    <a:pt x="771" y="346"/>
                    <a:pt x="763" y="367"/>
                  </a:cubicBezTo>
                  <a:cubicBezTo>
                    <a:pt x="761" y="372"/>
                    <a:pt x="760" y="377"/>
                    <a:pt x="758" y="382"/>
                  </a:cubicBezTo>
                  <a:lnTo>
                    <a:pt x="758" y="382"/>
                  </a:lnTo>
                  <a:cubicBezTo>
                    <a:pt x="742" y="417"/>
                    <a:pt x="705" y="432"/>
                    <a:pt x="666" y="432"/>
                  </a:cubicBezTo>
                  <a:cubicBezTo>
                    <a:pt x="630" y="432"/>
                    <a:pt x="593" y="420"/>
                    <a:pt x="569" y="401"/>
                  </a:cubicBezTo>
                  <a:cubicBezTo>
                    <a:pt x="513" y="354"/>
                    <a:pt x="498" y="276"/>
                    <a:pt x="499" y="198"/>
                  </a:cubicBezTo>
                  <a:lnTo>
                    <a:pt x="499" y="198"/>
                  </a:lnTo>
                  <a:lnTo>
                    <a:pt x="513" y="47"/>
                  </a:lnTo>
                  <a:lnTo>
                    <a:pt x="513" y="47"/>
                  </a:lnTo>
                  <a:cubicBezTo>
                    <a:pt x="513" y="47"/>
                    <a:pt x="513" y="47"/>
                    <a:pt x="513" y="47"/>
                  </a:cubicBezTo>
                  <a:cubicBezTo>
                    <a:pt x="516" y="16"/>
                    <a:pt x="495" y="1"/>
                    <a:pt x="47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8" name="Google Shape;1508;p31"/>
          <p:cNvGrpSpPr/>
          <p:nvPr/>
        </p:nvGrpSpPr>
        <p:grpSpPr>
          <a:xfrm>
            <a:off x="7079554" y="1828121"/>
            <a:ext cx="142436" cy="250883"/>
            <a:chOff x="2946465" y="2587362"/>
            <a:chExt cx="151480" cy="266811"/>
          </a:xfrm>
        </p:grpSpPr>
        <p:sp>
          <p:nvSpPr>
            <p:cNvPr id="1509" name="Google Shape;1509;p31"/>
            <p:cNvSpPr/>
            <p:nvPr/>
          </p:nvSpPr>
          <p:spPr>
            <a:xfrm>
              <a:off x="2946465" y="2590591"/>
              <a:ext cx="147760" cy="125228"/>
            </a:xfrm>
            <a:custGeom>
              <a:rect b="b" l="l" r="r" t="t"/>
              <a:pathLst>
                <a:path extrusionOk="0" h="1784" w="2105">
                  <a:moveTo>
                    <a:pt x="1285" y="1"/>
                  </a:moveTo>
                  <a:cubicBezTo>
                    <a:pt x="1130" y="1"/>
                    <a:pt x="968" y="34"/>
                    <a:pt x="818" y="75"/>
                  </a:cubicBezTo>
                  <a:cubicBezTo>
                    <a:pt x="618" y="128"/>
                    <a:pt x="414" y="198"/>
                    <a:pt x="274" y="352"/>
                  </a:cubicBezTo>
                  <a:cubicBezTo>
                    <a:pt x="1" y="652"/>
                    <a:pt x="104" y="1072"/>
                    <a:pt x="284" y="1439"/>
                  </a:cubicBezTo>
                  <a:cubicBezTo>
                    <a:pt x="396" y="1666"/>
                    <a:pt x="726" y="1783"/>
                    <a:pt x="1074" y="1783"/>
                  </a:cubicBezTo>
                  <a:cubicBezTo>
                    <a:pt x="1542" y="1783"/>
                    <a:pt x="2044" y="1571"/>
                    <a:pt x="2092" y="1129"/>
                  </a:cubicBezTo>
                  <a:cubicBezTo>
                    <a:pt x="2105" y="935"/>
                    <a:pt x="2078" y="742"/>
                    <a:pt x="2008" y="565"/>
                  </a:cubicBezTo>
                  <a:cubicBezTo>
                    <a:pt x="1945" y="402"/>
                    <a:pt x="1862" y="235"/>
                    <a:pt x="1725" y="132"/>
                  </a:cubicBezTo>
                  <a:cubicBezTo>
                    <a:pt x="1598" y="35"/>
                    <a:pt x="1445" y="1"/>
                    <a:pt x="12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1"/>
            <p:cNvSpPr/>
            <p:nvPr/>
          </p:nvSpPr>
          <p:spPr>
            <a:xfrm>
              <a:off x="2948781" y="2587362"/>
              <a:ext cx="149164" cy="131967"/>
            </a:xfrm>
            <a:custGeom>
              <a:rect b="b" l="l" r="r" t="t"/>
              <a:pathLst>
                <a:path extrusionOk="0" h="1880" w="2125">
                  <a:moveTo>
                    <a:pt x="1247" y="97"/>
                  </a:moveTo>
                  <a:cubicBezTo>
                    <a:pt x="1445" y="97"/>
                    <a:pt x="1637" y="153"/>
                    <a:pt x="1772" y="318"/>
                  </a:cubicBezTo>
                  <a:cubicBezTo>
                    <a:pt x="1855" y="431"/>
                    <a:pt x="1922" y="561"/>
                    <a:pt x="1959" y="698"/>
                  </a:cubicBezTo>
                  <a:cubicBezTo>
                    <a:pt x="2010" y="846"/>
                    <a:pt x="2027" y="1004"/>
                    <a:pt x="2017" y="1161"/>
                  </a:cubicBezTo>
                  <a:lnTo>
                    <a:pt x="2017" y="1161"/>
                  </a:lnTo>
                  <a:cubicBezTo>
                    <a:pt x="2014" y="1166"/>
                    <a:pt x="2013" y="1172"/>
                    <a:pt x="2012" y="1178"/>
                  </a:cubicBezTo>
                  <a:cubicBezTo>
                    <a:pt x="1979" y="1458"/>
                    <a:pt x="1735" y="1635"/>
                    <a:pt x="1482" y="1718"/>
                  </a:cubicBezTo>
                  <a:cubicBezTo>
                    <a:pt x="1341" y="1765"/>
                    <a:pt x="1194" y="1788"/>
                    <a:pt x="1047" y="1788"/>
                  </a:cubicBezTo>
                  <a:cubicBezTo>
                    <a:pt x="908" y="1788"/>
                    <a:pt x="769" y="1767"/>
                    <a:pt x="635" y="1725"/>
                  </a:cubicBezTo>
                  <a:cubicBezTo>
                    <a:pt x="521" y="1688"/>
                    <a:pt x="421" y="1625"/>
                    <a:pt x="341" y="1538"/>
                  </a:cubicBezTo>
                  <a:cubicBezTo>
                    <a:pt x="294" y="1465"/>
                    <a:pt x="254" y="1388"/>
                    <a:pt x="228" y="1308"/>
                  </a:cubicBezTo>
                  <a:cubicBezTo>
                    <a:pt x="184" y="1201"/>
                    <a:pt x="151" y="1091"/>
                    <a:pt x="134" y="978"/>
                  </a:cubicBezTo>
                  <a:cubicBezTo>
                    <a:pt x="101" y="741"/>
                    <a:pt x="171" y="501"/>
                    <a:pt x="371" y="354"/>
                  </a:cubicBezTo>
                  <a:cubicBezTo>
                    <a:pt x="468" y="284"/>
                    <a:pt x="575" y="234"/>
                    <a:pt x="691" y="201"/>
                  </a:cubicBezTo>
                  <a:cubicBezTo>
                    <a:pt x="805" y="164"/>
                    <a:pt x="925" y="134"/>
                    <a:pt x="1045" y="114"/>
                  </a:cubicBezTo>
                  <a:cubicBezTo>
                    <a:pt x="1111" y="103"/>
                    <a:pt x="1179" y="97"/>
                    <a:pt x="1247" y="97"/>
                  </a:cubicBezTo>
                  <a:close/>
                  <a:moveTo>
                    <a:pt x="1279" y="0"/>
                  </a:moveTo>
                  <a:cubicBezTo>
                    <a:pt x="1272" y="0"/>
                    <a:pt x="1265" y="1"/>
                    <a:pt x="1258" y="1"/>
                  </a:cubicBezTo>
                  <a:cubicBezTo>
                    <a:pt x="995" y="4"/>
                    <a:pt x="731" y="64"/>
                    <a:pt x="491" y="171"/>
                  </a:cubicBezTo>
                  <a:cubicBezTo>
                    <a:pt x="254" y="274"/>
                    <a:pt x="74" y="471"/>
                    <a:pt x="38" y="731"/>
                  </a:cubicBezTo>
                  <a:cubicBezTo>
                    <a:pt x="1" y="981"/>
                    <a:pt x="84" y="1238"/>
                    <a:pt x="191" y="1462"/>
                  </a:cubicBezTo>
                  <a:cubicBezTo>
                    <a:pt x="248" y="1588"/>
                    <a:pt x="348" y="1692"/>
                    <a:pt x="471" y="1755"/>
                  </a:cubicBezTo>
                  <a:cubicBezTo>
                    <a:pt x="642" y="1843"/>
                    <a:pt x="838" y="1879"/>
                    <a:pt x="1033" y="1879"/>
                  </a:cubicBezTo>
                  <a:cubicBezTo>
                    <a:pt x="1158" y="1879"/>
                    <a:pt x="1282" y="1864"/>
                    <a:pt x="1398" y="1838"/>
                  </a:cubicBezTo>
                  <a:cubicBezTo>
                    <a:pt x="1735" y="1762"/>
                    <a:pt x="2062" y="1545"/>
                    <a:pt x="2105" y="1178"/>
                  </a:cubicBezTo>
                  <a:cubicBezTo>
                    <a:pt x="2106" y="1175"/>
                    <a:pt x="2106" y="1173"/>
                    <a:pt x="2106" y="1170"/>
                  </a:cubicBezTo>
                  <a:lnTo>
                    <a:pt x="2106" y="1170"/>
                  </a:lnTo>
                  <a:cubicBezTo>
                    <a:pt x="2125" y="878"/>
                    <a:pt x="2054" y="590"/>
                    <a:pt x="1899" y="341"/>
                  </a:cubicBezTo>
                  <a:cubicBezTo>
                    <a:pt x="1832" y="231"/>
                    <a:pt x="1735" y="138"/>
                    <a:pt x="1622" y="77"/>
                  </a:cubicBezTo>
                  <a:cubicBezTo>
                    <a:pt x="1515" y="27"/>
                    <a:pt x="1399" y="0"/>
                    <a:pt x="127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1"/>
            <p:cNvSpPr/>
            <p:nvPr/>
          </p:nvSpPr>
          <p:spPr>
            <a:xfrm>
              <a:off x="2994197" y="2657135"/>
              <a:ext cx="72652" cy="193528"/>
            </a:xfrm>
            <a:custGeom>
              <a:rect b="b" l="l" r="r" t="t"/>
              <a:pathLst>
                <a:path extrusionOk="0" h="2757" w="1035">
                  <a:moveTo>
                    <a:pt x="1" y="1"/>
                  </a:moveTo>
                  <a:lnTo>
                    <a:pt x="1" y="1"/>
                  </a:lnTo>
                  <a:cubicBezTo>
                    <a:pt x="141" y="244"/>
                    <a:pt x="304" y="814"/>
                    <a:pt x="314" y="921"/>
                  </a:cubicBezTo>
                  <a:cubicBezTo>
                    <a:pt x="384" y="1611"/>
                    <a:pt x="334" y="2002"/>
                    <a:pt x="358" y="2539"/>
                  </a:cubicBezTo>
                  <a:cubicBezTo>
                    <a:pt x="358" y="2609"/>
                    <a:pt x="311" y="2742"/>
                    <a:pt x="478" y="2755"/>
                  </a:cubicBezTo>
                  <a:cubicBezTo>
                    <a:pt x="489" y="2756"/>
                    <a:pt x="500" y="2757"/>
                    <a:pt x="510" y="2757"/>
                  </a:cubicBezTo>
                  <a:cubicBezTo>
                    <a:pt x="674" y="2757"/>
                    <a:pt x="666" y="2633"/>
                    <a:pt x="628" y="2489"/>
                  </a:cubicBezTo>
                  <a:cubicBezTo>
                    <a:pt x="515" y="2052"/>
                    <a:pt x="545" y="1575"/>
                    <a:pt x="551" y="1128"/>
                  </a:cubicBezTo>
                  <a:cubicBezTo>
                    <a:pt x="551" y="994"/>
                    <a:pt x="558" y="861"/>
                    <a:pt x="611" y="741"/>
                  </a:cubicBezTo>
                  <a:cubicBezTo>
                    <a:pt x="721" y="491"/>
                    <a:pt x="1035" y="297"/>
                    <a:pt x="965" y="34"/>
                  </a:cubicBezTo>
                  <a:lnTo>
                    <a:pt x="965" y="34"/>
                  </a:lnTo>
                  <a:lnTo>
                    <a:pt x="568" y="444"/>
                  </a:lnTo>
                  <a:cubicBezTo>
                    <a:pt x="551" y="468"/>
                    <a:pt x="521" y="484"/>
                    <a:pt x="491" y="491"/>
                  </a:cubicBezTo>
                  <a:cubicBezTo>
                    <a:pt x="458" y="488"/>
                    <a:pt x="428" y="474"/>
                    <a:pt x="408" y="451"/>
                  </a:cubicBezTo>
                  <a:cubicBezTo>
                    <a:pt x="261" y="311"/>
                    <a:pt x="124" y="161"/>
                    <a:pt x="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1"/>
            <p:cNvSpPr/>
            <p:nvPr/>
          </p:nvSpPr>
          <p:spPr>
            <a:xfrm>
              <a:off x="2989985" y="2653485"/>
              <a:ext cx="77846" cy="200688"/>
            </a:xfrm>
            <a:custGeom>
              <a:rect b="b" l="l" r="r" t="t"/>
              <a:pathLst>
                <a:path extrusionOk="0" h="2859" w="1109">
                  <a:moveTo>
                    <a:pt x="983" y="194"/>
                  </a:moveTo>
                  <a:lnTo>
                    <a:pt x="983" y="194"/>
                  </a:lnTo>
                  <a:cubicBezTo>
                    <a:pt x="969" y="291"/>
                    <a:pt x="905" y="377"/>
                    <a:pt x="845" y="453"/>
                  </a:cubicBezTo>
                  <a:cubicBezTo>
                    <a:pt x="755" y="566"/>
                    <a:pt x="658" y="676"/>
                    <a:pt x="608" y="813"/>
                  </a:cubicBezTo>
                  <a:cubicBezTo>
                    <a:pt x="545" y="983"/>
                    <a:pt x="561" y="1180"/>
                    <a:pt x="558" y="1357"/>
                  </a:cubicBezTo>
                  <a:cubicBezTo>
                    <a:pt x="555" y="1553"/>
                    <a:pt x="548" y="1747"/>
                    <a:pt x="558" y="1940"/>
                  </a:cubicBezTo>
                  <a:cubicBezTo>
                    <a:pt x="565" y="2127"/>
                    <a:pt x="588" y="2314"/>
                    <a:pt x="628" y="2497"/>
                  </a:cubicBezTo>
                  <a:cubicBezTo>
                    <a:pt x="648" y="2557"/>
                    <a:pt x="661" y="2624"/>
                    <a:pt x="661" y="2691"/>
                  </a:cubicBezTo>
                  <a:cubicBezTo>
                    <a:pt x="655" y="2744"/>
                    <a:pt x="618" y="2761"/>
                    <a:pt x="565" y="2761"/>
                  </a:cubicBezTo>
                  <a:cubicBezTo>
                    <a:pt x="511" y="2761"/>
                    <a:pt x="461" y="2751"/>
                    <a:pt x="458" y="2687"/>
                  </a:cubicBezTo>
                  <a:cubicBezTo>
                    <a:pt x="454" y="2641"/>
                    <a:pt x="461" y="2591"/>
                    <a:pt x="461" y="2541"/>
                  </a:cubicBezTo>
                  <a:cubicBezTo>
                    <a:pt x="454" y="2394"/>
                    <a:pt x="454" y="2244"/>
                    <a:pt x="458" y="2097"/>
                  </a:cubicBezTo>
                  <a:cubicBezTo>
                    <a:pt x="468" y="1721"/>
                    <a:pt x="455" y="1348"/>
                    <a:pt x="421" y="972"/>
                  </a:cubicBezTo>
                  <a:lnTo>
                    <a:pt x="421" y="972"/>
                  </a:lnTo>
                  <a:cubicBezTo>
                    <a:pt x="421" y="971"/>
                    <a:pt x="421" y="971"/>
                    <a:pt x="421" y="970"/>
                  </a:cubicBezTo>
                  <a:lnTo>
                    <a:pt x="421" y="970"/>
                  </a:lnTo>
                  <a:cubicBezTo>
                    <a:pt x="421" y="970"/>
                    <a:pt x="421" y="970"/>
                    <a:pt x="421" y="970"/>
                  </a:cubicBezTo>
                  <a:cubicBezTo>
                    <a:pt x="421" y="968"/>
                    <a:pt x="421" y="967"/>
                    <a:pt x="420" y="965"/>
                  </a:cubicBezTo>
                  <a:lnTo>
                    <a:pt x="420" y="965"/>
                  </a:lnTo>
                  <a:cubicBezTo>
                    <a:pt x="397" y="823"/>
                    <a:pt x="361" y="685"/>
                    <a:pt x="311" y="550"/>
                  </a:cubicBezTo>
                  <a:cubicBezTo>
                    <a:pt x="289" y="475"/>
                    <a:pt x="264" y="401"/>
                    <a:pt x="236" y="329"/>
                  </a:cubicBezTo>
                  <a:lnTo>
                    <a:pt x="236" y="329"/>
                  </a:lnTo>
                  <a:cubicBezTo>
                    <a:pt x="247" y="340"/>
                    <a:pt x="257" y="351"/>
                    <a:pt x="268" y="363"/>
                  </a:cubicBezTo>
                  <a:cubicBezTo>
                    <a:pt x="308" y="406"/>
                    <a:pt x="351" y="449"/>
                    <a:pt x="391" y="490"/>
                  </a:cubicBezTo>
                  <a:cubicBezTo>
                    <a:pt x="424" y="533"/>
                    <a:pt x="471" y="566"/>
                    <a:pt x="521" y="583"/>
                  </a:cubicBezTo>
                  <a:cubicBezTo>
                    <a:pt x="530" y="585"/>
                    <a:pt x="538" y="586"/>
                    <a:pt x="547" y="586"/>
                  </a:cubicBezTo>
                  <a:cubicBezTo>
                    <a:pt x="582" y="586"/>
                    <a:pt x="617" y="570"/>
                    <a:pt x="641" y="543"/>
                  </a:cubicBezTo>
                  <a:cubicBezTo>
                    <a:pt x="688" y="500"/>
                    <a:pt x="731" y="453"/>
                    <a:pt x="775" y="409"/>
                  </a:cubicBezTo>
                  <a:lnTo>
                    <a:pt x="983" y="194"/>
                  </a:lnTo>
                  <a:close/>
                  <a:moveTo>
                    <a:pt x="65" y="0"/>
                  </a:moveTo>
                  <a:cubicBezTo>
                    <a:pt x="33" y="0"/>
                    <a:pt x="1" y="40"/>
                    <a:pt x="21" y="73"/>
                  </a:cubicBezTo>
                  <a:cubicBezTo>
                    <a:pt x="104" y="233"/>
                    <a:pt x="171" y="399"/>
                    <a:pt x="221" y="573"/>
                  </a:cubicBezTo>
                  <a:cubicBezTo>
                    <a:pt x="268" y="702"/>
                    <a:pt x="301" y="835"/>
                    <a:pt x="327" y="968"/>
                  </a:cubicBezTo>
                  <a:lnTo>
                    <a:pt x="327" y="968"/>
                  </a:lnTo>
                  <a:cubicBezTo>
                    <a:pt x="327" y="970"/>
                    <a:pt x="328" y="971"/>
                    <a:pt x="328" y="973"/>
                  </a:cubicBezTo>
                  <a:cubicBezTo>
                    <a:pt x="361" y="1337"/>
                    <a:pt x="371" y="1697"/>
                    <a:pt x="364" y="2060"/>
                  </a:cubicBezTo>
                  <a:cubicBezTo>
                    <a:pt x="364" y="2220"/>
                    <a:pt x="361" y="2384"/>
                    <a:pt x="368" y="2544"/>
                  </a:cubicBezTo>
                  <a:cubicBezTo>
                    <a:pt x="368" y="2641"/>
                    <a:pt x="334" y="2774"/>
                    <a:pt x="441" y="2831"/>
                  </a:cubicBezTo>
                  <a:cubicBezTo>
                    <a:pt x="476" y="2849"/>
                    <a:pt x="519" y="2859"/>
                    <a:pt x="561" y="2859"/>
                  </a:cubicBezTo>
                  <a:cubicBezTo>
                    <a:pt x="646" y="2859"/>
                    <a:pt x="730" y="2819"/>
                    <a:pt x="748" y="2734"/>
                  </a:cubicBezTo>
                  <a:cubicBezTo>
                    <a:pt x="758" y="2674"/>
                    <a:pt x="755" y="2611"/>
                    <a:pt x="738" y="2554"/>
                  </a:cubicBezTo>
                  <a:cubicBezTo>
                    <a:pt x="715" y="2457"/>
                    <a:pt x="691" y="2364"/>
                    <a:pt x="678" y="2267"/>
                  </a:cubicBezTo>
                  <a:cubicBezTo>
                    <a:pt x="655" y="2057"/>
                    <a:pt x="645" y="1844"/>
                    <a:pt x="648" y="1630"/>
                  </a:cubicBezTo>
                  <a:cubicBezTo>
                    <a:pt x="648" y="1527"/>
                    <a:pt x="651" y="1420"/>
                    <a:pt x="655" y="1313"/>
                  </a:cubicBezTo>
                  <a:cubicBezTo>
                    <a:pt x="655" y="1207"/>
                    <a:pt x="655" y="1110"/>
                    <a:pt x="661" y="1010"/>
                  </a:cubicBezTo>
                  <a:cubicBezTo>
                    <a:pt x="671" y="906"/>
                    <a:pt x="705" y="806"/>
                    <a:pt x="761" y="716"/>
                  </a:cubicBezTo>
                  <a:cubicBezTo>
                    <a:pt x="811" y="643"/>
                    <a:pt x="868" y="580"/>
                    <a:pt x="921" y="510"/>
                  </a:cubicBezTo>
                  <a:cubicBezTo>
                    <a:pt x="1021" y="383"/>
                    <a:pt x="1108" y="239"/>
                    <a:pt x="1068" y="69"/>
                  </a:cubicBezTo>
                  <a:cubicBezTo>
                    <a:pt x="1064" y="48"/>
                    <a:pt x="1045" y="37"/>
                    <a:pt x="1025" y="37"/>
                  </a:cubicBezTo>
                  <a:cubicBezTo>
                    <a:pt x="1013" y="37"/>
                    <a:pt x="1001" y="41"/>
                    <a:pt x="991" y="49"/>
                  </a:cubicBezTo>
                  <a:lnTo>
                    <a:pt x="758" y="293"/>
                  </a:lnTo>
                  <a:lnTo>
                    <a:pt x="645" y="409"/>
                  </a:lnTo>
                  <a:cubicBezTo>
                    <a:pt x="625" y="426"/>
                    <a:pt x="608" y="446"/>
                    <a:pt x="588" y="466"/>
                  </a:cubicBezTo>
                  <a:cubicBezTo>
                    <a:pt x="572" y="480"/>
                    <a:pt x="561" y="489"/>
                    <a:pt x="548" y="489"/>
                  </a:cubicBezTo>
                  <a:cubicBezTo>
                    <a:pt x="538" y="489"/>
                    <a:pt x="527" y="484"/>
                    <a:pt x="511" y="473"/>
                  </a:cubicBezTo>
                  <a:cubicBezTo>
                    <a:pt x="434" y="409"/>
                    <a:pt x="364" y="339"/>
                    <a:pt x="301" y="263"/>
                  </a:cubicBezTo>
                  <a:cubicBezTo>
                    <a:pt x="231" y="183"/>
                    <a:pt x="161" y="99"/>
                    <a:pt x="94" y="16"/>
                  </a:cubicBezTo>
                  <a:cubicBezTo>
                    <a:pt x="86" y="5"/>
                    <a:pt x="75" y="0"/>
                    <a:pt x="6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3" name="Google Shape;1513;p31"/>
          <p:cNvGrpSpPr/>
          <p:nvPr/>
        </p:nvGrpSpPr>
        <p:grpSpPr>
          <a:xfrm>
            <a:off x="6270400" y="1810316"/>
            <a:ext cx="360602" cy="286440"/>
            <a:chOff x="5989803" y="2077500"/>
            <a:chExt cx="462667" cy="367560"/>
          </a:xfrm>
        </p:grpSpPr>
        <p:sp>
          <p:nvSpPr>
            <p:cNvPr id="1514" name="Google Shape;1514;p31"/>
            <p:cNvSpPr/>
            <p:nvPr/>
          </p:nvSpPr>
          <p:spPr>
            <a:xfrm>
              <a:off x="6066008" y="2345263"/>
              <a:ext cx="216488" cy="98383"/>
            </a:xfrm>
            <a:custGeom>
              <a:rect b="b" l="l" r="r" t="t"/>
              <a:pathLst>
                <a:path extrusionOk="0" h="1322" w="2909">
                  <a:moveTo>
                    <a:pt x="564" y="1"/>
                  </a:moveTo>
                  <a:cubicBezTo>
                    <a:pt x="371" y="91"/>
                    <a:pt x="217" y="211"/>
                    <a:pt x="37" y="344"/>
                  </a:cubicBezTo>
                  <a:cubicBezTo>
                    <a:pt x="0" y="474"/>
                    <a:pt x="150" y="628"/>
                    <a:pt x="237" y="711"/>
                  </a:cubicBezTo>
                  <a:cubicBezTo>
                    <a:pt x="424" y="935"/>
                    <a:pt x="684" y="985"/>
                    <a:pt x="934" y="1085"/>
                  </a:cubicBezTo>
                  <a:cubicBezTo>
                    <a:pt x="1266" y="1217"/>
                    <a:pt x="1708" y="1321"/>
                    <a:pt x="2129" y="1321"/>
                  </a:cubicBezTo>
                  <a:cubicBezTo>
                    <a:pt x="2406" y="1321"/>
                    <a:pt x="2674" y="1276"/>
                    <a:pt x="2895" y="1165"/>
                  </a:cubicBezTo>
                  <a:lnTo>
                    <a:pt x="2909" y="1135"/>
                  </a:lnTo>
                  <a:cubicBezTo>
                    <a:pt x="2822" y="1071"/>
                    <a:pt x="2748" y="995"/>
                    <a:pt x="2692" y="908"/>
                  </a:cubicBezTo>
                  <a:cubicBezTo>
                    <a:pt x="2588" y="768"/>
                    <a:pt x="2475" y="635"/>
                    <a:pt x="2362" y="501"/>
                  </a:cubicBezTo>
                  <a:lnTo>
                    <a:pt x="2325" y="548"/>
                  </a:lnTo>
                  <a:cubicBezTo>
                    <a:pt x="2190" y="590"/>
                    <a:pt x="2014" y="613"/>
                    <a:pt x="1837" y="613"/>
                  </a:cubicBezTo>
                  <a:cubicBezTo>
                    <a:pt x="1651" y="613"/>
                    <a:pt x="1465" y="588"/>
                    <a:pt x="1324" y="531"/>
                  </a:cubicBezTo>
                  <a:cubicBezTo>
                    <a:pt x="1101" y="438"/>
                    <a:pt x="694" y="234"/>
                    <a:pt x="564"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1"/>
            <p:cNvSpPr/>
            <p:nvPr/>
          </p:nvSpPr>
          <p:spPr>
            <a:xfrm>
              <a:off x="6007143" y="2089556"/>
              <a:ext cx="239632" cy="236432"/>
            </a:xfrm>
            <a:custGeom>
              <a:rect b="b" l="l" r="r" t="t"/>
              <a:pathLst>
                <a:path extrusionOk="0" h="3177" w="3220">
                  <a:moveTo>
                    <a:pt x="1668" y="0"/>
                  </a:moveTo>
                  <a:cubicBezTo>
                    <a:pt x="1632" y="0"/>
                    <a:pt x="1595" y="2"/>
                    <a:pt x="1558" y="5"/>
                  </a:cubicBezTo>
                  <a:cubicBezTo>
                    <a:pt x="825" y="38"/>
                    <a:pt x="368" y="629"/>
                    <a:pt x="154" y="1262"/>
                  </a:cubicBezTo>
                  <a:cubicBezTo>
                    <a:pt x="48" y="1623"/>
                    <a:pt x="1" y="2056"/>
                    <a:pt x="64" y="2410"/>
                  </a:cubicBezTo>
                  <a:cubicBezTo>
                    <a:pt x="114" y="2620"/>
                    <a:pt x="231" y="3073"/>
                    <a:pt x="395" y="3177"/>
                  </a:cubicBezTo>
                  <a:cubicBezTo>
                    <a:pt x="535" y="3010"/>
                    <a:pt x="721" y="2883"/>
                    <a:pt x="928" y="2820"/>
                  </a:cubicBezTo>
                  <a:lnTo>
                    <a:pt x="925" y="2803"/>
                  </a:lnTo>
                  <a:cubicBezTo>
                    <a:pt x="625" y="2213"/>
                    <a:pt x="571" y="1162"/>
                    <a:pt x="1232" y="829"/>
                  </a:cubicBezTo>
                  <a:cubicBezTo>
                    <a:pt x="1322" y="780"/>
                    <a:pt x="1421" y="758"/>
                    <a:pt x="1522" y="758"/>
                  </a:cubicBezTo>
                  <a:cubicBezTo>
                    <a:pt x="1790" y="758"/>
                    <a:pt x="2069" y="914"/>
                    <a:pt x="2232" y="1126"/>
                  </a:cubicBezTo>
                  <a:cubicBezTo>
                    <a:pt x="2319" y="1209"/>
                    <a:pt x="2526" y="1549"/>
                    <a:pt x="2402" y="1679"/>
                  </a:cubicBezTo>
                  <a:cubicBezTo>
                    <a:pt x="2406" y="1686"/>
                    <a:pt x="2406" y="1693"/>
                    <a:pt x="2409" y="1699"/>
                  </a:cubicBezTo>
                  <a:cubicBezTo>
                    <a:pt x="2512" y="2013"/>
                    <a:pt x="2676" y="2306"/>
                    <a:pt x="2889" y="2560"/>
                  </a:cubicBezTo>
                  <a:lnTo>
                    <a:pt x="2896" y="2553"/>
                  </a:lnTo>
                  <a:cubicBezTo>
                    <a:pt x="3023" y="2506"/>
                    <a:pt x="3093" y="2273"/>
                    <a:pt x="3129" y="2146"/>
                  </a:cubicBezTo>
                  <a:cubicBezTo>
                    <a:pt x="3176" y="2023"/>
                    <a:pt x="3203" y="1889"/>
                    <a:pt x="3209" y="1756"/>
                  </a:cubicBezTo>
                  <a:cubicBezTo>
                    <a:pt x="3219" y="1593"/>
                    <a:pt x="3203" y="1426"/>
                    <a:pt x="3169" y="1262"/>
                  </a:cubicBezTo>
                  <a:cubicBezTo>
                    <a:pt x="3139" y="1156"/>
                    <a:pt x="3103" y="1049"/>
                    <a:pt x="3053" y="946"/>
                  </a:cubicBezTo>
                  <a:cubicBezTo>
                    <a:pt x="2792" y="409"/>
                    <a:pt x="2240" y="0"/>
                    <a:pt x="1668" y="0"/>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1"/>
            <p:cNvSpPr/>
            <p:nvPr/>
          </p:nvSpPr>
          <p:spPr>
            <a:xfrm>
              <a:off x="6017636" y="2270620"/>
              <a:ext cx="177268" cy="109621"/>
            </a:xfrm>
            <a:custGeom>
              <a:rect b="b" l="l" r="r" t="t"/>
              <a:pathLst>
                <a:path extrusionOk="0" h="1473" w="2382">
                  <a:moveTo>
                    <a:pt x="1981" y="0"/>
                  </a:moveTo>
                  <a:cubicBezTo>
                    <a:pt x="1744" y="237"/>
                    <a:pt x="1261" y="260"/>
                    <a:pt x="961" y="340"/>
                  </a:cubicBezTo>
                  <a:cubicBezTo>
                    <a:pt x="901" y="354"/>
                    <a:pt x="844" y="367"/>
                    <a:pt x="787" y="387"/>
                  </a:cubicBezTo>
                  <a:cubicBezTo>
                    <a:pt x="577" y="450"/>
                    <a:pt x="394" y="574"/>
                    <a:pt x="254" y="744"/>
                  </a:cubicBezTo>
                  <a:cubicBezTo>
                    <a:pt x="123" y="900"/>
                    <a:pt x="0" y="1227"/>
                    <a:pt x="173" y="1391"/>
                  </a:cubicBezTo>
                  <a:cubicBezTo>
                    <a:pt x="230" y="1450"/>
                    <a:pt x="297" y="1472"/>
                    <a:pt x="365" y="1472"/>
                  </a:cubicBezTo>
                  <a:cubicBezTo>
                    <a:pt x="480" y="1472"/>
                    <a:pt x="600" y="1410"/>
                    <a:pt x="687" y="1347"/>
                  </a:cubicBezTo>
                  <a:cubicBezTo>
                    <a:pt x="867" y="1214"/>
                    <a:pt x="1021" y="1097"/>
                    <a:pt x="1214" y="1007"/>
                  </a:cubicBezTo>
                  <a:cubicBezTo>
                    <a:pt x="1254" y="987"/>
                    <a:pt x="1294" y="971"/>
                    <a:pt x="1337" y="954"/>
                  </a:cubicBezTo>
                  <a:cubicBezTo>
                    <a:pt x="1588" y="860"/>
                    <a:pt x="1858" y="887"/>
                    <a:pt x="2101" y="817"/>
                  </a:cubicBezTo>
                  <a:cubicBezTo>
                    <a:pt x="2111" y="818"/>
                    <a:pt x="2120" y="818"/>
                    <a:pt x="2130" y="818"/>
                  </a:cubicBezTo>
                  <a:cubicBezTo>
                    <a:pt x="2227" y="818"/>
                    <a:pt x="2310" y="786"/>
                    <a:pt x="2361" y="700"/>
                  </a:cubicBezTo>
                  <a:lnTo>
                    <a:pt x="2381" y="684"/>
                  </a:lnTo>
                  <a:cubicBezTo>
                    <a:pt x="2225" y="474"/>
                    <a:pt x="2084" y="260"/>
                    <a:pt x="2024" y="3"/>
                  </a:cubicBezTo>
                  <a:lnTo>
                    <a:pt x="1981" y="0"/>
                  </a:ln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1"/>
            <p:cNvSpPr/>
            <p:nvPr/>
          </p:nvSpPr>
          <p:spPr>
            <a:xfrm>
              <a:off x="6165061" y="2215698"/>
              <a:ext cx="169529" cy="229362"/>
            </a:xfrm>
            <a:custGeom>
              <a:rect b="b" l="l" r="r" t="t"/>
              <a:pathLst>
                <a:path extrusionOk="0" h="3082" w="2278">
                  <a:moveTo>
                    <a:pt x="287" y="1"/>
                  </a:moveTo>
                  <a:lnTo>
                    <a:pt x="274" y="8"/>
                  </a:lnTo>
                  <a:cubicBezTo>
                    <a:pt x="223" y="68"/>
                    <a:pt x="163" y="118"/>
                    <a:pt x="90" y="148"/>
                  </a:cubicBezTo>
                  <a:cubicBezTo>
                    <a:pt x="0" y="261"/>
                    <a:pt x="7" y="431"/>
                    <a:pt x="20" y="575"/>
                  </a:cubicBezTo>
                  <a:cubicBezTo>
                    <a:pt x="23" y="631"/>
                    <a:pt x="33" y="688"/>
                    <a:pt x="43" y="741"/>
                  </a:cubicBezTo>
                  <a:cubicBezTo>
                    <a:pt x="100" y="998"/>
                    <a:pt x="244" y="1215"/>
                    <a:pt x="400" y="1422"/>
                  </a:cubicBezTo>
                  <a:cubicBezTo>
                    <a:pt x="470" y="1515"/>
                    <a:pt x="540" y="1605"/>
                    <a:pt x="607" y="1702"/>
                  </a:cubicBezTo>
                  <a:cubicBezTo>
                    <a:pt x="740" y="1889"/>
                    <a:pt x="880" y="2069"/>
                    <a:pt x="1031" y="2242"/>
                  </a:cubicBezTo>
                  <a:cubicBezTo>
                    <a:pt x="1144" y="2376"/>
                    <a:pt x="1257" y="2509"/>
                    <a:pt x="1361" y="2649"/>
                  </a:cubicBezTo>
                  <a:cubicBezTo>
                    <a:pt x="1417" y="2739"/>
                    <a:pt x="1491" y="2816"/>
                    <a:pt x="1578" y="2876"/>
                  </a:cubicBezTo>
                  <a:cubicBezTo>
                    <a:pt x="1716" y="2986"/>
                    <a:pt x="1894" y="3082"/>
                    <a:pt x="2038" y="3082"/>
                  </a:cubicBezTo>
                  <a:cubicBezTo>
                    <a:pt x="2129" y="3082"/>
                    <a:pt x="2207" y="3043"/>
                    <a:pt x="2251" y="2942"/>
                  </a:cubicBezTo>
                  <a:cubicBezTo>
                    <a:pt x="2278" y="2856"/>
                    <a:pt x="2221" y="2719"/>
                    <a:pt x="2138" y="2576"/>
                  </a:cubicBezTo>
                  <a:cubicBezTo>
                    <a:pt x="2034" y="2399"/>
                    <a:pt x="1914" y="2232"/>
                    <a:pt x="1781" y="2075"/>
                  </a:cubicBezTo>
                  <a:cubicBezTo>
                    <a:pt x="1744" y="2025"/>
                    <a:pt x="1704" y="1979"/>
                    <a:pt x="1664" y="1929"/>
                  </a:cubicBezTo>
                  <a:cubicBezTo>
                    <a:pt x="1441" y="1642"/>
                    <a:pt x="1214" y="1342"/>
                    <a:pt x="961" y="1078"/>
                  </a:cubicBezTo>
                  <a:cubicBezTo>
                    <a:pt x="890" y="1005"/>
                    <a:pt x="824" y="931"/>
                    <a:pt x="767" y="861"/>
                  </a:cubicBezTo>
                  <a:cubicBezTo>
                    <a:pt x="554" y="608"/>
                    <a:pt x="390" y="314"/>
                    <a:pt x="287"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1"/>
            <p:cNvSpPr/>
            <p:nvPr/>
          </p:nvSpPr>
          <p:spPr>
            <a:xfrm>
              <a:off x="6234271" y="2127659"/>
              <a:ext cx="218199" cy="280117"/>
            </a:xfrm>
            <a:custGeom>
              <a:rect b="b" l="l" r="r" t="t"/>
              <a:pathLst>
                <a:path extrusionOk="0" h="3764" w="2932">
                  <a:moveTo>
                    <a:pt x="1236" y="1"/>
                  </a:moveTo>
                  <a:cubicBezTo>
                    <a:pt x="790" y="1"/>
                    <a:pt x="390" y="188"/>
                    <a:pt x="1" y="434"/>
                  </a:cubicBezTo>
                  <a:cubicBezTo>
                    <a:pt x="51" y="534"/>
                    <a:pt x="87" y="640"/>
                    <a:pt x="117" y="750"/>
                  </a:cubicBezTo>
                  <a:cubicBezTo>
                    <a:pt x="151" y="914"/>
                    <a:pt x="167" y="1077"/>
                    <a:pt x="157" y="1244"/>
                  </a:cubicBezTo>
                  <a:lnTo>
                    <a:pt x="194" y="1251"/>
                  </a:lnTo>
                  <a:cubicBezTo>
                    <a:pt x="417" y="943"/>
                    <a:pt x="822" y="726"/>
                    <a:pt x="1210" y="726"/>
                  </a:cubicBezTo>
                  <a:cubicBezTo>
                    <a:pt x="1402" y="726"/>
                    <a:pt x="1589" y="779"/>
                    <a:pt x="1748" y="900"/>
                  </a:cubicBezTo>
                  <a:cubicBezTo>
                    <a:pt x="2182" y="1224"/>
                    <a:pt x="1982" y="1891"/>
                    <a:pt x="1708" y="2255"/>
                  </a:cubicBezTo>
                  <a:cubicBezTo>
                    <a:pt x="1505" y="2558"/>
                    <a:pt x="1121" y="2918"/>
                    <a:pt x="761" y="3092"/>
                  </a:cubicBezTo>
                  <a:lnTo>
                    <a:pt x="738" y="3112"/>
                  </a:lnTo>
                  <a:cubicBezTo>
                    <a:pt x="774" y="3162"/>
                    <a:pt x="814" y="3212"/>
                    <a:pt x="851" y="3258"/>
                  </a:cubicBezTo>
                  <a:cubicBezTo>
                    <a:pt x="984" y="3415"/>
                    <a:pt x="1101" y="3582"/>
                    <a:pt x="1208" y="3759"/>
                  </a:cubicBezTo>
                  <a:lnTo>
                    <a:pt x="1221" y="3752"/>
                  </a:lnTo>
                  <a:cubicBezTo>
                    <a:pt x="1227" y="3760"/>
                    <a:pt x="1237" y="3764"/>
                    <a:pt x="1249" y="3764"/>
                  </a:cubicBezTo>
                  <a:cubicBezTo>
                    <a:pt x="1415" y="3764"/>
                    <a:pt x="2101" y="3116"/>
                    <a:pt x="2175" y="3038"/>
                  </a:cubicBezTo>
                  <a:cubicBezTo>
                    <a:pt x="2669" y="2598"/>
                    <a:pt x="2932" y="1894"/>
                    <a:pt x="2819" y="1244"/>
                  </a:cubicBezTo>
                  <a:cubicBezTo>
                    <a:pt x="2695" y="624"/>
                    <a:pt x="2162" y="160"/>
                    <a:pt x="1558" y="33"/>
                  </a:cubicBezTo>
                  <a:cubicBezTo>
                    <a:pt x="1448" y="11"/>
                    <a:pt x="1341" y="1"/>
                    <a:pt x="1236"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1"/>
            <p:cNvSpPr/>
            <p:nvPr/>
          </p:nvSpPr>
          <p:spPr>
            <a:xfrm>
              <a:off x="6157545" y="2204461"/>
              <a:ext cx="172729" cy="232786"/>
            </a:xfrm>
            <a:custGeom>
              <a:rect b="b" l="l" r="r" t="t"/>
              <a:pathLst>
                <a:path extrusionOk="0" h="3128" w="2321">
                  <a:moveTo>
                    <a:pt x="301" y="1"/>
                  </a:moveTo>
                  <a:cubicBezTo>
                    <a:pt x="292" y="1"/>
                    <a:pt x="282" y="5"/>
                    <a:pt x="274" y="15"/>
                  </a:cubicBezTo>
                  <a:lnTo>
                    <a:pt x="274" y="12"/>
                  </a:lnTo>
                  <a:cubicBezTo>
                    <a:pt x="244" y="49"/>
                    <a:pt x="208" y="82"/>
                    <a:pt x="168" y="105"/>
                  </a:cubicBezTo>
                  <a:cubicBezTo>
                    <a:pt x="134" y="119"/>
                    <a:pt x="108" y="139"/>
                    <a:pt x="84" y="165"/>
                  </a:cubicBezTo>
                  <a:cubicBezTo>
                    <a:pt x="44" y="229"/>
                    <a:pt x="21" y="299"/>
                    <a:pt x="14" y="372"/>
                  </a:cubicBezTo>
                  <a:cubicBezTo>
                    <a:pt x="1" y="535"/>
                    <a:pt x="18" y="699"/>
                    <a:pt x="68" y="856"/>
                  </a:cubicBezTo>
                  <a:cubicBezTo>
                    <a:pt x="161" y="1166"/>
                    <a:pt x="378" y="1419"/>
                    <a:pt x="568" y="1676"/>
                  </a:cubicBezTo>
                  <a:cubicBezTo>
                    <a:pt x="675" y="1819"/>
                    <a:pt x="778" y="1970"/>
                    <a:pt x="895" y="2110"/>
                  </a:cubicBezTo>
                  <a:cubicBezTo>
                    <a:pt x="1012" y="2253"/>
                    <a:pt x="1138" y="2396"/>
                    <a:pt x="1255" y="2543"/>
                  </a:cubicBezTo>
                  <a:cubicBezTo>
                    <a:pt x="1328" y="2633"/>
                    <a:pt x="1388" y="2737"/>
                    <a:pt x="1472" y="2817"/>
                  </a:cubicBezTo>
                  <a:cubicBezTo>
                    <a:pt x="1548" y="2893"/>
                    <a:pt x="1638" y="2963"/>
                    <a:pt x="1732" y="3020"/>
                  </a:cubicBezTo>
                  <a:cubicBezTo>
                    <a:pt x="1828" y="3075"/>
                    <a:pt x="1954" y="3128"/>
                    <a:pt x="2068" y="3128"/>
                  </a:cubicBezTo>
                  <a:cubicBezTo>
                    <a:pt x="2167" y="3128"/>
                    <a:pt x="2256" y="3088"/>
                    <a:pt x="2309" y="2977"/>
                  </a:cubicBezTo>
                  <a:cubicBezTo>
                    <a:pt x="2320" y="2952"/>
                    <a:pt x="2299" y="2930"/>
                    <a:pt x="2279" y="2930"/>
                  </a:cubicBezTo>
                  <a:cubicBezTo>
                    <a:pt x="2270" y="2930"/>
                    <a:pt x="2261" y="2935"/>
                    <a:pt x="2255" y="2947"/>
                  </a:cubicBezTo>
                  <a:cubicBezTo>
                    <a:pt x="2213" y="3036"/>
                    <a:pt x="2142" y="3067"/>
                    <a:pt x="2063" y="3067"/>
                  </a:cubicBezTo>
                  <a:cubicBezTo>
                    <a:pt x="1962" y="3067"/>
                    <a:pt x="1848" y="3015"/>
                    <a:pt x="1765" y="2967"/>
                  </a:cubicBezTo>
                  <a:cubicBezTo>
                    <a:pt x="1675" y="2913"/>
                    <a:pt x="1592" y="2850"/>
                    <a:pt x="1518" y="2777"/>
                  </a:cubicBezTo>
                  <a:cubicBezTo>
                    <a:pt x="1448" y="2700"/>
                    <a:pt x="1385" y="2620"/>
                    <a:pt x="1328" y="2537"/>
                  </a:cubicBezTo>
                  <a:cubicBezTo>
                    <a:pt x="1112" y="2260"/>
                    <a:pt x="871" y="2003"/>
                    <a:pt x="671" y="1713"/>
                  </a:cubicBezTo>
                  <a:cubicBezTo>
                    <a:pt x="501" y="1466"/>
                    <a:pt x="291" y="1243"/>
                    <a:pt x="171" y="962"/>
                  </a:cubicBezTo>
                  <a:cubicBezTo>
                    <a:pt x="101" y="799"/>
                    <a:pt x="68" y="622"/>
                    <a:pt x="74" y="445"/>
                  </a:cubicBezTo>
                  <a:cubicBezTo>
                    <a:pt x="74" y="372"/>
                    <a:pt x="81" y="255"/>
                    <a:pt x="138" y="199"/>
                  </a:cubicBezTo>
                  <a:cubicBezTo>
                    <a:pt x="171" y="175"/>
                    <a:pt x="204" y="155"/>
                    <a:pt x="241" y="135"/>
                  </a:cubicBezTo>
                  <a:cubicBezTo>
                    <a:pt x="274" y="109"/>
                    <a:pt x="304" y="79"/>
                    <a:pt x="328" y="45"/>
                  </a:cubicBezTo>
                  <a:cubicBezTo>
                    <a:pt x="344" y="22"/>
                    <a:pt x="323" y="1"/>
                    <a:pt x="30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1"/>
            <p:cNvSpPr/>
            <p:nvPr/>
          </p:nvSpPr>
          <p:spPr>
            <a:xfrm>
              <a:off x="6177563" y="2202377"/>
              <a:ext cx="152859" cy="224600"/>
            </a:xfrm>
            <a:custGeom>
              <a:rect b="b" l="l" r="r" t="t"/>
              <a:pathLst>
                <a:path extrusionOk="0" h="3018" w="2054">
                  <a:moveTo>
                    <a:pt x="40" y="0"/>
                  </a:moveTo>
                  <a:cubicBezTo>
                    <a:pt x="20" y="0"/>
                    <a:pt x="1" y="16"/>
                    <a:pt x="9" y="40"/>
                  </a:cubicBezTo>
                  <a:cubicBezTo>
                    <a:pt x="89" y="273"/>
                    <a:pt x="196" y="497"/>
                    <a:pt x="332" y="704"/>
                  </a:cubicBezTo>
                  <a:cubicBezTo>
                    <a:pt x="482" y="927"/>
                    <a:pt x="676" y="1117"/>
                    <a:pt x="856" y="1321"/>
                  </a:cubicBezTo>
                  <a:cubicBezTo>
                    <a:pt x="1053" y="1544"/>
                    <a:pt x="1233" y="1784"/>
                    <a:pt x="1420" y="2018"/>
                  </a:cubicBezTo>
                  <a:cubicBezTo>
                    <a:pt x="1533" y="2164"/>
                    <a:pt x="1653" y="2304"/>
                    <a:pt x="1756" y="2458"/>
                  </a:cubicBezTo>
                  <a:cubicBezTo>
                    <a:pt x="1820" y="2548"/>
                    <a:pt x="1876" y="2641"/>
                    <a:pt x="1923" y="2738"/>
                  </a:cubicBezTo>
                  <a:cubicBezTo>
                    <a:pt x="1956" y="2808"/>
                    <a:pt x="2000" y="2901"/>
                    <a:pt x="1980" y="2978"/>
                  </a:cubicBezTo>
                  <a:cubicBezTo>
                    <a:pt x="1974" y="3002"/>
                    <a:pt x="1993" y="3018"/>
                    <a:pt x="2011" y="3018"/>
                  </a:cubicBezTo>
                  <a:cubicBezTo>
                    <a:pt x="2024" y="3018"/>
                    <a:pt x="2036" y="3011"/>
                    <a:pt x="2040" y="2995"/>
                  </a:cubicBezTo>
                  <a:cubicBezTo>
                    <a:pt x="2053" y="2928"/>
                    <a:pt x="2043" y="2858"/>
                    <a:pt x="2016" y="2795"/>
                  </a:cubicBezTo>
                  <a:cubicBezTo>
                    <a:pt x="1983" y="2708"/>
                    <a:pt x="1940" y="2625"/>
                    <a:pt x="1890" y="2545"/>
                  </a:cubicBezTo>
                  <a:cubicBezTo>
                    <a:pt x="1796" y="2398"/>
                    <a:pt x="1693" y="2254"/>
                    <a:pt x="1580" y="2121"/>
                  </a:cubicBezTo>
                  <a:cubicBezTo>
                    <a:pt x="1396" y="1898"/>
                    <a:pt x="1223" y="1664"/>
                    <a:pt x="1039" y="1437"/>
                  </a:cubicBezTo>
                  <a:cubicBezTo>
                    <a:pt x="853" y="1210"/>
                    <a:pt x="642" y="1017"/>
                    <a:pt x="469" y="787"/>
                  </a:cubicBezTo>
                  <a:cubicBezTo>
                    <a:pt x="296" y="553"/>
                    <a:pt x="162" y="297"/>
                    <a:pt x="72" y="23"/>
                  </a:cubicBezTo>
                  <a:cubicBezTo>
                    <a:pt x="67" y="7"/>
                    <a:pt x="53"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1"/>
            <p:cNvSpPr/>
            <p:nvPr/>
          </p:nvSpPr>
          <p:spPr>
            <a:xfrm>
              <a:off x="6016147" y="2258415"/>
              <a:ext cx="175036" cy="114235"/>
            </a:xfrm>
            <a:custGeom>
              <a:rect b="b" l="l" r="r" t="t"/>
              <a:pathLst>
                <a:path extrusionOk="0" h="1535" w="2352">
                  <a:moveTo>
                    <a:pt x="1930" y="0"/>
                  </a:moveTo>
                  <a:cubicBezTo>
                    <a:pt x="1923" y="0"/>
                    <a:pt x="1915" y="3"/>
                    <a:pt x="1908" y="11"/>
                  </a:cubicBezTo>
                  <a:cubicBezTo>
                    <a:pt x="1794" y="121"/>
                    <a:pt x="1638" y="177"/>
                    <a:pt x="1484" y="217"/>
                  </a:cubicBezTo>
                  <a:cubicBezTo>
                    <a:pt x="1334" y="261"/>
                    <a:pt x="1171" y="284"/>
                    <a:pt x="1011" y="314"/>
                  </a:cubicBezTo>
                  <a:cubicBezTo>
                    <a:pt x="677" y="384"/>
                    <a:pt x="357" y="508"/>
                    <a:pt x="150" y="791"/>
                  </a:cubicBezTo>
                  <a:cubicBezTo>
                    <a:pt x="60" y="911"/>
                    <a:pt x="10" y="1054"/>
                    <a:pt x="3" y="1205"/>
                  </a:cubicBezTo>
                  <a:cubicBezTo>
                    <a:pt x="0" y="1345"/>
                    <a:pt x="90" y="1475"/>
                    <a:pt x="223" y="1521"/>
                  </a:cubicBezTo>
                  <a:cubicBezTo>
                    <a:pt x="254" y="1530"/>
                    <a:pt x="284" y="1534"/>
                    <a:pt x="315" y="1534"/>
                  </a:cubicBezTo>
                  <a:cubicBezTo>
                    <a:pt x="434" y="1534"/>
                    <a:pt x="554" y="1475"/>
                    <a:pt x="647" y="1411"/>
                  </a:cubicBezTo>
                  <a:cubicBezTo>
                    <a:pt x="807" y="1298"/>
                    <a:pt x="961" y="1175"/>
                    <a:pt x="1134" y="1084"/>
                  </a:cubicBezTo>
                  <a:cubicBezTo>
                    <a:pt x="1241" y="1031"/>
                    <a:pt x="1351" y="991"/>
                    <a:pt x="1467" y="968"/>
                  </a:cubicBezTo>
                  <a:cubicBezTo>
                    <a:pt x="1581" y="944"/>
                    <a:pt x="1701" y="938"/>
                    <a:pt x="1818" y="921"/>
                  </a:cubicBezTo>
                  <a:cubicBezTo>
                    <a:pt x="1871" y="918"/>
                    <a:pt x="1928" y="908"/>
                    <a:pt x="1981" y="898"/>
                  </a:cubicBezTo>
                  <a:cubicBezTo>
                    <a:pt x="2034" y="888"/>
                    <a:pt x="2081" y="884"/>
                    <a:pt x="2134" y="878"/>
                  </a:cubicBezTo>
                  <a:cubicBezTo>
                    <a:pt x="2218" y="864"/>
                    <a:pt x="2291" y="818"/>
                    <a:pt x="2338" y="748"/>
                  </a:cubicBezTo>
                  <a:cubicBezTo>
                    <a:pt x="2352" y="722"/>
                    <a:pt x="2330" y="700"/>
                    <a:pt x="2308" y="700"/>
                  </a:cubicBezTo>
                  <a:cubicBezTo>
                    <a:pt x="2298" y="700"/>
                    <a:pt x="2288" y="704"/>
                    <a:pt x="2281" y="714"/>
                  </a:cubicBezTo>
                  <a:cubicBezTo>
                    <a:pt x="2238" y="779"/>
                    <a:pt x="2166" y="818"/>
                    <a:pt x="2092" y="818"/>
                  </a:cubicBezTo>
                  <a:cubicBezTo>
                    <a:pt x="2086" y="818"/>
                    <a:pt x="2080" y="818"/>
                    <a:pt x="2074" y="818"/>
                  </a:cubicBezTo>
                  <a:cubicBezTo>
                    <a:pt x="2031" y="821"/>
                    <a:pt x="1991" y="828"/>
                    <a:pt x="1954" y="841"/>
                  </a:cubicBezTo>
                  <a:cubicBezTo>
                    <a:pt x="1901" y="851"/>
                    <a:pt x="1851" y="858"/>
                    <a:pt x="1798" y="861"/>
                  </a:cubicBezTo>
                  <a:cubicBezTo>
                    <a:pt x="1611" y="884"/>
                    <a:pt x="1421" y="898"/>
                    <a:pt x="1241" y="968"/>
                  </a:cubicBezTo>
                  <a:cubicBezTo>
                    <a:pt x="1081" y="1034"/>
                    <a:pt x="927" y="1125"/>
                    <a:pt x="790" y="1228"/>
                  </a:cubicBezTo>
                  <a:cubicBezTo>
                    <a:pt x="660" y="1321"/>
                    <a:pt x="530" y="1438"/>
                    <a:pt x="367" y="1465"/>
                  </a:cubicBezTo>
                  <a:cubicBezTo>
                    <a:pt x="351" y="1468"/>
                    <a:pt x="334" y="1469"/>
                    <a:pt x="319" y="1469"/>
                  </a:cubicBezTo>
                  <a:cubicBezTo>
                    <a:pt x="182" y="1469"/>
                    <a:pt x="67" y="1358"/>
                    <a:pt x="67" y="1215"/>
                  </a:cubicBezTo>
                  <a:cubicBezTo>
                    <a:pt x="70" y="1071"/>
                    <a:pt x="120" y="931"/>
                    <a:pt x="207" y="818"/>
                  </a:cubicBezTo>
                  <a:cubicBezTo>
                    <a:pt x="410" y="548"/>
                    <a:pt x="727" y="434"/>
                    <a:pt x="1047" y="371"/>
                  </a:cubicBezTo>
                  <a:cubicBezTo>
                    <a:pt x="1351" y="311"/>
                    <a:pt x="1718" y="281"/>
                    <a:pt x="1951" y="54"/>
                  </a:cubicBezTo>
                  <a:cubicBezTo>
                    <a:pt x="1974" y="31"/>
                    <a:pt x="1954" y="0"/>
                    <a:pt x="19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1"/>
            <p:cNvSpPr/>
            <p:nvPr/>
          </p:nvSpPr>
          <p:spPr>
            <a:xfrm>
              <a:off x="6051571" y="2133613"/>
              <a:ext cx="136337" cy="157101"/>
            </a:xfrm>
            <a:custGeom>
              <a:rect b="b" l="l" r="r" t="t"/>
              <a:pathLst>
                <a:path extrusionOk="0" h="2111" w="1832">
                  <a:moveTo>
                    <a:pt x="856" y="1"/>
                  </a:moveTo>
                  <a:cubicBezTo>
                    <a:pt x="825" y="1"/>
                    <a:pt x="795" y="3"/>
                    <a:pt x="765" y="7"/>
                  </a:cubicBezTo>
                  <a:cubicBezTo>
                    <a:pt x="501" y="40"/>
                    <a:pt x="278" y="237"/>
                    <a:pt x="161" y="467"/>
                  </a:cubicBezTo>
                  <a:cubicBezTo>
                    <a:pt x="41" y="700"/>
                    <a:pt x="1" y="974"/>
                    <a:pt x="14" y="1234"/>
                  </a:cubicBezTo>
                  <a:cubicBezTo>
                    <a:pt x="21" y="1531"/>
                    <a:pt x="94" y="1824"/>
                    <a:pt x="228" y="2094"/>
                  </a:cubicBezTo>
                  <a:cubicBezTo>
                    <a:pt x="233" y="2106"/>
                    <a:pt x="242" y="2110"/>
                    <a:pt x="251" y="2110"/>
                  </a:cubicBezTo>
                  <a:cubicBezTo>
                    <a:pt x="271" y="2110"/>
                    <a:pt x="293" y="2087"/>
                    <a:pt x="281" y="2064"/>
                  </a:cubicBezTo>
                  <a:cubicBezTo>
                    <a:pt x="174" y="1848"/>
                    <a:pt x="108" y="1614"/>
                    <a:pt x="84" y="1374"/>
                  </a:cubicBezTo>
                  <a:cubicBezTo>
                    <a:pt x="54" y="1131"/>
                    <a:pt x="78" y="881"/>
                    <a:pt x="151" y="647"/>
                  </a:cubicBezTo>
                  <a:cubicBezTo>
                    <a:pt x="224" y="420"/>
                    <a:pt x="381" y="234"/>
                    <a:pt x="591" y="123"/>
                  </a:cubicBezTo>
                  <a:cubicBezTo>
                    <a:pt x="673" y="82"/>
                    <a:pt x="761" y="64"/>
                    <a:pt x="850" y="64"/>
                  </a:cubicBezTo>
                  <a:cubicBezTo>
                    <a:pt x="1050" y="64"/>
                    <a:pt x="1255" y="156"/>
                    <a:pt x="1405" y="280"/>
                  </a:cubicBezTo>
                  <a:cubicBezTo>
                    <a:pt x="1502" y="364"/>
                    <a:pt x="1585" y="464"/>
                    <a:pt x="1648" y="574"/>
                  </a:cubicBezTo>
                  <a:cubicBezTo>
                    <a:pt x="1698" y="660"/>
                    <a:pt x="1792" y="837"/>
                    <a:pt x="1712" y="931"/>
                  </a:cubicBezTo>
                  <a:cubicBezTo>
                    <a:pt x="1691" y="953"/>
                    <a:pt x="1712" y="984"/>
                    <a:pt x="1734" y="984"/>
                  </a:cubicBezTo>
                  <a:cubicBezTo>
                    <a:pt x="1742" y="984"/>
                    <a:pt x="1749" y="981"/>
                    <a:pt x="1755" y="974"/>
                  </a:cubicBezTo>
                  <a:lnTo>
                    <a:pt x="1755" y="977"/>
                  </a:lnTo>
                  <a:cubicBezTo>
                    <a:pt x="1832" y="887"/>
                    <a:pt x="1799" y="757"/>
                    <a:pt x="1758" y="657"/>
                  </a:cubicBezTo>
                  <a:cubicBezTo>
                    <a:pt x="1715" y="554"/>
                    <a:pt x="1655" y="457"/>
                    <a:pt x="1578" y="374"/>
                  </a:cubicBezTo>
                  <a:cubicBezTo>
                    <a:pt x="1401" y="163"/>
                    <a:pt x="1136" y="1"/>
                    <a:pt x="85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1"/>
            <p:cNvSpPr/>
            <p:nvPr/>
          </p:nvSpPr>
          <p:spPr>
            <a:xfrm>
              <a:off x="6000445" y="2077500"/>
              <a:ext cx="244544" cy="241270"/>
            </a:xfrm>
            <a:custGeom>
              <a:rect b="b" l="l" r="r" t="t"/>
              <a:pathLst>
                <a:path extrusionOk="0" h="3242" w="3286">
                  <a:moveTo>
                    <a:pt x="1664" y="0"/>
                  </a:moveTo>
                  <a:cubicBezTo>
                    <a:pt x="1335" y="0"/>
                    <a:pt x="1010" y="115"/>
                    <a:pt x="748" y="334"/>
                  </a:cubicBezTo>
                  <a:cubicBezTo>
                    <a:pt x="351" y="671"/>
                    <a:pt x="124" y="1184"/>
                    <a:pt x="51" y="1691"/>
                  </a:cubicBezTo>
                  <a:cubicBezTo>
                    <a:pt x="11" y="1968"/>
                    <a:pt x="1" y="2258"/>
                    <a:pt x="71" y="2532"/>
                  </a:cubicBezTo>
                  <a:cubicBezTo>
                    <a:pt x="124" y="2738"/>
                    <a:pt x="181" y="2979"/>
                    <a:pt x="311" y="3152"/>
                  </a:cubicBezTo>
                  <a:cubicBezTo>
                    <a:pt x="334" y="3185"/>
                    <a:pt x="361" y="3215"/>
                    <a:pt x="394" y="3235"/>
                  </a:cubicBezTo>
                  <a:cubicBezTo>
                    <a:pt x="400" y="3239"/>
                    <a:pt x="406" y="3241"/>
                    <a:pt x="411" y="3241"/>
                  </a:cubicBezTo>
                  <a:cubicBezTo>
                    <a:pt x="437" y="3241"/>
                    <a:pt x="455" y="3201"/>
                    <a:pt x="428" y="3182"/>
                  </a:cubicBezTo>
                  <a:cubicBezTo>
                    <a:pt x="351" y="3132"/>
                    <a:pt x="311" y="3042"/>
                    <a:pt x="274" y="2962"/>
                  </a:cubicBezTo>
                  <a:cubicBezTo>
                    <a:pt x="231" y="2862"/>
                    <a:pt x="194" y="2755"/>
                    <a:pt x="164" y="2645"/>
                  </a:cubicBezTo>
                  <a:cubicBezTo>
                    <a:pt x="134" y="2545"/>
                    <a:pt x="111" y="2445"/>
                    <a:pt x="98" y="2342"/>
                  </a:cubicBezTo>
                  <a:cubicBezTo>
                    <a:pt x="81" y="2201"/>
                    <a:pt x="78" y="2058"/>
                    <a:pt x="88" y="1915"/>
                  </a:cubicBezTo>
                  <a:cubicBezTo>
                    <a:pt x="124" y="1411"/>
                    <a:pt x="298" y="904"/>
                    <a:pt x="641" y="524"/>
                  </a:cubicBezTo>
                  <a:cubicBezTo>
                    <a:pt x="897" y="227"/>
                    <a:pt x="1269" y="62"/>
                    <a:pt x="1654" y="62"/>
                  </a:cubicBezTo>
                  <a:cubicBezTo>
                    <a:pt x="1741" y="62"/>
                    <a:pt x="1828" y="70"/>
                    <a:pt x="1915" y="87"/>
                  </a:cubicBezTo>
                  <a:cubicBezTo>
                    <a:pt x="2392" y="180"/>
                    <a:pt x="2802" y="531"/>
                    <a:pt x="3022" y="958"/>
                  </a:cubicBezTo>
                  <a:cubicBezTo>
                    <a:pt x="3159" y="1224"/>
                    <a:pt x="3216" y="1524"/>
                    <a:pt x="3193" y="1821"/>
                  </a:cubicBezTo>
                  <a:cubicBezTo>
                    <a:pt x="3176" y="1968"/>
                    <a:pt x="3143" y="2111"/>
                    <a:pt x="3092" y="2248"/>
                  </a:cubicBezTo>
                  <a:cubicBezTo>
                    <a:pt x="3059" y="2352"/>
                    <a:pt x="3012" y="2508"/>
                    <a:pt x="2906" y="2555"/>
                  </a:cubicBezTo>
                  <a:cubicBezTo>
                    <a:pt x="2873" y="2567"/>
                    <a:pt x="2883" y="2617"/>
                    <a:pt x="2912" y="2617"/>
                  </a:cubicBezTo>
                  <a:cubicBezTo>
                    <a:pt x="2915" y="2617"/>
                    <a:pt x="2919" y="2616"/>
                    <a:pt x="2922" y="2615"/>
                  </a:cubicBezTo>
                  <a:lnTo>
                    <a:pt x="2922" y="2612"/>
                  </a:lnTo>
                  <a:cubicBezTo>
                    <a:pt x="3022" y="2568"/>
                    <a:pt x="3072" y="2472"/>
                    <a:pt x="3113" y="2378"/>
                  </a:cubicBezTo>
                  <a:cubicBezTo>
                    <a:pt x="3133" y="2325"/>
                    <a:pt x="3153" y="2272"/>
                    <a:pt x="3169" y="2215"/>
                  </a:cubicBezTo>
                  <a:cubicBezTo>
                    <a:pt x="3186" y="2148"/>
                    <a:pt x="3213" y="2085"/>
                    <a:pt x="3226" y="2018"/>
                  </a:cubicBezTo>
                  <a:cubicBezTo>
                    <a:pt x="3286" y="1735"/>
                    <a:pt x="3273" y="1441"/>
                    <a:pt x="3183" y="1168"/>
                  </a:cubicBezTo>
                  <a:cubicBezTo>
                    <a:pt x="3016" y="671"/>
                    <a:pt x="2636" y="274"/>
                    <a:pt x="2145" y="84"/>
                  </a:cubicBezTo>
                  <a:cubicBezTo>
                    <a:pt x="1988" y="28"/>
                    <a:pt x="1826" y="0"/>
                    <a:pt x="166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1"/>
            <p:cNvSpPr/>
            <p:nvPr/>
          </p:nvSpPr>
          <p:spPr>
            <a:xfrm>
              <a:off x="6059534" y="2358733"/>
              <a:ext cx="220358" cy="77248"/>
            </a:xfrm>
            <a:custGeom>
              <a:rect b="b" l="l" r="r" t="t"/>
              <a:pathLst>
                <a:path extrusionOk="0" h="1038" w="2961">
                  <a:moveTo>
                    <a:pt x="56" y="0"/>
                  </a:moveTo>
                  <a:cubicBezTo>
                    <a:pt x="43" y="0"/>
                    <a:pt x="31" y="7"/>
                    <a:pt x="27" y="23"/>
                  </a:cubicBezTo>
                  <a:lnTo>
                    <a:pt x="24" y="23"/>
                  </a:lnTo>
                  <a:cubicBezTo>
                    <a:pt x="1" y="120"/>
                    <a:pt x="47" y="210"/>
                    <a:pt x="107" y="283"/>
                  </a:cubicBezTo>
                  <a:cubicBezTo>
                    <a:pt x="167" y="363"/>
                    <a:pt x="237" y="437"/>
                    <a:pt x="314" y="504"/>
                  </a:cubicBezTo>
                  <a:cubicBezTo>
                    <a:pt x="488" y="654"/>
                    <a:pt x="708" y="710"/>
                    <a:pt x="914" y="790"/>
                  </a:cubicBezTo>
                  <a:cubicBezTo>
                    <a:pt x="1313" y="954"/>
                    <a:pt x="1739" y="1038"/>
                    <a:pt x="2172" y="1038"/>
                  </a:cubicBezTo>
                  <a:cubicBezTo>
                    <a:pt x="2188" y="1038"/>
                    <a:pt x="2205" y="1037"/>
                    <a:pt x="2222" y="1037"/>
                  </a:cubicBezTo>
                  <a:cubicBezTo>
                    <a:pt x="2465" y="1037"/>
                    <a:pt x="2705" y="980"/>
                    <a:pt x="2929" y="877"/>
                  </a:cubicBezTo>
                  <a:cubicBezTo>
                    <a:pt x="2961" y="863"/>
                    <a:pt x="2940" y="821"/>
                    <a:pt x="2912" y="821"/>
                  </a:cubicBezTo>
                  <a:cubicBezTo>
                    <a:pt x="2908" y="821"/>
                    <a:pt x="2903" y="821"/>
                    <a:pt x="2899" y="824"/>
                  </a:cubicBezTo>
                  <a:cubicBezTo>
                    <a:pt x="2671" y="937"/>
                    <a:pt x="2415" y="978"/>
                    <a:pt x="2159" y="978"/>
                  </a:cubicBezTo>
                  <a:cubicBezTo>
                    <a:pt x="1992" y="978"/>
                    <a:pt x="1824" y="960"/>
                    <a:pt x="1665" y="934"/>
                  </a:cubicBezTo>
                  <a:cubicBezTo>
                    <a:pt x="1461" y="900"/>
                    <a:pt x="1261" y="850"/>
                    <a:pt x="1068" y="780"/>
                  </a:cubicBezTo>
                  <a:cubicBezTo>
                    <a:pt x="974" y="747"/>
                    <a:pt x="881" y="710"/>
                    <a:pt x="791" y="677"/>
                  </a:cubicBezTo>
                  <a:cubicBezTo>
                    <a:pt x="688" y="644"/>
                    <a:pt x="591" y="604"/>
                    <a:pt x="498" y="554"/>
                  </a:cubicBezTo>
                  <a:cubicBezTo>
                    <a:pt x="398" y="494"/>
                    <a:pt x="311" y="420"/>
                    <a:pt x="234" y="333"/>
                  </a:cubicBezTo>
                  <a:cubicBezTo>
                    <a:pt x="164" y="260"/>
                    <a:pt x="61" y="150"/>
                    <a:pt x="87" y="40"/>
                  </a:cubicBezTo>
                  <a:cubicBezTo>
                    <a:pt x="93" y="16"/>
                    <a:pt x="74" y="0"/>
                    <a:pt x="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1"/>
            <p:cNvSpPr/>
            <p:nvPr/>
          </p:nvSpPr>
          <p:spPr>
            <a:xfrm>
              <a:off x="6225490" y="2115752"/>
              <a:ext cx="224004" cy="284433"/>
            </a:xfrm>
            <a:custGeom>
              <a:rect b="b" l="l" r="r" t="t"/>
              <a:pathLst>
                <a:path extrusionOk="0" h="3822" w="3010">
                  <a:moveTo>
                    <a:pt x="1282" y="0"/>
                  </a:moveTo>
                  <a:cubicBezTo>
                    <a:pt x="1204" y="0"/>
                    <a:pt x="1126" y="6"/>
                    <a:pt x="1049" y="17"/>
                  </a:cubicBezTo>
                  <a:cubicBezTo>
                    <a:pt x="759" y="57"/>
                    <a:pt x="482" y="173"/>
                    <a:pt x="229" y="317"/>
                  </a:cubicBezTo>
                  <a:cubicBezTo>
                    <a:pt x="162" y="353"/>
                    <a:pt x="95" y="393"/>
                    <a:pt x="28" y="437"/>
                  </a:cubicBezTo>
                  <a:cubicBezTo>
                    <a:pt x="0" y="454"/>
                    <a:pt x="17" y="495"/>
                    <a:pt x="46" y="495"/>
                  </a:cubicBezTo>
                  <a:cubicBezTo>
                    <a:pt x="51" y="495"/>
                    <a:pt x="56" y="493"/>
                    <a:pt x="62" y="490"/>
                  </a:cubicBezTo>
                  <a:cubicBezTo>
                    <a:pt x="302" y="337"/>
                    <a:pt x="559" y="197"/>
                    <a:pt x="836" y="123"/>
                  </a:cubicBezTo>
                  <a:cubicBezTo>
                    <a:pt x="978" y="83"/>
                    <a:pt x="1126" y="63"/>
                    <a:pt x="1274" y="63"/>
                  </a:cubicBezTo>
                  <a:cubicBezTo>
                    <a:pt x="1405" y="63"/>
                    <a:pt x="1537" y="79"/>
                    <a:pt x="1666" y="110"/>
                  </a:cubicBezTo>
                  <a:cubicBezTo>
                    <a:pt x="2130" y="227"/>
                    <a:pt x="2546" y="550"/>
                    <a:pt x="2740" y="994"/>
                  </a:cubicBezTo>
                  <a:cubicBezTo>
                    <a:pt x="2950" y="1471"/>
                    <a:pt x="2863" y="2048"/>
                    <a:pt x="2623" y="2495"/>
                  </a:cubicBezTo>
                  <a:cubicBezTo>
                    <a:pt x="2456" y="2808"/>
                    <a:pt x="2203" y="3048"/>
                    <a:pt x="1943" y="3282"/>
                  </a:cubicBezTo>
                  <a:cubicBezTo>
                    <a:pt x="1809" y="3408"/>
                    <a:pt x="1669" y="3525"/>
                    <a:pt x="1523" y="3635"/>
                  </a:cubicBezTo>
                  <a:cubicBezTo>
                    <a:pt x="1469" y="3675"/>
                    <a:pt x="1413" y="3712"/>
                    <a:pt x="1349" y="3742"/>
                  </a:cubicBezTo>
                  <a:cubicBezTo>
                    <a:pt x="1332" y="3752"/>
                    <a:pt x="1316" y="3755"/>
                    <a:pt x="1296" y="3759"/>
                  </a:cubicBezTo>
                  <a:lnTo>
                    <a:pt x="1292" y="3759"/>
                  </a:lnTo>
                  <a:cubicBezTo>
                    <a:pt x="1296" y="3759"/>
                    <a:pt x="1292" y="3759"/>
                    <a:pt x="1289" y="3749"/>
                  </a:cubicBezTo>
                  <a:cubicBezTo>
                    <a:pt x="1286" y="3733"/>
                    <a:pt x="1275" y="3726"/>
                    <a:pt x="1263" y="3726"/>
                  </a:cubicBezTo>
                  <a:cubicBezTo>
                    <a:pt x="1245" y="3726"/>
                    <a:pt x="1225" y="3741"/>
                    <a:pt x="1229" y="3765"/>
                  </a:cubicBezTo>
                  <a:cubicBezTo>
                    <a:pt x="1235" y="3807"/>
                    <a:pt x="1261" y="3821"/>
                    <a:pt x="1292" y="3821"/>
                  </a:cubicBezTo>
                  <a:cubicBezTo>
                    <a:pt x="1343" y="3821"/>
                    <a:pt x="1410" y="3784"/>
                    <a:pt x="1439" y="3765"/>
                  </a:cubicBezTo>
                  <a:cubicBezTo>
                    <a:pt x="1576" y="3678"/>
                    <a:pt x="1706" y="3578"/>
                    <a:pt x="1826" y="3468"/>
                  </a:cubicBezTo>
                  <a:cubicBezTo>
                    <a:pt x="1946" y="3365"/>
                    <a:pt x="2063" y="3262"/>
                    <a:pt x="2176" y="3152"/>
                  </a:cubicBezTo>
                  <a:cubicBezTo>
                    <a:pt x="2316" y="3021"/>
                    <a:pt x="2446" y="2881"/>
                    <a:pt x="2556" y="2728"/>
                  </a:cubicBezTo>
                  <a:cubicBezTo>
                    <a:pt x="2860" y="2288"/>
                    <a:pt x="3010" y="1694"/>
                    <a:pt x="2870" y="1171"/>
                  </a:cubicBezTo>
                  <a:cubicBezTo>
                    <a:pt x="2737" y="680"/>
                    <a:pt x="2346" y="290"/>
                    <a:pt x="1876" y="110"/>
                  </a:cubicBezTo>
                  <a:cubicBezTo>
                    <a:pt x="1688" y="38"/>
                    <a:pt x="1486" y="0"/>
                    <a:pt x="128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1"/>
            <p:cNvSpPr/>
            <p:nvPr/>
          </p:nvSpPr>
          <p:spPr>
            <a:xfrm>
              <a:off x="6240225" y="2169558"/>
              <a:ext cx="142291" cy="180766"/>
            </a:xfrm>
            <a:custGeom>
              <a:rect b="b" l="l" r="r" t="t"/>
              <a:pathLst>
                <a:path extrusionOk="0" h="2429" w="1912">
                  <a:moveTo>
                    <a:pt x="1044" y="1"/>
                  </a:moveTo>
                  <a:cubicBezTo>
                    <a:pt x="980" y="1"/>
                    <a:pt x="915" y="6"/>
                    <a:pt x="851" y="17"/>
                  </a:cubicBezTo>
                  <a:cubicBezTo>
                    <a:pt x="517" y="81"/>
                    <a:pt x="221" y="267"/>
                    <a:pt x="17" y="538"/>
                  </a:cubicBezTo>
                  <a:cubicBezTo>
                    <a:pt x="1" y="561"/>
                    <a:pt x="23" y="583"/>
                    <a:pt x="45" y="583"/>
                  </a:cubicBezTo>
                  <a:cubicBezTo>
                    <a:pt x="55" y="583"/>
                    <a:pt x="64" y="580"/>
                    <a:pt x="71" y="571"/>
                  </a:cubicBezTo>
                  <a:cubicBezTo>
                    <a:pt x="287" y="275"/>
                    <a:pt x="678" y="60"/>
                    <a:pt x="1055" y="60"/>
                  </a:cubicBezTo>
                  <a:cubicBezTo>
                    <a:pt x="1231" y="60"/>
                    <a:pt x="1404" y="107"/>
                    <a:pt x="1555" y="214"/>
                  </a:cubicBezTo>
                  <a:cubicBezTo>
                    <a:pt x="1785" y="378"/>
                    <a:pt x="1848" y="651"/>
                    <a:pt x="1801" y="918"/>
                  </a:cubicBezTo>
                  <a:cubicBezTo>
                    <a:pt x="1758" y="1185"/>
                    <a:pt x="1625" y="1421"/>
                    <a:pt x="1465" y="1638"/>
                  </a:cubicBezTo>
                  <a:cubicBezTo>
                    <a:pt x="1235" y="1945"/>
                    <a:pt x="938" y="2195"/>
                    <a:pt x="594" y="2372"/>
                  </a:cubicBezTo>
                  <a:cubicBezTo>
                    <a:pt x="562" y="2386"/>
                    <a:pt x="583" y="2428"/>
                    <a:pt x="611" y="2428"/>
                  </a:cubicBezTo>
                  <a:cubicBezTo>
                    <a:pt x="615" y="2428"/>
                    <a:pt x="620" y="2427"/>
                    <a:pt x="624" y="2425"/>
                  </a:cubicBezTo>
                  <a:cubicBezTo>
                    <a:pt x="951" y="2258"/>
                    <a:pt x="1238" y="2022"/>
                    <a:pt x="1465" y="1735"/>
                  </a:cubicBezTo>
                  <a:cubicBezTo>
                    <a:pt x="1645" y="1511"/>
                    <a:pt x="1798" y="1261"/>
                    <a:pt x="1855" y="974"/>
                  </a:cubicBezTo>
                  <a:cubicBezTo>
                    <a:pt x="1912" y="708"/>
                    <a:pt x="1875" y="408"/>
                    <a:pt x="1661" y="217"/>
                  </a:cubicBezTo>
                  <a:cubicBezTo>
                    <a:pt x="1493" y="70"/>
                    <a:pt x="1270" y="1"/>
                    <a:pt x="10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1"/>
            <p:cNvSpPr/>
            <p:nvPr/>
          </p:nvSpPr>
          <p:spPr>
            <a:xfrm>
              <a:off x="6099200" y="2332835"/>
              <a:ext cx="137677" cy="50531"/>
            </a:xfrm>
            <a:custGeom>
              <a:rect b="b" l="l" r="r" t="t"/>
              <a:pathLst>
                <a:path extrusionOk="0" h="679" w="1850">
                  <a:moveTo>
                    <a:pt x="43" y="0"/>
                  </a:moveTo>
                  <a:cubicBezTo>
                    <a:pt x="22" y="0"/>
                    <a:pt x="1" y="22"/>
                    <a:pt x="15" y="48"/>
                  </a:cubicBezTo>
                  <a:cubicBezTo>
                    <a:pt x="138" y="265"/>
                    <a:pt x="395" y="401"/>
                    <a:pt x="608" y="508"/>
                  </a:cubicBezTo>
                  <a:cubicBezTo>
                    <a:pt x="715" y="565"/>
                    <a:pt x="825" y="608"/>
                    <a:pt x="938" y="638"/>
                  </a:cubicBezTo>
                  <a:cubicBezTo>
                    <a:pt x="1066" y="665"/>
                    <a:pt x="1196" y="678"/>
                    <a:pt x="1325" y="678"/>
                  </a:cubicBezTo>
                  <a:cubicBezTo>
                    <a:pt x="1490" y="678"/>
                    <a:pt x="1654" y="656"/>
                    <a:pt x="1812" y="611"/>
                  </a:cubicBezTo>
                  <a:cubicBezTo>
                    <a:pt x="1849" y="602"/>
                    <a:pt x="1838" y="550"/>
                    <a:pt x="1804" y="550"/>
                  </a:cubicBezTo>
                  <a:cubicBezTo>
                    <a:pt x="1801" y="550"/>
                    <a:pt x="1799" y="551"/>
                    <a:pt x="1796" y="551"/>
                  </a:cubicBezTo>
                  <a:cubicBezTo>
                    <a:pt x="1641" y="595"/>
                    <a:pt x="1482" y="618"/>
                    <a:pt x="1322" y="618"/>
                  </a:cubicBezTo>
                  <a:cubicBezTo>
                    <a:pt x="1216" y="618"/>
                    <a:pt x="1110" y="608"/>
                    <a:pt x="1005" y="588"/>
                  </a:cubicBezTo>
                  <a:cubicBezTo>
                    <a:pt x="775" y="548"/>
                    <a:pt x="552" y="421"/>
                    <a:pt x="358" y="295"/>
                  </a:cubicBezTo>
                  <a:cubicBezTo>
                    <a:pt x="248" y="221"/>
                    <a:pt x="135" y="135"/>
                    <a:pt x="68" y="14"/>
                  </a:cubicBezTo>
                  <a:cubicBezTo>
                    <a:pt x="62" y="4"/>
                    <a:pt x="53"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1"/>
            <p:cNvSpPr/>
            <p:nvPr/>
          </p:nvSpPr>
          <p:spPr>
            <a:xfrm>
              <a:off x="6424116" y="2206545"/>
              <a:ext cx="18977" cy="5656"/>
            </a:xfrm>
            <a:custGeom>
              <a:rect b="b" l="l" r="r" t="t"/>
              <a:pathLst>
                <a:path extrusionOk="0" h="76" w="255">
                  <a:moveTo>
                    <a:pt x="31" y="1"/>
                  </a:moveTo>
                  <a:cubicBezTo>
                    <a:pt x="14" y="1"/>
                    <a:pt x="1" y="14"/>
                    <a:pt x="1" y="34"/>
                  </a:cubicBezTo>
                  <a:cubicBezTo>
                    <a:pt x="1" y="51"/>
                    <a:pt x="14" y="64"/>
                    <a:pt x="31" y="64"/>
                  </a:cubicBezTo>
                  <a:lnTo>
                    <a:pt x="114" y="64"/>
                  </a:lnTo>
                  <a:cubicBezTo>
                    <a:pt x="144" y="64"/>
                    <a:pt x="174" y="67"/>
                    <a:pt x="201" y="74"/>
                  </a:cubicBezTo>
                  <a:cubicBezTo>
                    <a:pt x="204" y="75"/>
                    <a:pt x="207" y="75"/>
                    <a:pt x="210" y="75"/>
                  </a:cubicBezTo>
                  <a:cubicBezTo>
                    <a:pt x="243" y="75"/>
                    <a:pt x="255" y="23"/>
                    <a:pt x="218" y="14"/>
                  </a:cubicBezTo>
                  <a:cubicBezTo>
                    <a:pt x="184" y="7"/>
                    <a:pt x="151" y="1"/>
                    <a:pt x="118" y="1"/>
                  </a:cubicBezTo>
                  <a:cubicBezTo>
                    <a:pt x="100" y="1"/>
                    <a:pt x="80" y="2"/>
                    <a:pt x="61" y="2"/>
                  </a:cubicBezTo>
                  <a:cubicBezTo>
                    <a:pt x="51" y="2"/>
                    <a:pt x="41" y="2"/>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1"/>
            <p:cNvSpPr/>
            <p:nvPr/>
          </p:nvSpPr>
          <p:spPr>
            <a:xfrm>
              <a:off x="6431334" y="2233931"/>
              <a:ext cx="15926" cy="13917"/>
            </a:xfrm>
            <a:custGeom>
              <a:rect b="b" l="l" r="r" t="t"/>
              <a:pathLst>
                <a:path extrusionOk="0" h="187" w="214">
                  <a:moveTo>
                    <a:pt x="34" y="1"/>
                  </a:moveTo>
                  <a:cubicBezTo>
                    <a:pt x="29" y="1"/>
                    <a:pt x="24" y="2"/>
                    <a:pt x="21" y="6"/>
                  </a:cubicBezTo>
                  <a:cubicBezTo>
                    <a:pt x="7" y="13"/>
                    <a:pt x="1" y="33"/>
                    <a:pt x="11" y="46"/>
                  </a:cubicBezTo>
                  <a:cubicBezTo>
                    <a:pt x="51" y="103"/>
                    <a:pt x="104" y="150"/>
                    <a:pt x="164" y="183"/>
                  </a:cubicBezTo>
                  <a:cubicBezTo>
                    <a:pt x="169" y="185"/>
                    <a:pt x="175" y="186"/>
                    <a:pt x="180" y="186"/>
                  </a:cubicBezTo>
                  <a:cubicBezTo>
                    <a:pt x="191" y="186"/>
                    <a:pt x="201" y="182"/>
                    <a:pt x="207" y="173"/>
                  </a:cubicBezTo>
                  <a:cubicBezTo>
                    <a:pt x="214" y="156"/>
                    <a:pt x="207" y="139"/>
                    <a:pt x="194" y="129"/>
                  </a:cubicBezTo>
                  <a:cubicBezTo>
                    <a:pt x="184" y="123"/>
                    <a:pt x="171" y="116"/>
                    <a:pt x="161" y="106"/>
                  </a:cubicBezTo>
                  <a:lnTo>
                    <a:pt x="151" y="99"/>
                  </a:lnTo>
                  <a:lnTo>
                    <a:pt x="144" y="96"/>
                  </a:lnTo>
                  <a:cubicBezTo>
                    <a:pt x="137" y="93"/>
                    <a:pt x="131" y="86"/>
                    <a:pt x="127" y="83"/>
                  </a:cubicBezTo>
                  <a:cubicBezTo>
                    <a:pt x="114" y="73"/>
                    <a:pt x="104" y="59"/>
                    <a:pt x="91" y="49"/>
                  </a:cubicBezTo>
                  <a:cubicBezTo>
                    <a:pt x="87" y="43"/>
                    <a:pt x="81" y="36"/>
                    <a:pt x="74" y="33"/>
                  </a:cubicBezTo>
                  <a:lnTo>
                    <a:pt x="67" y="23"/>
                  </a:lnTo>
                  <a:lnTo>
                    <a:pt x="64" y="16"/>
                  </a:lnTo>
                  <a:cubicBezTo>
                    <a:pt x="57" y="9"/>
                    <a:pt x="54" y="6"/>
                    <a:pt x="44" y="3"/>
                  </a:cubicBezTo>
                  <a:cubicBezTo>
                    <a:pt x="41" y="1"/>
                    <a:pt x="38"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1"/>
            <p:cNvSpPr/>
            <p:nvPr/>
          </p:nvSpPr>
          <p:spPr>
            <a:xfrm>
              <a:off x="6359668" y="2256034"/>
              <a:ext cx="19126" cy="7665"/>
            </a:xfrm>
            <a:custGeom>
              <a:rect b="b" l="l" r="r" t="t"/>
              <a:pathLst>
                <a:path extrusionOk="0" h="103" w="257">
                  <a:moveTo>
                    <a:pt x="170" y="0"/>
                  </a:moveTo>
                  <a:cubicBezTo>
                    <a:pt x="154" y="0"/>
                    <a:pt x="138" y="1"/>
                    <a:pt x="123" y="3"/>
                  </a:cubicBezTo>
                  <a:cubicBezTo>
                    <a:pt x="93" y="9"/>
                    <a:pt x="63" y="23"/>
                    <a:pt x="36" y="39"/>
                  </a:cubicBezTo>
                  <a:cubicBezTo>
                    <a:pt x="0" y="56"/>
                    <a:pt x="20" y="102"/>
                    <a:pt x="48" y="102"/>
                  </a:cubicBezTo>
                  <a:cubicBezTo>
                    <a:pt x="54" y="102"/>
                    <a:pt x="60" y="100"/>
                    <a:pt x="66" y="96"/>
                  </a:cubicBezTo>
                  <a:lnTo>
                    <a:pt x="63" y="93"/>
                  </a:lnTo>
                  <a:cubicBezTo>
                    <a:pt x="70" y="89"/>
                    <a:pt x="76" y="83"/>
                    <a:pt x="86" y="79"/>
                  </a:cubicBezTo>
                  <a:lnTo>
                    <a:pt x="96" y="76"/>
                  </a:lnTo>
                  <a:cubicBezTo>
                    <a:pt x="97" y="76"/>
                    <a:pt x="97" y="76"/>
                    <a:pt x="97" y="75"/>
                  </a:cubicBezTo>
                  <a:lnTo>
                    <a:pt x="97" y="75"/>
                  </a:lnTo>
                  <a:cubicBezTo>
                    <a:pt x="97" y="76"/>
                    <a:pt x="98" y="76"/>
                    <a:pt x="100" y="76"/>
                  </a:cubicBezTo>
                  <a:cubicBezTo>
                    <a:pt x="113" y="69"/>
                    <a:pt x="126" y="66"/>
                    <a:pt x="140" y="63"/>
                  </a:cubicBezTo>
                  <a:lnTo>
                    <a:pt x="216" y="63"/>
                  </a:lnTo>
                  <a:cubicBezTo>
                    <a:pt x="256" y="63"/>
                    <a:pt x="256" y="3"/>
                    <a:pt x="216" y="3"/>
                  </a:cubicBezTo>
                  <a:cubicBezTo>
                    <a:pt x="201" y="1"/>
                    <a:pt x="186" y="0"/>
                    <a:pt x="17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1"/>
            <p:cNvSpPr/>
            <p:nvPr/>
          </p:nvSpPr>
          <p:spPr>
            <a:xfrm>
              <a:off x="6398590" y="2271662"/>
              <a:ext cx="8484" cy="9898"/>
            </a:xfrm>
            <a:custGeom>
              <a:rect b="b" l="l" r="r" t="t"/>
              <a:pathLst>
                <a:path extrusionOk="0" h="133" w="114">
                  <a:moveTo>
                    <a:pt x="64" y="34"/>
                  </a:moveTo>
                  <a:lnTo>
                    <a:pt x="64" y="34"/>
                  </a:lnTo>
                  <a:cubicBezTo>
                    <a:pt x="65" y="36"/>
                    <a:pt x="66" y="37"/>
                    <a:pt x="66" y="39"/>
                  </a:cubicBezTo>
                  <a:lnTo>
                    <a:pt x="66" y="39"/>
                  </a:lnTo>
                  <a:cubicBezTo>
                    <a:pt x="66" y="38"/>
                    <a:pt x="65" y="36"/>
                    <a:pt x="64" y="34"/>
                  </a:cubicBezTo>
                  <a:close/>
                  <a:moveTo>
                    <a:pt x="33" y="0"/>
                  </a:moveTo>
                  <a:cubicBezTo>
                    <a:pt x="22" y="0"/>
                    <a:pt x="11" y="6"/>
                    <a:pt x="4" y="16"/>
                  </a:cubicBezTo>
                  <a:cubicBezTo>
                    <a:pt x="0" y="23"/>
                    <a:pt x="0" y="33"/>
                    <a:pt x="0" y="39"/>
                  </a:cubicBezTo>
                  <a:lnTo>
                    <a:pt x="0" y="43"/>
                  </a:lnTo>
                  <a:cubicBezTo>
                    <a:pt x="10" y="76"/>
                    <a:pt x="30" y="103"/>
                    <a:pt x="60" y="126"/>
                  </a:cubicBezTo>
                  <a:cubicBezTo>
                    <a:pt x="64" y="129"/>
                    <a:pt x="74" y="133"/>
                    <a:pt x="80" y="133"/>
                  </a:cubicBezTo>
                  <a:cubicBezTo>
                    <a:pt x="90" y="133"/>
                    <a:pt x="97" y="129"/>
                    <a:pt x="104" y="126"/>
                  </a:cubicBezTo>
                  <a:cubicBezTo>
                    <a:pt x="110" y="119"/>
                    <a:pt x="110" y="109"/>
                    <a:pt x="114" y="103"/>
                  </a:cubicBezTo>
                  <a:cubicBezTo>
                    <a:pt x="114" y="96"/>
                    <a:pt x="110" y="86"/>
                    <a:pt x="104" y="79"/>
                  </a:cubicBezTo>
                  <a:cubicBezTo>
                    <a:pt x="93" y="71"/>
                    <a:pt x="84" y="63"/>
                    <a:pt x="76" y="55"/>
                  </a:cubicBezTo>
                  <a:lnTo>
                    <a:pt x="76" y="55"/>
                  </a:lnTo>
                  <a:cubicBezTo>
                    <a:pt x="72" y="51"/>
                    <a:pt x="69" y="44"/>
                    <a:pt x="66" y="39"/>
                  </a:cubicBezTo>
                  <a:lnTo>
                    <a:pt x="66" y="39"/>
                  </a:lnTo>
                  <a:cubicBezTo>
                    <a:pt x="67" y="39"/>
                    <a:pt x="67" y="39"/>
                    <a:pt x="67" y="39"/>
                  </a:cubicBezTo>
                  <a:lnTo>
                    <a:pt x="64" y="34"/>
                  </a:lnTo>
                  <a:lnTo>
                    <a:pt x="64" y="34"/>
                  </a:lnTo>
                  <a:cubicBezTo>
                    <a:pt x="64" y="34"/>
                    <a:pt x="64" y="34"/>
                    <a:pt x="64" y="34"/>
                  </a:cubicBezTo>
                  <a:lnTo>
                    <a:pt x="64" y="34"/>
                  </a:lnTo>
                  <a:cubicBezTo>
                    <a:pt x="64" y="34"/>
                    <a:pt x="64" y="33"/>
                    <a:pt x="64" y="33"/>
                  </a:cubicBezTo>
                  <a:lnTo>
                    <a:pt x="64" y="33"/>
                  </a:lnTo>
                  <a:lnTo>
                    <a:pt x="64" y="34"/>
                  </a:lnTo>
                  <a:lnTo>
                    <a:pt x="64" y="34"/>
                  </a:lnTo>
                  <a:cubicBezTo>
                    <a:pt x="64" y="31"/>
                    <a:pt x="64" y="27"/>
                    <a:pt x="64" y="23"/>
                  </a:cubicBezTo>
                  <a:cubicBezTo>
                    <a:pt x="58" y="8"/>
                    <a:pt x="46"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1"/>
            <p:cNvSpPr/>
            <p:nvPr/>
          </p:nvSpPr>
          <p:spPr>
            <a:xfrm>
              <a:off x="6393827" y="2304704"/>
              <a:ext cx="5061" cy="11089"/>
            </a:xfrm>
            <a:custGeom>
              <a:rect b="b" l="l" r="r" t="t"/>
              <a:pathLst>
                <a:path extrusionOk="0" h="149" w="68">
                  <a:moveTo>
                    <a:pt x="36" y="0"/>
                  </a:moveTo>
                  <a:cubicBezTo>
                    <a:pt x="33" y="0"/>
                    <a:pt x="28" y="1"/>
                    <a:pt x="24" y="2"/>
                  </a:cubicBezTo>
                  <a:cubicBezTo>
                    <a:pt x="18" y="2"/>
                    <a:pt x="11" y="9"/>
                    <a:pt x="8" y="16"/>
                  </a:cubicBezTo>
                  <a:cubicBezTo>
                    <a:pt x="4" y="22"/>
                    <a:pt x="1" y="32"/>
                    <a:pt x="4" y="39"/>
                  </a:cubicBezTo>
                  <a:cubicBezTo>
                    <a:pt x="4" y="52"/>
                    <a:pt x="4" y="67"/>
                    <a:pt x="4" y="79"/>
                  </a:cubicBezTo>
                  <a:cubicBezTo>
                    <a:pt x="4" y="96"/>
                    <a:pt x="4" y="109"/>
                    <a:pt x="8" y="126"/>
                  </a:cubicBezTo>
                  <a:cubicBezTo>
                    <a:pt x="8" y="132"/>
                    <a:pt x="14" y="139"/>
                    <a:pt x="21" y="146"/>
                  </a:cubicBezTo>
                  <a:cubicBezTo>
                    <a:pt x="28" y="149"/>
                    <a:pt x="38" y="149"/>
                    <a:pt x="44" y="149"/>
                  </a:cubicBezTo>
                  <a:cubicBezTo>
                    <a:pt x="54" y="146"/>
                    <a:pt x="61" y="139"/>
                    <a:pt x="64" y="132"/>
                  </a:cubicBezTo>
                  <a:cubicBezTo>
                    <a:pt x="67" y="127"/>
                    <a:pt x="68" y="119"/>
                    <a:pt x="68" y="112"/>
                  </a:cubicBezTo>
                  <a:lnTo>
                    <a:pt x="68" y="112"/>
                  </a:lnTo>
                  <a:cubicBezTo>
                    <a:pt x="68" y="112"/>
                    <a:pt x="68" y="112"/>
                    <a:pt x="68" y="112"/>
                  </a:cubicBezTo>
                  <a:lnTo>
                    <a:pt x="68" y="109"/>
                  </a:lnTo>
                  <a:cubicBezTo>
                    <a:pt x="68" y="110"/>
                    <a:pt x="68" y="111"/>
                    <a:pt x="68" y="112"/>
                  </a:cubicBezTo>
                  <a:lnTo>
                    <a:pt x="68" y="112"/>
                  </a:lnTo>
                  <a:cubicBezTo>
                    <a:pt x="64" y="99"/>
                    <a:pt x="64" y="86"/>
                    <a:pt x="68" y="72"/>
                  </a:cubicBezTo>
                  <a:cubicBezTo>
                    <a:pt x="68" y="56"/>
                    <a:pt x="68" y="39"/>
                    <a:pt x="64" y="22"/>
                  </a:cubicBezTo>
                  <a:cubicBezTo>
                    <a:pt x="61" y="16"/>
                    <a:pt x="58" y="9"/>
                    <a:pt x="51" y="6"/>
                  </a:cubicBezTo>
                  <a:cubicBezTo>
                    <a:pt x="47" y="2"/>
                    <a:pt x="42"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1"/>
            <p:cNvSpPr/>
            <p:nvPr/>
          </p:nvSpPr>
          <p:spPr>
            <a:xfrm>
              <a:off x="6367334" y="2329412"/>
              <a:ext cx="6475" cy="15926"/>
            </a:xfrm>
            <a:custGeom>
              <a:rect b="b" l="l" r="r" t="t"/>
              <a:pathLst>
                <a:path extrusionOk="0" h="214" w="87">
                  <a:moveTo>
                    <a:pt x="17" y="130"/>
                  </a:moveTo>
                  <a:cubicBezTo>
                    <a:pt x="15" y="134"/>
                    <a:pt x="15" y="137"/>
                    <a:pt x="16" y="137"/>
                  </a:cubicBezTo>
                  <a:cubicBezTo>
                    <a:pt x="16" y="137"/>
                    <a:pt x="17" y="135"/>
                    <a:pt x="17" y="130"/>
                  </a:cubicBezTo>
                  <a:close/>
                  <a:moveTo>
                    <a:pt x="55" y="0"/>
                  </a:moveTo>
                  <a:cubicBezTo>
                    <a:pt x="39" y="0"/>
                    <a:pt x="23" y="10"/>
                    <a:pt x="23" y="30"/>
                  </a:cubicBezTo>
                  <a:lnTo>
                    <a:pt x="23" y="34"/>
                  </a:lnTo>
                  <a:cubicBezTo>
                    <a:pt x="23" y="60"/>
                    <a:pt x="20" y="87"/>
                    <a:pt x="20" y="114"/>
                  </a:cubicBezTo>
                  <a:cubicBezTo>
                    <a:pt x="20" y="117"/>
                    <a:pt x="20" y="124"/>
                    <a:pt x="17" y="130"/>
                  </a:cubicBezTo>
                  <a:lnTo>
                    <a:pt x="17" y="140"/>
                  </a:lnTo>
                  <a:cubicBezTo>
                    <a:pt x="13" y="150"/>
                    <a:pt x="13" y="160"/>
                    <a:pt x="10" y="171"/>
                  </a:cubicBezTo>
                  <a:cubicBezTo>
                    <a:pt x="0" y="196"/>
                    <a:pt x="20" y="214"/>
                    <a:pt x="40" y="214"/>
                  </a:cubicBezTo>
                  <a:cubicBezTo>
                    <a:pt x="53" y="214"/>
                    <a:pt x="66" y="206"/>
                    <a:pt x="70" y="187"/>
                  </a:cubicBezTo>
                  <a:cubicBezTo>
                    <a:pt x="80" y="137"/>
                    <a:pt x="87" y="84"/>
                    <a:pt x="87" y="30"/>
                  </a:cubicBezTo>
                  <a:cubicBezTo>
                    <a:pt x="87" y="10"/>
                    <a:pt x="71" y="0"/>
                    <a:pt x="55"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1"/>
            <p:cNvSpPr/>
            <p:nvPr/>
          </p:nvSpPr>
          <p:spPr>
            <a:xfrm>
              <a:off x="6315463" y="2313858"/>
              <a:ext cx="14958" cy="9377"/>
            </a:xfrm>
            <a:custGeom>
              <a:rect b="b" l="l" r="r" t="t"/>
              <a:pathLst>
                <a:path extrusionOk="0" h="126" w="201">
                  <a:moveTo>
                    <a:pt x="43" y="1"/>
                  </a:moveTo>
                  <a:cubicBezTo>
                    <a:pt x="11" y="1"/>
                    <a:pt x="1" y="54"/>
                    <a:pt x="37" y="63"/>
                  </a:cubicBezTo>
                  <a:cubicBezTo>
                    <a:pt x="43" y="63"/>
                    <a:pt x="47" y="66"/>
                    <a:pt x="53" y="69"/>
                  </a:cubicBezTo>
                  <a:lnTo>
                    <a:pt x="63" y="69"/>
                  </a:lnTo>
                  <a:cubicBezTo>
                    <a:pt x="73" y="76"/>
                    <a:pt x="83" y="79"/>
                    <a:pt x="93" y="86"/>
                  </a:cubicBezTo>
                  <a:cubicBezTo>
                    <a:pt x="113" y="96"/>
                    <a:pt x="133" y="109"/>
                    <a:pt x="153" y="123"/>
                  </a:cubicBezTo>
                  <a:cubicBezTo>
                    <a:pt x="158" y="125"/>
                    <a:pt x="162" y="126"/>
                    <a:pt x="167" y="126"/>
                  </a:cubicBezTo>
                  <a:cubicBezTo>
                    <a:pt x="177" y="126"/>
                    <a:pt x="187" y="121"/>
                    <a:pt x="193" y="109"/>
                  </a:cubicBezTo>
                  <a:cubicBezTo>
                    <a:pt x="200" y="96"/>
                    <a:pt x="197" y="79"/>
                    <a:pt x="183" y="69"/>
                  </a:cubicBezTo>
                  <a:cubicBezTo>
                    <a:pt x="143" y="39"/>
                    <a:pt x="100" y="16"/>
                    <a:pt x="53" y="3"/>
                  </a:cubicBezTo>
                  <a:cubicBezTo>
                    <a:pt x="50" y="1"/>
                    <a:pt x="46" y="1"/>
                    <a:pt x="4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1"/>
            <p:cNvSpPr/>
            <p:nvPr/>
          </p:nvSpPr>
          <p:spPr>
            <a:xfrm>
              <a:off x="6332282" y="2340798"/>
              <a:ext cx="11535" cy="14735"/>
            </a:xfrm>
            <a:custGeom>
              <a:rect b="b" l="l" r="r" t="t"/>
              <a:pathLst>
                <a:path extrusionOk="0" h="198" w="155">
                  <a:moveTo>
                    <a:pt x="36" y="0"/>
                  </a:moveTo>
                  <a:cubicBezTo>
                    <a:pt x="18" y="0"/>
                    <a:pt x="0" y="15"/>
                    <a:pt x="4" y="38"/>
                  </a:cubicBezTo>
                  <a:cubicBezTo>
                    <a:pt x="21" y="91"/>
                    <a:pt x="64" y="131"/>
                    <a:pt x="94" y="181"/>
                  </a:cubicBezTo>
                  <a:cubicBezTo>
                    <a:pt x="99" y="192"/>
                    <a:pt x="110" y="197"/>
                    <a:pt x="120" y="197"/>
                  </a:cubicBezTo>
                  <a:cubicBezTo>
                    <a:pt x="125" y="197"/>
                    <a:pt x="130" y="196"/>
                    <a:pt x="134" y="194"/>
                  </a:cubicBezTo>
                  <a:cubicBezTo>
                    <a:pt x="148" y="184"/>
                    <a:pt x="154" y="168"/>
                    <a:pt x="144" y="151"/>
                  </a:cubicBezTo>
                  <a:cubicBezTo>
                    <a:pt x="131" y="128"/>
                    <a:pt x="114" y="104"/>
                    <a:pt x="98" y="84"/>
                  </a:cubicBezTo>
                  <a:cubicBezTo>
                    <a:pt x="91" y="71"/>
                    <a:pt x="84" y="61"/>
                    <a:pt x="78" y="51"/>
                  </a:cubicBezTo>
                  <a:cubicBezTo>
                    <a:pt x="71" y="41"/>
                    <a:pt x="71" y="41"/>
                    <a:pt x="68" y="34"/>
                  </a:cubicBezTo>
                  <a:cubicBezTo>
                    <a:pt x="66" y="31"/>
                    <a:pt x="66" y="30"/>
                    <a:pt x="66" y="30"/>
                  </a:cubicBezTo>
                  <a:lnTo>
                    <a:pt x="66" y="30"/>
                  </a:lnTo>
                  <a:cubicBezTo>
                    <a:pt x="67" y="30"/>
                    <a:pt x="68" y="31"/>
                    <a:pt x="68" y="31"/>
                  </a:cubicBezTo>
                  <a:cubicBezTo>
                    <a:pt x="68" y="24"/>
                    <a:pt x="68" y="24"/>
                    <a:pt x="64" y="21"/>
                  </a:cubicBezTo>
                  <a:cubicBezTo>
                    <a:pt x="59" y="6"/>
                    <a:pt x="4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1"/>
            <p:cNvSpPr/>
            <p:nvPr/>
          </p:nvSpPr>
          <p:spPr>
            <a:xfrm>
              <a:off x="6319928" y="2365878"/>
              <a:ext cx="7740" cy="12726"/>
            </a:xfrm>
            <a:custGeom>
              <a:rect b="b" l="l" r="r" t="t"/>
              <a:pathLst>
                <a:path extrusionOk="0" h="171" w="104">
                  <a:moveTo>
                    <a:pt x="33" y="1"/>
                  </a:moveTo>
                  <a:cubicBezTo>
                    <a:pt x="17" y="1"/>
                    <a:pt x="3" y="14"/>
                    <a:pt x="3" y="31"/>
                  </a:cubicBezTo>
                  <a:lnTo>
                    <a:pt x="0" y="31"/>
                  </a:lnTo>
                  <a:cubicBezTo>
                    <a:pt x="0" y="54"/>
                    <a:pt x="7" y="77"/>
                    <a:pt x="13" y="97"/>
                  </a:cubicBezTo>
                  <a:cubicBezTo>
                    <a:pt x="20" y="117"/>
                    <a:pt x="30" y="137"/>
                    <a:pt x="43" y="154"/>
                  </a:cubicBezTo>
                  <a:cubicBezTo>
                    <a:pt x="48" y="165"/>
                    <a:pt x="59" y="171"/>
                    <a:pt x="69" y="171"/>
                  </a:cubicBezTo>
                  <a:cubicBezTo>
                    <a:pt x="74" y="171"/>
                    <a:pt x="79" y="170"/>
                    <a:pt x="83" y="167"/>
                  </a:cubicBezTo>
                  <a:cubicBezTo>
                    <a:pt x="97" y="157"/>
                    <a:pt x="103" y="141"/>
                    <a:pt x="93" y="124"/>
                  </a:cubicBezTo>
                  <a:lnTo>
                    <a:pt x="83" y="104"/>
                  </a:lnTo>
                  <a:lnTo>
                    <a:pt x="77" y="91"/>
                  </a:lnTo>
                  <a:lnTo>
                    <a:pt x="77" y="87"/>
                  </a:lnTo>
                  <a:lnTo>
                    <a:pt x="77" y="84"/>
                  </a:lnTo>
                  <a:lnTo>
                    <a:pt x="77" y="81"/>
                  </a:lnTo>
                  <a:lnTo>
                    <a:pt x="73" y="77"/>
                  </a:lnTo>
                  <a:lnTo>
                    <a:pt x="70" y="64"/>
                  </a:lnTo>
                  <a:cubicBezTo>
                    <a:pt x="67" y="57"/>
                    <a:pt x="67" y="47"/>
                    <a:pt x="63" y="41"/>
                  </a:cubicBezTo>
                  <a:cubicBezTo>
                    <a:pt x="63" y="38"/>
                    <a:pt x="63" y="35"/>
                    <a:pt x="63" y="31"/>
                  </a:cubicBezTo>
                  <a:cubicBezTo>
                    <a:pt x="63" y="14"/>
                    <a:pt x="50" y="1"/>
                    <a:pt x="3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1"/>
            <p:cNvSpPr/>
            <p:nvPr/>
          </p:nvSpPr>
          <p:spPr>
            <a:xfrm>
              <a:off x="6400525" y="2237057"/>
              <a:ext cx="7293" cy="6549"/>
            </a:xfrm>
            <a:custGeom>
              <a:rect b="b" l="l" r="r" t="t"/>
              <a:pathLst>
                <a:path extrusionOk="0" h="88" w="98">
                  <a:moveTo>
                    <a:pt x="28" y="1"/>
                  </a:moveTo>
                  <a:cubicBezTo>
                    <a:pt x="24" y="1"/>
                    <a:pt x="18" y="1"/>
                    <a:pt x="14" y="4"/>
                  </a:cubicBezTo>
                  <a:cubicBezTo>
                    <a:pt x="8" y="7"/>
                    <a:pt x="4" y="14"/>
                    <a:pt x="1" y="24"/>
                  </a:cubicBezTo>
                  <a:lnTo>
                    <a:pt x="1" y="31"/>
                  </a:lnTo>
                  <a:cubicBezTo>
                    <a:pt x="1" y="37"/>
                    <a:pt x="1" y="41"/>
                    <a:pt x="4" y="47"/>
                  </a:cubicBezTo>
                  <a:cubicBezTo>
                    <a:pt x="11" y="57"/>
                    <a:pt x="21" y="67"/>
                    <a:pt x="31" y="74"/>
                  </a:cubicBezTo>
                  <a:cubicBezTo>
                    <a:pt x="38" y="77"/>
                    <a:pt x="44" y="81"/>
                    <a:pt x="48" y="84"/>
                  </a:cubicBezTo>
                  <a:lnTo>
                    <a:pt x="58" y="87"/>
                  </a:lnTo>
                  <a:lnTo>
                    <a:pt x="71" y="87"/>
                  </a:lnTo>
                  <a:cubicBezTo>
                    <a:pt x="74" y="84"/>
                    <a:pt x="81" y="84"/>
                    <a:pt x="84" y="81"/>
                  </a:cubicBezTo>
                  <a:cubicBezTo>
                    <a:pt x="88" y="81"/>
                    <a:pt x="91" y="77"/>
                    <a:pt x="91" y="74"/>
                  </a:cubicBezTo>
                  <a:cubicBezTo>
                    <a:pt x="94" y="71"/>
                    <a:pt x="98" y="67"/>
                    <a:pt x="98" y="64"/>
                  </a:cubicBezTo>
                  <a:lnTo>
                    <a:pt x="98" y="54"/>
                  </a:lnTo>
                  <a:cubicBezTo>
                    <a:pt x="98" y="51"/>
                    <a:pt x="94" y="44"/>
                    <a:pt x="94" y="41"/>
                  </a:cubicBezTo>
                  <a:cubicBezTo>
                    <a:pt x="88" y="34"/>
                    <a:pt x="81" y="27"/>
                    <a:pt x="74" y="24"/>
                  </a:cubicBezTo>
                  <a:lnTo>
                    <a:pt x="64" y="22"/>
                  </a:lnTo>
                  <a:lnTo>
                    <a:pt x="64" y="22"/>
                  </a:lnTo>
                  <a:cubicBezTo>
                    <a:pt x="63" y="21"/>
                    <a:pt x="62" y="21"/>
                    <a:pt x="62" y="20"/>
                  </a:cubicBezTo>
                  <a:lnTo>
                    <a:pt x="62" y="20"/>
                  </a:lnTo>
                  <a:cubicBezTo>
                    <a:pt x="61" y="18"/>
                    <a:pt x="60" y="16"/>
                    <a:pt x="58" y="14"/>
                  </a:cubicBezTo>
                  <a:cubicBezTo>
                    <a:pt x="58" y="11"/>
                    <a:pt x="54" y="7"/>
                    <a:pt x="51" y="7"/>
                  </a:cubicBezTo>
                  <a:cubicBezTo>
                    <a:pt x="48" y="4"/>
                    <a:pt x="44"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1"/>
            <p:cNvSpPr/>
            <p:nvPr/>
          </p:nvSpPr>
          <p:spPr>
            <a:xfrm>
              <a:off x="6402311" y="2197391"/>
              <a:ext cx="6251" cy="4540"/>
            </a:xfrm>
            <a:custGeom>
              <a:rect b="b" l="l" r="r" t="t"/>
              <a:pathLst>
                <a:path extrusionOk="0" h="61" w="84">
                  <a:moveTo>
                    <a:pt x="40" y="0"/>
                  </a:moveTo>
                  <a:cubicBezTo>
                    <a:pt x="0" y="0"/>
                    <a:pt x="0" y="60"/>
                    <a:pt x="40" y="60"/>
                  </a:cubicBezTo>
                  <a:cubicBezTo>
                    <a:pt x="84" y="60"/>
                    <a:pt x="84" y="0"/>
                    <a:pt x="4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1"/>
            <p:cNvSpPr/>
            <p:nvPr/>
          </p:nvSpPr>
          <p:spPr>
            <a:xfrm>
              <a:off x="6408264" y="2171716"/>
              <a:ext cx="19424" cy="12056"/>
            </a:xfrm>
            <a:custGeom>
              <a:rect b="b" l="l" r="r" t="t"/>
              <a:pathLst>
                <a:path extrusionOk="0" h="162" w="261">
                  <a:moveTo>
                    <a:pt x="216" y="1"/>
                  </a:moveTo>
                  <a:cubicBezTo>
                    <a:pt x="213" y="1"/>
                    <a:pt x="210" y="1"/>
                    <a:pt x="207" y="2"/>
                  </a:cubicBezTo>
                  <a:cubicBezTo>
                    <a:pt x="174" y="15"/>
                    <a:pt x="140" y="28"/>
                    <a:pt x="107" y="42"/>
                  </a:cubicBezTo>
                  <a:cubicBezTo>
                    <a:pt x="74" y="62"/>
                    <a:pt x="40" y="82"/>
                    <a:pt x="10" y="108"/>
                  </a:cubicBezTo>
                  <a:cubicBezTo>
                    <a:pt x="0" y="122"/>
                    <a:pt x="0" y="142"/>
                    <a:pt x="10" y="152"/>
                  </a:cubicBezTo>
                  <a:cubicBezTo>
                    <a:pt x="17" y="158"/>
                    <a:pt x="25" y="162"/>
                    <a:pt x="34" y="162"/>
                  </a:cubicBezTo>
                  <a:cubicBezTo>
                    <a:pt x="42" y="162"/>
                    <a:pt x="50" y="158"/>
                    <a:pt x="57" y="152"/>
                  </a:cubicBezTo>
                  <a:cubicBezTo>
                    <a:pt x="67" y="142"/>
                    <a:pt x="80" y="132"/>
                    <a:pt x="94" y="122"/>
                  </a:cubicBezTo>
                  <a:cubicBezTo>
                    <a:pt x="110" y="112"/>
                    <a:pt x="124" y="105"/>
                    <a:pt x="140" y="98"/>
                  </a:cubicBezTo>
                  <a:lnTo>
                    <a:pt x="160" y="88"/>
                  </a:lnTo>
                  <a:lnTo>
                    <a:pt x="167" y="85"/>
                  </a:lnTo>
                  <a:lnTo>
                    <a:pt x="177" y="78"/>
                  </a:lnTo>
                  <a:lnTo>
                    <a:pt x="224" y="62"/>
                  </a:lnTo>
                  <a:cubicBezTo>
                    <a:pt x="261" y="52"/>
                    <a:pt x="249" y="1"/>
                    <a:pt x="216"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1"/>
            <p:cNvSpPr/>
            <p:nvPr/>
          </p:nvSpPr>
          <p:spPr>
            <a:xfrm>
              <a:off x="6392115" y="2149390"/>
              <a:ext cx="20168" cy="5433"/>
            </a:xfrm>
            <a:custGeom>
              <a:rect b="b" l="l" r="r" t="t"/>
              <a:pathLst>
                <a:path extrusionOk="0" h="73" w="271">
                  <a:moveTo>
                    <a:pt x="37" y="1"/>
                  </a:moveTo>
                  <a:cubicBezTo>
                    <a:pt x="22" y="1"/>
                    <a:pt x="7" y="10"/>
                    <a:pt x="4" y="25"/>
                  </a:cubicBezTo>
                  <a:cubicBezTo>
                    <a:pt x="1" y="42"/>
                    <a:pt x="11" y="58"/>
                    <a:pt x="27" y="62"/>
                  </a:cubicBezTo>
                  <a:cubicBezTo>
                    <a:pt x="52" y="69"/>
                    <a:pt x="79" y="73"/>
                    <a:pt x="107" y="73"/>
                  </a:cubicBezTo>
                  <a:cubicBezTo>
                    <a:pt x="116" y="73"/>
                    <a:pt x="125" y="72"/>
                    <a:pt x="134" y="72"/>
                  </a:cubicBezTo>
                  <a:cubicBezTo>
                    <a:pt x="164" y="68"/>
                    <a:pt x="197" y="65"/>
                    <a:pt x="231" y="65"/>
                  </a:cubicBezTo>
                  <a:cubicBezTo>
                    <a:pt x="271" y="65"/>
                    <a:pt x="271" y="2"/>
                    <a:pt x="231" y="2"/>
                  </a:cubicBezTo>
                  <a:cubicBezTo>
                    <a:pt x="197" y="2"/>
                    <a:pt x="167" y="5"/>
                    <a:pt x="137" y="8"/>
                  </a:cubicBezTo>
                  <a:lnTo>
                    <a:pt x="67" y="8"/>
                  </a:lnTo>
                  <a:cubicBezTo>
                    <a:pt x="61" y="5"/>
                    <a:pt x="51" y="5"/>
                    <a:pt x="44" y="2"/>
                  </a:cubicBezTo>
                  <a:cubicBezTo>
                    <a:pt x="42" y="1"/>
                    <a:pt x="40"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1"/>
            <p:cNvSpPr/>
            <p:nvPr/>
          </p:nvSpPr>
          <p:spPr>
            <a:xfrm>
              <a:off x="6326328" y="2131083"/>
              <a:ext cx="11684" cy="11610"/>
            </a:xfrm>
            <a:custGeom>
              <a:rect b="b" l="l" r="r" t="t"/>
              <a:pathLst>
                <a:path extrusionOk="0" h="156" w="157">
                  <a:moveTo>
                    <a:pt x="41" y="1"/>
                  </a:moveTo>
                  <a:cubicBezTo>
                    <a:pt x="21" y="1"/>
                    <a:pt x="1" y="23"/>
                    <a:pt x="14" y="47"/>
                  </a:cubicBezTo>
                  <a:cubicBezTo>
                    <a:pt x="34" y="74"/>
                    <a:pt x="54" y="101"/>
                    <a:pt x="78" y="124"/>
                  </a:cubicBezTo>
                  <a:lnTo>
                    <a:pt x="74" y="121"/>
                  </a:lnTo>
                  <a:lnTo>
                    <a:pt x="74" y="121"/>
                  </a:lnTo>
                  <a:cubicBezTo>
                    <a:pt x="78" y="124"/>
                    <a:pt x="81" y="131"/>
                    <a:pt x="84" y="137"/>
                  </a:cubicBezTo>
                  <a:cubicBezTo>
                    <a:pt x="91" y="150"/>
                    <a:pt x="101" y="156"/>
                    <a:pt x="112" y="156"/>
                  </a:cubicBezTo>
                  <a:cubicBezTo>
                    <a:pt x="134" y="156"/>
                    <a:pt x="157" y="132"/>
                    <a:pt x="141" y="107"/>
                  </a:cubicBezTo>
                  <a:cubicBezTo>
                    <a:pt x="121" y="77"/>
                    <a:pt x="101" y="54"/>
                    <a:pt x="78" y="27"/>
                  </a:cubicBezTo>
                  <a:lnTo>
                    <a:pt x="78" y="27"/>
                  </a:lnTo>
                  <a:lnTo>
                    <a:pt x="81" y="34"/>
                  </a:lnTo>
                  <a:cubicBezTo>
                    <a:pt x="78" y="27"/>
                    <a:pt x="71" y="24"/>
                    <a:pt x="68" y="17"/>
                  </a:cubicBezTo>
                  <a:cubicBezTo>
                    <a:pt x="61" y="6"/>
                    <a:pt x="51"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1"/>
            <p:cNvSpPr/>
            <p:nvPr/>
          </p:nvSpPr>
          <p:spPr>
            <a:xfrm>
              <a:off x="6352152" y="2116720"/>
              <a:ext cx="5582" cy="9079"/>
            </a:xfrm>
            <a:custGeom>
              <a:rect b="b" l="l" r="r" t="t"/>
              <a:pathLst>
                <a:path extrusionOk="0" h="122" w="75">
                  <a:moveTo>
                    <a:pt x="6" y="50"/>
                  </a:moveTo>
                  <a:cubicBezTo>
                    <a:pt x="6" y="51"/>
                    <a:pt x="7" y="52"/>
                    <a:pt x="7" y="54"/>
                  </a:cubicBezTo>
                  <a:lnTo>
                    <a:pt x="6" y="50"/>
                  </a:lnTo>
                  <a:close/>
                  <a:moveTo>
                    <a:pt x="41" y="0"/>
                  </a:moveTo>
                  <a:cubicBezTo>
                    <a:pt x="31" y="0"/>
                    <a:pt x="24" y="0"/>
                    <a:pt x="14" y="4"/>
                  </a:cubicBezTo>
                  <a:cubicBezTo>
                    <a:pt x="7" y="7"/>
                    <a:pt x="4" y="14"/>
                    <a:pt x="1" y="24"/>
                  </a:cubicBezTo>
                  <a:cubicBezTo>
                    <a:pt x="1" y="30"/>
                    <a:pt x="1" y="40"/>
                    <a:pt x="4" y="47"/>
                  </a:cubicBezTo>
                  <a:cubicBezTo>
                    <a:pt x="4" y="47"/>
                    <a:pt x="4" y="47"/>
                    <a:pt x="4" y="47"/>
                  </a:cubicBezTo>
                  <a:lnTo>
                    <a:pt x="4" y="47"/>
                  </a:lnTo>
                  <a:cubicBezTo>
                    <a:pt x="4" y="48"/>
                    <a:pt x="5" y="49"/>
                    <a:pt x="5" y="50"/>
                  </a:cubicBezTo>
                  <a:lnTo>
                    <a:pt x="5" y="50"/>
                  </a:lnTo>
                  <a:cubicBezTo>
                    <a:pt x="8" y="57"/>
                    <a:pt x="11" y="68"/>
                    <a:pt x="11" y="77"/>
                  </a:cubicBezTo>
                  <a:lnTo>
                    <a:pt x="11" y="67"/>
                  </a:lnTo>
                  <a:cubicBezTo>
                    <a:pt x="14" y="74"/>
                    <a:pt x="14" y="80"/>
                    <a:pt x="11" y="87"/>
                  </a:cubicBezTo>
                  <a:lnTo>
                    <a:pt x="11" y="87"/>
                  </a:lnTo>
                  <a:cubicBezTo>
                    <a:pt x="11" y="86"/>
                    <a:pt x="11" y="85"/>
                    <a:pt x="11" y="84"/>
                  </a:cubicBezTo>
                  <a:lnTo>
                    <a:pt x="11" y="87"/>
                  </a:lnTo>
                  <a:cubicBezTo>
                    <a:pt x="11" y="87"/>
                    <a:pt x="11" y="87"/>
                    <a:pt x="11" y="87"/>
                  </a:cubicBezTo>
                  <a:lnTo>
                    <a:pt x="11" y="87"/>
                  </a:lnTo>
                  <a:cubicBezTo>
                    <a:pt x="11" y="93"/>
                    <a:pt x="11" y="101"/>
                    <a:pt x="14" y="107"/>
                  </a:cubicBezTo>
                  <a:cubicBezTo>
                    <a:pt x="21" y="114"/>
                    <a:pt x="27" y="117"/>
                    <a:pt x="34" y="120"/>
                  </a:cubicBezTo>
                  <a:cubicBezTo>
                    <a:pt x="36" y="121"/>
                    <a:pt x="38" y="122"/>
                    <a:pt x="41" y="122"/>
                  </a:cubicBezTo>
                  <a:cubicBezTo>
                    <a:pt x="46" y="122"/>
                    <a:pt x="53" y="119"/>
                    <a:pt x="57" y="117"/>
                  </a:cubicBezTo>
                  <a:cubicBezTo>
                    <a:pt x="64" y="114"/>
                    <a:pt x="71" y="107"/>
                    <a:pt x="71" y="97"/>
                  </a:cubicBezTo>
                  <a:cubicBezTo>
                    <a:pt x="74" y="94"/>
                    <a:pt x="74" y="84"/>
                    <a:pt x="74" y="77"/>
                  </a:cubicBezTo>
                  <a:cubicBezTo>
                    <a:pt x="74" y="70"/>
                    <a:pt x="74" y="64"/>
                    <a:pt x="71" y="54"/>
                  </a:cubicBezTo>
                  <a:cubicBezTo>
                    <a:pt x="71" y="40"/>
                    <a:pt x="64" y="27"/>
                    <a:pt x="57" y="14"/>
                  </a:cubicBezTo>
                  <a:cubicBezTo>
                    <a:pt x="54" y="7"/>
                    <a:pt x="47"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1"/>
            <p:cNvSpPr/>
            <p:nvPr/>
          </p:nvSpPr>
          <p:spPr>
            <a:xfrm>
              <a:off x="6367036" y="2138971"/>
              <a:ext cx="9303" cy="5805"/>
            </a:xfrm>
            <a:custGeom>
              <a:rect b="b" l="l" r="r" t="t"/>
              <a:pathLst>
                <a:path extrusionOk="0" h="78" w="125">
                  <a:moveTo>
                    <a:pt x="93" y="0"/>
                  </a:moveTo>
                  <a:cubicBezTo>
                    <a:pt x="87" y="0"/>
                    <a:pt x="81" y="2"/>
                    <a:pt x="74" y="5"/>
                  </a:cubicBezTo>
                  <a:cubicBezTo>
                    <a:pt x="71" y="8"/>
                    <a:pt x="64" y="11"/>
                    <a:pt x="61" y="11"/>
                  </a:cubicBezTo>
                  <a:lnTo>
                    <a:pt x="67" y="8"/>
                  </a:lnTo>
                  <a:lnTo>
                    <a:pt x="67" y="8"/>
                  </a:lnTo>
                  <a:cubicBezTo>
                    <a:pt x="61" y="11"/>
                    <a:pt x="54" y="11"/>
                    <a:pt x="51" y="15"/>
                  </a:cubicBezTo>
                  <a:lnTo>
                    <a:pt x="41" y="11"/>
                  </a:lnTo>
                  <a:cubicBezTo>
                    <a:pt x="38" y="10"/>
                    <a:pt x="35" y="10"/>
                    <a:pt x="33" y="10"/>
                  </a:cubicBezTo>
                  <a:cubicBezTo>
                    <a:pt x="27" y="10"/>
                    <a:pt x="22" y="12"/>
                    <a:pt x="17" y="15"/>
                  </a:cubicBezTo>
                  <a:cubicBezTo>
                    <a:pt x="11" y="18"/>
                    <a:pt x="4" y="25"/>
                    <a:pt x="1" y="35"/>
                  </a:cubicBezTo>
                  <a:cubicBezTo>
                    <a:pt x="1" y="41"/>
                    <a:pt x="1" y="51"/>
                    <a:pt x="4" y="58"/>
                  </a:cubicBezTo>
                  <a:cubicBezTo>
                    <a:pt x="11" y="65"/>
                    <a:pt x="17" y="68"/>
                    <a:pt x="24" y="71"/>
                  </a:cubicBezTo>
                  <a:lnTo>
                    <a:pt x="24" y="75"/>
                  </a:lnTo>
                  <a:cubicBezTo>
                    <a:pt x="32" y="76"/>
                    <a:pt x="41" y="77"/>
                    <a:pt x="49" y="77"/>
                  </a:cubicBezTo>
                  <a:cubicBezTo>
                    <a:pt x="57" y="77"/>
                    <a:pt x="66" y="76"/>
                    <a:pt x="74" y="75"/>
                  </a:cubicBezTo>
                  <a:cubicBezTo>
                    <a:pt x="84" y="71"/>
                    <a:pt x="97" y="65"/>
                    <a:pt x="107" y="58"/>
                  </a:cubicBezTo>
                  <a:cubicBezTo>
                    <a:pt x="114" y="55"/>
                    <a:pt x="117" y="48"/>
                    <a:pt x="121" y="41"/>
                  </a:cubicBezTo>
                  <a:cubicBezTo>
                    <a:pt x="124" y="31"/>
                    <a:pt x="121" y="21"/>
                    <a:pt x="117" y="15"/>
                  </a:cubicBezTo>
                  <a:cubicBezTo>
                    <a:pt x="114" y="8"/>
                    <a:pt x="107" y="5"/>
                    <a:pt x="101" y="1"/>
                  </a:cubicBezTo>
                  <a:cubicBezTo>
                    <a:pt x="98" y="0"/>
                    <a:pt x="95" y="0"/>
                    <a:pt x="9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1"/>
            <p:cNvSpPr/>
            <p:nvPr/>
          </p:nvSpPr>
          <p:spPr>
            <a:xfrm>
              <a:off x="6339129" y="2165614"/>
              <a:ext cx="19275" cy="14661"/>
            </a:xfrm>
            <a:custGeom>
              <a:rect b="b" l="l" r="r" t="t"/>
              <a:pathLst>
                <a:path extrusionOk="0" h="197" w="259">
                  <a:moveTo>
                    <a:pt x="202" y="0"/>
                  </a:moveTo>
                  <a:cubicBezTo>
                    <a:pt x="122" y="24"/>
                    <a:pt x="56" y="77"/>
                    <a:pt x="19" y="147"/>
                  </a:cubicBezTo>
                  <a:cubicBezTo>
                    <a:pt x="0" y="172"/>
                    <a:pt x="24" y="196"/>
                    <a:pt x="46" y="196"/>
                  </a:cubicBezTo>
                  <a:cubicBezTo>
                    <a:pt x="56" y="196"/>
                    <a:pt x="66" y="192"/>
                    <a:pt x="72" y="180"/>
                  </a:cubicBezTo>
                  <a:cubicBezTo>
                    <a:pt x="76" y="170"/>
                    <a:pt x="79" y="164"/>
                    <a:pt x="86" y="154"/>
                  </a:cubicBezTo>
                  <a:lnTo>
                    <a:pt x="89" y="147"/>
                  </a:lnTo>
                  <a:lnTo>
                    <a:pt x="92" y="144"/>
                  </a:lnTo>
                  <a:lnTo>
                    <a:pt x="96" y="140"/>
                  </a:lnTo>
                  <a:lnTo>
                    <a:pt x="99" y="137"/>
                  </a:lnTo>
                  <a:cubicBezTo>
                    <a:pt x="106" y="130"/>
                    <a:pt x="112" y="124"/>
                    <a:pt x="119" y="117"/>
                  </a:cubicBezTo>
                  <a:lnTo>
                    <a:pt x="129" y="110"/>
                  </a:lnTo>
                  <a:lnTo>
                    <a:pt x="132" y="107"/>
                  </a:lnTo>
                  <a:cubicBezTo>
                    <a:pt x="146" y="97"/>
                    <a:pt x="159" y="87"/>
                    <a:pt x="176" y="80"/>
                  </a:cubicBezTo>
                  <a:lnTo>
                    <a:pt x="186" y="77"/>
                  </a:lnTo>
                  <a:cubicBezTo>
                    <a:pt x="189" y="74"/>
                    <a:pt x="196" y="74"/>
                    <a:pt x="199" y="70"/>
                  </a:cubicBezTo>
                  <a:lnTo>
                    <a:pt x="202" y="70"/>
                  </a:lnTo>
                  <a:lnTo>
                    <a:pt x="216" y="64"/>
                  </a:lnTo>
                  <a:cubicBezTo>
                    <a:pt x="258" y="58"/>
                    <a:pt x="245" y="2"/>
                    <a:pt x="210" y="2"/>
                  </a:cubicBezTo>
                  <a:cubicBezTo>
                    <a:pt x="207" y="2"/>
                    <a:pt x="203" y="2"/>
                    <a:pt x="199" y="4"/>
                  </a:cubicBezTo>
                  <a:lnTo>
                    <a:pt x="202"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1"/>
            <p:cNvSpPr/>
            <p:nvPr/>
          </p:nvSpPr>
          <p:spPr>
            <a:xfrm>
              <a:off x="6363092" y="2184219"/>
              <a:ext cx="8037" cy="9005"/>
            </a:xfrm>
            <a:custGeom>
              <a:rect b="b" l="l" r="r" t="t"/>
              <a:pathLst>
                <a:path extrusionOk="0" h="121" w="108">
                  <a:moveTo>
                    <a:pt x="74" y="0"/>
                  </a:moveTo>
                  <a:cubicBezTo>
                    <a:pt x="67" y="0"/>
                    <a:pt x="60" y="4"/>
                    <a:pt x="54" y="10"/>
                  </a:cubicBezTo>
                  <a:cubicBezTo>
                    <a:pt x="40" y="27"/>
                    <a:pt x="27" y="44"/>
                    <a:pt x="17" y="57"/>
                  </a:cubicBezTo>
                  <a:lnTo>
                    <a:pt x="7" y="67"/>
                  </a:lnTo>
                  <a:cubicBezTo>
                    <a:pt x="4" y="74"/>
                    <a:pt x="0" y="80"/>
                    <a:pt x="0" y="90"/>
                  </a:cubicBezTo>
                  <a:cubicBezTo>
                    <a:pt x="0" y="97"/>
                    <a:pt x="4" y="104"/>
                    <a:pt x="7" y="110"/>
                  </a:cubicBezTo>
                  <a:cubicBezTo>
                    <a:pt x="14" y="117"/>
                    <a:pt x="24" y="120"/>
                    <a:pt x="30" y="120"/>
                  </a:cubicBezTo>
                  <a:cubicBezTo>
                    <a:pt x="40" y="120"/>
                    <a:pt x="47" y="117"/>
                    <a:pt x="54" y="110"/>
                  </a:cubicBezTo>
                  <a:cubicBezTo>
                    <a:pt x="67" y="97"/>
                    <a:pt x="80" y="80"/>
                    <a:pt x="90" y="64"/>
                  </a:cubicBezTo>
                  <a:lnTo>
                    <a:pt x="90" y="64"/>
                  </a:lnTo>
                  <a:lnTo>
                    <a:pt x="84" y="70"/>
                  </a:lnTo>
                  <a:lnTo>
                    <a:pt x="84" y="70"/>
                  </a:lnTo>
                  <a:cubicBezTo>
                    <a:pt x="90" y="64"/>
                    <a:pt x="94" y="60"/>
                    <a:pt x="97" y="54"/>
                  </a:cubicBezTo>
                  <a:cubicBezTo>
                    <a:pt x="104" y="47"/>
                    <a:pt x="107" y="40"/>
                    <a:pt x="107" y="34"/>
                  </a:cubicBezTo>
                  <a:cubicBezTo>
                    <a:pt x="107" y="24"/>
                    <a:pt x="104" y="17"/>
                    <a:pt x="97" y="10"/>
                  </a:cubicBezTo>
                  <a:cubicBezTo>
                    <a:pt x="90" y="4"/>
                    <a:pt x="84" y="0"/>
                    <a:pt x="7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1"/>
            <p:cNvSpPr/>
            <p:nvPr/>
          </p:nvSpPr>
          <p:spPr>
            <a:xfrm>
              <a:off x="6271928" y="2165911"/>
              <a:ext cx="10791" cy="19647"/>
            </a:xfrm>
            <a:custGeom>
              <a:rect b="b" l="l" r="r" t="t"/>
              <a:pathLst>
                <a:path extrusionOk="0" h="264" w="145">
                  <a:moveTo>
                    <a:pt x="37" y="1"/>
                  </a:moveTo>
                  <a:cubicBezTo>
                    <a:pt x="19" y="1"/>
                    <a:pt x="1" y="15"/>
                    <a:pt x="5" y="40"/>
                  </a:cubicBezTo>
                  <a:lnTo>
                    <a:pt x="5" y="36"/>
                  </a:lnTo>
                  <a:cubicBezTo>
                    <a:pt x="28" y="106"/>
                    <a:pt x="28" y="186"/>
                    <a:pt x="75" y="246"/>
                  </a:cubicBezTo>
                  <a:cubicBezTo>
                    <a:pt x="81" y="259"/>
                    <a:pt x="91" y="264"/>
                    <a:pt x="100" y="264"/>
                  </a:cubicBezTo>
                  <a:cubicBezTo>
                    <a:pt x="122" y="264"/>
                    <a:pt x="144" y="238"/>
                    <a:pt x="128" y="213"/>
                  </a:cubicBezTo>
                  <a:cubicBezTo>
                    <a:pt x="121" y="206"/>
                    <a:pt x="118" y="200"/>
                    <a:pt x="115" y="193"/>
                  </a:cubicBezTo>
                  <a:cubicBezTo>
                    <a:pt x="111" y="190"/>
                    <a:pt x="111" y="186"/>
                    <a:pt x="108" y="183"/>
                  </a:cubicBezTo>
                  <a:cubicBezTo>
                    <a:pt x="108" y="180"/>
                    <a:pt x="108" y="176"/>
                    <a:pt x="105" y="176"/>
                  </a:cubicBezTo>
                  <a:cubicBezTo>
                    <a:pt x="101" y="160"/>
                    <a:pt x="95" y="143"/>
                    <a:pt x="91" y="123"/>
                  </a:cubicBezTo>
                  <a:cubicBezTo>
                    <a:pt x="85" y="90"/>
                    <a:pt x="75" y="56"/>
                    <a:pt x="65" y="20"/>
                  </a:cubicBezTo>
                  <a:cubicBezTo>
                    <a:pt x="60" y="7"/>
                    <a:pt x="48"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1"/>
            <p:cNvSpPr/>
            <p:nvPr/>
          </p:nvSpPr>
          <p:spPr>
            <a:xfrm>
              <a:off x="6272002" y="2127362"/>
              <a:ext cx="6028" cy="11386"/>
            </a:xfrm>
            <a:custGeom>
              <a:rect b="b" l="l" r="r" t="t"/>
              <a:pathLst>
                <a:path extrusionOk="0" h="153" w="81">
                  <a:moveTo>
                    <a:pt x="30" y="0"/>
                  </a:moveTo>
                  <a:cubicBezTo>
                    <a:pt x="28" y="0"/>
                    <a:pt x="26" y="0"/>
                    <a:pt x="24" y="1"/>
                  </a:cubicBezTo>
                  <a:cubicBezTo>
                    <a:pt x="17" y="4"/>
                    <a:pt x="10" y="11"/>
                    <a:pt x="7" y="17"/>
                  </a:cubicBezTo>
                  <a:cubicBezTo>
                    <a:pt x="0" y="24"/>
                    <a:pt x="0" y="34"/>
                    <a:pt x="4" y="41"/>
                  </a:cubicBezTo>
                  <a:cubicBezTo>
                    <a:pt x="7" y="71"/>
                    <a:pt x="14" y="101"/>
                    <a:pt x="17" y="131"/>
                  </a:cubicBezTo>
                  <a:cubicBezTo>
                    <a:pt x="20" y="137"/>
                    <a:pt x="27" y="144"/>
                    <a:pt x="34" y="147"/>
                  </a:cubicBezTo>
                  <a:cubicBezTo>
                    <a:pt x="39" y="150"/>
                    <a:pt x="45" y="152"/>
                    <a:pt x="51" y="152"/>
                  </a:cubicBezTo>
                  <a:cubicBezTo>
                    <a:pt x="53" y="152"/>
                    <a:pt x="55" y="152"/>
                    <a:pt x="57" y="151"/>
                  </a:cubicBezTo>
                  <a:cubicBezTo>
                    <a:pt x="64" y="147"/>
                    <a:pt x="70" y="144"/>
                    <a:pt x="74" y="137"/>
                  </a:cubicBezTo>
                  <a:cubicBezTo>
                    <a:pt x="80" y="131"/>
                    <a:pt x="80" y="121"/>
                    <a:pt x="77" y="114"/>
                  </a:cubicBezTo>
                  <a:cubicBezTo>
                    <a:pt x="74" y="84"/>
                    <a:pt x="67" y="54"/>
                    <a:pt x="64" y="24"/>
                  </a:cubicBezTo>
                  <a:cubicBezTo>
                    <a:pt x="58" y="10"/>
                    <a:pt x="45" y="0"/>
                    <a:pt x="3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1"/>
            <p:cNvSpPr/>
            <p:nvPr/>
          </p:nvSpPr>
          <p:spPr>
            <a:xfrm>
              <a:off x="6300505" y="2153334"/>
              <a:ext cx="9303" cy="8112"/>
            </a:xfrm>
            <a:custGeom>
              <a:rect b="b" l="l" r="r" t="t"/>
              <a:pathLst>
                <a:path extrusionOk="0" h="109" w="125">
                  <a:moveTo>
                    <a:pt x="36" y="0"/>
                  </a:moveTo>
                  <a:cubicBezTo>
                    <a:pt x="29" y="0"/>
                    <a:pt x="22" y="3"/>
                    <a:pt x="18" y="5"/>
                  </a:cubicBezTo>
                  <a:cubicBezTo>
                    <a:pt x="11" y="9"/>
                    <a:pt x="8" y="15"/>
                    <a:pt x="4" y="25"/>
                  </a:cubicBezTo>
                  <a:cubicBezTo>
                    <a:pt x="1" y="32"/>
                    <a:pt x="4" y="42"/>
                    <a:pt x="8" y="49"/>
                  </a:cubicBezTo>
                  <a:cubicBezTo>
                    <a:pt x="11" y="55"/>
                    <a:pt x="18" y="62"/>
                    <a:pt x="21" y="69"/>
                  </a:cubicBezTo>
                  <a:cubicBezTo>
                    <a:pt x="24" y="72"/>
                    <a:pt x="31" y="75"/>
                    <a:pt x="34" y="82"/>
                  </a:cubicBezTo>
                  <a:cubicBezTo>
                    <a:pt x="48" y="92"/>
                    <a:pt x="64" y="102"/>
                    <a:pt x="81" y="109"/>
                  </a:cubicBezTo>
                  <a:cubicBezTo>
                    <a:pt x="91" y="109"/>
                    <a:pt x="101" y="109"/>
                    <a:pt x="108" y="105"/>
                  </a:cubicBezTo>
                  <a:cubicBezTo>
                    <a:pt x="114" y="99"/>
                    <a:pt x="118" y="92"/>
                    <a:pt x="121" y="85"/>
                  </a:cubicBezTo>
                  <a:cubicBezTo>
                    <a:pt x="124" y="79"/>
                    <a:pt x="121" y="69"/>
                    <a:pt x="118" y="62"/>
                  </a:cubicBezTo>
                  <a:cubicBezTo>
                    <a:pt x="114" y="55"/>
                    <a:pt x="108" y="49"/>
                    <a:pt x="101" y="49"/>
                  </a:cubicBezTo>
                  <a:lnTo>
                    <a:pt x="92" y="46"/>
                  </a:lnTo>
                  <a:lnTo>
                    <a:pt x="92" y="46"/>
                  </a:lnTo>
                  <a:cubicBezTo>
                    <a:pt x="86" y="42"/>
                    <a:pt x="79" y="38"/>
                    <a:pt x="74" y="35"/>
                  </a:cubicBezTo>
                  <a:lnTo>
                    <a:pt x="74" y="35"/>
                  </a:lnTo>
                  <a:lnTo>
                    <a:pt x="81" y="39"/>
                  </a:lnTo>
                  <a:cubicBezTo>
                    <a:pt x="74" y="32"/>
                    <a:pt x="68" y="25"/>
                    <a:pt x="64" y="19"/>
                  </a:cubicBezTo>
                  <a:lnTo>
                    <a:pt x="64" y="19"/>
                  </a:lnTo>
                  <a:lnTo>
                    <a:pt x="68" y="25"/>
                  </a:lnTo>
                  <a:cubicBezTo>
                    <a:pt x="64" y="22"/>
                    <a:pt x="64" y="19"/>
                    <a:pt x="61" y="19"/>
                  </a:cubicBezTo>
                  <a:cubicBezTo>
                    <a:pt x="58" y="9"/>
                    <a:pt x="51" y="5"/>
                    <a:pt x="44" y="2"/>
                  </a:cubicBezTo>
                  <a:cubicBezTo>
                    <a:pt x="41" y="1"/>
                    <a:pt x="3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1"/>
            <p:cNvSpPr/>
            <p:nvPr/>
          </p:nvSpPr>
          <p:spPr>
            <a:xfrm>
              <a:off x="6239704" y="2153409"/>
              <a:ext cx="17191" cy="5581"/>
            </a:xfrm>
            <a:custGeom>
              <a:rect b="b" l="l" r="r" t="t"/>
              <a:pathLst>
                <a:path extrusionOk="0" h="75" w="231">
                  <a:moveTo>
                    <a:pt x="41" y="1"/>
                  </a:moveTo>
                  <a:cubicBezTo>
                    <a:pt x="1" y="1"/>
                    <a:pt x="1" y="61"/>
                    <a:pt x="41" y="61"/>
                  </a:cubicBezTo>
                  <a:lnTo>
                    <a:pt x="88" y="61"/>
                  </a:lnTo>
                  <a:lnTo>
                    <a:pt x="108" y="64"/>
                  </a:lnTo>
                  <a:cubicBezTo>
                    <a:pt x="134" y="71"/>
                    <a:pt x="161" y="74"/>
                    <a:pt x="191" y="74"/>
                  </a:cubicBezTo>
                  <a:cubicBezTo>
                    <a:pt x="231" y="74"/>
                    <a:pt x="231" y="11"/>
                    <a:pt x="191" y="11"/>
                  </a:cubicBezTo>
                  <a:lnTo>
                    <a:pt x="191" y="14"/>
                  </a:lnTo>
                  <a:lnTo>
                    <a:pt x="154" y="14"/>
                  </a:lnTo>
                  <a:lnTo>
                    <a:pt x="118" y="8"/>
                  </a:lnTo>
                  <a:cubicBezTo>
                    <a:pt x="94" y="4"/>
                    <a:pt x="68"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1"/>
            <p:cNvSpPr/>
            <p:nvPr/>
          </p:nvSpPr>
          <p:spPr>
            <a:xfrm>
              <a:off x="6241936" y="2126692"/>
              <a:ext cx="7814" cy="9526"/>
            </a:xfrm>
            <a:custGeom>
              <a:rect b="b" l="l" r="r" t="t"/>
              <a:pathLst>
                <a:path extrusionOk="0" h="128" w="105">
                  <a:moveTo>
                    <a:pt x="31" y="1"/>
                  </a:moveTo>
                  <a:cubicBezTo>
                    <a:pt x="27" y="1"/>
                    <a:pt x="23" y="1"/>
                    <a:pt x="18" y="3"/>
                  </a:cubicBezTo>
                  <a:cubicBezTo>
                    <a:pt x="4" y="13"/>
                    <a:pt x="1" y="30"/>
                    <a:pt x="8" y="46"/>
                  </a:cubicBezTo>
                  <a:lnTo>
                    <a:pt x="44" y="113"/>
                  </a:lnTo>
                  <a:cubicBezTo>
                    <a:pt x="48" y="120"/>
                    <a:pt x="54" y="123"/>
                    <a:pt x="61" y="126"/>
                  </a:cubicBezTo>
                  <a:cubicBezTo>
                    <a:pt x="64" y="127"/>
                    <a:pt x="67" y="128"/>
                    <a:pt x="69" y="128"/>
                  </a:cubicBezTo>
                  <a:cubicBezTo>
                    <a:pt x="75" y="128"/>
                    <a:pt x="81" y="125"/>
                    <a:pt x="88" y="123"/>
                  </a:cubicBezTo>
                  <a:cubicBezTo>
                    <a:pt x="101" y="116"/>
                    <a:pt x="104" y="96"/>
                    <a:pt x="98" y="83"/>
                  </a:cubicBezTo>
                  <a:lnTo>
                    <a:pt x="61" y="16"/>
                  </a:lnTo>
                  <a:cubicBezTo>
                    <a:pt x="58" y="10"/>
                    <a:pt x="51" y="3"/>
                    <a:pt x="44" y="3"/>
                  </a:cubicBezTo>
                  <a:cubicBezTo>
                    <a:pt x="39" y="1"/>
                    <a:pt x="35" y="1"/>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1"/>
            <p:cNvSpPr/>
            <p:nvPr/>
          </p:nvSpPr>
          <p:spPr>
            <a:xfrm>
              <a:off x="6230327" y="2208256"/>
              <a:ext cx="10196" cy="8484"/>
            </a:xfrm>
            <a:custGeom>
              <a:rect b="b" l="l" r="r" t="t"/>
              <a:pathLst>
                <a:path extrusionOk="0" h="114" w="137">
                  <a:moveTo>
                    <a:pt x="34" y="1"/>
                  </a:moveTo>
                  <a:cubicBezTo>
                    <a:pt x="24" y="1"/>
                    <a:pt x="17" y="4"/>
                    <a:pt x="10" y="11"/>
                  </a:cubicBezTo>
                  <a:cubicBezTo>
                    <a:pt x="3" y="18"/>
                    <a:pt x="0" y="24"/>
                    <a:pt x="0" y="34"/>
                  </a:cubicBezTo>
                  <a:cubicBezTo>
                    <a:pt x="0" y="41"/>
                    <a:pt x="3" y="51"/>
                    <a:pt x="10" y="54"/>
                  </a:cubicBezTo>
                  <a:cubicBezTo>
                    <a:pt x="34" y="81"/>
                    <a:pt x="60" y="101"/>
                    <a:pt x="94" y="111"/>
                  </a:cubicBezTo>
                  <a:cubicBezTo>
                    <a:pt x="96" y="112"/>
                    <a:pt x="100" y="113"/>
                    <a:pt x="103" y="113"/>
                  </a:cubicBezTo>
                  <a:cubicBezTo>
                    <a:pt x="108" y="113"/>
                    <a:pt x="113" y="112"/>
                    <a:pt x="117" y="108"/>
                  </a:cubicBezTo>
                  <a:cubicBezTo>
                    <a:pt x="124" y="104"/>
                    <a:pt x="130" y="98"/>
                    <a:pt x="134" y="91"/>
                  </a:cubicBezTo>
                  <a:cubicBezTo>
                    <a:pt x="137" y="74"/>
                    <a:pt x="127" y="58"/>
                    <a:pt x="110" y="51"/>
                  </a:cubicBezTo>
                  <a:cubicBezTo>
                    <a:pt x="100" y="48"/>
                    <a:pt x="90" y="41"/>
                    <a:pt x="80" y="34"/>
                  </a:cubicBezTo>
                  <a:lnTo>
                    <a:pt x="80" y="34"/>
                  </a:lnTo>
                  <a:lnTo>
                    <a:pt x="87" y="38"/>
                  </a:lnTo>
                  <a:cubicBezTo>
                    <a:pt x="74" y="31"/>
                    <a:pt x="64" y="21"/>
                    <a:pt x="54" y="11"/>
                  </a:cubicBezTo>
                  <a:cubicBezTo>
                    <a:pt x="47" y="4"/>
                    <a:pt x="40"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1"/>
            <p:cNvSpPr/>
            <p:nvPr/>
          </p:nvSpPr>
          <p:spPr>
            <a:xfrm>
              <a:off x="6226308" y="2239289"/>
              <a:ext cx="8782" cy="9154"/>
            </a:xfrm>
            <a:custGeom>
              <a:rect b="b" l="l" r="r" t="t"/>
              <a:pathLst>
                <a:path extrusionOk="0" h="123" w="118">
                  <a:moveTo>
                    <a:pt x="34" y="1"/>
                  </a:moveTo>
                  <a:cubicBezTo>
                    <a:pt x="24" y="1"/>
                    <a:pt x="17" y="4"/>
                    <a:pt x="11" y="11"/>
                  </a:cubicBezTo>
                  <a:cubicBezTo>
                    <a:pt x="4" y="17"/>
                    <a:pt x="1" y="24"/>
                    <a:pt x="1" y="34"/>
                  </a:cubicBezTo>
                  <a:cubicBezTo>
                    <a:pt x="1" y="41"/>
                    <a:pt x="4" y="51"/>
                    <a:pt x="11" y="54"/>
                  </a:cubicBezTo>
                  <a:cubicBezTo>
                    <a:pt x="25" y="69"/>
                    <a:pt x="37" y="80"/>
                    <a:pt x="51" y="94"/>
                  </a:cubicBezTo>
                  <a:lnTo>
                    <a:pt x="51" y="94"/>
                  </a:lnTo>
                  <a:cubicBezTo>
                    <a:pt x="54" y="98"/>
                    <a:pt x="57" y="104"/>
                    <a:pt x="57" y="108"/>
                  </a:cubicBezTo>
                  <a:cubicBezTo>
                    <a:pt x="64" y="114"/>
                    <a:pt x="71" y="118"/>
                    <a:pt x="78" y="121"/>
                  </a:cubicBezTo>
                  <a:cubicBezTo>
                    <a:pt x="79" y="122"/>
                    <a:pt x="82" y="122"/>
                    <a:pt x="84" y="122"/>
                  </a:cubicBezTo>
                  <a:cubicBezTo>
                    <a:pt x="90" y="122"/>
                    <a:pt x="96" y="120"/>
                    <a:pt x="101" y="118"/>
                  </a:cubicBezTo>
                  <a:cubicBezTo>
                    <a:pt x="108" y="114"/>
                    <a:pt x="114" y="108"/>
                    <a:pt x="114" y="98"/>
                  </a:cubicBezTo>
                  <a:cubicBezTo>
                    <a:pt x="118" y="91"/>
                    <a:pt x="118" y="81"/>
                    <a:pt x="114" y="74"/>
                  </a:cubicBezTo>
                  <a:cubicBezTo>
                    <a:pt x="108" y="67"/>
                    <a:pt x="104" y="61"/>
                    <a:pt x="98" y="54"/>
                  </a:cubicBezTo>
                  <a:cubicBezTo>
                    <a:pt x="94" y="51"/>
                    <a:pt x="91" y="47"/>
                    <a:pt x="88" y="41"/>
                  </a:cubicBezTo>
                  <a:cubicBezTo>
                    <a:pt x="78" y="31"/>
                    <a:pt x="64" y="21"/>
                    <a:pt x="54" y="11"/>
                  </a:cubicBezTo>
                  <a:cubicBezTo>
                    <a:pt x="47" y="4"/>
                    <a:pt x="41"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1"/>
            <p:cNvSpPr/>
            <p:nvPr/>
          </p:nvSpPr>
          <p:spPr>
            <a:xfrm>
              <a:off x="6221843" y="2296369"/>
              <a:ext cx="11982" cy="12205"/>
            </a:xfrm>
            <a:custGeom>
              <a:rect b="b" l="l" r="r" t="t"/>
              <a:pathLst>
                <a:path extrusionOk="0" h="164" w="161">
                  <a:moveTo>
                    <a:pt x="132" y="1"/>
                  </a:moveTo>
                  <a:cubicBezTo>
                    <a:pt x="121" y="1"/>
                    <a:pt x="111" y="6"/>
                    <a:pt x="104" y="18"/>
                  </a:cubicBezTo>
                  <a:cubicBezTo>
                    <a:pt x="91" y="34"/>
                    <a:pt x="77" y="54"/>
                    <a:pt x="64" y="71"/>
                  </a:cubicBezTo>
                  <a:lnTo>
                    <a:pt x="71" y="68"/>
                  </a:lnTo>
                  <a:lnTo>
                    <a:pt x="71" y="68"/>
                  </a:lnTo>
                  <a:cubicBezTo>
                    <a:pt x="61" y="81"/>
                    <a:pt x="47" y="91"/>
                    <a:pt x="37" y="101"/>
                  </a:cubicBezTo>
                  <a:lnTo>
                    <a:pt x="41" y="98"/>
                  </a:lnTo>
                  <a:lnTo>
                    <a:pt x="31" y="104"/>
                  </a:lnTo>
                  <a:cubicBezTo>
                    <a:pt x="0" y="121"/>
                    <a:pt x="16" y="163"/>
                    <a:pt x="43" y="163"/>
                  </a:cubicBezTo>
                  <a:cubicBezTo>
                    <a:pt x="49" y="163"/>
                    <a:pt x="55" y="161"/>
                    <a:pt x="61" y="158"/>
                  </a:cubicBezTo>
                  <a:cubicBezTo>
                    <a:pt x="84" y="144"/>
                    <a:pt x="101" y="128"/>
                    <a:pt x="114" y="108"/>
                  </a:cubicBezTo>
                  <a:cubicBezTo>
                    <a:pt x="131" y="88"/>
                    <a:pt x="144" y="68"/>
                    <a:pt x="158" y="48"/>
                  </a:cubicBezTo>
                  <a:cubicBezTo>
                    <a:pt x="161" y="41"/>
                    <a:pt x="161" y="31"/>
                    <a:pt x="161" y="24"/>
                  </a:cubicBezTo>
                  <a:cubicBezTo>
                    <a:pt x="158" y="14"/>
                    <a:pt x="154" y="8"/>
                    <a:pt x="148" y="4"/>
                  </a:cubicBezTo>
                  <a:cubicBezTo>
                    <a:pt x="142" y="2"/>
                    <a:pt x="137" y="1"/>
                    <a:pt x="132"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1"/>
            <p:cNvSpPr/>
            <p:nvPr/>
          </p:nvSpPr>
          <p:spPr>
            <a:xfrm>
              <a:off x="6245434" y="2323012"/>
              <a:ext cx="11758" cy="6698"/>
            </a:xfrm>
            <a:custGeom>
              <a:rect b="b" l="l" r="r" t="t"/>
              <a:pathLst>
                <a:path extrusionOk="0" h="90" w="158">
                  <a:moveTo>
                    <a:pt x="130" y="1"/>
                  </a:moveTo>
                  <a:cubicBezTo>
                    <a:pt x="126" y="1"/>
                    <a:pt x="122" y="1"/>
                    <a:pt x="117" y="3"/>
                  </a:cubicBezTo>
                  <a:cubicBezTo>
                    <a:pt x="104" y="3"/>
                    <a:pt x="87" y="6"/>
                    <a:pt x="74" y="10"/>
                  </a:cubicBezTo>
                  <a:cubicBezTo>
                    <a:pt x="54" y="16"/>
                    <a:pt x="37" y="23"/>
                    <a:pt x="17" y="33"/>
                  </a:cubicBezTo>
                  <a:cubicBezTo>
                    <a:pt x="4" y="43"/>
                    <a:pt x="1" y="60"/>
                    <a:pt x="7" y="76"/>
                  </a:cubicBezTo>
                  <a:cubicBezTo>
                    <a:pt x="14" y="85"/>
                    <a:pt x="24" y="90"/>
                    <a:pt x="33" y="90"/>
                  </a:cubicBezTo>
                  <a:cubicBezTo>
                    <a:pt x="38" y="90"/>
                    <a:pt x="43" y="89"/>
                    <a:pt x="47" y="86"/>
                  </a:cubicBezTo>
                  <a:lnTo>
                    <a:pt x="51" y="86"/>
                  </a:lnTo>
                  <a:lnTo>
                    <a:pt x="63" y="79"/>
                  </a:lnTo>
                  <a:lnTo>
                    <a:pt x="63" y="79"/>
                  </a:lnTo>
                  <a:cubicBezTo>
                    <a:pt x="86" y="73"/>
                    <a:pt x="111" y="66"/>
                    <a:pt x="134" y="63"/>
                  </a:cubicBezTo>
                  <a:cubicBezTo>
                    <a:pt x="144" y="60"/>
                    <a:pt x="151" y="53"/>
                    <a:pt x="154" y="46"/>
                  </a:cubicBezTo>
                  <a:cubicBezTo>
                    <a:pt x="157" y="40"/>
                    <a:pt x="157" y="30"/>
                    <a:pt x="157" y="23"/>
                  </a:cubicBezTo>
                  <a:cubicBezTo>
                    <a:pt x="154" y="16"/>
                    <a:pt x="151" y="10"/>
                    <a:pt x="141" y="3"/>
                  </a:cubicBezTo>
                  <a:cubicBezTo>
                    <a:pt x="137" y="1"/>
                    <a:pt x="134" y="1"/>
                    <a:pt x="13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1"/>
            <p:cNvSpPr/>
            <p:nvPr/>
          </p:nvSpPr>
          <p:spPr>
            <a:xfrm>
              <a:off x="6225341" y="2351812"/>
              <a:ext cx="9749" cy="7293"/>
            </a:xfrm>
            <a:custGeom>
              <a:rect b="b" l="l" r="r" t="t"/>
              <a:pathLst>
                <a:path extrusionOk="0" h="98" w="131">
                  <a:moveTo>
                    <a:pt x="96" y="64"/>
                  </a:moveTo>
                  <a:cubicBezTo>
                    <a:pt x="94" y="64"/>
                    <a:pt x="92" y="65"/>
                    <a:pt x="91" y="66"/>
                  </a:cubicBezTo>
                  <a:lnTo>
                    <a:pt x="96" y="64"/>
                  </a:lnTo>
                  <a:close/>
                  <a:moveTo>
                    <a:pt x="103" y="0"/>
                  </a:moveTo>
                  <a:cubicBezTo>
                    <a:pt x="100" y="0"/>
                    <a:pt x="96" y="1"/>
                    <a:pt x="91" y="3"/>
                  </a:cubicBezTo>
                  <a:lnTo>
                    <a:pt x="94" y="3"/>
                  </a:lnTo>
                  <a:cubicBezTo>
                    <a:pt x="77" y="6"/>
                    <a:pt x="60" y="10"/>
                    <a:pt x="47" y="20"/>
                  </a:cubicBezTo>
                  <a:cubicBezTo>
                    <a:pt x="37" y="26"/>
                    <a:pt x="27" y="36"/>
                    <a:pt x="17" y="40"/>
                  </a:cubicBezTo>
                  <a:cubicBezTo>
                    <a:pt x="10" y="46"/>
                    <a:pt x="7" y="53"/>
                    <a:pt x="4" y="60"/>
                  </a:cubicBezTo>
                  <a:cubicBezTo>
                    <a:pt x="0" y="66"/>
                    <a:pt x="4" y="76"/>
                    <a:pt x="7" y="83"/>
                  </a:cubicBezTo>
                  <a:cubicBezTo>
                    <a:pt x="14" y="92"/>
                    <a:pt x="23" y="98"/>
                    <a:pt x="33" y="98"/>
                  </a:cubicBezTo>
                  <a:cubicBezTo>
                    <a:pt x="38" y="98"/>
                    <a:pt x="43" y="96"/>
                    <a:pt x="47" y="93"/>
                  </a:cubicBezTo>
                  <a:cubicBezTo>
                    <a:pt x="57" y="90"/>
                    <a:pt x="64" y="86"/>
                    <a:pt x="70" y="80"/>
                  </a:cubicBezTo>
                  <a:cubicBezTo>
                    <a:pt x="77" y="73"/>
                    <a:pt x="87" y="66"/>
                    <a:pt x="97" y="63"/>
                  </a:cubicBezTo>
                  <a:lnTo>
                    <a:pt x="97" y="63"/>
                  </a:lnTo>
                  <a:lnTo>
                    <a:pt x="96" y="64"/>
                  </a:lnTo>
                  <a:lnTo>
                    <a:pt x="96" y="64"/>
                  </a:lnTo>
                  <a:cubicBezTo>
                    <a:pt x="99" y="63"/>
                    <a:pt x="103" y="63"/>
                    <a:pt x="107" y="63"/>
                  </a:cubicBezTo>
                  <a:cubicBezTo>
                    <a:pt x="114" y="60"/>
                    <a:pt x="121" y="53"/>
                    <a:pt x="127" y="46"/>
                  </a:cubicBezTo>
                  <a:cubicBezTo>
                    <a:pt x="131" y="40"/>
                    <a:pt x="131" y="30"/>
                    <a:pt x="131" y="23"/>
                  </a:cubicBezTo>
                  <a:cubicBezTo>
                    <a:pt x="127" y="16"/>
                    <a:pt x="121" y="10"/>
                    <a:pt x="114" y="3"/>
                  </a:cubicBezTo>
                  <a:cubicBezTo>
                    <a:pt x="111" y="1"/>
                    <a:pt x="107" y="0"/>
                    <a:pt x="10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1"/>
            <p:cNvSpPr/>
            <p:nvPr/>
          </p:nvSpPr>
          <p:spPr>
            <a:xfrm>
              <a:off x="6244690" y="2375552"/>
              <a:ext cx="7516" cy="13247"/>
            </a:xfrm>
            <a:custGeom>
              <a:rect b="b" l="l" r="r" t="t"/>
              <a:pathLst>
                <a:path extrusionOk="0" h="178" w="101">
                  <a:moveTo>
                    <a:pt x="65" y="1"/>
                  </a:moveTo>
                  <a:cubicBezTo>
                    <a:pt x="54" y="1"/>
                    <a:pt x="44" y="6"/>
                    <a:pt x="37" y="17"/>
                  </a:cubicBezTo>
                  <a:lnTo>
                    <a:pt x="41" y="14"/>
                  </a:lnTo>
                  <a:lnTo>
                    <a:pt x="41" y="14"/>
                  </a:lnTo>
                  <a:cubicBezTo>
                    <a:pt x="14" y="54"/>
                    <a:pt x="1" y="101"/>
                    <a:pt x="1" y="147"/>
                  </a:cubicBezTo>
                  <a:cubicBezTo>
                    <a:pt x="1" y="167"/>
                    <a:pt x="16" y="177"/>
                    <a:pt x="32" y="177"/>
                  </a:cubicBezTo>
                  <a:cubicBezTo>
                    <a:pt x="48" y="177"/>
                    <a:pt x="64" y="167"/>
                    <a:pt x="64" y="147"/>
                  </a:cubicBezTo>
                  <a:lnTo>
                    <a:pt x="64" y="131"/>
                  </a:lnTo>
                  <a:cubicBezTo>
                    <a:pt x="64" y="124"/>
                    <a:pt x="64" y="121"/>
                    <a:pt x="64" y="114"/>
                  </a:cubicBezTo>
                  <a:lnTo>
                    <a:pt x="64" y="107"/>
                  </a:lnTo>
                  <a:cubicBezTo>
                    <a:pt x="64" y="104"/>
                    <a:pt x="67" y="97"/>
                    <a:pt x="67" y="94"/>
                  </a:cubicBezTo>
                  <a:cubicBezTo>
                    <a:pt x="67" y="91"/>
                    <a:pt x="71" y="84"/>
                    <a:pt x="71" y="81"/>
                  </a:cubicBezTo>
                  <a:cubicBezTo>
                    <a:pt x="74" y="77"/>
                    <a:pt x="74" y="74"/>
                    <a:pt x="74" y="74"/>
                  </a:cubicBezTo>
                  <a:cubicBezTo>
                    <a:pt x="81" y="64"/>
                    <a:pt x="84" y="54"/>
                    <a:pt x="91" y="47"/>
                  </a:cubicBezTo>
                  <a:cubicBezTo>
                    <a:pt x="101" y="31"/>
                    <a:pt x="94" y="14"/>
                    <a:pt x="81" y="4"/>
                  </a:cubicBezTo>
                  <a:cubicBezTo>
                    <a:pt x="75" y="2"/>
                    <a:pt x="70" y="1"/>
                    <a:pt x="6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1"/>
            <p:cNvSpPr/>
            <p:nvPr/>
          </p:nvSpPr>
          <p:spPr>
            <a:xfrm>
              <a:off x="6267314" y="2398176"/>
              <a:ext cx="8037" cy="11610"/>
            </a:xfrm>
            <a:custGeom>
              <a:rect b="b" l="l" r="r" t="t"/>
              <a:pathLst>
                <a:path extrusionOk="0" h="156" w="108">
                  <a:moveTo>
                    <a:pt x="80" y="94"/>
                  </a:moveTo>
                  <a:cubicBezTo>
                    <a:pt x="81" y="95"/>
                    <a:pt x="81" y="96"/>
                    <a:pt x="82" y="96"/>
                  </a:cubicBezTo>
                  <a:lnTo>
                    <a:pt x="82" y="96"/>
                  </a:lnTo>
                  <a:cubicBezTo>
                    <a:pt x="81" y="96"/>
                    <a:pt x="80" y="95"/>
                    <a:pt x="80" y="94"/>
                  </a:cubicBezTo>
                  <a:close/>
                  <a:moveTo>
                    <a:pt x="33" y="0"/>
                  </a:moveTo>
                  <a:cubicBezTo>
                    <a:pt x="17" y="0"/>
                    <a:pt x="3" y="14"/>
                    <a:pt x="3" y="30"/>
                  </a:cubicBezTo>
                  <a:cubicBezTo>
                    <a:pt x="0" y="74"/>
                    <a:pt x="13" y="114"/>
                    <a:pt x="43" y="147"/>
                  </a:cubicBezTo>
                  <a:cubicBezTo>
                    <a:pt x="49" y="153"/>
                    <a:pt x="56" y="155"/>
                    <a:pt x="62" y="155"/>
                  </a:cubicBezTo>
                  <a:cubicBezTo>
                    <a:pt x="86" y="155"/>
                    <a:pt x="108" y="124"/>
                    <a:pt x="87" y="100"/>
                  </a:cubicBezTo>
                  <a:cubicBezTo>
                    <a:pt x="85" y="98"/>
                    <a:pt x="83" y="97"/>
                    <a:pt x="82" y="96"/>
                  </a:cubicBezTo>
                  <a:lnTo>
                    <a:pt x="82" y="96"/>
                  </a:lnTo>
                  <a:lnTo>
                    <a:pt x="83" y="100"/>
                  </a:lnTo>
                  <a:cubicBezTo>
                    <a:pt x="83" y="99"/>
                    <a:pt x="82" y="98"/>
                    <a:pt x="82" y="96"/>
                  </a:cubicBezTo>
                  <a:lnTo>
                    <a:pt x="82" y="96"/>
                  </a:lnTo>
                  <a:cubicBezTo>
                    <a:pt x="82" y="96"/>
                    <a:pt x="82" y="96"/>
                    <a:pt x="82" y="96"/>
                  </a:cubicBezTo>
                  <a:lnTo>
                    <a:pt x="82" y="96"/>
                  </a:lnTo>
                  <a:lnTo>
                    <a:pt x="80" y="94"/>
                  </a:lnTo>
                  <a:lnTo>
                    <a:pt x="80" y="94"/>
                  </a:lnTo>
                  <a:cubicBezTo>
                    <a:pt x="80" y="94"/>
                    <a:pt x="80" y="94"/>
                    <a:pt x="80" y="94"/>
                  </a:cubicBezTo>
                  <a:lnTo>
                    <a:pt x="80" y="94"/>
                  </a:lnTo>
                  <a:cubicBezTo>
                    <a:pt x="79" y="91"/>
                    <a:pt x="77" y="88"/>
                    <a:pt x="75" y="86"/>
                  </a:cubicBezTo>
                  <a:lnTo>
                    <a:pt x="75" y="86"/>
                  </a:lnTo>
                  <a:cubicBezTo>
                    <a:pt x="73" y="77"/>
                    <a:pt x="70" y="66"/>
                    <a:pt x="67" y="57"/>
                  </a:cubicBezTo>
                  <a:cubicBezTo>
                    <a:pt x="67" y="48"/>
                    <a:pt x="67" y="40"/>
                    <a:pt x="67" y="30"/>
                  </a:cubicBezTo>
                  <a:cubicBezTo>
                    <a:pt x="67" y="14"/>
                    <a:pt x="50"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1"/>
            <p:cNvSpPr/>
            <p:nvPr/>
          </p:nvSpPr>
          <p:spPr>
            <a:xfrm>
              <a:off x="6281453" y="2382399"/>
              <a:ext cx="7963" cy="5135"/>
            </a:xfrm>
            <a:custGeom>
              <a:rect b="b" l="l" r="r" t="t"/>
              <a:pathLst>
                <a:path extrusionOk="0" h="69" w="107">
                  <a:moveTo>
                    <a:pt x="77" y="1"/>
                  </a:moveTo>
                  <a:cubicBezTo>
                    <a:pt x="71" y="1"/>
                    <a:pt x="65" y="3"/>
                    <a:pt x="60" y="5"/>
                  </a:cubicBezTo>
                  <a:lnTo>
                    <a:pt x="57" y="5"/>
                  </a:lnTo>
                  <a:lnTo>
                    <a:pt x="64" y="2"/>
                  </a:lnTo>
                  <a:lnTo>
                    <a:pt x="64" y="2"/>
                  </a:lnTo>
                  <a:cubicBezTo>
                    <a:pt x="61" y="2"/>
                    <a:pt x="58" y="4"/>
                    <a:pt x="55" y="5"/>
                  </a:cubicBezTo>
                  <a:lnTo>
                    <a:pt x="55" y="5"/>
                  </a:lnTo>
                  <a:lnTo>
                    <a:pt x="40" y="2"/>
                  </a:lnTo>
                  <a:lnTo>
                    <a:pt x="30" y="2"/>
                  </a:lnTo>
                  <a:cubicBezTo>
                    <a:pt x="24" y="2"/>
                    <a:pt x="20" y="2"/>
                    <a:pt x="17" y="5"/>
                  </a:cubicBezTo>
                  <a:cubicBezTo>
                    <a:pt x="14" y="9"/>
                    <a:pt x="10" y="9"/>
                    <a:pt x="10" y="15"/>
                  </a:cubicBezTo>
                  <a:cubicBezTo>
                    <a:pt x="7" y="15"/>
                    <a:pt x="4" y="19"/>
                    <a:pt x="4" y="25"/>
                  </a:cubicBezTo>
                  <a:cubicBezTo>
                    <a:pt x="0" y="32"/>
                    <a:pt x="0" y="42"/>
                    <a:pt x="7" y="49"/>
                  </a:cubicBezTo>
                  <a:cubicBezTo>
                    <a:pt x="10" y="55"/>
                    <a:pt x="17" y="59"/>
                    <a:pt x="24" y="62"/>
                  </a:cubicBezTo>
                  <a:lnTo>
                    <a:pt x="27" y="62"/>
                  </a:lnTo>
                  <a:cubicBezTo>
                    <a:pt x="34" y="65"/>
                    <a:pt x="44" y="65"/>
                    <a:pt x="54" y="69"/>
                  </a:cubicBezTo>
                  <a:lnTo>
                    <a:pt x="60" y="69"/>
                  </a:lnTo>
                  <a:lnTo>
                    <a:pt x="74" y="65"/>
                  </a:lnTo>
                  <a:lnTo>
                    <a:pt x="77" y="65"/>
                  </a:lnTo>
                  <a:cubicBezTo>
                    <a:pt x="84" y="65"/>
                    <a:pt x="87" y="62"/>
                    <a:pt x="90" y="59"/>
                  </a:cubicBezTo>
                  <a:cubicBezTo>
                    <a:pt x="94" y="59"/>
                    <a:pt x="97" y="55"/>
                    <a:pt x="100" y="52"/>
                  </a:cubicBezTo>
                  <a:cubicBezTo>
                    <a:pt x="104" y="49"/>
                    <a:pt x="104" y="45"/>
                    <a:pt x="107" y="42"/>
                  </a:cubicBezTo>
                  <a:cubicBezTo>
                    <a:pt x="107" y="35"/>
                    <a:pt x="107" y="32"/>
                    <a:pt x="107" y="29"/>
                  </a:cubicBezTo>
                  <a:cubicBezTo>
                    <a:pt x="107" y="25"/>
                    <a:pt x="104" y="19"/>
                    <a:pt x="104" y="15"/>
                  </a:cubicBezTo>
                  <a:cubicBezTo>
                    <a:pt x="97" y="9"/>
                    <a:pt x="90" y="5"/>
                    <a:pt x="84" y="2"/>
                  </a:cubicBezTo>
                  <a:cubicBezTo>
                    <a:pt x="82" y="1"/>
                    <a:pt x="79" y="1"/>
                    <a:pt x="7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1"/>
            <p:cNvSpPr/>
            <p:nvPr/>
          </p:nvSpPr>
          <p:spPr>
            <a:xfrm>
              <a:off x="6301249" y="2407106"/>
              <a:ext cx="7293" cy="6475"/>
            </a:xfrm>
            <a:custGeom>
              <a:rect b="b" l="l" r="r" t="t"/>
              <a:pathLst>
                <a:path extrusionOk="0" h="87" w="98">
                  <a:moveTo>
                    <a:pt x="61" y="20"/>
                  </a:moveTo>
                  <a:lnTo>
                    <a:pt x="71" y="24"/>
                  </a:lnTo>
                  <a:cubicBezTo>
                    <a:pt x="67" y="24"/>
                    <a:pt x="64" y="22"/>
                    <a:pt x="61" y="20"/>
                  </a:cubicBezTo>
                  <a:close/>
                  <a:moveTo>
                    <a:pt x="28" y="0"/>
                  </a:moveTo>
                  <a:cubicBezTo>
                    <a:pt x="24" y="0"/>
                    <a:pt x="21" y="4"/>
                    <a:pt x="14" y="4"/>
                  </a:cubicBezTo>
                  <a:cubicBezTo>
                    <a:pt x="8" y="7"/>
                    <a:pt x="4" y="14"/>
                    <a:pt x="1" y="24"/>
                  </a:cubicBezTo>
                  <a:lnTo>
                    <a:pt x="1" y="30"/>
                  </a:lnTo>
                  <a:cubicBezTo>
                    <a:pt x="1" y="37"/>
                    <a:pt x="4" y="44"/>
                    <a:pt x="8" y="47"/>
                  </a:cubicBezTo>
                  <a:lnTo>
                    <a:pt x="4" y="47"/>
                  </a:lnTo>
                  <a:cubicBezTo>
                    <a:pt x="11" y="57"/>
                    <a:pt x="21" y="67"/>
                    <a:pt x="31" y="77"/>
                  </a:cubicBezTo>
                  <a:cubicBezTo>
                    <a:pt x="38" y="77"/>
                    <a:pt x="44" y="80"/>
                    <a:pt x="48" y="84"/>
                  </a:cubicBezTo>
                  <a:lnTo>
                    <a:pt x="58" y="87"/>
                  </a:lnTo>
                  <a:lnTo>
                    <a:pt x="71" y="87"/>
                  </a:lnTo>
                  <a:cubicBezTo>
                    <a:pt x="74" y="87"/>
                    <a:pt x="81" y="84"/>
                    <a:pt x="84" y="84"/>
                  </a:cubicBezTo>
                  <a:cubicBezTo>
                    <a:pt x="88" y="80"/>
                    <a:pt x="91" y="77"/>
                    <a:pt x="91" y="74"/>
                  </a:cubicBezTo>
                  <a:cubicBezTo>
                    <a:pt x="94" y="70"/>
                    <a:pt x="98" y="67"/>
                    <a:pt x="98" y="64"/>
                  </a:cubicBezTo>
                  <a:lnTo>
                    <a:pt x="98" y="57"/>
                  </a:lnTo>
                  <a:cubicBezTo>
                    <a:pt x="98" y="50"/>
                    <a:pt x="98" y="44"/>
                    <a:pt x="94" y="40"/>
                  </a:cubicBezTo>
                  <a:cubicBezTo>
                    <a:pt x="88" y="34"/>
                    <a:pt x="81" y="27"/>
                    <a:pt x="74" y="24"/>
                  </a:cubicBezTo>
                  <a:lnTo>
                    <a:pt x="61" y="20"/>
                  </a:lnTo>
                  <a:lnTo>
                    <a:pt x="61" y="20"/>
                  </a:lnTo>
                  <a:cubicBezTo>
                    <a:pt x="60" y="19"/>
                    <a:pt x="59" y="18"/>
                    <a:pt x="58" y="17"/>
                  </a:cubicBezTo>
                  <a:lnTo>
                    <a:pt x="64" y="20"/>
                  </a:lnTo>
                  <a:lnTo>
                    <a:pt x="64" y="20"/>
                  </a:lnTo>
                  <a:lnTo>
                    <a:pt x="58" y="14"/>
                  </a:lnTo>
                  <a:cubicBezTo>
                    <a:pt x="54" y="7"/>
                    <a:pt x="48"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1"/>
            <p:cNvSpPr/>
            <p:nvPr/>
          </p:nvSpPr>
          <p:spPr>
            <a:xfrm>
              <a:off x="6284653" y="2353301"/>
              <a:ext cx="11758" cy="9154"/>
            </a:xfrm>
            <a:custGeom>
              <a:rect b="b" l="l" r="r" t="t"/>
              <a:pathLst>
                <a:path extrusionOk="0" h="123" w="158">
                  <a:moveTo>
                    <a:pt x="123" y="1"/>
                  </a:moveTo>
                  <a:cubicBezTo>
                    <a:pt x="120" y="1"/>
                    <a:pt x="117" y="2"/>
                    <a:pt x="114" y="3"/>
                  </a:cubicBezTo>
                  <a:cubicBezTo>
                    <a:pt x="104" y="3"/>
                    <a:pt x="94" y="6"/>
                    <a:pt x="84" y="13"/>
                  </a:cubicBezTo>
                  <a:cubicBezTo>
                    <a:pt x="74" y="16"/>
                    <a:pt x="67" y="23"/>
                    <a:pt x="61" y="26"/>
                  </a:cubicBezTo>
                  <a:cubicBezTo>
                    <a:pt x="44" y="40"/>
                    <a:pt x="27" y="53"/>
                    <a:pt x="14" y="70"/>
                  </a:cubicBezTo>
                  <a:cubicBezTo>
                    <a:pt x="1" y="83"/>
                    <a:pt x="1" y="100"/>
                    <a:pt x="14" y="113"/>
                  </a:cubicBezTo>
                  <a:cubicBezTo>
                    <a:pt x="19" y="120"/>
                    <a:pt x="26" y="123"/>
                    <a:pt x="34" y="123"/>
                  </a:cubicBezTo>
                  <a:cubicBezTo>
                    <a:pt x="42" y="123"/>
                    <a:pt x="51" y="120"/>
                    <a:pt x="57" y="113"/>
                  </a:cubicBezTo>
                  <a:lnTo>
                    <a:pt x="57" y="110"/>
                  </a:lnTo>
                  <a:cubicBezTo>
                    <a:pt x="67" y="100"/>
                    <a:pt x="77" y="90"/>
                    <a:pt x="91" y="80"/>
                  </a:cubicBezTo>
                  <a:lnTo>
                    <a:pt x="91" y="80"/>
                  </a:lnTo>
                  <a:lnTo>
                    <a:pt x="84" y="86"/>
                  </a:lnTo>
                  <a:cubicBezTo>
                    <a:pt x="92" y="78"/>
                    <a:pt x="104" y="72"/>
                    <a:pt x="115" y="66"/>
                  </a:cubicBezTo>
                  <a:lnTo>
                    <a:pt x="115" y="66"/>
                  </a:lnTo>
                  <a:cubicBezTo>
                    <a:pt x="121" y="63"/>
                    <a:pt x="124" y="63"/>
                    <a:pt x="131" y="60"/>
                  </a:cubicBezTo>
                  <a:cubicBezTo>
                    <a:pt x="137" y="60"/>
                    <a:pt x="144" y="53"/>
                    <a:pt x="151" y="46"/>
                  </a:cubicBezTo>
                  <a:cubicBezTo>
                    <a:pt x="157" y="33"/>
                    <a:pt x="151" y="13"/>
                    <a:pt x="137" y="6"/>
                  </a:cubicBezTo>
                  <a:cubicBezTo>
                    <a:pt x="133" y="2"/>
                    <a:pt x="128" y="1"/>
                    <a:pt x="12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1"/>
            <p:cNvSpPr/>
            <p:nvPr/>
          </p:nvSpPr>
          <p:spPr>
            <a:xfrm>
              <a:off x="6259872" y="2345040"/>
              <a:ext cx="6028" cy="4763"/>
            </a:xfrm>
            <a:custGeom>
              <a:rect b="b" l="l" r="r" t="t"/>
              <a:pathLst>
                <a:path extrusionOk="0" h="64" w="81">
                  <a:moveTo>
                    <a:pt x="40" y="1"/>
                  </a:moveTo>
                  <a:cubicBezTo>
                    <a:pt x="0" y="1"/>
                    <a:pt x="0" y="64"/>
                    <a:pt x="40" y="64"/>
                  </a:cubicBezTo>
                  <a:cubicBezTo>
                    <a:pt x="80" y="64"/>
                    <a:pt x="80" y="1"/>
                    <a:pt x="4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1"/>
            <p:cNvSpPr/>
            <p:nvPr/>
          </p:nvSpPr>
          <p:spPr>
            <a:xfrm>
              <a:off x="6200038" y="2258564"/>
              <a:ext cx="12949" cy="10940"/>
            </a:xfrm>
            <a:custGeom>
              <a:rect b="b" l="l" r="r" t="t"/>
              <a:pathLst>
                <a:path extrusionOk="0" h="147" w="174">
                  <a:moveTo>
                    <a:pt x="129" y="1"/>
                  </a:moveTo>
                  <a:cubicBezTo>
                    <a:pt x="126" y="1"/>
                    <a:pt x="123" y="1"/>
                    <a:pt x="120" y="2"/>
                  </a:cubicBezTo>
                  <a:cubicBezTo>
                    <a:pt x="94" y="12"/>
                    <a:pt x="70" y="25"/>
                    <a:pt x="50" y="45"/>
                  </a:cubicBezTo>
                  <a:cubicBezTo>
                    <a:pt x="34" y="62"/>
                    <a:pt x="20" y="79"/>
                    <a:pt x="7" y="99"/>
                  </a:cubicBezTo>
                  <a:cubicBezTo>
                    <a:pt x="0" y="109"/>
                    <a:pt x="0" y="115"/>
                    <a:pt x="4" y="125"/>
                  </a:cubicBezTo>
                  <a:cubicBezTo>
                    <a:pt x="4" y="132"/>
                    <a:pt x="10" y="139"/>
                    <a:pt x="17" y="142"/>
                  </a:cubicBezTo>
                  <a:cubicBezTo>
                    <a:pt x="22" y="144"/>
                    <a:pt x="28" y="147"/>
                    <a:pt x="34" y="147"/>
                  </a:cubicBezTo>
                  <a:cubicBezTo>
                    <a:pt x="36" y="147"/>
                    <a:pt x="38" y="146"/>
                    <a:pt x="40" y="145"/>
                  </a:cubicBezTo>
                  <a:cubicBezTo>
                    <a:pt x="50" y="142"/>
                    <a:pt x="57" y="139"/>
                    <a:pt x="60" y="132"/>
                  </a:cubicBezTo>
                  <a:cubicBezTo>
                    <a:pt x="67" y="122"/>
                    <a:pt x="74" y="115"/>
                    <a:pt x="80" y="105"/>
                  </a:cubicBezTo>
                  <a:lnTo>
                    <a:pt x="80" y="105"/>
                  </a:lnTo>
                  <a:lnTo>
                    <a:pt x="74" y="112"/>
                  </a:lnTo>
                  <a:cubicBezTo>
                    <a:pt x="84" y="99"/>
                    <a:pt x="97" y="85"/>
                    <a:pt x="107" y="75"/>
                  </a:cubicBezTo>
                  <a:lnTo>
                    <a:pt x="107" y="75"/>
                  </a:lnTo>
                  <a:lnTo>
                    <a:pt x="104" y="82"/>
                  </a:lnTo>
                  <a:cubicBezTo>
                    <a:pt x="110" y="75"/>
                    <a:pt x="120" y="69"/>
                    <a:pt x="130" y="65"/>
                  </a:cubicBezTo>
                  <a:lnTo>
                    <a:pt x="124" y="65"/>
                  </a:lnTo>
                  <a:lnTo>
                    <a:pt x="137" y="62"/>
                  </a:lnTo>
                  <a:cubicBezTo>
                    <a:pt x="174" y="53"/>
                    <a:pt x="163" y="1"/>
                    <a:pt x="12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1"/>
            <p:cNvSpPr/>
            <p:nvPr/>
          </p:nvSpPr>
          <p:spPr>
            <a:xfrm>
              <a:off x="6162531" y="2275234"/>
              <a:ext cx="15479" cy="8112"/>
            </a:xfrm>
            <a:custGeom>
              <a:rect b="b" l="l" r="r" t="t"/>
              <a:pathLst>
                <a:path extrusionOk="0" h="109" w="208">
                  <a:moveTo>
                    <a:pt x="163" y="0"/>
                  </a:moveTo>
                  <a:cubicBezTo>
                    <a:pt x="160" y="0"/>
                    <a:pt x="157" y="1"/>
                    <a:pt x="154" y="1"/>
                  </a:cubicBezTo>
                  <a:lnTo>
                    <a:pt x="151" y="1"/>
                  </a:lnTo>
                  <a:cubicBezTo>
                    <a:pt x="131" y="8"/>
                    <a:pt x="107" y="11"/>
                    <a:pt x="84" y="18"/>
                  </a:cubicBezTo>
                  <a:cubicBezTo>
                    <a:pt x="57" y="25"/>
                    <a:pt x="34" y="38"/>
                    <a:pt x="14" y="55"/>
                  </a:cubicBezTo>
                  <a:cubicBezTo>
                    <a:pt x="1" y="68"/>
                    <a:pt x="1" y="88"/>
                    <a:pt x="14" y="101"/>
                  </a:cubicBezTo>
                  <a:cubicBezTo>
                    <a:pt x="19" y="106"/>
                    <a:pt x="27" y="109"/>
                    <a:pt x="34" y="109"/>
                  </a:cubicBezTo>
                  <a:cubicBezTo>
                    <a:pt x="42" y="109"/>
                    <a:pt x="51" y="106"/>
                    <a:pt x="57" y="101"/>
                  </a:cubicBezTo>
                  <a:lnTo>
                    <a:pt x="61" y="98"/>
                  </a:lnTo>
                  <a:lnTo>
                    <a:pt x="67" y="95"/>
                  </a:lnTo>
                  <a:lnTo>
                    <a:pt x="81" y="85"/>
                  </a:lnTo>
                  <a:lnTo>
                    <a:pt x="84" y="85"/>
                  </a:lnTo>
                  <a:lnTo>
                    <a:pt x="91" y="81"/>
                  </a:lnTo>
                  <a:lnTo>
                    <a:pt x="107" y="78"/>
                  </a:lnTo>
                  <a:cubicBezTo>
                    <a:pt x="127" y="71"/>
                    <a:pt x="147" y="68"/>
                    <a:pt x="171" y="61"/>
                  </a:cubicBezTo>
                  <a:cubicBezTo>
                    <a:pt x="208" y="52"/>
                    <a:pt x="196" y="0"/>
                    <a:pt x="16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1"/>
            <p:cNvSpPr/>
            <p:nvPr/>
          </p:nvSpPr>
          <p:spPr>
            <a:xfrm>
              <a:off x="6178382" y="2291234"/>
              <a:ext cx="13768" cy="9600"/>
            </a:xfrm>
            <a:custGeom>
              <a:rect b="b" l="l" r="r" t="t"/>
              <a:pathLst>
                <a:path extrusionOk="0" h="129" w="185">
                  <a:moveTo>
                    <a:pt x="146" y="1"/>
                  </a:moveTo>
                  <a:cubicBezTo>
                    <a:pt x="142" y="1"/>
                    <a:pt x="138" y="1"/>
                    <a:pt x="135" y="3"/>
                  </a:cubicBezTo>
                  <a:cubicBezTo>
                    <a:pt x="98" y="23"/>
                    <a:pt x="68" y="50"/>
                    <a:pt x="31" y="70"/>
                  </a:cubicBezTo>
                  <a:cubicBezTo>
                    <a:pt x="1" y="87"/>
                    <a:pt x="16" y="129"/>
                    <a:pt x="44" y="129"/>
                  </a:cubicBezTo>
                  <a:cubicBezTo>
                    <a:pt x="49" y="129"/>
                    <a:pt x="55" y="127"/>
                    <a:pt x="61" y="123"/>
                  </a:cubicBezTo>
                  <a:cubicBezTo>
                    <a:pt x="98" y="103"/>
                    <a:pt x="128" y="77"/>
                    <a:pt x="165" y="57"/>
                  </a:cubicBezTo>
                  <a:cubicBezTo>
                    <a:pt x="178" y="50"/>
                    <a:pt x="185" y="30"/>
                    <a:pt x="178" y="16"/>
                  </a:cubicBezTo>
                  <a:cubicBezTo>
                    <a:pt x="171" y="7"/>
                    <a:pt x="158" y="1"/>
                    <a:pt x="146"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1"/>
            <p:cNvSpPr/>
            <p:nvPr/>
          </p:nvSpPr>
          <p:spPr>
            <a:xfrm>
              <a:off x="6156056" y="2223810"/>
              <a:ext cx="15554" cy="10642"/>
            </a:xfrm>
            <a:custGeom>
              <a:rect b="b" l="l" r="r" t="t"/>
              <a:pathLst>
                <a:path extrusionOk="0" h="143" w="209">
                  <a:moveTo>
                    <a:pt x="34" y="1"/>
                  </a:moveTo>
                  <a:cubicBezTo>
                    <a:pt x="24" y="1"/>
                    <a:pt x="14" y="6"/>
                    <a:pt x="8" y="15"/>
                  </a:cubicBezTo>
                  <a:cubicBezTo>
                    <a:pt x="1" y="32"/>
                    <a:pt x="4" y="49"/>
                    <a:pt x="18" y="59"/>
                  </a:cubicBezTo>
                  <a:cubicBezTo>
                    <a:pt x="38" y="69"/>
                    <a:pt x="58" y="82"/>
                    <a:pt x="81" y="92"/>
                  </a:cubicBezTo>
                  <a:cubicBezTo>
                    <a:pt x="91" y="99"/>
                    <a:pt x="101" y="102"/>
                    <a:pt x="114" y="112"/>
                  </a:cubicBezTo>
                  <a:lnTo>
                    <a:pt x="121" y="115"/>
                  </a:lnTo>
                  <a:cubicBezTo>
                    <a:pt x="121" y="115"/>
                    <a:pt x="128" y="122"/>
                    <a:pt x="128" y="122"/>
                  </a:cubicBezTo>
                  <a:lnTo>
                    <a:pt x="134" y="125"/>
                  </a:lnTo>
                  <a:lnTo>
                    <a:pt x="141" y="132"/>
                  </a:lnTo>
                  <a:cubicBezTo>
                    <a:pt x="148" y="139"/>
                    <a:pt x="156" y="142"/>
                    <a:pt x="164" y="142"/>
                  </a:cubicBezTo>
                  <a:cubicBezTo>
                    <a:pt x="188" y="142"/>
                    <a:pt x="208" y="112"/>
                    <a:pt x="188" y="89"/>
                  </a:cubicBezTo>
                  <a:lnTo>
                    <a:pt x="184" y="89"/>
                  </a:lnTo>
                  <a:cubicBezTo>
                    <a:pt x="164" y="69"/>
                    <a:pt x="138" y="52"/>
                    <a:pt x="111" y="39"/>
                  </a:cubicBezTo>
                  <a:cubicBezTo>
                    <a:pt x="91" y="29"/>
                    <a:pt x="71" y="19"/>
                    <a:pt x="48" y="5"/>
                  </a:cubicBezTo>
                  <a:cubicBezTo>
                    <a:pt x="43" y="2"/>
                    <a:pt x="38"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1"/>
            <p:cNvSpPr/>
            <p:nvPr/>
          </p:nvSpPr>
          <p:spPr>
            <a:xfrm>
              <a:off x="6162084" y="2146488"/>
              <a:ext cx="11461" cy="12205"/>
            </a:xfrm>
            <a:custGeom>
              <a:rect b="b" l="l" r="r" t="t"/>
              <a:pathLst>
                <a:path extrusionOk="0" h="164" w="154">
                  <a:moveTo>
                    <a:pt x="92" y="21"/>
                  </a:moveTo>
                  <a:lnTo>
                    <a:pt x="87" y="24"/>
                  </a:lnTo>
                  <a:cubicBezTo>
                    <a:pt x="89" y="24"/>
                    <a:pt x="90" y="23"/>
                    <a:pt x="92" y="21"/>
                  </a:cubicBezTo>
                  <a:close/>
                  <a:moveTo>
                    <a:pt x="66" y="140"/>
                  </a:moveTo>
                  <a:lnTo>
                    <a:pt x="67" y="141"/>
                  </a:lnTo>
                  <a:lnTo>
                    <a:pt x="63" y="144"/>
                  </a:lnTo>
                  <a:cubicBezTo>
                    <a:pt x="64" y="143"/>
                    <a:pt x="65" y="142"/>
                    <a:pt x="66" y="140"/>
                  </a:cubicBezTo>
                  <a:close/>
                  <a:moveTo>
                    <a:pt x="65" y="144"/>
                  </a:moveTo>
                  <a:lnTo>
                    <a:pt x="65" y="144"/>
                  </a:lnTo>
                  <a:cubicBezTo>
                    <a:pt x="63" y="145"/>
                    <a:pt x="63" y="147"/>
                    <a:pt x="63" y="147"/>
                  </a:cubicBezTo>
                  <a:lnTo>
                    <a:pt x="63" y="147"/>
                  </a:lnTo>
                  <a:lnTo>
                    <a:pt x="65" y="144"/>
                  </a:lnTo>
                  <a:close/>
                  <a:moveTo>
                    <a:pt x="67" y="141"/>
                  </a:moveTo>
                  <a:lnTo>
                    <a:pt x="65" y="144"/>
                  </a:lnTo>
                  <a:cubicBezTo>
                    <a:pt x="65" y="144"/>
                    <a:pt x="66" y="144"/>
                    <a:pt x="67" y="144"/>
                  </a:cubicBezTo>
                  <a:lnTo>
                    <a:pt x="67" y="144"/>
                  </a:lnTo>
                  <a:lnTo>
                    <a:pt x="63" y="147"/>
                  </a:lnTo>
                  <a:cubicBezTo>
                    <a:pt x="63" y="145"/>
                    <a:pt x="65" y="143"/>
                    <a:pt x="67" y="141"/>
                  </a:cubicBezTo>
                  <a:close/>
                  <a:moveTo>
                    <a:pt x="60" y="154"/>
                  </a:moveTo>
                  <a:lnTo>
                    <a:pt x="53" y="157"/>
                  </a:lnTo>
                  <a:lnTo>
                    <a:pt x="53" y="157"/>
                  </a:lnTo>
                  <a:cubicBezTo>
                    <a:pt x="54" y="156"/>
                    <a:pt x="56" y="155"/>
                    <a:pt x="57" y="154"/>
                  </a:cubicBezTo>
                  <a:close/>
                  <a:moveTo>
                    <a:pt x="113" y="0"/>
                  </a:moveTo>
                  <a:cubicBezTo>
                    <a:pt x="107" y="4"/>
                    <a:pt x="100" y="7"/>
                    <a:pt x="93" y="17"/>
                  </a:cubicBezTo>
                  <a:cubicBezTo>
                    <a:pt x="93" y="19"/>
                    <a:pt x="93" y="20"/>
                    <a:pt x="92" y="21"/>
                  </a:cubicBezTo>
                  <a:lnTo>
                    <a:pt x="92" y="21"/>
                  </a:lnTo>
                  <a:lnTo>
                    <a:pt x="93" y="21"/>
                  </a:lnTo>
                  <a:lnTo>
                    <a:pt x="93" y="21"/>
                  </a:lnTo>
                  <a:cubicBezTo>
                    <a:pt x="70" y="49"/>
                    <a:pt x="43" y="73"/>
                    <a:pt x="20" y="102"/>
                  </a:cubicBezTo>
                  <a:lnTo>
                    <a:pt x="20" y="102"/>
                  </a:lnTo>
                  <a:cubicBezTo>
                    <a:pt x="14" y="108"/>
                    <a:pt x="9" y="115"/>
                    <a:pt x="7" y="124"/>
                  </a:cubicBezTo>
                  <a:cubicBezTo>
                    <a:pt x="0" y="137"/>
                    <a:pt x="10" y="154"/>
                    <a:pt x="23" y="161"/>
                  </a:cubicBezTo>
                  <a:cubicBezTo>
                    <a:pt x="27" y="162"/>
                    <a:pt x="31" y="163"/>
                    <a:pt x="35" y="163"/>
                  </a:cubicBezTo>
                  <a:cubicBezTo>
                    <a:pt x="41" y="163"/>
                    <a:pt x="47" y="161"/>
                    <a:pt x="52" y="158"/>
                  </a:cubicBezTo>
                  <a:lnTo>
                    <a:pt x="52" y="158"/>
                  </a:lnTo>
                  <a:cubicBezTo>
                    <a:pt x="72" y="157"/>
                    <a:pt x="83" y="139"/>
                    <a:pt x="81" y="123"/>
                  </a:cubicBezTo>
                  <a:lnTo>
                    <a:pt x="81" y="123"/>
                  </a:lnTo>
                  <a:cubicBezTo>
                    <a:pt x="104" y="99"/>
                    <a:pt x="128" y="76"/>
                    <a:pt x="147" y="47"/>
                  </a:cubicBezTo>
                  <a:cubicBezTo>
                    <a:pt x="153" y="41"/>
                    <a:pt x="153" y="31"/>
                    <a:pt x="150" y="24"/>
                  </a:cubicBezTo>
                  <a:cubicBezTo>
                    <a:pt x="150" y="14"/>
                    <a:pt x="143" y="7"/>
                    <a:pt x="137" y="4"/>
                  </a:cubicBezTo>
                  <a:cubicBezTo>
                    <a:pt x="130" y="0"/>
                    <a:pt x="120" y="0"/>
                    <a:pt x="11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1"/>
            <p:cNvSpPr/>
            <p:nvPr/>
          </p:nvSpPr>
          <p:spPr>
            <a:xfrm>
              <a:off x="6189322" y="2123045"/>
              <a:ext cx="10047" cy="7293"/>
            </a:xfrm>
            <a:custGeom>
              <a:rect b="b" l="l" r="r" t="t"/>
              <a:pathLst>
                <a:path extrusionOk="0" h="98" w="135">
                  <a:moveTo>
                    <a:pt x="101" y="1"/>
                  </a:moveTo>
                  <a:cubicBezTo>
                    <a:pt x="95" y="1"/>
                    <a:pt x="90" y="2"/>
                    <a:pt x="84" y="5"/>
                  </a:cubicBezTo>
                  <a:lnTo>
                    <a:pt x="18" y="42"/>
                  </a:lnTo>
                  <a:cubicBezTo>
                    <a:pt x="11" y="45"/>
                    <a:pt x="8" y="52"/>
                    <a:pt x="4" y="59"/>
                  </a:cubicBezTo>
                  <a:cubicBezTo>
                    <a:pt x="1" y="69"/>
                    <a:pt x="4" y="75"/>
                    <a:pt x="8" y="82"/>
                  </a:cubicBezTo>
                  <a:cubicBezTo>
                    <a:pt x="15" y="92"/>
                    <a:pt x="26" y="98"/>
                    <a:pt x="38" y="98"/>
                  </a:cubicBezTo>
                  <a:cubicBezTo>
                    <a:pt x="42" y="98"/>
                    <a:pt x="46" y="97"/>
                    <a:pt x="51" y="95"/>
                  </a:cubicBezTo>
                  <a:lnTo>
                    <a:pt x="51" y="92"/>
                  </a:lnTo>
                  <a:lnTo>
                    <a:pt x="118" y="59"/>
                  </a:lnTo>
                  <a:cubicBezTo>
                    <a:pt x="131" y="49"/>
                    <a:pt x="134" y="29"/>
                    <a:pt x="128" y="15"/>
                  </a:cubicBezTo>
                  <a:cubicBezTo>
                    <a:pt x="121" y="6"/>
                    <a:pt x="111" y="1"/>
                    <a:pt x="10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1"/>
            <p:cNvSpPr/>
            <p:nvPr/>
          </p:nvSpPr>
          <p:spPr>
            <a:xfrm>
              <a:off x="6176224" y="2095882"/>
              <a:ext cx="7293" cy="20614"/>
            </a:xfrm>
            <a:custGeom>
              <a:rect b="b" l="l" r="r" t="t"/>
              <a:pathLst>
                <a:path extrusionOk="0" h="277" w="98">
                  <a:moveTo>
                    <a:pt x="33" y="0"/>
                  </a:moveTo>
                  <a:cubicBezTo>
                    <a:pt x="17" y="0"/>
                    <a:pt x="3" y="13"/>
                    <a:pt x="3" y="30"/>
                  </a:cubicBezTo>
                  <a:cubicBezTo>
                    <a:pt x="7" y="67"/>
                    <a:pt x="3" y="107"/>
                    <a:pt x="3" y="144"/>
                  </a:cubicBezTo>
                  <a:cubicBezTo>
                    <a:pt x="0" y="184"/>
                    <a:pt x="10" y="224"/>
                    <a:pt x="27" y="260"/>
                  </a:cubicBezTo>
                  <a:cubicBezTo>
                    <a:pt x="34" y="272"/>
                    <a:pt x="45" y="277"/>
                    <a:pt x="55" y="277"/>
                  </a:cubicBezTo>
                  <a:cubicBezTo>
                    <a:pt x="77" y="277"/>
                    <a:pt x="97" y="255"/>
                    <a:pt x="83" y="230"/>
                  </a:cubicBezTo>
                  <a:cubicBezTo>
                    <a:pt x="70" y="200"/>
                    <a:pt x="63" y="167"/>
                    <a:pt x="67" y="137"/>
                  </a:cubicBezTo>
                  <a:cubicBezTo>
                    <a:pt x="67" y="100"/>
                    <a:pt x="70" y="67"/>
                    <a:pt x="67" y="30"/>
                  </a:cubicBezTo>
                  <a:cubicBezTo>
                    <a:pt x="63" y="13"/>
                    <a:pt x="50"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1"/>
            <p:cNvSpPr/>
            <p:nvPr/>
          </p:nvSpPr>
          <p:spPr>
            <a:xfrm>
              <a:off x="6194531" y="2153111"/>
              <a:ext cx="13544" cy="7963"/>
            </a:xfrm>
            <a:custGeom>
              <a:rect b="b" l="l" r="r" t="t"/>
              <a:pathLst>
                <a:path extrusionOk="0" h="107" w="182">
                  <a:moveTo>
                    <a:pt x="36" y="0"/>
                  </a:moveTo>
                  <a:cubicBezTo>
                    <a:pt x="26" y="0"/>
                    <a:pt x="15" y="6"/>
                    <a:pt x="11" y="15"/>
                  </a:cubicBezTo>
                  <a:cubicBezTo>
                    <a:pt x="1" y="32"/>
                    <a:pt x="8" y="48"/>
                    <a:pt x="21" y="58"/>
                  </a:cubicBezTo>
                  <a:cubicBezTo>
                    <a:pt x="51" y="78"/>
                    <a:pt x="88" y="95"/>
                    <a:pt x="128" y="105"/>
                  </a:cubicBezTo>
                  <a:cubicBezTo>
                    <a:pt x="131" y="106"/>
                    <a:pt x="134" y="106"/>
                    <a:pt x="136" y="106"/>
                  </a:cubicBezTo>
                  <a:cubicBezTo>
                    <a:pt x="170" y="106"/>
                    <a:pt x="181" y="54"/>
                    <a:pt x="144" y="45"/>
                  </a:cubicBezTo>
                  <a:cubicBezTo>
                    <a:pt x="126" y="39"/>
                    <a:pt x="110" y="35"/>
                    <a:pt x="95" y="27"/>
                  </a:cubicBezTo>
                  <a:lnTo>
                    <a:pt x="95" y="27"/>
                  </a:lnTo>
                  <a:cubicBezTo>
                    <a:pt x="96" y="27"/>
                    <a:pt x="97" y="28"/>
                    <a:pt x="98" y="28"/>
                  </a:cubicBezTo>
                  <a:lnTo>
                    <a:pt x="91" y="25"/>
                  </a:lnTo>
                  <a:lnTo>
                    <a:pt x="91" y="25"/>
                  </a:lnTo>
                  <a:cubicBezTo>
                    <a:pt x="92" y="26"/>
                    <a:pt x="94" y="26"/>
                    <a:pt x="95" y="27"/>
                  </a:cubicBezTo>
                  <a:lnTo>
                    <a:pt x="95" y="27"/>
                  </a:lnTo>
                  <a:cubicBezTo>
                    <a:pt x="79" y="21"/>
                    <a:pt x="64" y="14"/>
                    <a:pt x="51" y="5"/>
                  </a:cubicBezTo>
                  <a:cubicBezTo>
                    <a:pt x="46" y="2"/>
                    <a:pt x="41"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1"/>
            <p:cNvSpPr/>
            <p:nvPr/>
          </p:nvSpPr>
          <p:spPr>
            <a:xfrm>
              <a:off x="6225564" y="2158172"/>
              <a:ext cx="6772" cy="8409"/>
            </a:xfrm>
            <a:custGeom>
              <a:rect b="b" l="l" r="r" t="t"/>
              <a:pathLst>
                <a:path extrusionOk="0" h="113" w="91">
                  <a:moveTo>
                    <a:pt x="41" y="0"/>
                  </a:moveTo>
                  <a:cubicBezTo>
                    <a:pt x="31" y="0"/>
                    <a:pt x="24" y="0"/>
                    <a:pt x="17" y="4"/>
                  </a:cubicBezTo>
                  <a:cubicBezTo>
                    <a:pt x="7" y="7"/>
                    <a:pt x="4" y="14"/>
                    <a:pt x="1" y="24"/>
                  </a:cubicBezTo>
                  <a:cubicBezTo>
                    <a:pt x="1" y="30"/>
                    <a:pt x="1" y="40"/>
                    <a:pt x="4" y="47"/>
                  </a:cubicBezTo>
                  <a:lnTo>
                    <a:pt x="31" y="97"/>
                  </a:lnTo>
                  <a:cubicBezTo>
                    <a:pt x="37" y="104"/>
                    <a:pt x="44" y="110"/>
                    <a:pt x="51" y="110"/>
                  </a:cubicBezTo>
                  <a:cubicBezTo>
                    <a:pt x="54" y="112"/>
                    <a:pt x="57" y="112"/>
                    <a:pt x="60" y="112"/>
                  </a:cubicBezTo>
                  <a:cubicBezTo>
                    <a:pt x="65" y="112"/>
                    <a:pt x="70" y="111"/>
                    <a:pt x="74" y="107"/>
                  </a:cubicBezTo>
                  <a:cubicBezTo>
                    <a:pt x="81" y="104"/>
                    <a:pt x="88" y="97"/>
                    <a:pt x="88" y="90"/>
                  </a:cubicBezTo>
                  <a:cubicBezTo>
                    <a:pt x="91" y="80"/>
                    <a:pt x="91" y="74"/>
                    <a:pt x="84" y="67"/>
                  </a:cubicBezTo>
                  <a:cubicBezTo>
                    <a:pt x="77" y="50"/>
                    <a:pt x="67" y="34"/>
                    <a:pt x="57" y="17"/>
                  </a:cubicBezTo>
                  <a:cubicBezTo>
                    <a:pt x="54" y="7"/>
                    <a:pt x="47"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1"/>
            <p:cNvSpPr/>
            <p:nvPr/>
          </p:nvSpPr>
          <p:spPr>
            <a:xfrm>
              <a:off x="6206959" y="2195382"/>
              <a:ext cx="9303" cy="11982"/>
            </a:xfrm>
            <a:custGeom>
              <a:rect b="b" l="l" r="r" t="t"/>
              <a:pathLst>
                <a:path extrusionOk="0" h="161" w="125">
                  <a:moveTo>
                    <a:pt x="35" y="1"/>
                  </a:moveTo>
                  <a:cubicBezTo>
                    <a:pt x="30" y="1"/>
                    <a:pt x="25" y="2"/>
                    <a:pt x="21" y="4"/>
                  </a:cubicBezTo>
                  <a:cubicBezTo>
                    <a:pt x="7" y="14"/>
                    <a:pt x="1" y="31"/>
                    <a:pt x="7" y="47"/>
                  </a:cubicBezTo>
                  <a:lnTo>
                    <a:pt x="64" y="147"/>
                  </a:lnTo>
                  <a:cubicBezTo>
                    <a:pt x="68" y="156"/>
                    <a:pt x="79" y="161"/>
                    <a:pt x="89" y="161"/>
                  </a:cubicBezTo>
                  <a:cubicBezTo>
                    <a:pt x="94" y="161"/>
                    <a:pt x="100" y="159"/>
                    <a:pt x="104" y="157"/>
                  </a:cubicBezTo>
                  <a:cubicBezTo>
                    <a:pt x="117" y="147"/>
                    <a:pt x="124" y="131"/>
                    <a:pt x="114" y="117"/>
                  </a:cubicBezTo>
                  <a:lnTo>
                    <a:pt x="61" y="17"/>
                  </a:lnTo>
                  <a:cubicBezTo>
                    <a:pt x="56" y="6"/>
                    <a:pt x="45" y="1"/>
                    <a:pt x="3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1"/>
            <p:cNvSpPr/>
            <p:nvPr/>
          </p:nvSpPr>
          <p:spPr>
            <a:xfrm>
              <a:off x="6123832" y="2084273"/>
              <a:ext cx="5507" cy="12130"/>
            </a:xfrm>
            <a:custGeom>
              <a:rect b="b" l="l" r="r" t="t"/>
              <a:pathLst>
                <a:path extrusionOk="0" h="163" w="74">
                  <a:moveTo>
                    <a:pt x="31" y="0"/>
                  </a:moveTo>
                  <a:cubicBezTo>
                    <a:pt x="21" y="0"/>
                    <a:pt x="10" y="6"/>
                    <a:pt x="4" y="16"/>
                  </a:cubicBezTo>
                  <a:cubicBezTo>
                    <a:pt x="0" y="23"/>
                    <a:pt x="0" y="33"/>
                    <a:pt x="0" y="39"/>
                  </a:cubicBezTo>
                  <a:cubicBezTo>
                    <a:pt x="4" y="56"/>
                    <a:pt x="7" y="69"/>
                    <a:pt x="7" y="86"/>
                  </a:cubicBezTo>
                  <a:lnTo>
                    <a:pt x="7" y="76"/>
                  </a:lnTo>
                  <a:cubicBezTo>
                    <a:pt x="10" y="96"/>
                    <a:pt x="14" y="113"/>
                    <a:pt x="14" y="133"/>
                  </a:cubicBezTo>
                  <a:cubicBezTo>
                    <a:pt x="14" y="149"/>
                    <a:pt x="27" y="163"/>
                    <a:pt x="44" y="163"/>
                  </a:cubicBezTo>
                  <a:cubicBezTo>
                    <a:pt x="60" y="163"/>
                    <a:pt x="74" y="149"/>
                    <a:pt x="74" y="133"/>
                  </a:cubicBezTo>
                  <a:cubicBezTo>
                    <a:pt x="74" y="96"/>
                    <a:pt x="67" y="59"/>
                    <a:pt x="60" y="23"/>
                  </a:cubicBezTo>
                  <a:cubicBezTo>
                    <a:pt x="57" y="8"/>
                    <a:pt x="44"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1"/>
            <p:cNvSpPr/>
            <p:nvPr/>
          </p:nvSpPr>
          <p:spPr>
            <a:xfrm>
              <a:off x="6101730" y="2112999"/>
              <a:ext cx="22698" cy="6772"/>
            </a:xfrm>
            <a:custGeom>
              <a:rect b="b" l="l" r="r" t="t"/>
              <a:pathLst>
                <a:path extrusionOk="0" h="91" w="305">
                  <a:moveTo>
                    <a:pt x="31" y="0"/>
                  </a:moveTo>
                  <a:cubicBezTo>
                    <a:pt x="14" y="4"/>
                    <a:pt x="1" y="17"/>
                    <a:pt x="1" y="34"/>
                  </a:cubicBezTo>
                  <a:cubicBezTo>
                    <a:pt x="1" y="50"/>
                    <a:pt x="14" y="64"/>
                    <a:pt x="31" y="64"/>
                  </a:cubicBezTo>
                  <a:cubicBezTo>
                    <a:pt x="106" y="64"/>
                    <a:pt x="176" y="91"/>
                    <a:pt x="249" y="91"/>
                  </a:cubicBezTo>
                  <a:cubicBezTo>
                    <a:pt x="253" y="91"/>
                    <a:pt x="257" y="90"/>
                    <a:pt x="261" y="90"/>
                  </a:cubicBezTo>
                  <a:cubicBezTo>
                    <a:pt x="304" y="90"/>
                    <a:pt x="304" y="27"/>
                    <a:pt x="261" y="27"/>
                  </a:cubicBezTo>
                  <a:cubicBezTo>
                    <a:pt x="257" y="27"/>
                    <a:pt x="253" y="27"/>
                    <a:pt x="249" y="27"/>
                  </a:cubicBezTo>
                  <a:cubicBezTo>
                    <a:pt x="176" y="27"/>
                    <a:pt x="106"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1"/>
            <p:cNvSpPr/>
            <p:nvPr/>
          </p:nvSpPr>
          <p:spPr>
            <a:xfrm>
              <a:off x="6059534" y="2124683"/>
              <a:ext cx="13247" cy="16298"/>
            </a:xfrm>
            <a:custGeom>
              <a:rect b="b" l="l" r="r" t="t"/>
              <a:pathLst>
                <a:path extrusionOk="0" h="219" w="178">
                  <a:moveTo>
                    <a:pt x="35" y="0"/>
                  </a:moveTo>
                  <a:cubicBezTo>
                    <a:pt x="30" y="0"/>
                    <a:pt x="25" y="1"/>
                    <a:pt x="21" y="3"/>
                  </a:cubicBezTo>
                  <a:cubicBezTo>
                    <a:pt x="7" y="13"/>
                    <a:pt x="1" y="30"/>
                    <a:pt x="11" y="47"/>
                  </a:cubicBezTo>
                  <a:cubicBezTo>
                    <a:pt x="41" y="100"/>
                    <a:pt x="77" y="153"/>
                    <a:pt x="117" y="203"/>
                  </a:cubicBezTo>
                  <a:cubicBezTo>
                    <a:pt x="122" y="212"/>
                    <a:pt x="132" y="218"/>
                    <a:pt x="143" y="218"/>
                  </a:cubicBezTo>
                  <a:cubicBezTo>
                    <a:pt x="148" y="218"/>
                    <a:pt x="153" y="217"/>
                    <a:pt x="157" y="213"/>
                  </a:cubicBezTo>
                  <a:cubicBezTo>
                    <a:pt x="171" y="207"/>
                    <a:pt x="177" y="187"/>
                    <a:pt x="171" y="173"/>
                  </a:cubicBezTo>
                  <a:cubicBezTo>
                    <a:pt x="131" y="123"/>
                    <a:pt x="94" y="70"/>
                    <a:pt x="64" y="17"/>
                  </a:cubicBezTo>
                  <a:cubicBezTo>
                    <a:pt x="57" y="5"/>
                    <a:pt x="46" y="0"/>
                    <a:pt x="35"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1"/>
            <p:cNvSpPr/>
            <p:nvPr/>
          </p:nvSpPr>
          <p:spPr>
            <a:xfrm>
              <a:off x="6062287" y="2154599"/>
              <a:ext cx="14958" cy="16744"/>
            </a:xfrm>
            <a:custGeom>
              <a:rect b="b" l="l" r="r" t="t"/>
              <a:pathLst>
                <a:path extrusionOk="0" h="225" w="201">
                  <a:moveTo>
                    <a:pt x="34" y="0"/>
                  </a:moveTo>
                  <a:cubicBezTo>
                    <a:pt x="30" y="0"/>
                    <a:pt x="25" y="2"/>
                    <a:pt x="20" y="5"/>
                  </a:cubicBezTo>
                  <a:cubicBezTo>
                    <a:pt x="4" y="12"/>
                    <a:pt x="0" y="32"/>
                    <a:pt x="7" y="45"/>
                  </a:cubicBezTo>
                  <a:cubicBezTo>
                    <a:pt x="30" y="75"/>
                    <a:pt x="54" y="105"/>
                    <a:pt x="77" y="132"/>
                  </a:cubicBezTo>
                  <a:lnTo>
                    <a:pt x="110" y="175"/>
                  </a:lnTo>
                  <a:cubicBezTo>
                    <a:pt x="117" y="178"/>
                    <a:pt x="120" y="185"/>
                    <a:pt x="127" y="192"/>
                  </a:cubicBezTo>
                  <a:lnTo>
                    <a:pt x="130" y="198"/>
                  </a:lnTo>
                  <a:lnTo>
                    <a:pt x="140" y="212"/>
                  </a:lnTo>
                  <a:cubicBezTo>
                    <a:pt x="145" y="221"/>
                    <a:pt x="155" y="225"/>
                    <a:pt x="166" y="225"/>
                  </a:cubicBezTo>
                  <a:cubicBezTo>
                    <a:pt x="171" y="225"/>
                    <a:pt x="176" y="224"/>
                    <a:pt x="180" y="222"/>
                  </a:cubicBezTo>
                  <a:cubicBezTo>
                    <a:pt x="194" y="212"/>
                    <a:pt x="200" y="195"/>
                    <a:pt x="194" y="182"/>
                  </a:cubicBezTo>
                  <a:cubicBezTo>
                    <a:pt x="170" y="152"/>
                    <a:pt x="147" y="122"/>
                    <a:pt x="124" y="95"/>
                  </a:cubicBezTo>
                  <a:lnTo>
                    <a:pt x="90" y="52"/>
                  </a:lnTo>
                  <a:cubicBezTo>
                    <a:pt x="84" y="45"/>
                    <a:pt x="80" y="38"/>
                    <a:pt x="74" y="32"/>
                  </a:cubicBezTo>
                  <a:lnTo>
                    <a:pt x="70" y="28"/>
                  </a:lnTo>
                  <a:lnTo>
                    <a:pt x="60" y="15"/>
                  </a:lnTo>
                  <a:cubicBezTo>
                    <a:pt x="54" y="6"/>
                    <a:pt x="44" y="0"/>
                    <a:pt x="3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1"/>
            <p:cNvSpPr/>
            <p:nvPr/>
          </p:nvSpPr>
          <p:spPr>
            <a:xfrm>
              <a:off x="6009598" y="2187865"/>
              <a:ext cx="30438" cy="9898"/>
            </a:xfrm>
            <a:custGeom>
              <a:rect b="b" l="l" r="r" t="t"/>
              <a:pathLst>
                <a:path extrusionOk="0" h="133" w="409">
                  <a:moveTo>
                    <a:pt x="373" y="1"/>
                  </a:moveTo>
                  <a:cubicBezTo>
                    <a:pt x="370" y="1"/>
                    <a:pt x="368" y="1"/>
                    <a:pt x="365" y="1"/>
                  </a:cubicBezTo>
                  <a:cubicBezTo>
                    <a:pt x="251" y="21"/>
                    <a:pt x="131" y="18"/>
                    <a:pt x="31" y="75"/>
                  </a:cubicBezTo>
                  <a:cubicBezTo>
                    <a:pt x="0" y="92"/>
                    <a:pt x="17" y="133"/>
                    <a:pt x="45" y="133"/>
                  </a:cubicBezTo>
                  <a:cubicBezTo>
                    <a:pt x="50" y="133"/>
                    <a:pt x="56" y="131"/>
                    <a:pt x="61" y="128"/>
                  </a:cubicBezTo>
                  <a:cubicBezTo>
                    <a:pt x="158" y="78"/>
                    <a:pt x="275" y="78"/>
                    <a:pt x="382" y="61"/>
                  </a:cubicBezTo>
                  <a:cubicBezTo>
                    <a:pt x="398" y="58"/>
                    <a:pt x="408" y="38"/>
                    <a:pt x="405" y="21"/>
                  </a:cubicBezTo>
                  <a:cubicBezTo>
                    <a:pt x="399" y="8"/>
                    <a:pt x="387" y="1"/>
                    <a:pt x="37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1"/>
            <p:cNvSpPr/>
            <p:nvPr/>
          </p:nvSpPr>
          <p:spPr>
            <a:xfrm>
              <a:off x="5989803" y="2202824"/>
              <a:ext cx="17191" cy="12875"/>
            </a:xfrm>
            <a:custGeom>
              <a:rect b="b" l="l" r="r" t="t"/>
              <a:pathLst>
                <a:path extrusionOk="0" h="173" w="231">
                  <a:moveTo>
                    <a:pt x="187" y="0"/>
                  </a:moveTo>
                  <a:cubicBezTo>
                    <a:pt x="179" y="0"/>
                    <a:pt x="171" y="3"/>
                    <a:pt x="164" y="11"/>
                  </a:cubicBezTo>
                  <a:cubicBezTo>
                    <a:pt x="161" y="14"/>
                    <a:pt x="154" y="21"/>
                    <a:pt x="151" y="24"/>
                  </a:cubicBezTo>
                  <a:cubicBezTo>
                    <a:pt x="147" y="24"/>
                    <a:pt x="144" y="31"/>
                    <a:pt x="141" y="34"/>
                  </a:cubicBezTo>
                  <a:lnTo>
                    <a:pt x="137" y="37"/>
                  </a:lnTo>
                  <a:cubicBezTo>
                    <a:pt x="124" y="44"/>
                    <a:pt x="111" y="54"/>
                    <a:pt x="97" y="61"/>
                  </a:cubicBezTo>
                  <a:cubicBezTo>
                    <a:pt x="71" y="77"/>
                    <a:pt x="44" y="97"/>
                    <a:pt x="21" y="121"/>
                  </a:cubicBezTo>
                  <a:cubicBezTo>
                    <a:pt x="0" y="144"/>
                    <a:pt x="19" y="173"/>
                    <a:pt x="42" y="173"/>
                  </a:cubicBezTo>
                  <a:cubicBezTo>
                    <a:pt x="50" y="173"/>
                    <a:pt x="57" y="170"/>
                    <a:pt x="64" y="164"/>
                  </a:cubicBezTo>
                  <a:cubicBezTo>
                    <a:pt x="71" y="157"/>
                    <a:pt x="74" y="154"/>
                    <a:pt x="81" y="151"/>
                  </a:cubicBezTo>
                  <a:cubicBezTo>
                    <a:pt x="84" y="147"/>
                    <a:pt x="87" y="144"/>
                    <a:pt x="91" y="141"/>
                  </a:cubicBezTo>
                  <a:lnTo>
                    <a:pt x="94" y="137"/>
                  </a:lnTo>
                  <a:cubicBezTo>
                    <a:pt x="107" y="131"/>
                    <a:pt x="121" y="121"/>
                    <a:pt x="134" y="114"/>
                  </a:cubicBezTo>
                  <a:cubicBezTo>
                    <a:pt x="161" y="97"/>
                    <a:pt x="187" y="77"/>
                    <a:pt x="211" y="54"/>
                  </a:cubicBezTo>
                  <a:cubicBezTo>
                    <a:pt x="231" y="31"/>
                    <a:pt x="211" y="0"/>
                    <a:pt x="18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1"/>
            <p:cNvSpPr/>
            <p:nvPr/>
          </p:nvSpPr>
          <p:spPr>
            <a:xfrm>
              <a:off x="6000221" y="2219791"/>
              <a:ext cx="14735" cy="10493"/>
            </a:xfrm>
            <a:custGeom>
              <a:rect b="b" l="l" r="r" t="t"/>
              <a:pathLst>
                <a:path extrusionOk="0" h="141" w="198">
                  <a:moveTo>
                    <a:pt x="165" y="1"/>
                  </a:moveTo>
                  <a:cubicBezTo>
                    <a:pt x="161" y="1"/>
                    <a:pt x="158" y="1"/>
                    <a:pt x="154" y="3"/>
                  </a:cubicBezTo>
                  <a:cubicBezTo>
                    <a:pt x="127" y="9"/>
                    <a:pt x="101" y="19"/>
                    <a:pt x="77" y="33"/>
                  </a:cubicBezTo>
                  <a:cubicBezTo>
                    <a:pt x="51" y="46"/>
                    <a:pt x="31" y="66"/>
                    <a:pt x="14" y="93"/>
                  </a:cubicBezTo>
                  <a:cubicBezTo>
                    <a:pt x="0" y="118"/>
                    <a:pt x="22" y="141"/>
                    <a:pt x="43" y="141"/>
                  </a:cubicBezTo>
                  <a:cubicBezTo>
                    <a:pt x="52" y="141"/>
                    <a:pt x="61" y="136"/>
                    <a:pt x="67" y="126"/>
                  </a:cubicBezTo>
                  <a:lnTo>
                    <a:pt x="74" y="116"/>
                  </a:lnTo>
                  <a:lnTo>
                    <a:pt x="77" y="113"/>
                  </a:lnTo>
                  <a:cubicBezTo>
                    <a:pt x="81" y="106"/>
                    <a:pt x="84" y="103"/>
                    <a:pt x="87" y="99"/>
                  </a:cubicBezTo>
                  <a:lnTo>
                    <a:pt x="94" y="93"/>
                  </a:lnTo>
                  <a:lnTo>
                    <a:pt x="97" y="93"/>
                  </a:lnTo>
                  <a:cubicBezTo>
                    <a:pt x="104" y="89"/>
                    <a:pt x="107" y="86"/>
                    <a:pt x="114" y="83"/>
                  </a:cubicBezTo>
                  <a:lnTo>
                    <a:pt x="127" y="76"/>
                  </a:lnTo>
                  <a:lnTo>
                    <a:pt x="131" y="76"/>
                  </a:lnTo>
                  <a:lnTo>
                    <a:pt x="137" y="73"/>
                  </a:lnTo>
                  <a:lnTo>
                    <a:pt x="171" y="63"/>
                  </a:lnTo>
                  <a:cubicBezTo>
                    <a:pt x="187" y="56"/>
                    <a:pt x="197" y="39"/>
                    <a:pt x="194" y="23"/>
                  </a:cubicBezTo>
                  <a:cubicBezTo>
                    <a:pt x="189" y="10"/>
                    <a:pt x="177" y="1"/>
                    <a:pt x="16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1"/>
            <p:cNvSpPr/>
            <p:nvPr/>
          </p:nvSpPr>
          <p:spPr>
            <a:xfrm>
              <a:off x="6007887" y="2251792"/>
              <a:ext cx="5582" cy="9749"/>
            </a:xfrm>
            <a:custGeom>
              <a:rect b="b" l="l" r="r" t="t"/>
              <a:pathLst>
                <a:path extrusionOk="0" h="131" w="75">
                  <a:moveTo>
                    <a:pt x="44" y="1"/>
                  </a:moveTo>
                  <a:cubicBezTo>
                    <a:pt x="40" y="1"/>
                    <a:pt x="37" y="2"/>
                    <a:pt x="34" y="3"/>
                  </a:cubicBezTo>
                  <a:cubicBezTo>
                    <a:pt x="24" y="3"/>
                    <a:pt x="18" y="10"/>
                    <a:pt x="14" y="16"/>
                  </a:cubicBezTo>
                  <a:lnTo>
                    <a:pt x="11" y="23"/>
                  </a:lnTo>
                  <a:cubicBezTo>
                    <a:pt x="8" y="30"/>
                    <a:pt x="8" y="36"/>
                    <a:pt x="11" y="40"/>
                  </a:cubicBezTo>
                  <a:cubicBezTo>
                    <a:pt x="14" y="46"/>
                    <a:pt x="14" y="56"/>
                    <a:pt x="11" y="66"/>
                  </a:cubicBezTo>
                  <a:lnTo>
                    <a:pt x="11" y="60"/>
                  </a:lnTo>
                  <a:cubicBezTo>
                    <a:pt x="11" y="70"/>
                    <a:pt x="8" y="80"/>
                    <a:pt x="4" y="90"/>
                  </a:cubicBezTo>
                  <a:cubicBezTo>
                    <a:pt x="1" y="100"/>
                    <a:pt x="4" y="106"/>
                    <a:pt x="8" y="116"/>
                  </a:cubicBezTo>
                  <a:cubicBezTo>
                    <a:pt x="11" y="123"/>
                    <a:pt x="18" y="126"/>
                    <a:pt x="28" y="130"/>
                  </a:cubicBezTo>
                  <a:cubicBezTo>
                    <a:pt x="30" y="130"/>
                    <a:pt x="32" y="130"/>
                    <a:pt x="34" y="130"/>
                  </a:cubicBezTo>
                  <a:cubicBezTo>
                    <a:pt x="48" y="130"/>
                    <a:pt x="61" y="121"/>
                    <a:pt x="64" y="106"/>
                  </a:cubicBezTo>
                  <a:cubicBezTo>
                    <a:pt x="68" y="93"/>
                    <a:pt x="71" y="80"/>
                    <a:pt x="74" y="66"/>
                  </a:cubicBezTo>
                  <a:cubicBezTo>
                    <a:pt x="74" y="53"/>
                    <a:pt x="74" y="36"/>
                    <a:pt x="71" y="23"/>
                  </a:cubicBezTo>
                  <a:cubicBezTo>
                    <a:pt x="68" y="16"/>
                    <a:pt x="64" y="10"/>
                    <a:pt x="58" y="6"/>
                  </a:cubicBezTo>
                  <a:cubicBezTo>
                    <a:pt x="54" y="2"/>
                    <a:pt x="49" y="1"/>
                    <a:pt x="4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1"/>
            <p:cNvSpPr/>
            <p:nvPr/>
          </p:nvSpPr>
          <p:spPr>
            <a:xfrm>
              <a:off x="6032371" y="2149762"/>
              <a:ext cx="8409" cy="14884"/>
            </a:xfrm>
            <a:custGeom>
              <a:rect b="b" l="l" r="r" t="t"/>
              <a:pathLst>
                <a:path extrusionOk="0" h="200" w="113">
                  <a:moveTo>
                    <a:pt x="38" y="0"/>
                  </a:moveTo>
                  <a:cubicBezTo>
                    <a:pt x="19" y="0"/>
                    <a:pt x="1" y="16"/>
                    <a:pt x="9" y="40"/>
                  </a:cubicBezTo>
                  <a:cubicBezTo>
                    <a:pt x="15" y="63"/>
                    <a:pt x="19" y="87"/>
                    <a:pt x="25" y="110"/>
                  </a:cubicBezTo>
                  <a:cubicBezTo>
                    <a:pt x="29" y="137"/>
                    <a:pt x="39" y="160"/>
                    <a:pt x="52" y="187"/>
                  </a:cubicBezTo>
                  <a:cubicBezTo>
                    <a:pt x="59" y="196"/>
                    <a:pt x="68" y="200"/>
                    <a:pt x="79" y="200"/>
                  </a:cubicBezTo>
                  <a:cubicBezTo>
                    <a:pt x="84" y="200"/>
                    <a:pt x="90" y="199"/>
                    <a:pt x="96" y="197"/>
                  </a:cubicBezTo>
                  <a:cubicBezTo>
                    <a:pt x="109" y="187"/>
                    <a:pt x="112" y="170"/>
                    <a:pt x="106" y="157"/>
                  </a:cubicBezTo>
                  <a:lnTo>
                    <a:pt x="106" y="153"/>
                  </a:lnTo>
                  <a:cubicBezTo>
                    <a:pt x="102" y="147"/>
                    <a:pt x="99" y="143"/>
                    <a:pt x="96" y="137"/>
                  </a:cubicBezTo>
                  <a:lnTo>
                    <a:pt x="96" y="137"/>
                  </a:lnTo>
                  <a:cubicBezTo>
                    <a:pt x="96" y="138"/>
                    <a:pt x="97" y="139"/>
                    <a:pt x="97" y="139"/>
                  </a:cubicBezTo>
                  <a:cubicBezTo>
                    <a:pt x="97" y="139"/>
                    <a:pt x="96" y="132"/>
                    <a:pt x="96" y="130"/>
                  </a:cubicBezTo>
                  <a:lnTo>
                    <a:pt x="96" y="123"/>
                  </a:lnTo>
                  <a:cubicBezTo>
                    <a:pt x="89" y="113"/>
                    <a:pt x="86" y="103"/>
                    <a:pt x="86" y="90"/>
                  </a:cubicBezTo>
                  <a:cubicBezTo>
                    <a:pt x="79" y="67"/>
                    <a:pt x="76" y="47"/>
                    <a:pt x="69" y="23"/>
                  </a:cubicBezTo>
                  <a:cubicBezTo>
                    <a:pt x="64" y="7"/>
                    <a:pt x="51" y="0"/>
                    <a:pt x="38"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1"/>
            <p:cNvSpPr/>
            <p:nvPr/>
          </p:nvSpPr>
          <p:spPr>
            <a:xfrm>
              <a:off x="6019571" y="2134581"/>
              <a:ext cx="5805" cy="5061"/>
            </a:xfrm>
            <a:custGeom>
              <a:rect b="b" l="l" r="r" t="t"/>
              <a:pathLst>
                <a:path extrusionOk="0" h="68" w="78">
                  <a:moveTo>
                    <a:pt x="27" y="0"/>
                  </a:moveTo>
                  <a:cubicBezTo>
                    <a:pt x="24" y="0"/>
                    <a:pt x="21" y="4"/>
                    <a:pt x="17" y="4"/>
                  </a:cubicBezTo>
                  <a:cubicBezTo>
                    <a:pt x="14" y="7"/>
                    <a:pt x="11" y="10"/>
                    <a:pt x="7" y="14"/>
                  </a:cubicBezTo>
                  <a:cubicBezTo>
                    <a:pt x="4" y="17"/>
                    <a:pt x="4" y="20"/>
                    <a:pt x="1" y="24"/>
                  </a:cubicBezTo>
                  <a:lnTo>
                    <a:pt x="1" y="34"/>
                  </a:lnTo>
                  <a:cubicBezTo>
                    <a:pt x="1" y="37"/>
                    <a:pt x="4" y="44"/>
                    <a:pt x="7" y="47"/>
                  </a:cubicBezTo>
                  <a:lnTo>
                    <a:pt x="11" y="54"/>
                  </a:lnTo>
                  <a:cubicBezTo>
                    <a:pt x="14" y="57"/>
                    <a:pt x="21" y="60"/>
                    <a:pt x="24" y="64"/>
                  </a:cubicBezTo>
                  <a:lnTo>
                    <a:pt x="37" y="67"/>
                  </a:lnTo>
                  <a:lnTo>
                    <a:pt x="51" y="67"/>
                  </a:lnTo>
                  <a:cubicBezTo>
                    <a:pt x="54" y="67"/>
                    <a:pt x="57" y="64"/>
                    <a:pt x="61" y="64"/>
                  </a:cubicBezTo>
                  <a:cubicBezTo>
                    <a:pt x="64" y="60"/>
                    <a:pt x="67" y="57"/>
                    <a:pt x="71" y="54"/>
                  </a:cubicBezTo>
                  <a:cubicBezTo>
                    <a:pt x="74" y="50"/>
                    <a:pt x="74" y="47"/>
                    <a:pt x="77" y="44"/>
                  </a:cubicBezTo>
                  <a:lnTo>
                    <a:pt x="77" y="37"/>
                  </a:lnTo>
                  <a:cubicBezTo>
                    <a:pt x="77" y="30"/>
                    <a:pt x="74" y="24"/>
                    <a:pt x="71" y="20"/>
                  </a:cubicBezTo>
                  <a:lnTo>
                    <a:pt x="67" y="14"/>
                  </a:lnTo>
                  <a:cubicBezTo>
                    <a:pt x="64" y="10"/>
                    <a:pt x="57" y="7"/>
                    <a:pt x="54" y="4"/>
                  </a:cubicBezTo>
                  <a:lnTo>
                    <a:pt x="47" y="4"/>
                  </a:lnTo>
                  <a:lnTo>
                    <a:pt x="41"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1"/>
            <p:cNvSpPr/>
            <p:nvPr/>
          </p:nvSpPr>
          <p:spPr>
            <a:xfrm>
              <a:off x="6037729" y="2238843"/>
              <a:ext cx="16670" cy="6772"/>
            </a:xfrm>
            <a:custGeom>
              <a:rect b="b" l="l" r="r" t="t"/>
              <a:pathLst>
                <a:path extrusionOk="0" h="91" w="224">
                  <a:moveTo>
                    <a:pt x="180" y="0"/>
                  </a:moveTo>
                  <a:cubicBezTo>
                    <a:pt x="127" y="7"/>
                    <a:pt x="77" y="17"/>
                    <a:pt x="27" y="27"/>
                  </a:cubicBezTo>
                  <a:cubicBezTo>
                    <a:pt x="10" y="33"/>
                    <a:pt x="0" y="50"/>
                    <a:pt x="4" y="67"/>
                  </a:cubicBezTo>
                  <a:cubicBezTo>
                    <a:pt x="6" y="81"/>
                    <a:pt x="19" y="91"/>
                    <a:pt x="36" y="91"/>
                  </a:cubicBezTo>
                  <a:cubicBezTo>
                    <a:pt x="38" y="91"/>
                    <a:pt x="41" y="91"/>
                    <a:pt x="44" y="90"/>
                  </a:cubicBezTo>
                  <a:lnTo>
                    <a:pt x="44" y="87"/>
                  </a:lnTo>
                  <a:cubicBezTo>
                    <a:pt x="70" y="84"/>
                    <a:pt x="97" y="77"/>
                    <a:pt x="124" y="70"/>
                  </a:cubicBezTo>
                  <a:cubicBezTo>
                    <a:pt x="134" y="67"/>
                    <a:pt x="144" y="67"/>
                    <a:pt x="157" y="63"/>
                  </a:cubicBezTo>
                  <a:lnTo>
                    <a:pt x="180" y="63"/>
                  </a:lnTo>
                  <a:cubicBezTo>
                    <a:pt x="224" y="63"/>
                    <a:pt x="224" y="0"/>
                    <a:pt x="18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1"/>
            <p:cNvSpPr/>
            <p:nvPr/>
          </p:nvSpPr>
          <p:spPr>
            <a:xfrm>
              <a:off x="6043162" y="2272332"/>
              <a:ext cx="8484" cy="6177"/>
            </a:xfrm>
            <a:custGeom>
              <a:rect b="b" l="l" r="r" t="t"/>
              <a:pathLst>
                <a:path extrusionOk="0" h="83" w="114">
                  <a:moveTo>
                    <a:pt x="71" y="17"/>
                  </a:moveTo>
                  <a:cubicBezTo>
                    <a:pt x="69" y="17"/>
                    <a:pt x="68" y="18"/>
                    <a:pt x="67" y="19"/>
                  </a:cubicBezTo>
                  <a:lnTo>
                    <a:pt x="67" y="19"/>
                  </a:lnTo>
                  <a:lnTo>
                    <a:pt x="71" y="17"/>
                  </a:lnTo>
                  <a:close/>
                  <a:moveTo>
                    <a:pt x="32" y="0"/>
                  </a:moveTo>
                  <a:cubicBezTo>
                    <a:pt x="27" y="0"/>
                    <a:pt x="22" y="1"/>
                    <a:pt x="17" y="4"/>
                  </a:cubicBezTo>
                  <a:cubicBezTo>
                    <a:pt x="11" y="7"/>
                    <a:pt x="4" y="14"/>
                    <a:pt x="4" y="24"/>
                  </a:cubicBezTo>
                  <a:cubicBezTo>
                    <a:pt x="1" y="30"/>
                    <a:pt x="1" y="40"/>
                    <a:pt x="4" y="47"/>
                  </a:cubicBezTo>
                  <a:cubicBezTo>
                    <a:pt x="11" y="57"/>
                    <a:pt x="17" y="64"/>
                    <a:pt x="24" y="70"/>
                  </a:cubicBezTo>
                  <a:lnTo>
                    <a:pt x="31" y="74"/>
                  </a:lnTo>
                  <a:lnTo>
                    <a:pt x="47" y="80"/>
                  </a:lnTo>
                  <a:cubicBezTo>
                    <a:pt x="53" y="82"/>
                    <a:pt x="59" y="82"/>
                    <a:pt x="66" y="82"/>
                  </a:cubicBezTo>
                  <a:cubicBezTo>
                    <a:pt x="76" y="82"/>
                    <a:pt x="87" y="80"/>
                    <a:pt x="97" y="74"/>
                  </a:cubicBezTo>
                  <a:cubicBezTo>
                    <a:pt x="104" y="70"/>
                    <a:pt x="111" y="64"/>
                    <a:pt x="114" y="54"/>
                  </a:cubicBezTo>
                  <a:cubicBezTo>
                    <a:pt x="114" y="47"/>
                    <a:pt x="114" y="37"/>
                    <a:pt x="111" y="30"/>
                  </a:cubicBezTo>
                  <a:cubicBezTo>
                    <a:pt x="104" y="24"/>
                    <a:pt x="97" y="20"/>
                    <a:pt x="91" y="17"/>
                  </a:cubicBezTo>
                  <a:cubicBezTo>
                    <a:pt x="89" y="16"/>
                    <a:pt x="86" y="16"/>
                    <a:pt x="84" y="16"/>
                  </a:cubicBezTo>
                  <a:cubicBezTo>
                    <a:pt x="78" y="16"/>
                    <a:pt x="72" y="18"/>
                    <a:pt x="67" y="20"/>
                  </a:cubicBezTo>
                  <a:cubicBezTo>
                    <a:pt x="67" y="20"/>
                    <a:pt x="66" y="20"/>
                    <a:pt x="65" y="20"/>
                  </a:cubicBezTo>
                  <a:lnTo>
                    <a:pt x="65" y="20"/>
                  </a:lnTo>
                  <a:cubicBezTo>
                    <a:pt x="65" y="20"/>
                    <a:pt x="65" y="20"/>
                    <a:pt x="64" y="20"/>
                  </a:cubicBezTo>
                  <a:lnTo>
                    <a:pt x="65" y="20"/>
                  </a:lnTo>
                  <a:lnTo>
                    <a:pt x="65" y="20"/>
                  </a:lnTo>
                  <a:cubicBezTo>
                    <a:pt x="65" y="20"/>
                    <a:pt x="65" y="20"/>
                    <a:pt x="65" y="20"/>
                  </a:cubicBezTo>
                  <a:lnTo>
                    <a:pt x="65" y="20"/>
                  </a:lnTo>
                  <a:cubicBezTo>
                    <a:pt x="66" y="20"/>
                    <a:pt x="67" y="19"/>
                    <a:pt x="67" y="19"/>
                  </a:cubicBezTo>
                  <a:lnTo>
                    <a:pt x="67" y="19"/>
                  </a:lnTo>
                  <a:lnTo>
                    <a:pt x="65" y="20"/>
                  </a:lnTo>
                  <a:lnTo>
                    <a:pt x="65" y="20"/>
                  </a:lnTo>
                  <a:cubicBezTo>
                    <a:pt x="64" y="19"/>
                    <a:pt x="62" y="19"/>
                    <a:pt x="61" y="18"/>
                  </a:cubicBezTo>
                  <a:lnTo>
                    <a:pt x="61" y="18"/>
                  </a:lnTo>
                  <a:cubicBezTo>
                    <a:pt x="59" y="17"/>
                    <a:pt x="57" y="16"/>
                    <a:pt x="57" y="14"/>
                  </a:cubicBezTo>
                  <a:lnTo>
                    <a:pt x="57" y="14"/>
                  </a:lnTo>
                  <a:lnTo>
                    <a:pt x="57" y="14"/>
                  </a:lnTo>
                  <a:lnTo>
                    <a:pt x="57" y="14"/>
                  </a:lnTo>
                  <a:cubicBezTo>
                    <a:pt x="57" y="14"/>
                    <a:pt x="57" y="14"/>
                    <a:pt x="57" y="14"/>
                  </a:cubicBezTo>
                  <a:cubicBezTo>
                    <a:pt x="53" y="5"/>
                    <a:pt x="42" y="0"/>
                    <a:pt x="32"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1"/>
            <p:cNvSpPr/>
            <p:nvPr/>
          </p:nvSpPr>
          <p:spPr>
            <a:xfrm>
              <a:off x="6043906" y="2132348"/>
              <a:ext cx="6028" cy="8186"/>
            </a:xfrm>
            <a:custGeom>
              <a:rect b="b" l="l" r="r" t="t"/>
              <a:pathLst>
                <a:path extrusionOk="0" h="110" w="81">
                  <a:moveTo>
                    <a:pt x="31" y="0"/>
                  </a:moveTo>
                  <a:cubicBezTo>
                    <a:pt x="27" y="0"/>
                    <a:pt x="21" y="4"/>
                    <a:pt x="17" y="7"/>
                  </a:cubicBezTo>
                  <a:cubicBezTo>
                    <a:pt x="11" y="10"/>
                    <a:pt x="7" y="17"/>
                    <a:pt x="4" y="24"/>
                  </a:cubicBezTo>
                  <a:cubicBezTo>
                    <a:pt x="1" y="34"/>
                    <a:pt x="4" y="40"/>
                    <a:pt x="7" y="47"/>
                  </a:cubicBezTo>
                  <a:cubicBezTo>
                    <a:pt x="7" y="47"/>
                    <a:pt x="7" y="47"/>
                    <a:pt x="7" y="47"/>
                  </a:cubicBezTo>
                  <a:lnTo>
                    <a:pt x="7" y="47"/>
                  </a:lnTo>
                  <a:cubicBezTo>
                    <a:pt x="7" y="48"/>
                    <a:pt x="7" y="49"/>
                    <a:pt x="7" y="50"/>
                  </a:cubicBezTo>
                  <a:lnTo>
                    <a:pt x="7" y="50"/>
                  </a:lnTo>
                  <a:cubicBezTo>
                    <a:pt x="8" y="56"/>
                    <a:pt x="11" y="61"/>
                    <a:pt x="11" y="67"/>
                  </a:cubicBezTo>
                  <a:cubicBezTo>
                    <a:pt x="14" y="77"/>
                    <a:pt x="17" y="84"/>
                    <a:pt x="21" y="94"/>
                  </a:cubicBezTo>
                  <a:cubicBezTo>
                    <a:pt x="27" y="100"/>
                    <a:pt x="34" y="107"/>
                    <a:pt x="41" y="107"/>
                  </a:cubicBezTo>
                  <a:cubicBezTo>
                    <a:pt x="42" y="109"/>
                    <a:pt x="44" y="110"/>
                    <a:pt x="46" y="110"/>
                  </a:cubicBezTo>
                  <a:cubicBezTo>
                    <a:pt x="48" y="110"/>
                    <a:pt x="51" y="109"/>
                    <a:pt x="54" y="107"/>
                  </a:cubicBezTo>
                  <a:cubicBezTo>
                    <a:pt x="57" y="107"/>
                    <a:pt x="61" y="107"/>
                    <a:pt x="64" y="104"/>
                  </a:cubicBezTo>
                  <a:cubicBezTo>
                    <a:pt x="71" y="100"/>
                    <a:pt x="77" y="94"/>
                    <a:pt x="77" y="87"/>
                  </a:cubicBezTo>
                  <a:cubicBezTo>
                    <a:pt x="81" y="77"/>
                    <a:pt x="81" y="70"/>
                    <a:pt x="77" y="60"/>
                  </a:cubicBezTo>
                  <a:lnTo>
                    <a:pt x="77" y="64"/>
                  </a:lnTo>
                  <a:cubicBezTo>
                    <a:pt x="74" y="57"/>
                    <a:pt x="71" y="50"/>
                    <a:pt x="71" y="44"/>
                  </a:cubicBezTo>
                  <a:cubicBezTo>
                    <a:pt x="71" y="34"/>
                    <a:pt x="67" y="24"/>
                    <a:pt x="61" y="17"/>
                  </a:cubicBezTo>
                  <a:cubicBezTo>
                    <a:pt x="57" y="10"/>
                    <a:pt x="51" y="4"/>
                    <a:pt x="4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1"/>
            <p:cNvSpPr/>
            <p:nvPr/>
          </p:nvSpPr>
          <p:spPr>
            <a:xfrm>
              <a:off x="6020389" y="2133836"/>
              <a:ext cx="14958" cy="10568"/>
            </a:xfrm>
            <a:custGeom>
              <a:rect b="b" l="l" r="r" t="t"/>
              <a:pathLst>
                <a:path extrusionOk="0" h="142" w="201">
                  <a:moveTo>
                    <a:pt x="38" y="1"/>
                  </a:moveTo>
                  <a:cubicBezTo>
                    <a:pt x="20" y="1"/>
                    <a:pt x="0" y="16"/>
                    <a:pt x="6" y="40"/>
                  </a:cubicBezTo>
                  <a:cubicBezTo>
                    <a:pt x="16" y="70"/>
                    <a:pt x="36" y="94"/>
                    <a:pt x="66" y="110"/>
                  </a:cubicBezTo>
                  <a:cubicBezTo>
                    <a:pt x="90" y="120"/>
                    <a:pt x="116" y="134"/>
                    <a:pt x="146" y="140"/>
                  </a:cubicBezTo>
                  <a:cubicBezTo>
                    <a:pt x="150" y="141"/>
                    <a:pt x="152" y="142"/>
                    <a:pt x="155" y="142"/>
                  </a:cubicBezTo>
                  <a:cubicBezTo>
                    <a:pt x="189" y="142"/>
                    <a:pt x="200" y="90"/>
                    <a:pt x="163" y="80"/>
                  </a:cubicBezTo>
                  <a:cubicBezTo>
                    <a:pt x="150" y="77"/>
                    <a:pt x="140" y="74"/>
                    <a:pt x="126" y="67"/>
                  </a:cubicBezTo>
                  <a:cubicBezTo>
                    <a:pt x="120" y="67"/>
                    <a:pt x="113" y="64"/>
                    <a:pt x="110" y="60"/>
                  </a:cubicBezTo>
                  <a:lnTo>
                    <a:pt x="106" y="60"/>
                  </a:lnTo>
                  <a:lnTo>
                    <a:pt x="96" y="57"/>
                  </a:lnTo>
                  <a:lnTo>
                    <a:pt x="83" y="50"/>
                  </a:lnTo>
                  <a:lnTo>
                    <a:pt x="73" y="37"/>
                  </a:lnTo>
                  <a:lnTo>
                    <a:pt x="73" y="37"/>
                  </a:lnTo>
                  <a:cubicBezTo>
                    <a:pt x="73" y="37"/>
                    <a:pt x="75" y="41"/>
                    <a:pt x="74" y="41"/>
                  </a:cubicBezTo>
                  <a:cubicBezTo>
                    <a:pt x="74" y="41"/>
                    <a:pt x="74" y="41"/>
                    <a:pt x="73" y="40"/>
                  </a:cubicBezTo>
                  <a:lnTo>
                    <a:pt x="73" y="37"/>
                  </a:lnTo>
                  <a:cubicBezTo>
                    <a:pt x="70" y="34"/>
                    <a:pt x="70" y="31"/>
                    <a:pt x="68" y="31"/>
                  </a:cubicBezTo>
                  <a:lnTo>
                    <a:pt x="68" y="31"/>
                  </a:lnTo>
                  <a:cubicBezTo>
                    <a:pt x="68" y="32"/>
                    <a:pt x="68" y="32"/>
                    <a:pt x="68" y="32"/>
                  </a:cubicBezTo>
                  <a:cubicBezTo>
                    <a:pt x="68" y="32"/>
                    <a:pt x="67" y="32"/>
                    <a:pt x="66" y="30"/>
                  </a:cubicBezTo>
                  <a:lnTo>
                    <a:pt x="66" y="30"/>
                  </a:lnTo>
                  <a:cubicBezTo>
                    <a:pt x="67" y="30"/>
                    <a:pt x="67" y="31"/>
                    <a:pt x="68" y="31"/>
                  </a:cubicBezTo>
                  <a:lnTo>
                    <a:pt x="68" y="31"/>
                  </a:lnTo>
                  <a:cubicBezTo>
                    <a:pt x="67" y="30"/>
                    <a:pt x="67" y="28"/>
                    <a:pt x="67" y="28"/>
                  </a:cubicBezTo>
                  <a:cubicBezTo>
                    <a:pt x="67" y="28"/>
                    <a:pt x="66" y="29"/>
                    <a:pt x="66" y="30"/>
                  </a:cubicBezTo>
                  <a:cubicBezTo>
                    <a:pt x="66" y="27"/>
                    <a:pt x="66" y="27"/>
                    <a:pt x="66" y="24"/>
                  </a:cubicBezTo>
                  <a:cubicBezTo>
                    <a:pt x="62" y="8"/>
                    <a:pt x="50" y="1"/>
                    <a:pt x="38"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1"/>
            <p:cNvSpPr/>
            <p:nvPr/>
          </p:nvSpPr>
          <p:spPr>
            <a:xfrm>
              <a:off x="6065041" y="2086654"/>
              <a:ext cx="10493" cy="12503"/>
            </a:xfrm>
            <a:custGeom>
              <a:rect b="b" l="l" r="r" t="t"/>
              <a:pathLst>
                <a:path extrusionOk="0" h="168" w="141">
                  <a:moveTo>
                    <a:pt x="30" y="1"/>
                  </a:moveTo>
                  <a:cubicBezTo>
                    <a:pt x="23" y="1"/>
                    <a:pt x="13" y="4"/>
                    <a:pt x="10" y="7"/>
                  </a:cubicBezTo>
                  <a:cubicBezTo>
                    <a:pt x="3" y="14"/>
                    <a:pt x="0" y="24"/>
                    <a:pt x="0" y="31"/>
                  </a:cubicBezTo>
                  <a:cubicBezTo>
                    <a:pt x="0" y="37"/>
                    <a:pt x="3" y="47"/>
                    <a:pt x="10" y="54"/>
                  </a:cubicBezTo>
                  <a:lnTo>
                    <a:pt x="7" y="54"/>
                  </a:lnTo>
                  <a:lnTo>
                    <a:pt x="13" y="61"/>
                  </a:lnTo>
                  <a:cubicBezTo>
                    <a:pt x="13" y="61"/>
                    <a:pt x="13" y="61"/>
                    <a:pt x="17" y="64"/>
                  </a:cubicBezTo>
                  <a:lnTo>
                    <a:pt x="17" y="67"/>
                  </a:lnTo>
                  <a:lnTo>
                    <a:pt x="23" y="74"/>
                  </a:lnTo>
                  <a:cubicBezTo>
                    <a:pt x="30" y="84"/>
                    <a:pt x="37" y="91"/>
                    <a:pt x="40" y="101"/>
                  </a:cubicBezTo>
                  <a:cubicBezTo>
                    <a:pt x="57" y="121"/>
                    <a:pt x="70" y="141"/>
                    <a:pt x="87" y="158"/>
                  </a:cubicBezTo>
                  <a:cubicBezTo>
                    <a:pt x="92" y="164"/>
                    <a:pt x="99" y="168"/>
                    <a:pt x="107" y="168"/>
                  </a:cubicBezTo>
                  <a:cubicBezTo>
                    <a:pt x="115" y="168"/>
                    <a:pt x="123" y="164"/>
                    <a:pt x="130" y="158"/>
                  </a:cubicBezTo>
                  <a:cubicBezTo>
                    <a:pt x="137" y="154"/>
                    <a:pt x="137" y="144"/>
                    <a:pt x="140" y="137"/>
                  </a:cubicBezTo>
                  <a:cubicBezTo>
                    <a:pt x="137" y="127"/>
                    <a:pt x="133" y="121"/>
                    <a:pt x="130" y="114"/>
                  </a:cubicBezTo>
                  <a:lnTo>
                    <a:pt x="123" y="107"/>
                  </a:lnTo>
                  <a:lnTo>
                    <a:pt x="120" y="104"/>
                  </a:lnTo>
                  <a:lnTo>
                    <a:pt x="120" y="101"/>
                  </a:lnTo>
                  <a:lnTo>
                    <a:pt x="113" y="94"/>
                  </a:lnTo>
                  <a:lnTo>
                    <a:pt x="93" y="67"/>
                  </a:lnTo>
                  <a:cubicBezTo>
                    <a:pt x="80" y="47"/>
                    <a:pt x="67" y="27"/>
                    <a:pt x="53" y="7"/>
                  </a:cubicBezTo>
                  <a:cubicBezTo>
                    <a:pt x="47" y="4"/>
                    <a:pt x="40" y="1"/>
                    <a:pt x="3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1"/>
            <p:cNvSpPr/>
            <p:nvPr/>
          </p:nvSpPr>
          <p:spPr>
            <a:xfrm>
              <a:off x="6082381" y="2109724"/>
              <a:ext cx="6028" cy="4540"/>
            </a:xfrm>
            <a:custGeom>
              <a:rect b="b" l="l" r="r" t="t"/>
              <a:pathLst>
                <a:path extrusionOk="0" h="61" w="81">
                  <a:moveTo>
                    <a:pt x="41" y="1"/>
                  </a:moveTo>
                  <a:cubicBezTo>
                    <a:pt x="0" y="1"/>
                    <a:pt x="0" y="61"/>
                    <a:pt x="41" y="61"/>
                  </a:cubicBezTo>
                  <a:cubicBezTo>
                    <a:pt x="81" y="61"/>
                    <a:pt x="81"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1"/>
            <p:cNvSpPr/>
            <p:nvPr/>
          </p:nvSpPr>
          <p:spPr>
            <a:xfrm>
              <a:off x="6209192" y="2417079"/>
              <a:ext cx="11535" cy="12726"/>
            </a:xfrm>
            <a:custGeom>
              <a:rect b="b" l="l" r="r" t="t"/>
              <a:pathLst>
                <a:path extrusionOk="0" h="171" w="155">
                  <a:moveTo>
                    <a:pt x="37" y="1"/>
                  </a:moveTo>
                  <a:cubicBezTo>
                    <a:pt x="24" y="1"/>
                    <a:pt x="13" y="10"/>
                    <a:pt x="7" y="23"/>
                  </a:cubicBezTo>
                  <a:lnTo>
                    <a:pt x="11" y="26"/>
                  </a:lnTo>
                  <a:cubicBezTo>
                    <a:pt x="1" y="56"/>
                    <a:pt x="7" y="90"/>
                    <a:pt x="24" y="116"/>
                  </a:cubicBezTo>
                  <a:cubicBezTo>
                    <a:pt x="44" y="143"/>
                    <a:pt x="71" y="163"/>
                    <a:pt x="101" y="170"/>
                  </a:cubicBezTo>
                  <a:cubicBezTo>
                    <a:pt x="104" y="171"/>
                    <a:pt x="107" y="171"/>
                    <a:pt x="109" y="171"/>
                  </a:cubicBezTo>
                  <a:cubicBezTo>
                    <a:pt x="143" y="171"/>
                    <a:pt x="154" y="119"/>
                    <a:pt x="117" y="110"/>
                  </a:cubicBezTo>
                  <a:lnTo>
                    <a:pt x="101" y="103"/>
                  </a:lnTo>
                  <a:lnTo>
                    <a:pt x="111" y="106"/>
                  </a:lnTo>
                  <a:lnTo>
                    <a:pt x="94" y="100"/>
                  </a:lnTo>
                  <a:lnTo>
                    <a:pt x="87" y="93"/>
                  </a:lnTo>
                  <a:cubicBezTo>
                    <a:pt x="86" y="93"/>
                    <a:pt x="86" y="92"/>
                    <a:pt x="85" y="92"/>
                  </a:cubicBezTo>
                  <a:lnTo>
                    <a:pt x="85" y="92"/>
                  </a:lnTo>
                  <a:cubicBezTo>
                    <a:pt x="85" y="92"/>
                    <a:pt x="85" y="93"/>
                    <a:pt x="85" y="93"/>
                  </a:cubicBezTo>
                  <a:lnTo>
                    <a:pt x="84" y="93"/>
                  </a:lnTo>
                  <a:lnTo>
                    <a:pt x="77" y="86"/>
                  </a:lnTo>
                  <a:lnTo>
                    <a:pt x="74" y="83"/>
                  </a:lnTo>
                  <a:cubicBezTo>
                    <a:pt x="71" y="80"/>
                    <a:pt x="71" y="75"/>
                    <a:pt x="69" y="71"/>
                  </a:cubicBezTo>
                  <a:lnTo>
                    <a:pt x="69" y="71"/>
                  </a:lnTo>
                  <a:cubicBezTo>
                    <a:pt x="67" y="67"/>
                    <a:pt x="67" y="64"/>
                    <a:pt x="67" y="60"/>
                  </a:cubicBezTo>
                  <a:lnTo>
                    <a:pt x="67" y="66"/>
                  </a:lnTo>
                  <a:cubicBezTo>
                    <a:pt x="64" y="60"/>
                    <a:pt x="64" y="53"/>
                    <a:pt x="67" y="46"/>
                  </a:cubicBezTo>
                  <a:cubicBezTo>
                    <a:pt x="67" y="44"/>
                    <a:pt x="67" y="42"/>
                    <a:pt x="67" y="40"/>
                  </a:cubicBezTo>
                  <a:cubicBezTo>
                    <a:pt x="74" y="23"/>
                    <a:pt x="64" y="6"/>
                    <a:pt x="47" y="3"/>
                  </a:cubicBezTo>
                  <a:cubicBezTo>
                    <a:pt x="44" y="2"/>
                    <a:pt x="40"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1"/>
            <p:cNvSpPr/>
            <p:nvPr/>
          </p:nvSpPr>
          <p:spPr>
            <a:xfrm>
              <a:off x="6235239" y="2422958"/>
              <a:ext cx="11237" cy="11758"/>
            </a:xfrm>
            <a:custGeom>
              <a:rect b="b" l="l" r="r" t="t"/>
              <a:pathLst>
                <a:path extrusionOk="0" h="158" w="151">
                  <a:moveTo>
                    <a:pt x="34" y="1"/>
                  </a:moveTo>
                  <a:cubicBezTo>
                    <a:pt x="24" y="1"/>
                    <a:pt x="18" y="4"/>
                    <a:pt x="11" y="11"/>
                  </a:cubicBezTo>
                  <a:cubicBezTo>
                    <a:pt x="4" y="17"/>
                    <a:pt x="1" y="24"/>
                    <a:pt x="1" y="34"/>
                  </a:cubicBezTo>
                  <a:cubicBezTo>
                    <a:pt x="1" y="41"/>
                    <a:pt x="4" y="47"/>
                    <a:pt x="11" y="54"/>
                  </a:cubicBezTo>
                  <a:lnTo>
                    <a:pt x="14" y="54"/>
                  </a:lnTo>
                  <a:lnTo>
                    <a:pt x="24" y="67"/>
                  </a:lnTo>
                  <a:lnTo>
                    <a:pt x="21" y="61"/>
                  </a:lnTo>
                  <a:lnTo>
                    <a:pt x="21" y="61"/>
                  </a:lnTo>
                  <a:cubicBezTo>
                    <a:pt x="34" y="77"/>
                    <a:pt x="44" y="94"/>
                    <a:pt x="58" y="111"/>
                  </a:cubicBezTo>
                  <a:cubicBezTo>
                    <a:pt x="71" y="127"/>
                    <a:pt x="84" y="141"/>
                    <a:pt x="101" y="154"/>
                  </a:cubicBezTo>
                  <a:cubicBezTo>
                    <a:pt x="111" y="157"/>
                    <a:pt x="118" y="157"/>
                    <a:pt x="128" y="157"/>
                  </a:cubicBezTo>
                  <a:cubicBezTo>
                    <a:pt x="134" y="154"/>
                    <a:pt x="141" y="147"/>
                    <a:pt x="144" y="141"/>
                  </a:cubicBezTo>
                  <a:cubicBezTo>
                    <a:pt x="151" y="134"/>
                    <a:pt x="151" y="127"/>
                    <a:pt x="148" y="117"/>
                  </a:cubicBezTo>
                  <a:cubicBezTo>
                    <a:pt x="144" y="111"/>
                    <a:pt x="141" y="104"/>
                    <a:pt x="134" y="101"/>
                  </a:cubicBezTo>
                  <a:cubicBezTo>
                    <a:pt x="118" y="87"/>
                    <a:pt x="104" y="74"/>
                    <a:pt x="91" y="57"/>
                  </a:cubicBezTo>
                  <a:lnTo>
                    <a:pt x="91" y="57"/>
                  </a:lnTo>
                  <a:lnTo>
                    <a:pt x="98" y="64"/>
                  </a:lnTo>
                  <a:cubicBezTo>
                    <a:pt x="84" y="47"/>
                    <a:pt x="71" y="27"/>
                    <a:pt x="54" y="11"/>
                  </a:cubicBezTo>
                  <a:cubicBezTo>
                    <a:pt x="51" y="4"/>
                    <a:pt x="41"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1"/>
            <p:cNvSpPr/>
            <p:nvPr/>
          </p:nvSpPr>
          <p:spPr>
            <a:xfrm>
              <a:off x="6208448" y="2375924"/>
              <a:ext cx="6326" cy="12651"/>
            </a:xfrm>
            <a:custGeom>
              <a:rect b="b" l="l" r="r" t="t"/>
              <a:pathLst>
                <a:path extrusionOk="0" h="170" w="85">
                  <a:moveTo>
                    <a:pt x="50" y="1"/>
                  </a:moveTo>
                  <a:cubicBezTo>
                    <a:pt x="38" y="1"/>
                    <a:pt x="26" y="8"/>
                    <a:pt x="21" y="22"/>
                  </a:cubicBezTo>
                  <a:cubicBezTo>
                    <a:pt x="14" y="39"/>
                    <a:pt x="11" y="56"/>
                    <a:pt x="7" y="76"/>
                  </a:cubicBezTo>
                  <a:cubicBezTo>
                    <a:pt x="1" y="96"/>
                    <a:pt x="1" y="116"/>
                    <a:pt x="1" y="136"/>
                  </a:cubicBezTo>
                  <a:cubicBezTo>
                    <a:pt x="1" y="152"/>
                    <a:pt x="14" y="169"/>
                    <a:pt x="34" y="169"/>
                  </a:cubicBezTo>
                  <a:cubicBezTo>
                    <a:pt x="51" y="166"/>
                    <a:pt x="64" y="152"/>
                    <a:pt x="64" y="136"/>
                  </a:cubicBezTo>
                  <a:cubicBezTo>
                    <a:pt x="64" y="125"/>
                    <a:pt x="64" y="114"/>
                    <a:pt x="64" y="102"/>
                  </a:cubicBezTo>
                  <a:cubicBezTo>
                    <a:pt x="67" y="82"/>
                    <a:pt x="74" y="59"/>
                    <a:pt x="81" y="39"/>
                  </a:cubicBezTo>
                  <a:cubicBezTo>
                    <a:pt x="85" y="15"/>
                    <a:pt x="67" y="1"/>
                    <a:pt x="5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1"/>
            <p:cNvSpPr/>
            <p:nvPr/>
          </p:nvSpPr>
          <p:spPr>
            <a:xfrm>
              <a:off x="6223555" y="2395869"/>
              <a:ext cx="13768" cy="5805"/>
            </a:xfrm>
            <a:custGeom>
              <a:rect b="b" l="l" r="r" t="t"/>
              <a:pathLst>
                <a:path extrusionOk="0" h="78" w="185">
                  <a:moveTo>
                    <a:pt x="46" y="0"/>
                  </a:moveTo>
                  <a:cubicBezTo>
                    <a:pt x="12" y="0"/>
                    <a:pt x="1" y="52"/>
                    <a:pt x="38" y="61"/>
                  </a:cubicBezTo>
                  <a:cubicBezTo>
                    <a:pt x="74" y="75"/>
                    <a:pt x="115" y="78"/>
                    <a:pt x="155" y="78"/>
                  </a:cubicBezTo>
                  <a:cubicBezTo>
                    <a:pt x="171" y="78"/>
                    <a:pt x="185" y="65"/>
                    <a:pt x="185" y="48"/>
                  </a:cubicBezTo>
                  <a:cubicBezTo>
                    <a:pt x="185" y="31"/>
                    <a:pt x="171" y="18"/>
                    <a:pt x="155" y="18"/>
                  </a:cubicBezTo>
                  <a:lnTo>
                    <a:pt x="121" y="18"/>
                  </a:lnTo>
                  <a:cubicBezTo>
                    <a:pt x="98" y="15"/>
                    <a:pt x="78" y="8"/>
                    <a:pt x="54" y="1"/>
                  </a:cubicBezTo>
                  <a:cubicBezTo>
                    <a:pt x="51" y="0"/>
                    <a:pt x="48" y="0"/>
                    <a:pt x="4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1"/>
            <p:cNvSpPr/>
            <p:nvPr/>
          </p:nvSpPr>
          <p:spPr>
            <a:xfrm>
              <a:off x="6160298" y="2400111"/>
              <a:ext cx="13991" cy="9526"/>
            </a:xfrm>
            <a:custGeom>
              <a:rect b="b" l="l" r="r" t="t"/>
              <a:pathLst>
                <a:path extrusionOk="0" h="128" w="188">
                  <a:moveTo>
                    <a:pt x="153" y="0"/>
                  </a:moveTo>
                  <a:cubicBezTo>
                    <a:pt x="151" y="0"/>
                    <a:pt x="149" y="0"/>
                    <a:pt x="147" y="1"/>
                  </a:cubicBezTo>
                  <a:lnTo>
                    <a:pt x="144" y="1"/>
                  </a:lnTo>
                  <a:cubicBezTo>
                    <a:pt x="97" y="18"/>
                    <a:pt x="51" y="41"/>
                    <a:pt x="14" y="74"/>
                  </a:cubicBezTo>
                  <a:cubicBezTo>
                    <a:pt x="1" y="84"/>
                    <a:pt x="1" y="104"/>
                    <a:pt x="14" y="118"/>
                  </a:cubicBezTo>
                  <a:cubicBezTo>
                    <a:pt x="21" y="124"/>
                    <a:pt x="29" y="128"/>
                    <a:pt x="37" y="128"/>
                  </a:cubicBezTo>
                  <a:cubicBezTo>
                    <a:pt x="45" y="128"/>
                    <a:pt x="52" y="124"/>
                    <a:pt x="57" y="118"/>
                  </a:cubicBezTo>
                  <a:lnTo>
                    <a:pt x="64" y="111"/>
                  </a:lnTo>
                  <a:lnTo>
                    <a:pt x="67" y="111"/>
                  </a:lnTo>
                  <a:lnTo>
                    <a:pt x="81" y="101"/>
                  </a:lnTo>
                  <a:cubicBezTo>
                    <a:pt x="91" y="94"/>
                    <a:pt x="101" y="88"/>
                    <a:pt x="107" y="84"/>
                  </a:cubicBezTo>
                  <a:lnTo>
                    <a:pt x="121" y="78"/>
                  </a:lnTo>
                  <a:lnTo>
                    <a:pt x="131" y="74"/>
                  </a:lnTo>
                  <a:cubicBezTo>
                    <a:pt x="141" y="68"/>
                    <a:pt x="151" y="64"/>
                    <a:pt x="164" y="61"/>
                  </a:cubicBezTo>
                  <a:cubicBezTo>
                    <a:pt x="177" y="58"/>
                    <a:pt x="187" y="41"/>
                    <a:pt x="184" y="24"/>
                  </a:cubicBezTo>
                  <a:cubicBezTo>
                    <a:pt x="181" y="10"/>
                    <a:pt x="166" y="0"/>
                    <a:pt x="15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1"/>
            <p:cNvSpPr/>
            <p:nvPr/>
          </p:nvSpPr>
          <p:spPr>
            <a:xfrm>
              <a:off x="6165507" y="2418269"/>
              <a:ext cx="9749" cy="12503"/>
            </a:xfrm>
            <a:custGeom>
              <a:rect b="b" l="l" r="r" t="t"/>
              <a:pathLst>
                <a:path extrusionOk="0" h="168" w="131">
                  <a:moveTo>
                    <a:pt x="96" y="0"/>
                  </a:moveTo>
                  <a:cubicBezTo>
                    <a:pt x="86" y="0"/>
                    <a:pt x="75" y="5"/>
                    <a:pt x="71" y="14"/>
                  </a:cubicBezTo>
                  <a:lnTo>
                    <a:pt x="67" y="14"/>
                  </a:lnTo>
                  <a:cubicBezTo>
                    <a:pt x="41" y="47"/>
                    <a:pt x="21" y="87"/>
                    <a:pt x="4" y="130"/>
                  </a:cubicBezTo>
                  <a:cubicBezTo>
                    <a:pt x="1" y="144"/>
                    <a:pt x="11" y="164"/>
                    <a:pt x="27" y="167"/>
                  </a:cubicBezTo>
                  <a:cubicBezTo>
                    <a:pt x="30" y="168"/>
                    <a:pt x="32" y="168"/>
                    <a:pt x="34" y="168"/>
                  </a:cubicBezTo>
                  <a:cubicBezTo>
                    <a:pt x="48" y="168"/>
                    <a:pt x="62" y="159"/>
                    <a:pt x="67" y="147"/>
                  </a:cubicBezTo>
                  <a:cubicBezTo>
                    <a:pt x="67" y="140"/>
                    <a:pt x="71" y="137"/>
                    <a:pt x="71" y="130"/>
                  </a:cubicBezTo>
                  <a:cubicBezTo>
                    <a:pt x="71" y="130"/>
                    <a:pt x="71" y="124"/>
                    <a:pt x="74" y="124"/>
                  </a:cubicBezTo>
                  <a:cubicBezTo>
                    <a:pt x="77" y="114"/>
                    <a:pt x="84" y="104"/>
                    <a:pt x="87" y="97"/>
                  </a:cubicBezTo>
                  <a:cubicBezTo>
                    <a:pt x="97" y="80"/>
                    <a:pt x="111" y="64"/>
                    <a:pt x="124" y="44"/>
                  </a:cubicBezTo>
                  <a:cubicBezTo>
                    <a:pt x="131" y="30"/>
                    <a:pt x="124" y="10"/>
                    <a:pt x="111" y="4"/>
                  </a:cubicBezTo>
                  <a:cubicBezTo>
                    <a:pt x="106" y="1"/>
                    <a:pt x="101" y="0"/>
                    <a:pt x="9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1"/>
            <p:cNvSpPr/>
            <p:nvPr/>
          </p:nvSpPr>
          <p:spPr>
            <a:xfrm>
              <a:off x="6187610" y="2413060"/>
              <a:ext cx="6251" cy="4763"/>
            </a:xfrm>
            <a:custGeom>
              <a:rect b="b" l="l" r="r" t="t"/>
              <a:pathLst>
                <a:path extrusionOk="0" h="64" w="84">
                  <a:moveTo>
                    <a:pt x="41" y="0"/>
                  </a:moveTo>
                  <a:cubicBezTo>
                    <a:pt x="1" y="0"/>
                    <a:pt x="1" y="64"/>
                    <a:pt x="41" y="64"/>
                  </a:cubicBezTo>
                  <a:cubicBezTo>
                    <a:pt x="84" y="64"/>
                    <a:pt x="84" y="0"/>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1"/>
            <p:cNvSpPr/>
            <p:nvPr/>
          </p:nvSpPr>
          <p:spPr>
            <a:xfrm>
              <a:off x="6106418" y="2380166"/>
              <a:ext cx="10568" cy="5433"/>
            </a:xfrm>
            <a:custGeom>
              <a:rect b="b" l="l" r="r" t="t"/>
              <a:pathLst>
                <a:path extrusionOk="0" h="73" w="142">
                  <a:moveTo>
                    <a:pt x="94" y="2"/>
                  </a:moveTo>
                  <a:lnTo>
                    <a:pt x="84" y="5"/>
                  </a:lnTo>
                  <a:lnTo>
                    <a:pt x="85" y="5"/>
                  </a:lnTo>
                  <a:cubicBezTo>
                    <a:pt x="88" y="4"/>
                    <a:pt x="91" y="3"/>
                    <a:pt x="94" y="2"/>
                  </a:cubicBezTo>
                  <a:close/>
                  <a:moveTo>
                    <a:pt x="107" y="1"/>
                  </a:moveTo>
                  <a:cubicBezTo>
                    <a:pt x="102" y="1"/>
                    <a:pt x="97" y="2"/>
                    <a:pt x="91" y="5"/>
                  </a:cubicBezTo>
                  <a:lnTo>
                    <a:pt x="85" y="5"/>
                  </a:lnTo>
                  <a:cubicBezTo>
                    <a:pt x="79" y="7"/>
                    <a:pt x="74" y="9"/>
                    <a:pt x="68" y="9"/>
                  </a:cubicBezTo>
                  <a:lnTo>
                    <a:pt x="78" y="9"/>
                  </a:lnTo>
                  <a:cubicBezTo>
                    <a:pt x="73" y="10"/>
                    <a:pt x="68" y="11"/>
                    <a:pt x="63" y="11"/>
                  </a:cubicBezTo>
                  <a:cubicBezTo>
                    <a:pt x="58" y="11"/>
                    <a:pt x="53" y="10"/>
                    <a:pt x="48" y="9"/>
                  </a:cubicBezTo>
                  <a:lnTo>
                    <a:pt x="44" y="9"/>
                  </a:lnTo>
                  <a:cubicBezTo>
                    <a:pt x="41" y="7"/>
                    <a:pt x="37" y="7"/>
                    <a:pt x="34" y="7"/>
                  </a:cubicBezTo>
                  <a:cubicBezTo>
                    <a:pt x="21" y="7"/>
                    <a:pt x="10" y="16"/>
                    <a:pt x="4" y="29"/>
                  </a:cubicBezTo>
                  <a:cubicBezTo>
                    <a:pt x="1" y="45"/>
                    <a:pt x="11" y="62"/>
                    <a:pt x="28" y="69"/>
                  </a:cubicBezTo>
                  <a:lnTo>
                    <a:pt x="28" y="65"/>
                  </a:lnTo>
                  <a:cubicBezTo>
                    <a:pt x="41" y="72"/>
                    <a:pt x="58" y="72"/>
                    <a:pt x="74" y="72"/>
                  </a:cubicBezTo>
                  <a:cubicBezTo>
                    <a:pt x="91" y="69"/>
                    <a:pt x="108" y="65"/>
                    <a:pt x="121" y="55"/>
                  </a:cubicBezTo>
                  <a:cubicBezTo>
                    <a:pt x="134" y="49"/>
                    <a:pt x="141" y="29"/>
                    <a:pt x="134" y="15"/>
                  </a:cubicBezTo>
                  <a:cubicBezTo>
                    <a:pt x="128" y="7"/>
                    <a:pt x="118" y="1"/>
                    <a:pt x="10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1"/>
            <p:cNvSpPr/>
            <p:nvPr/>
          </p:nvSpPr>
          <p:spPr>
            <a:xfrm>
              <a:off x="6118623" y="2392446"/>
              <a:ext cx="10493" cy="10493"/>
            </a:xfrm>
            <a:custGeom>
              <a:rect b="b" l="l" r="r" t="t"/>
              <a:pathLst>
                <a:path extrusionOk="0" h="141" w="141">
                  <a:moveTo>
                    <a:pt x="34" y="1"/>
                  </a:moveTo>
                  <a:cubicBezTo>
                    <a:pt x="28" y="1"/>
                    <a:pt x="23" y="2"/>
                    <a:pt x="17" y="4"/>
                  </a:cubicBezTo>
                  <a:cubicBezTo>
                    <a:pt x="4" y="14"/>
                    <a:pt x="0" y="31"/>
                    <a:pt x="7" y="47"/>
                  </a:cubicBezTo>
                  <a:cubicBezTo>
                    <a:pt x="17" y="64"/>
                    <a:pt x="30" y="84"/>
                    <a:pt x="47" y="97"/>
                  </a:cubicBezTo>
                  <a:cubicBezTo>
                    <a:pt x="60" y="107"/>
                    <a:pt x="74" y="121"/>
                    <a:pt x="87" y="131"/>
                  </a:cubicBezTo>
                  <a:cubicBezTo>
                    <a:pt x="94" y="137"/>
                    <a:pt x="100" y="141"/>
                    <a:pt x="107" y="141"/>
                  </a:cubicBezTo>
                  <a:cubicBezTo>
                    <a:pt x="117" y="141"/>
                    <a:pt x="124" y="137"/>
                    <a:pt x="130" y="131"/>
                  </a:cubicBezTo>
                  <a:cubicBezTo>
                    <a:pt x="137" y="124"/>
                    <a:pt x="140" y="117"/>
                    <a:pt x="140" y="111"/>
                  </a:cubicBezTo>
                  <a:cubicBezTo>
                    <a:pt x="140" y="101"/>
                    <a:pt x="137" y="94"/>
                    <a:pt x="130" y="87"/>
                  </a:cubicBezTo>
                  <a:cubicBezTo>
                    <a:pt x="107" y="67"/>
                    <a:pt x="87" y="47"/>
                    <a:pt x="67" y="27"/>
                  </a:cubicBezTo>
                  <a:lnTo>
                    <a:pt x="67" y="27"/>
                  </a:lnTo>
                  <a:cubicBezTo>
                    <a:pt x="65" y="23"/>
                    <a:pt x="63" y="18"/>
                    <a:pt x="60" y="14"/>
                  </a:cubicBezTo>
                  <a:cubicBezTo>
                    <a:pt x="54" y="5"/>
                    <a:pt x="44"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1"/>
            <p:cNvSpPr/>
            <p:nvPr/>
          </p:nvSpPr>
          <p:spPr>
            <a:xfrm>
              <a:off x="6128819" y="2360594"/>
              <a:ext cx="9228" cy="9600"/>
            </a:xfrm>
            <a:custGeom>
              <a:rect b="b" l="l" r="r" t="t"/>
              <a:pathLst>
                <a:path extrusionOk="0" h="129" w="124">
                  <a:moveTo>
                    <a:pt x="92" y="0"/>
                  </a:moveTo>
                  <a:cubicBezTo>
                    <a:pt x="89" y="0"/>
                    <a:pt x="86" y="1"/>
                    <a:pt x="84" y="2"/>
                  </a:cubicBezTo>
                  <a:cubicBezTo>
                    <a:pt x="63" y="5"/>
                    <a:pt x="47" y="15"/>
                    <a:pt x="33" y="28"/>
                  </a:cubicBezTo>
                  <a:cubicBezTo>
                    <a:pt x="17" y="45"/>
                    <a:pt x="7" y="65"/>
                    <a:pt x="0" y="88"/>
                  </a:cubicBezTo>
                  <a:cubicBezTo>
                    <a:pt x="0" y="95"/>
                    <a:pt x="0" y="105"/>
                    <a:pt x="3" y="112"/>
                  </a:cubicBezTo>
                  <a:cubicBezTo>
                    <a:pt x="10" y="118"/>
                    <a:pt x="17" y="125"/>
                    <a:pt x="23" y="128"/>
                  </a:cubicBezTo>
                  <a:cubicBezTo>
                    <a:pt x="26" y="129"/>
                    <a:pt x="28" y="129"/>
                    <a:pt x="30" y="129"/>
                  </a:cubicBezTo>
                  <a:cubicBezTo>
                    <a:pt x="44" y="129"/>
                    <a:pt x="57" y="120"/>
                    <a:pt x="60" y="105"/>
                  </a:cubicBezTo>
                  <a:cubicBezTo>
                    <a:pt x="60" y="99"/>
                    <a:pt x="66" y="95"/>
                    <a:pt x="67" y="89"/>
                  </a:cubicBezTo>
                  <a:lnTo>
                    <a:pt x="67" y="89"/>
                  </a:lnTo>
                  <a:cubicBezTo>
                    <a:pt x="70" y="83"/>
                    <a:pt x="74" y="77"/>
                    <a:pt x="77" y="72"/>
                  </a:cubicBezTo>
                  <a:lnTo>
                    <a:pt x="77" y="72"/>
                  </a:lnTo>
                  <a:lnTo>
                    <a:pt x="74" y="78"/>
                  </a:lnTo>
                  <a:cubicBezTo>
                    <a:pt x="77" y="75"/>
                    <a:pt x="80" y="68"/>
                    <a:pt x="87" y="65"/>
                  </a:cubicBezTo>
                  <a:lnTo>
                    <a:pt x="87" y="65"/>
                  </a:lnTo>
                  <a:lnTo>
                    <a:pt x="80" y="72"/>
                  </a:lnTo>
                  <a:cubicBezTo>
                    <a:pt x="83" y="69"/>
                    <a:pt x="87" y="67"/>
                    <a:pt x="90" y="64"/>
                  </a:cubicBezTo>
                  <a:lnTo>
                    <a:pt x="90" y="64"/>
                  </a:lnTo>
                  <a:cubicBezTo>
                    <a:pt x="94" y="63"/>
                    <a:pt x="98" y="62"/>
                    <a:pt x="100" y="62"/>
                  </a:cubicBezTo>
                  <a:cubicBezTo>
                    <a:pt x="110" y="58"/>
                    <a:pt x="117" y="55"/>
                    <a:pt x="120" y="48"/>
                  </a:cubicBezTo>
                  <a:cubicBezTo>
                    <a:pt x="124" y="38"/>
                    <a:pt x="124" y="32"/>
                    <a:pt x="124" y="22"/>
                  </a:cubicBezTo>
                  <a:cubicBezTo>
                    <a:pt x="120" y="15"/>
                    <a:pt x="117" y="8"/>
                    <a:pt x="110" y="5"/>
                  </a:cubicBezTo>
                  <a:cubicBezTo>
                    <a:pt x="103" y="3"/>
                    <a:pt x="98" y="0"/>
                    <a:pt x="92"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1"/>
            <p:cNvSpPr/>
            <p:nvPr/>
          </p:nvSpPr>
          <p:spPr>
            <a:xfrm>
              <a:off x="6149656" y="2373766"/>
              <a:ext cx="15926" cy="8782"/>
            </a:xfrm>
            <a:custGeom>
              <a:rect b="b" l="l" r="r" t="t"/>
              <a:pathLst>
                <a:path extrusionOk="0" h="118" w="214">
                  <a:moveTo>
                    <a:pt x="177" y="1"/>
                  </a:moveTo>
                  <a:cubicBezTo>
                    <a:pt x="175" y="1"/>
                    <a:pt x="173" y="1"/>
                    <a:pt x="170" y="1"/>
                  </a:cubicBezTo>
                  <a:cubicBezTo>
                    <a:pt x="117" y="18"/>
                    <a:pt x="67" y="38"/>
                    <a:pt x="20" y="61"/>
                  </a:cubicBezTo>
                  <a:cubicBezTo>
                    <a:pt x="7" y="68"/>
                    <a:pt x="0" y="88"/>
                    <a:pt x="10" y="101"/>
                  </a:cubicBezTo>
                  <a:cubicBezTo>
                    <a:pt x="15" y="113"/>
                    <a:pt x="26" y="118"/>
                    <a:pt x="36" y="118"/>
                  </a:cubicBezTo>
                  <a:cubicBezTo>
                    <a:pt x="41" y="118"/>
                    <a:pt x="46" y="117"/>
                    <a:pt x="50" y="115"/>
                  </a:cubicBezTo>
                  <a:lnTo>
                    <a:pt x="54" y="111"/>
                  </a:lnTo>
                  <a:cubicBezTo>
                    <a:pt x="64" y="108"/>
                    <a:pt x="77" y="101"/>
                    <a:pt x="90" y="95"/>
                  </a:cubicBezTo>
                  <a:lnTo>
                    <a:pt x="94" y="95"/>
                  </a:lnTo>
                  <a:lnTo>
                    <a:pt x="100" y="91"/>
                  </a:lnTo>
                  <a:lnTo>
                    <a:pt x="120" y="85"/>
                  </a:lnTo>
                  <a:cubicBezTo>
                    <a:pt x="140" y="78"/>
                    <a:pt x="164" y="71"/>
                    <a:pt x="187" y="61"/>
                  </a:cubicBezTo>
                  <a:cubicBezTo>
                    <a:pt x="204" y="58"/>
                    <a:pt x="214" y="41"/>
                    <a:pt x="210" y="25"/>
                  </a:cubicBezTo>
                  <a:cubicBezTo>
                    <a:pt x="205" y="10"/>
                    <a:pt x="191" y="1"/>
                    <a:pt x="17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1"/>
            <p:cNvSpPr/>
            <p:nvPr/>
          </p:nvSpPr>
          <p:spPr>
            <a:xfrm>
              <a:off x="6075609" y="2383292"/>
              <a:ext cx="9823" cy="10419"/>
            </a:xfrm>
            <a:custGeom>
              <a:rect b="b" l="l" r="r" t="t"/>
              <a:pathLst>
                <a:path extrusionOk="0" h="140" w="132">
                  <a:moveTo>
                    <a:pt x="101" y="0"/>
                  </a:moveTo>
                  <a:cubicBezTo>
                    <a:pt x="93" y="0"/>
                    <a:pt x="85" y="3"/>
                    <a:pt x="78" y="10"/>
                  </a:cubicBezTo>
                  <a:lnTo>
                    <a:pt x="81" y="10"/>
                  </a:lnTo>
                  <a:lnTo>
                    <a:pt x="41" y="47"/>
                  </a:lnTo>
                  <a:cubicBezTo>
                    <a:pt x="25" y="63"/>
                    <a:pt x="15" y="80"/>
                    <a:pt x="8" y="100"/>
                  </a:cubicBezTo>
                  <a:cubicBezTo>
                    <a:pt x="0" y="124"/>
                    <a:pt x="19" y="140"/>
                    <a:pt x="37" y="140"/>
                  </a:cubicBezTo>
                  <a:cubicBezTo>
                    <a:pt x="50" y="140"/>
                    <a:pt x="63" y="133"/>
                    <a:pt x="68" y="117"/>
                  </a:cubicBezTo>
                  <a:lnTo>
                    <a:pt x="68" y="114"/>
                  </a:lnTo>
                  <a:lnTo>
                    <a:pt x="68" y="114"/>
                  </a:lnTo>
                  <a:cubicBezTo>
                    <a:pt x="69" y="111"/>
                    <a:pt x="70" y="109"/>
                    <a:pt x="71" y="107"/>
                  </a:cubicBezTo>
                  <a:cubicBezTo>
                    <a:pt x="88" y="87"/>
                    <a:pt x="105" y="70"/>
                    <a:pt x="122" y="53"/>
                  </a:cubicBezTo>
                  <a:cubicBezTo>
                    <a:pt x="128" y="47"/>
                    <a:pt x="132" y="40"/>
                    <a:pt x="132" y="30"/>
                  </a:cubicBezTo>
                  <a:cubicBezTo>
                    <a:pt x="132" y="23"/>
                    <a:pt x="128" y="13"/>
                    <a:pt x="122" y="10"/>
                  </a:cubicBezTo>
                  <a:cubicBezTo>
                    <a:pt x="116" y="3"/>
                    <a:pt x="109" y="0"/>
                    <a:pt x="10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1"/>
            <p:cNvSpPr/>
            <p:nvPr/>
          </p:nvSpPr>
          <p:spPr>
            <a:xfrm>
              <a:off x="6068241" y="2367292"/>
              <a:ext cx="13768" cy="6623"/>
            </a:xfrm>
            <a:custGeom>
              <a:rect b="b" l="l" r="r" t="t"/>
              <a:pathLst>
                <a:path extrusionOk="0" h="89" w="185">
                  <a:moveTo>
                    <a:pt x="139" y="1"/>
                  </a:moveTo>
                  <a:cubicBezTo>
                    <a:pt x="136" y="1"/>
                    <a:pt x="134" y="1"/>
                    <a:pt x="130" y="2"/>
                  </a:cubicBezTo>
                  <a:cubicBezTo>
                    <a:pt x="97" y="12"/>
                    <a:pt x="60" y="22"/>
                    <a:pt x="24" y="28"/>
                  </a:cubicBezTo>
                  <a:cubicBezTo>
                    <a:pt x="17" y="28"/>
                    <a:pt x="10" y="35"/>
                    <a:pt x="7" y="42"/>
                  </a:cubicBezTo>
                  <a:cubicBezTo>
                    <a:pt x="4" y="48"/>
                    <a:pt x="0" y="58"/>
                    <a:pt x="4" y="65"/>
                  </a:cubicBezTo>
                  <a:cubicBezTo>
                    <a:pt x="7" y="75"/>
                    <a:pt x="10" y="82"/>
                    <a:pt x="17" y="85"/>
                  </a:cubicBezTo>
                  <a:cubicBezTo>
                    <a:pt x="24" y="88"/>
                    <a:pt x="34" y="88"/>
                    <a:pt x="44" y="88"/>
                  </a:cubicBezTo>
                  <a:cubicBezTo>
                    <a:pt x="77" y="82"/>
                    <a:pt x="114" y="72"/>
                    <a:pt x="147" y="62"/>
                  </a:cubicBezTo>
                  <a:cubicBezTo>
                    <a:pt x="184" y="52"/>
                    <a:pt x="173" y="1"/>
                    <a:pt x="13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1"/>
            <p:cNvSpPr/>
            <p:nvPr/>
          </p:nvSpPr>
          <p:spPr>
            <a:xfrm>
              <a:off x="6125321" y="2317430"/>
              <a:ext cx="12428" cy="17265"/>
            </a:xfrm>
            <a:custGeom>
              <a:rect b="b" l="l" r="r" t="t"/>
              <a:pathLst>
                <a:path extrusionOk="0" h="232" w="167">
                  <a:moveTo>
                    <a:pt x="33" y="1"/>
                  </a:moveTo>
                  <a:cubicBezTo>
                    <a:pt x="31" y="1"/>
                    <a:pt x="29" y="1"/>
                    <a:pt x="27" y="1"/>
                  </a:cubicBezTo>
                  <a:cubicBezTo>
                    <a:pt x="10" y="8"/>
                    <a:pt x="0" y="25"/>
                    <a:pt x="4" y="41"/>
                  </a:cubicBezTo>
                  <a:lnTo>
                    <a:pt x="0" y="41"/>
                  </a:lnTo>
                  <a:cubicBezTo>
                    <a:pt x="10" y="111"/>
                    <a:pt x="47" y="175"/>
                    <a:pt x="100" y="221"/>
                  </a:cubicBezTo>
                  <a:cubicBezTo>
                    <a:pt x="107" y="228"/>
                    <a:pt x="115" y="231"/>
                    <a:pt x="122" y="231"/>
                  </a:cubicBezTo>
                  <a:cubicBezTo>
                    <a:pt x="146" y="231"/>
                    <a:pt x="167" y="199"/>
                    <a:pt x="144" y="178"/>
                  </a:cubicBezTo>
                  <a:cubicBezTo>
                    <a:pt x="131" y="165"/>
                    <a:pt x="121" y="155"/>
                    <a:pt x="107" y="141"/>
                  </a:cubicBezTo>
                  <a:lnTo>
                    <a:pt x="107" y="141"/>
                  </a:lnTo>
                  <a:cubicBezTo>
                    <a:pt x="108" y="142"/>
                    <a:pt x="108" y="142"/>
                    <a:pt x="108" y="142"/>
                  </a:cubicBezTo>
                  <a:cubicBezTo>
                    <a:pt x="109" y="142"/>
                    <a:pt x="108" y="140"/>
                    <a:pt x="108" y="140"/>
                  </a:cubicBezTo>
                  <a:cubicBezTo>
                    <a:pt x="107" y="140"/>
                    <a:pt x="107" y="141"/>
                    <a:pt x="107" y="141"/>
                  </a:cubicBezTo>
                  <a:lnTo>
                    <a:pt x="104" y="138"/>
                  </a:lnTo>
                  <a:lnTo>
                    <a:pt x="97" y="128"/>
                  </a:lnTo>
                  <a:cubicBezTo>
                    <a:pt x="94" y="121"/>
                    <a:pt x="90" y="115"/>
                    <a:pt x="87" y="105"/>
                  </a:cubicBezTo>
                  <a:cubicBezTo>
                    <a:pt x="84" y="101"/>
                    <a:pt x="84" y="98"/>
                    <a:pt x="84" y="95"/>
                  </a:cubicBezTo>
                  <a:cubicBezTo>
                    <a:pt x="80" y="95"/>
                    <a:pt x="80" y="91"/>
                    <a:pt x="84" y="91"/>
                  </a:cubicBezTo>
                  <a:cubicBezTo>
                    <a:pt x="80" y="85"/>
                    <a:pt x="77" y="75"/>
                    <a:pt x="74" y="68"/>
                  </a:cubicBezTo>
                  <a:cubicBezTo>
                    <a:pt x="70" y="55"/>
                    <a:pt x="67" y="38"/>
                    <a:pt x="64" y="25"/>
                  </a:cubicBezTo>
                  <a:cubicBezTo>
                    <a:pt x="61" y="10"/>
                    <a:pt x="45" y="1"/>
                    <a:pt x="3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1"/>
            <p:cNvSpPr/>
            <p:nvPr/>
          </p:nvSpPr>
          <p:spPr>
            <a:xfrm>
              <a:off x="6147647" y="2322119"/>
              <a:ext cx="6995" cy="8484"/>
            </a:xfrm>
            <a:custGeom>
              <a:rect b="b" l="l" r="r" t="t"/>
              <a:pathLst>
                <a:path extrusionOk="0" h="114" w="94">
                  <a:moveTo>
                    <a:pt x="36" y="0"/>
                  </a:moveTo>
                  <a:cubicBezTo>
                    <a:pt x="30" y="0"/>
                    <a:pt x="24" y="3"/>
                    <a:pt x="17" y="5"/>
                  </a:cubicBezTo>
                  <a:cubicBezTo>
                    <a:pt x="11" y="8"/>
                    <a:pt x="7" y="15"/>
                    <a:pt x="4" y="22"/>
                  </a:cubicBezTo>
                  <a:cubicBezTo>
                    <a:pt x="1" y="32"/>
                    <a:pt x="4" y="38"/>
                    <a:pt x="7" y="48"/>
                  </a:cubicBezTo>
                  <a:cubicBezTo>
                    <a:pt x="17" y="65"/>
                    <a:pt x="24" y="82"/>
                    <a:pt x="34" y="98"/>
                  </a:cubicBezTo>
                  <a:cubicBezTo>
                    <a:pt x="37" y="105"/>
                    <a:pt x="44" y="108"/>
                    <a:pt x="54" y="112"/>
                  </a:cubicBezTo>
                  <a:cubicBezTo>
                    <a:pt x="56" y="113"/>
                    <a:pt x="58" y="113"/>
                    <a:pt x="61" y="113"/>
                  </a:cubicBezTo>
                  <a:cubicBezTo>
                    <a:pt x="66" y="113"/>
                    <a:pt x="73" y="111"/>
                    <a:pt x="77" y="108"/>
                  </a:cubicBezTo>
                  <a:cubicBezTo>
                    <a:pt x="84" y="105"/>
                    <a:pt x="91" y="98"/>
                    <a:pt x="91" y="88"/>
                  </a:cubicBezTo>
                  <a:cubicBezTo>
                    <a:pt x="94" y="82"/>
                    <a:pt x="91" y="72"/>
                    <a:pt x="87" y="65"/>
                  </a:cubicBezTo>
                  <a:cubicBezTo>
                    <a:pt x="81" y="48"/>
                    <a:pt x="71" y="32"/>
                    <a:pt x="61" y="15"/>
                  </a:cubicBezTo>
                  <a:cubicBezTo>
                    <a:pt x="57" y="8"/>
                    <a:pt x="51" y="2"/>
                    <a:pt x="44" y="2"/>
                  </a:cubicBezTo>
                  <a:cubicBezTo>
                    <a:pt x="41" y="1"/>
                    <a:pt x="3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1"/>
            <p:cNvSpPr/>
            <p:nvPr/>
          </p:nvSpPr>
          <p:spPr>
            <a:xfrm>
              <a:off x="6114902" y="2275904"/>
              <a:ext cx="9005" cy="8037"/>
            </a:xfrm>
            <a:custGeom>
              <a:rect b="b" l="l" r="r" t="t"/>
              <a:pathLst>
                <a:path extrusionOk="0" h="108" w="121">
                  <a:moveTo>
                    <a:pt x="31" y="1"/>
                  </a:moveTo>
                  <a:cubicBezTo>
                    <a:pt x="26" y="1"/>
                    <a:pt x="21" y="2"/>
                    <a:pt x="17" y="6"/>
                  </a:cubicBezTo>
                  <a:cubicBezTo>
                    <a:pt x="7" y="9"/>
                    <a:pt x="4" y="16"/>
                    <a:pt x="0" y="22"/>
                  </a:cubicBezTo>
                  <a:cubicBezTo>
                    <a:pt x="0" y="32"/>
                    <a:pt x="0" y="39"/>
                    <a:pt x="4" y="49"/>
                  </a:cubicBezTo>
                  <a:cubicBezTo>
                    <a:pt x="7" y="56"/>
                    <a:pt x="14" y="62"/>
                    <a:pt x="17" y="66"/>
                  </a:cubicBezTo>
                  <a:cubicBezTo>
                    <a:pt x="24" y="72"/>
                    <a:pt x="27" y="76"/>
                    <a:pt x="30" y="79"/>
                  </a:cubicBezTo>
                  <a:cubicBezTo>
                    <a:pt x="44" y="92"/>
                    <a:pt x="60" y="102"/>
                    <a:pt x="80" y="106"/>
                  </a:cubicBezTo>
                  <a:cubicBezTo>
                    <a:pt x="84" y="107"/>
                    <a:pt x="88" y="108"/>
                    <a:pt x="91" y="108"/>
                  </a:cubicBezTo>
                  <a:cubicBezTo>
                    <a:pt x="104" y="108"/>
                    <a:pt x="114" y="99"/>
                    <a:pt x="117" y="86"/>
                  </a:cubicBezTo>
                  <a:cubicBezTo>
                    <a:pt x="120" y="76"/>
                    <a:pt x="120" y="69"/>
                    <a:pt x="114" y="62"/>
                  </a:cubicBezTo>
                  <a:cubicBezTo>
                    <a:pt x="110" y="52"/>
                    <a:pt x="104" y="49"/>
                    <a:pt x="97" y="46"/>
                  </a:cubicBezTo>
                  <a:lnTo>
                    <a:pt x="94" y="46"/>
                  </a:lnTo>
                  <a:cubicBezTo>
                    <a:pt x="87" y="42"/>
                    <a:pt x="77" y="39"/>
                    <a:pt x="70" y="32"/>
                  </a:cubicBezTo>
                  <a:lnTo>
                    <a:pt x="70" y="32"/>
                  </a:lnTo>
                  <a:cubicBezTo>
                    <a:pt x="68" y="30"/>
                    <a:pt x="66" y="28"/>
                    <a:pt x="64" y="26"/>
                  </a:cubicBezTo>
                  <a:cubicBezTo>
                    <a:pt x="60" y="22"/>
                    <a:pt x="60" y="19"/>
                    <a:pt x="57" y="16"/>
                  </a:cubicBezTo>
                  <a:cubicBezTo>
                    <a:pt x="50" y="7"/>
                    <a:pt x="41" y="1"/>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1"/>
            <p:cNvSpPr/>
            <p:nvPr/>
          </p:nvSpPr>
          <p:spPr>
            <a:xfrm>
              <a:off x="6142214" y="2290044"/>
              <a:ext cx="10716" cy="6177"/>
            </a:xfrm>
            <a:custGeom>
              <a:rect b="b" l="l" r="r" t="t"/>
              <a:pathLst>
                <a:path extrusionOk="0" h="83" w="144">
                  <a:moveTo>
                    <a:pt x="110" y="1"/>
                  </a:moveTo>
                  <a:cubicBezTo>
                    <a:pt x="105" y="1"/>
                    <a:pt x="99" y="2"/>
                    <a:pt x="94" y="6"/>
                  </a:cubicBezTo>
                  <a:cubicBezTo>
                    <a:pt x="87" y="9"/>
                    <a:pt x="77" y="12"/>
                    <a:pt x="70" y="16"/>
                  </a:cubicBezTo>
                  <a:lnTo>
                    <a:pt x="77" y="12"/>
                  </a:lnTo>
                  <a:lnTo>
                    <a:pt x="77" y="12"/>
                  </a:lnTo>
                  <a:cubicBezTo>
                    <a:pt x="67" y="16"/>
                    <a:pt x="60" y="19"/>
                    <a:pt x="50" y="22"/>
                  </a:cubicBezTo>
                  <a:lnTo>
                    <a:pt x="44" y="22"/>
                  </a:lnTo>
                  <a:cubicBezTo>
                    <a:pt x="39" y="21"/>
                    <a:pt x="36" y="20"/>
                    <a:pt x="33" y="20"/>
                  </a:cubicBezTo>
                  <a:cubicBezTo>
                    <a:pt x="28" y="20"/>
                    <a:pt x="24" y="22"/>
                    <a:pt x="20" y="26"/>
                  </a:cubicBezTo>
                  <a:cubicBezTo>
                    <a:pt x="14" y="29"/>
                    <a:pt x="7" y="36"/>
                    <a:pt x="4" y="42"/>
                  </a:cubicBezTo>
                  <a:cubicBezTo>
                    <a:pt x="0" y="59"/>
                    <a:pt x="10" y="76"/>
                    <a:pt x="27" y="83"/>
                  </a:cubicBezTo>
                  <a:lnTo>
                    <a:pt x="27" y="79"/>
                  </a:lnTo>
                  <a:cubicBezTo>
                    <a:pt x="34" y="81"/>
                    <a:pt x="41" y="81"/>
                    <a:pt x="48" y="81"/>
                  </a:cubicBezTo>
                  <a:cubicBezTo>
                    <a:pt x="75" y="81"/>
                    <a:pt x="103" y="72"/>
                    <a:pt x="127" y="56"/>
                  </a:cubicBezTo>
                  <a:cubicBezTo>
                    <a:pt x="140" y="49"/>
                    <a:pt x="144" y="29"/>
                    <a:pt x="137" y="16"/>
                  </a:cubicBezTo>
                  <a:cubicBezTo>
                    <a:pt x="130" y="7"/>
                    <a:pt x="121" y="1"/>
                    <a:pt x="11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1"/>
            <p:cNvSpPr/>
            <p:nvPr/>
          </p:nvSpPr>
          <p:spPr>
            <a:xfrm>
              <a:off x="6083869" y="2285504"/>
              <a:ext cx="12503" cy="10791"/>
            </a:xfrm>
            <a:custGeom>
              <a:rect b="b" l="l" r="r" t="t"/>
              <a:pathLst>
                <a:path extrusionOk="0" h="145" w="168">
                  <a:moveTo>
                    <a:pt x="33" y="0"/>
                  </a:moveTo>
                  <a:cubicBezTo>
                    <a:pt x="28" y="0"/>
                    <a:pt x="22" y="1"/>
                    <a:pt x="17" y="3"/>
                  </a:cubicBezTo>
                  <a:cubicBezTo>
                    <a:pt x="4" y="13"/>
                    <a:pt x="0" y="30"/>
                    <a:pt x="7" y="47"/>
                  </a:cubicBezTo>
                  <a:cubicBezTo>
                    <a:pt x="31" y="90"/>
                    <a:pt x="67" y="124"/>
                    <a:pt x="114" y="144"/>
                  </a:cubicBezTo>
                  <a:cubicBezTo>
                    <a:pt x="117" y="144"/>
                    <a:pt x="120" y="145"/>
                    <a:pt x="123" y="145"/>
                  </a:cubicBezTo>
                  <a:cubicBezTo>
                    <a:pt x="156" y="145"/>
                    <a:pt x="168" y="93"/>
                    <a:pt x="131" y="83"/>
                  </a:cubicBezTo>
                  <a:lnTo>
                    <a:pt x="123" y="81"/>
                  </a:lnTo>
                  <a:lnTo>
                    <a:pt x="123" y="81"/>
                  </a:lnTo>
                  <a:cubicBezTo>
                    <a:pt x="115" y="76"/>
                    <a:pt x="106" y="73"/>
                    <a:pt x="101" y="67"/>
                  </a:cubicBezTo>
                  <a:lnTo>
                    <a:pt x="101" y="67"/>
                  </a:lnTo>
                  <a:lnTo>
                    <a:pt x="107" y="70"/>
                  </a:lnTo>
                  <a:cubicBezTo>
                    <a:pt x="94" y="63"/>
                    <a:pt x="84" y="50"/>
                    <a:pt x="74" y="40"/>
                  </a:cubicBezTo>
                  <a:lnTo>
                    <a:pt x="74" y="40"/>
                  </a:lnTo>
                  <a:lnTo>
                    <a:pt x="81" y="47"/>
                  </a:lnTo>
                  <a:cubicBezTo>
                    <a:pt x="74" y="37"/>
                    <a:pt x="67" y="27"/>
                    <a:pt x="61" y="17"/>
                  </a:cubicBezTo>
                  <a:cubicBezTo>
                    <a:pt x="54" y="5"/>
                    <a:pt x="44"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1"/>
            <p:cNvSpPr/>
            <p:nvPr/>
          </p:nvSpPr>
          <p:spPr>
            <a:xfrm>
              <a:off x="6066455" y="2316760"/>
              <a:ext cx="18456" cy="15182"/>
            </a:xfrm>
            <a:custGeom>
              <a:rect b="b" l="l" r="r" t="t"/>
              <a:pathLst>
                <a:path extrusionOk="0" h="204" w="248">
                  <a:moveTo>
                    <a:pt x="198" y="0"/>
                  </a:moveTo>
                  <a:cubicBezTo>
                    <a:pt x="128" y="40"/>
                    <a:pt x="68" y="90"/>
                    <a:pt x="21" y="150"/>
                  </a:cubicBezTo>
                  <a:cubicBezTo>
                    <a:pt x="1" y="173"/>
                    <a:pt x="19" y="204"/>
                    <a:pt x="42" y="204"/>
                  </a:cubicBezTo>
                  <a:cubicBezTo>
                    <a:pt x="50" y="204"/>
                    <a:pt x="57" y="201"/>
                    <a:pt x="64" y="194"/>
                  </a:cubicBezTo>
                  <a:cubicBezTo>
                    <a:pt x="88" y="167"/>
                    <a:pt x="114" y="140"/>
                    <a:pt x="141" y="117"/>
                  </a:cubicBezTo>
                  <a:lnTo>
                    <a:pt x="161" y="97"/>
                  </a:lnTo>
                  <a:lnTo>
                    <a:pt x="164" y="94"/>
                  </a:lnTo>
                  <a:lnTo>
                    <a:pt x="164" y="94"/>
                  </a:lnTo>
                  <a:cubicBezTo>
                    <a:pt x="163" y="95"/>
                    <a:pt x="163" y="95"/>
                    <a:pt x="163" y="95"/>
                  </a:cubicBezTo>
                  <a:cubicBezTo>
                    <a:pt x="163" y="95"/>
                    <a:pt x="166" y="94"/>
                    <a:pt x="168" y="94"/>
                  </a:cubicBezTo>
                  <a:lnTo>
                    <a:pt x="181" y="87"/>
                  </a:lnTo>
                  <a:cubicBezTo>
                    <a:pt x="194" y="74"/>
                    <a:pt x="211" y="64"/>
                    <a:pt x="228" y="57"/>
                  </a:cubicBezTo>
                  <a:cubicBezTo>
                    <a:pt x="241" y="47"/>
                    <a:pt x="248" y="30"/>
                    <a:pt x="238" y="14"/>
                  </a:cubicBezTo>
                  <a:cubicBezTo>
                    <a:pt x="233" y="5"/>
                    <a:pt x="223" y="0"/>
                    <a:pt x="213" y="0"/>
                  </a:cubicBezTo>
                  <a:cubicBezTo>
                    <a:pt x="207" y="0"/>
                    <a:pt x="202" y="1"/>
                    <a:pt x="198" y="4"/>
                  </a:cubicBezTo>
                  <a:lnTo>
                    <a:pt x="198"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1"/>
            <p:cNvSpPr/>
            <p:nvPr/>
          </p:nvSpPr>
          <p:spPr>
            <a:xfrm>
              <a:off x="6037431" y="2331644"/>
              <a:ext cx="7293" cy="6028"/>
            </a:xfrm>
            <a:custGeom>
              <a:rect b="b" l="l" r="r" t="t"/>
              <a:pathLst>
                <a:path extrusionOk="0" h="81" w="98">
                  <a:moveTo>
                    <a:pt x="68" y="0"/>
                  </a:moveTo>
                  <a:cubicBezTo>
                    <a:pt x="61" y="0"/>
                    <a:pt x="58" y="4"/>
                    <a:pt x="51" y="7"/>
                  </a:cubicBezTo>
                  <a:lnTo>
                    <a:pt x="51" y="4"/>
                  </a:lnTo>
                  <a:lnTo>
                    <a:pt x="18" y="24"/>
                  </a:lnTo>
                  <a:cubicBezTo>
                    <a:pt x="14" y="24"/>
                    <a:pt x="11" y="27"/>
                    <a:pt x="11" y="30"/>
                  </a:cubicBezTo>
                  <a:cubicBezTo>
                    <a:pt x="8" y="34"/>
                    <a:pt x="4" y="37"/>
                    <a:pt x="4" y="44"/>
                  </a:cubicBezTo>
                  <a:cubicBezTo>
                    <a:pt x="1" y="47"/>
                    <a:pt x="1" y="50"/>
                    <a:pt x="4" y="54"/>
                  </a:cubicBezTo>
                  <a:cubicBezTo>
                    <a:pt x="4" y="57"/>
                    <a:pt x="4" y="64"/>
                    <a:pt x="8" y="67"/>
                  </a:cubicBezTo>
                  <a:cubicBezTo>
                    <a:pt x="11" y="74"/>
                    <a:pt x="18" y="77"/>
                    <a:pt x="24" y="80"/>
                  </a:cubicBezTo>
                  <a:lnTo>
                    <a:pt x="34" y="80"/>
                  </a:lnTo>
                  <a:cubicBezTo>
                    <a:pt x="41" y="80"/>
                    <a:pt x="44" y="80"/>
                    <a:pt x="51" y="77"/>
                  </a:cubicBezTo>
                  <a:lnTo>
                    <a:pt x="84" y="57"/>
                  </a:lnTo>
                  <a:cubicBezTo>
                    <a:pt x="88" y="57"/>
                    <a:pt x="91" y="54"/>
                    <a:pt x="91" y="50"/>
                  </a:cubicBezTo>
                  <a:cubicBezTo>
                    <a:pt x="94" y="47"/>
                    <a:pt x="98" y="44"/>
                    <a:pt x="98" y="40"/>
                  </a:cubicBezTo>
                  <a:cubicBezTo>
                    <a:pt x="98" y="37"/>
                    <a:pt x="98" y="30"/>
                    <a:pt x="98" y="27"/>
                  </a:cubicBezTo>
                  <a:cubicBezTo>
                    <a:pt x="98" y="24"/>
                    <a:pt x="98" y="20"/>
                    <a:pt x="94" y="17"/>
                  </a:cubicBezTo>
                  <a:cubicBezTo>
                    <a:pt x="91" y="7"/>
                    <a:pt x="84" y="4"/>
                    <a:pt x="7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1"/>
            <p:cNvSpPr/>
            <p:nvPr/>
          </p:nvSpPr>
          <p:spPr>
            <a:xfrm>
              <a:off x="6043385" y="2350473"/>
              <a:ext cx="9303" cy="15256"/>
            </a:xfrm>
            <a:custGeom>
              <a:rect b="b" l="l" r="r" t="t"/>
              <a:pathLst>
                <a:path extrusionOk="0" h="205" w="125">
                  <a:moveTo>
                    <a:pt x="31" y="0"/>
                  </a:moveTo>
                  <a:cubicBezTo>
                    <a:pt x="29" y="0"/>
                    <a:pt x="26" y="0"/>
                    <a:pt x="24" y="1"/>
                  </a:cubicBezTo>
                  <a:cubicBezTo>
                    <a:pt x="8" y="8"/>
                    <a:pt x="1" y="24"/>
                    <a:pt x="4" y="41"/>
                  </a:cubicBezTo>
                  <a:lnTo>
                    <a:pt x="8" y="41"/>
                  </a:lnTo>
                  <a:cubicBezTo>
                    <a:pt x="14" y="68"/>
                    <a:pt x="24" y="91"/>
                    <a:pt x="38" y="118"/>
                  </a:cubicBezTo>
                  <a:cubicBezTo>
                    <a:pt x="38" y="121"/>
                    <a:pt x="41" y="128"/>
                    <a:pt x="44" y="134"/>
                  </a:cubicBezTo>
                  <a:lnTo>
                    <a:pt x="44" y="138"/>
                  </a:lnTo>
                  <a:lnTo>
                    <a:pt x="48" y="148"/>
                  </a:lnTo>
                  <a:cubicBezTo>
                    <a:pt x="51" y="158"/>
                    <a:pt x="54" y="171"/>
                    <a:pt x="61" y="181"/>
                  </a:cubicBezTo>
                  <a:cubicBezTo>
                    <a:pt x="64" y="196"/>
                    <a:pt x="77" y="205"/>
                    <a:pt x="91" y="205"/>
                  </a:cubicBezTo>
                  <a:cubicBezTo>
                    <a:pt x="93" y="205"/>
                    <a:pt x="95" y="205"/>
                    <a:pt x="98" y="204"/>
                  </a:cubicBezTo>
                  <a:cubicBezTo>
                    <a:pt x="114" y="198"/>
                    <a:pt x="124" y="181"/>
                    <a:pt x="121" y="164"/>
                  </a:cubicBezTo>
                  <a:cubicBezTo>
                    <a:pt x="111" y="141"/>
                    <a:pt x="101" y="114"/>
                    <a:pt x="91" y="91"/>
                  </a:cubicBezTo>
                  <a:cubicBezTo>
                    <a:pt x="88" y="84"/>
                    <a:pt x="84" y="78"/>
                    <a:pt x="84" y="71"/>
                  </a:cubicBezTo>
                  <a:lnTo>
                    <a:pt x="81" y="68"/>
                  </a:lnTo>
                  <a:lnTo>
                    <a:pt x="78" y="58"/>
                  </a:lnTo>
                  <a:cubicBezTo>
                    <a:pt x="71" y="48"/>
                    <a:pt x="68" y="34"/>
                    <a:pt x="64" y="24"/>
                  </a:cubicBezTo>
                  <a:cubicBezTo>
                    <a:pt x="61" y="10"/>
                    <a:pt x="46"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1"/>
            <p:cNvSpPr/>
            <p:nvPr/>
          </p:nvSpPr>
          <p:spPr>
            <a:xfrm>
              <a:off x="6008333" y="2348463"/>
              <a:ext cx="23740" cy="7889"/>
            </a:xfrm>
            <a:custGeom>
              <a:rect b="b" l="l" r="r" t="t"/>
              <a:pathLst>
                <a:path extrusionOk="0" h="106" w="319">
                  <a:moveTo>
                    <a:pt x="257" y="0"/>
                  </a:moveTo>
                  <a:cubicBezTo>
                    <a:pt x="224" y="0"/>
                    <a:pt x="191" y="6"/>
                    <a:pt x="158" y="15"/>
                  </a:cubicBezTo>
                  <a:cubicBezTo>
                    <a:pt x="115" y="21"/>
                    <a:pt x="75" y="35"/>
                    <a:pt x="32" y="45"/>
                  </a:cubicBezTo>
                  <a:cubicBezTo>
                    <a:pt x="0" y="57"/>
                    <a:pt x="10" y="105"/>
                    <a:pt x="42" y="105"/>
                  </a:cubicBezTo>
                  <a:cubicBezTo>
                    <a:pt x="44" y="105"/>
                    <a:pt x="46" y="105"/>
                    <a:pt x="48" y="105"/>
                  </a:cubicBezTo>
                  <a:cubicBezTo>
                    <a:pt x="122" y="78"/>
                    <a:pt x="198" y="65"/>
                    <a:pt x="278" y="61"/>
                  </a:cubicBezTo>
                  <a:cubicBezTo>
                    <a:pt x="318" y="61"/>
                    <a:pt x="318" y="1"/>
                    <a:pt x="278" y="1"/>
                  </a:cubicBezTo>
                  <a:cubicBezTo>
                    <a:pt x="271" y="1"/>
                    <a:pt x="264" y="0"/>
                    <a:pt x="25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1"/>
            <p:cNvSpPr/>
            <p:nvPr/>
          </p:nvSpPr>
          <p:spPr>
            <a:xfrm>
              <a:off x="6043906" y="2304853"/>
              <a:ext cx="9972" cy="8261"/>
            </a:xfrm>
            <a:custGeom>
              <a:rect b="b" l="l" r="r" t="t"/>
              <a:pathLst>
                <a:path extrusionOk="0" h="111" w="134">
                  <a:moveTo>
                    <a:pt x="34" y="0"/>
                  </a:moveTo>
                  <a:cubicBezTo>
                    <a:pt x="24" y="0"/>
                    <a:pt x="17" y="4"/>
                    <a:pt x="11" y="7"/>
                  </a:cubicBezTo>
                  <a:cubicBezTo>
                    <a:pt x="4" y="14"/>
                    <a:pt x="1" y="24"/>
                    <a:pt x="1" y="30"/>
                  </a:cubicBezTo>
                  <a:cubicBezTo>
                    <a:pt x="1" y="40"/>
                    <a:pt x="4" y="47"/>
                    <a:pt x="11" y="54"/>
                  </a:cubicBezTo>
                  <a:cubicBezTo>
                    <a:pt x="21" y="64"/>
                    <a:pt x="34" y="70"/>
                    <a:pt x="47" y="77"/>
                  </a:cubicBezTo>
                  <a:cubicBezTo>
                    <a:pt x="57" y="84"/>
                    <a:pt x="67" y="90"/>
                    <a:pt x="77" y="97"/>
                  </a:cubicBezTo>
                  <a:lnTo>
                    <a:pt x="71" y="94"/>
                  </a:lnTo>
                  <a:lnTo>
                    <a:pt x="81" y="100"/>
                  </a:lnTo>
                  <a:cubicBezTo>
                    <a:pt x="87" y="107"/>
                    <a:pt x="94" y="110"/>
                    <a:pt x="101" y="110"/>
                  </a:cubicBezTo>
                  <a:cubicBezTo>
                    <a:pt x="111" y="110"/>
                    <a:pt x="117" y="107"/>
                    <a:pt x="124" y="100"/>
                  </a:cubicBezTo>
                  <a:cubicBezTo>
                    <a:pt x="131" y="94"/>
                    <a:pt x="134" y="87"/>
                    <a:pt x="134" y="80"/>
                  </a:cubicBezTo>
                  <a:cubicBezTo>
                    <a:pt x="134" y="70"/>
                    <a:pt x="131" y="64"/>
                    <a:pt x="124" y="57"/>
                  </a:cubicBezTo>
                  <a:cubicBezTo>
                    <a:pt x="114" y="47"/>
                    <a:pt x="101" y="37"/>
                    <a:pt x="87" y="30"/>
                  </a:cubicBezTo>
                  <a:cubicBezTo>
                    <a:pt x="77" y="24"/>
                    <a:pt x="67" y="17"/>
                    <a:pt x="57" y="10"/>
                  </a:cubicBezTo>
                  <a:lnTo>
                    <a:pt x="57" y="10"/>
                  </a:lnTo>
                  <a:lnTo>
                    <a:pt x="54" y="7"/>
                  </a:lnTo>
                  <a:cubicBezTo>
                    <a:pt x="47" y="4"/>
                    <a:pt x="41" y="0"/>
                    <a:pt x="3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1" name="Google Shape;1611;p31"/>
          <p:cNvGrpSpPr/>
          <p:nvPr/>
        </p:nvGrpSpPr>
        <p:grpSpPr>
          <a:xfrm>
            <a:off x="6750083" y="1675769"/>
            <a:ext cx="210205" cy="434319"/>
            <a:chOff x="1027075" y="1846462"/>
            <a:chExt cx="307946" cy="636178"/>
          </a:xfrm>
        </p:grpSpPr>
        <p:sp>
          <p:nvSpPr>
            <p:cNvPr id="1612" name="Google Shape;1612;p31"/>
            <p:cNvSpPr/>
            <p:nvPr/>
          </p:nvSpPr>
          <p:spPr>
            <a:xfrm>
              <a:off x="1030374" y="1922693"/>
              <a:ext cx="298750" cy="113646"/>
            </a:xfrm>
            <a:custGeom>
              <a:rect b="b" l="l" r="r" t="t"/>
              <a:pathLst>
                <a:path extrusionOk="0" h="1619" w="4256">
                  <a:moveTo>
                    <a:pt x="2879" y="1"/>
                  </a:moveTo>
                  <a:cubicBezTo>
                    <a:pt x="2846" y="1"/>
                    <a:pt x="2813" y="1"/>
                    <a:pt x="2779" y="2"/>
                  </a:cubicBezTo>
                  <a:cubicBezTo>
                    <a:pt x="1825" y="22"/>
                    <a:pt x="954" y="32"/>
                    <a:pt x="0" y="52"/>
                  </a:cubicBezTo>
                  <a:cubicBezTo>
                    <a:pt x="24" y="672"/>
                    <a:pt x="51" y="949"/>
                    <a:pt x="27" y="1549"/>
                  </a:cubicBezTo>
                  <a:lnTo>
                    <a:pt x="20" y="1609"/>
                  </a:lnTo>
                  <a:cubicBezTo>
                    <a:pt x="282" y="1615"/>
                    <a:pt x="544" y="1618"/>
                    <a:pt x="806" y="1618"/>
                  </a:cubicBezTo>
                  <a:cubicBezTo>
                    <a:pt x="1958" y="1618"/>
                    <a:pt x="3109" y="1559"/>
                    <a:pt x="4256" y="1439"/>
                  </a:cubicBezTo>
                  <a:cubicBezTo>
                    <a:pt x="4243" y="912"/>
                    <a:pt x="4233" y="605"/>
                    <a:pt x="4216" y="12"/>
                  </a:cubicBezTo>
                  <a:cubicBezTo>
                    <a:pt x="4078" y="25"/>
                    <a:pt x="3947" y="30"/>
                    <a:pt x="3818" y="30"/>
                  </a:cubicBezTo>
                  <a:cubicBezTo>
                    <a:pt x="3501" y="30"/>
                    <a:pt x="3203" y="1"/>
                    <a:pt x="287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1"/>
            <p:cNvSpPr/>
            <p:nvPr/>
          </p:nvSpPr>
          <p:spPr>
            <a:xfrm>
              <a:off x="1027075" y="1919535"/>
              <a:ext cx="305559" cy="120104"/>
            </a:xfrm>
            <a:custGeom>
              <a:rect b="b" l="l" r="r" t="t"/>
              <a:pathLst>
                <a:path extrusionOk="0" h="1711" w="4353">
                  <a:moveTo>
                    <a:pt x="2802" y="94"/>
                  </a:moveTo>
                  <a:cubicBezTo>
                    <a:pt x="2989" y="94"/>
                    <a:pt x="3176" y="98"/>
                    <a:pt x="3362" y="107"/>
                  </a:cubicBezTo>
                  <a:cubicBezTo>
                    <a:pt x="3513" y="117"/>
                    <a:pt x="3663" y="122"/>
                    <a:pt x="3813" y="122"/>
                  </a:cubicBezTo>
                  <a:cubicBezTo>
                    <a:pt x="3948" y="122"/>
                    <a:pt x="4083" y="118"/>
                    <a:pt x="4218" y="110"/>
                  </a:cubicBezTo>
                  <a:lnTo>
                    <a:pt x="4218" y="110"/>
                  </a:lnTo>
                  <a:cubicBezTo>
                    <a:pt x="4230" y="553"/>
                    <a:pt x="4246" y="999"/>
                    <a:pt x="4258" y="1442"/>
                  </a:cubicBezTo>
                  <a:lnTo>
                    <a:pt x="4258" y="1442"/>
                  </a:lnTo>
                  <a:cubicBezTo>
                    <a:pt x="3200" y="1552"/>
                    <a:pt x="2139" y="1608"/>
                    <a:pt x="1075" y="1617"/>
                  </a:cubicBezTo>
                  <a:cubicBezTo>
                    <a:pt x="758" y="1617"/>
                    <a:pt x="438" y="1614"/>
                    <a:pt x="121" y="1608"/>
                  </a:cubicBezTo>
                  <a:lnTo>
                    <a:pt x="121" y="1608"/>
                  </a:lnTo>
                  <a:cubicBezTo>
                    <a:pt x="123" y="1604"/>
                    <a:pt x="124" y="1599"/>
                    <a:pt x="124" y="1594"/>
                  </a:cubicBezTo>
                  <a:cubicBezTo>
                    <a:pt x="140" y="1110"/>
                    <a:pt x="116" y="629"/>
                    <a:pt x="96" y="146"/>
                  </a:cubicBezTo>
                  <a:lnTo>
                    <a:pt x="96" y="146"/>
                  </a:lnTo>
                  <a:cubicBezTo>
                    <a:pt x="637" y="133"/>
                    <a:pt x="1174" y="123"/>
                    <a:pt x="1715" y="113"/>
                  </a:cubicBezTo>
                  <a:cubicBezTo>
                    <a:pt x="2076" y="107"/>
                    <a:pt x="2439" y="94"/>
                    <a:pt x="2802" y="94"/>
                  </a:cubicBezTo>
                  <a:close/>
                  <a:moveTo>
                    <a:pt x="2874" y="1"/>
                  </a:moveTo>
                  <a:cubicBezTo>
                    <a:pt x="2803" y="1"/>
                    <a:pt x="2733" y="1"/>
                    <a:pt x="2662" y="3"/>
                  </a:cubicBezTo>
                  <a:cubicBezTo>
                    <a:pt x="2109" y="13"/>
                    <a:pt x="1555" y="23"/>
                    <a:pt x="1001" y="33"/>
                  </a:cubicBezTo>
                  <a:cubicBezTo>
                    <a:pt x="684" y="40"/>
                    <a:pt x="364" y="47"/>
                    <a:pt x="47" y="50"/>
                  </a:cubicBezTo>
                  <a:cubicBezTo>
                    <a:pt x="24" y="53"/>
                    <a:pt x="1" y="73"/>
                    <a:pt x="1" y="97"/>
                  </a:cubicBezTo>
                  <a:cubicBezTo>
                    <a:pt x="21" y="591"/>
                    <a:pt x="47" y="1082"/>
                    <a:pt x="31" y="1577"/>
                  </a:cubicBezTo>
                  <a:lnTo>
                    <a:pt x="31" y="1577"/>
                  </a:lnTo>
                  <a:cubicBezTo>
                    <a:pt x="29" y="1582"/>
                    <a:pt x="28" y="1588"/>
                    <a:pt x="27" y="1594"/>
                  </a:cubicBezTo>
                  <a:lnTo>
                    <a:pt x="24" y="1654"/>
                  </a:lnTo>
                  <a:cubicBezTo>
                    <a:pt x="24" y="1681"/>
                    <a:pt x="44" y="1701"/>
                    <a:pt x="71" y="1701"/>
                  </a:cubicBezTo>
                  <a:cubicBezTo>
                    <a:pt x="335" y="1707"/>
                    <a:pt x="599" y="1710"/>
                    <a:pt x="864" y="1710"/>
                  </a:cubicBezTo>
                  <a:cubicBezTo>
                    <a:pt x="1731" y="1710"/>
                    <a:pt x="2600" y="1676"/>
                    <a:pt x="3466" y="1607"/>
                  </a:cubicBezTo>
                  <a:cubicBezTo>
                    <a:pt x="3746" y="1587"/>
                    <a:pt x="4026" y="1561"/>
                    <a:pt x="4306" y="1531"/>
                  </a:cubicBezTo>
                  <a:cubicBezTo>
                    <a:pt x="4330" y="1531"/>
                    <a:pt x="4353" y="1511"/>
                    <a:pt x="4353" y="1484"/>
                  </a:cubicBezTo>
                  <a:cubicBezTo>
                    <a:pt x="4336" y="1010"/>
                    <a:pt x="4323" y="534"/>
                    <a:pt x="4310" y="57"/>
                  </a:cubicBezTo>
                  <a:cubicBezTo>
                    <a:pt x="4310" y="33"/>
                    <a:pt x="4290" y="13"/>
                    <a:pt x="4263" y="10"/>
                  </a:cubicBezTo>
                  <a:cubicBezTo>
                    <a:pt x="4117" y="23"/>
                    <a:pt x="3970" y="28"/>
                    <a:pt x="3824" y="28"/>
                  </a:cubicBezTo>
                  <a:cubicBezTo>
                    <a:pt x="3701" y="28"/>
                    <a:pt x="3578" y="24"/>
                    <a:pt x="3456" y="17"/>
                  </a:cubicBezTo>
                  <a:cubicBezTo>
                    <a:pt x="3261" y="7"/>
                    <a:pt x="3067" y="1"/>
                    <a:pt x="28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1"/>
            <p:cNvSpPr/>
            <p:nvPr/>
          </p:nvSpPr>
          <p:spPr>
            <a:xfrm>
              <a:off x="1063646" y="1849411"/>
              <a:ext cx="243717" cy="128808"/>
            </a:xfrm>
            <a:custGeom>
              <a:rect b="b" l="l" r="r" t="t"/>
              <a:pathLst>
                <a:path extrusionOk="0" h="1835" w="3472">
                  <a:moveTo>
                    <a:pt x="1729" y="1"/>
                  </a:moveTo>
                  <a:cubicBezTo>
                    <a:pt x="1727" y="1"/>
                    <a:pt x="1726" y="1"/>
                    <a:pt x="1724" y="2"/>
                  </a:cubicBezTo>
                  <a:cubicBezTo>
                    <a:pt x="1688" y="22"/>
                    <a:pt x="237" y="1319"/>
                    <a:pt x="0" y="1779"/>
                  </a:cubicBezTo>
                  <a:cubicBezTo>
                    <a:pt x="10" y="1781"/>
                    <a:pt x="20" y="1781"/>
                    <a:pt x="30" y="1781"/>
                  </a:cubicBezTo>
                  <a:cubicBezTo>
                    <a:pt x="71" y="1781"/>
                    <a:pt x="107" y="1773"/>
                    <a:pt x="141" y="1773"/>
                  </a:cubicBezTo>
                  <a:cubicBezTo>
                    <a:pt x="168" y="1773"/>
                    <a:pt x="194" y="1778"/>
                    <a:pt x="220" y="1796"/>
                  </a:cubicBezTo>
                  <a:cubicBezTo>
                    <a:pt x="280" y="1739"/>
                    <a:pt x="450" y="1786"/>
                    <a:pt x="440" y="1709"/>
                  </a:cubicBezTo>
                  <a:lnTo>
                    <a:pt x="440" y="1709"/>
                  </a:lnTo>
                  <a:lnTo>
                    <a:pt x="480" y="1813"/>
                  </a:lnTo>
                  <a:cubicBezTo>
                    <a:pt x="692" y="1828"/>
                    <a:pt x="895" y="1834"/>
                    <a:pt x="1093" y="1834"/>
                  </a:cubicBezTo>
                  <a:cubicBezTo>
                    <a:pt x="1733" y="1834"/>
                    <a:pt x="2325" y="1766"/>
                    <a:pt x="3005" y="1689"/>
                  </a:cubicBezTo>
                  <a:cubicBezTo>
                    <a:pt x="3018" y="1687"/>
                    <a:pt x="3031" y="1686"/>
                    <a:pt x="3044" y="1686"/>
                  </a:cubicBezTo>
                  <a:cubicBezTo>
                    <a:pt x="3067" y="1686"/>
                    <a:pt x="3090" y="1689"/>
                    <a:pt x="3112" y="1696"/>
                  </a:cubicBezTo>
                  <a:cubicBezTo>
                    <a:pt x="3115" y="1697"/>
                    <a:pt x="3118" y="1698"/>
                    <a:pt x="3121" y="1698"/>
                  </a:cubicBezTo>
                  <a:cubicBezTo>
                    <a:pt x="3134" y="1698"/>
                    <a:pt x="3149" y="1686"/>
                    <a:pt x="3162" y="1686"/>
                  </a:cubicBezTo>
                  <a:cubicBezTo>
                    <a:pt x="3165" y="1686"/>
                    <a:pt x="3169" y="1687"/>
                    <a:pt x="3172" y="1689"/>
                  </a:cubicBezTo>
                  <a:cubicBezTo>
                    <a:pt x="3186" y="1700"/>
                    <a:pt x="3205" y="1704"/>
                    <a:pt x="3226" y="1704"/>
                  </a:cubicBezTo>
                  <a:cubicBezTo>
                    <a:pt x="3270" y="1704"/>
                    <a:pt x="3322" y="1684"/>
                    <a:pt x="3358" y="1666"/>
                  </a:cubicBezTo>
                  <a:cubicBezTo>
                    <a:pt x="3412" y="1643"/>
                    <a:pt x="3432" y="1673"/>
                    <a:pt x="3472" y="1633"/>
                  </a:cubicBezTo>
                  <a:cubicBezTo>
                    <a:pt x="3288" y="1422"/>
                    <a:pt x="1857" y="1"/>
                    <a:pt x="172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1"/>
            <p:cNvSpPr/>
            <p:nvPr/>
          </p:nvSpPr>
          <p:spPr>
            <a:xfrm>
              <a:off x="1059645" y="1846462"/>
              <a:ext cx="251228" cy="135055"/>
            </a:xfrm>
            <a:custGeom>
              <a:rect b="b" l="l" r="r" t="t"/>
              <a:pathLst>
                <a:path extrusionOk="0" h="1924" w="3579">
                  <a:moveTo>
                    <a:pt x="1807" y="86"/>
                  </a:moveTo>
                  <a:lnTo>
                    <a:pt x="1807" y="86"/>
                  </a:lnTo>
                  <a:cubicBezTo>
                    <a:pt x="1808" y="86"/>
                    <a:pt x="1808" y="87"/>
                    <a:pt x="1808" y="88"/>
                  </a:cubicBezTo>
                  <a:lnTo>
                    <a:pt x="1808" y="88"/>
                  </a:lnTo>
                  <a:cubicBezTo>
                    <a:pt x="1808" y="88"/>
                    <a:pt x="1809" y="87"/>
                    <a:pt x="1809" y="87"/>
                  </a:cubicBezTo>
                  <a:lnTo>
                    <a:pt x="1809" y="87"/>
                  </a:lnTo>
                  <a:cubicBezTo>
                    <a:pt x="1810" y="87"/>
                    <a:pt x="1809" y="88"/>
                    <a:pt x="1807" y="89"/>
                  </a:cubicBezTo>
                  <a:lnTo>
                    <a:pt x="1807" y="89"/>
                  </a:lnTo>
                  <a:cubicBezTo>
                    <a:pt x="1807" y="89"/>
                    <a:pt x="1807" y="88"/>
                    <a:pt x="1808" y="88"/>
                  </a:cubicBezTo>
                  <a:lnTo>
                    <a:pt x="1808" y="88"/>
                  </a:lnTo>
                  <a:cubicBezTo>
                    <a:pt x="1805" y="89"/>
                    <a:pt x="1801" y="90"/>
                    <a:pt x="1805" y="90"/>
                  </a:cubicBezTo>
                  <a:lnTo>
                    <a:pt x="1801" y="90"/>
                  </a:lnTo>
                  <a:cubicBezTo>
                    <a:pt x="1805" y="87"/>
                    <a:pt x="1806" y="86"/>
                    <a:pt x="1807" y="86"/>
                  </a:cubicBezTo>
                  <a:close/>
                  <a:moveTo>
                    <a:pt x="1807" y="89"/>
                  </a:moveTo>
                  <a:lnTo>
                    <a:pt x="1807" y="89"/>
                  </a:lnTo>
                  <a:cubicBezTo>
                    <a:pt x="1806" y="90"/>
                    <a:pt x="1805" y="90"/>
                    <a:pt x="1805" y="90"/>
                  </a:cubicBezTo>
                  <a:cubicBezTo>
                    <a:pt x="1805" y="90"/>
                    <a:pt x="1806" y="90"/>
                    <a:pt x="1807" y="89"/>
                  </a:cubicBezTo>
                  <a:close/>
                  <a:moveTo>
                    <a:pt x="1795" y="96"/>
                  </a:moveTo>
                  <a:cubicBezTo>
                    <a:pt x="1808" y="102"/>
                    <a:pt x="1822" y="111"/>
                    <a:pt x="1831" y="120"/>
                  </a:cubicBezTo>
                  <a:cubicBezTo>
                    <a:pt x="1875" y="150"/>
                    <a:pt x="1918" y="180"/>
                    <a:pt x="1955" y="217"/>
                  </a:cubicBezTo>
                  <a:cubicBezTo>
                    <a:pt x="2241" y="457"/>
                    <a:pt x="2508" y="721"/>
                    <a:pt x="2775" y="981"/>
                  </a:cubicBezTo>
                  <a:cubicBezTo>
                    <a:pt x="3004" y="1200"/>
                    <a:pt x="3233" y="1422"/>
                    <a:pt x="3449" y="1657"/>
                  </a:cubicBezTo>
                  <a:lnTo>
                    <a:pt x="3449" y="1657"/>
                  </a:lnTo>
                  <a:cubicBezTo>
                    <a:pt x="3432" y="1659"/>
                    <a:pt x="3415" y="1660"/>
                    <a:pt x="3402" y="1665"/>
                  </a:cubicBezTo>
                  <a:cubicBezTo>
                    <a:pt x="3365" y="1685"/>
                    <a:pt x="3325" y="1695"/>
                    <a:pt x="3282" y="1698"/>
                  </a:cubicBezTo>
                  <a:cubicBezTo>
                    <a:pt x="3265" y="1695"/>
                    <a:pt x="3249" y="1688"/>
                    <a:pt x="3232" y="1681"/>
                  </a:cubicBezTo>
                  <a:cubicBezTo>
                    <a:pt x="3215" y="1681"/>
                    <a:pt x="3202" y="1685"/>
                    <a:pt x="3185" y="1688"/>
                  </a:cubicBezTo>
                  <a:cubicBezTo>
                    <a:pt x="3185" y="1688"/>
                    <a:pt x="3179" y="1690"/>
                    <a:pt x="3177" y="1692"/>
                  </a:cubicBezTo>
                  <a:lnTo>
                    <a:pt x="3177" y="1692"/>
                  </a:lnTo>
                  <a:cubicBezTo>
                    <a:pt x="3171" y="1690"/>
                    <a:pt x="3161" y="1688"/>
                    <a:pt x="3159" y="1688"/>
                  </a:cubicBezTo>
                  <a:cubicBezTo>
                    <a:pt x="3144" y="1683"/>
                    <a:pt x="3128" y="1680"/>
                    <a:pt x="3111" y="1680"/>
                  </a:cubicBezTo>
                  <a:cubicBezTo>
                    <a:pt x="3104" y="1680"/>
                    <a:pt x="3098" y="1680"/>
                    <a:pt x="3092" y="1681"/>
                  </a:cubicBezTo>
                  <a:cubicBezTo>
                    <a:pt x="2989" y="1688"/>
                    <a:pt x="2885" y="1705"/>
                    <a:pt x="2778" y="1715"/>
                  </a:cubicBezTo>
                  <a:lnTo>
                    <a:pt x="2465" y="1748"/>
                  </a:lnTo>
                  <a:cubicBezTo>
                    <a:pt x="2061" y="1791"/>
                    <a:pt x="1658" y="1825"/>
                    <a:pt x="1251" y="1828"/>
                  </a:cubicBezTo>
                  <a:cubicBezTo>
                    <a:pt x="1211" y="1829"/>
                    <a:pt x="1171" y="1829"/>
                    <a:pt x="1131" y="1829"/>
                  </a:cubicBezTo>
                  <a:cubicBezTo>
                    <a:pt x="932" y="1829"/>
                    <a:pt x="735" y="1822"/>
                    <a:pt x="537" y="1808"/>
                  </a:cubicBezTo>
                  <a:cubicBezTo>
                    <a:pt x="536" y="1808"/>
                    <a:pt x="535" y="1808"/>
                    <a:pt x="534" y="1808"/>
                  </a:cubicBezTo>
                  <a:cubicBezTo>
                    <a:pt x="533" y="1808"/>
                    <a:pt x="531" y="1808"/>
                    <a:pt x="530" y="1808"/>
                  </a:cubicBezTo>
                  <a:lnTo>
                    <a:pt x="530" y="1808"/>
                  </a:lnTo>
                  <a:cubicBezTo>
                    <a:pt x="540" y="1795"/>
                    <a:pt x="545" y="1777"/>
                    <a:pt x="544" y="1751"/>
                  </a:cubicBezTo>
                  <a:cubicBezTo>
                    <a:pt x="544" y="1721"/>
                    <a:pt x="521" y="1706"/>
                    <a:pt x="497" y="1706"/>
                  </a:cubicBezTo>
                  <a:cubicBezTo>
                    <a:pt x="475" y="1706"/>
                    <a:pt x="452" y="1720"/>
                    <a:pt x="451" y="1748"/>
                  </a:cubicBezTo>
                  <a:lnTo>
                    <a:pt x="451" y="1748"/>
                  </a:lnTo>
                  <a:cubicBezTo>
                    <a:pt x="442" y="1749"/>
                    <a:pt x="433" y="1751"/>
                    <a:pt x="427" y="1751"/>
                  </a:cubicBezTo>
                  <a:cubicBezTo>
                    <a:pt x="407" y="1758"/>
                    <a:pt x="384" y="1758"/>
                    <a:pt x="364" y="1758"/>
                  </a:cubicBezTo>
                  <a:cubicBezTo>
                    <a:pt x="333" y="1760"/>
                    <a:pt x="303" y="1770"/>
                    <a:pt x="276" y="1785"/>
                  </a:cubicBezTo>
                  <a:lnTo>
                    <a:pt x="276" y="1785"/>
                  </a:lnTo>
                  <a:cubicBezTo>
                    <a:pt x="249" y="1773"/>
                    <a:pt x="222" y="1770"/>
                    <a:pt x="195" y="1770"/>
                  </a:cubicBezTo>
                  <a:cubicBezTo>
                    <a:pt x="178" y="1770"/>
                    <a:pt x="162" y="1771"/>
                    <a:pt x="145" y="1772"/>
                  </a:cubicBezTo>
                  <a:lnTo>
                    <a:pt x="145" y="1772"/>
                  </a:lnTo>
                  <a:cubicBezTo>
                    <a:pt x="209" y="1671"/>
                    <a:pt x="281" y="1577"/>
                    <a:pt x="364" y="1491"/>
                  </a:cubicBezTo>
                  <a:cubicBezTo>
                    <a:pt x="501" y="1331"/>
                    <a:pt x="647" y="1181"/>
                    <a:pt x="794" y="1031"/>
                  </a:cubicBezTo>
                  <a:cubicBezTo>
                    <a:pt x="1071" y="754"/>
                    <a:pt x="1354" y="487"/>
                    <a:pt x="1645" y="227"/>
                  </a:cubicBezTo>
                  <a:cubicBezTo>
                    <a:pt x="1688" y="190"/>
                    <a:pt x="1725" y="154"/>
                    <a:pt x="1765" y="120"/>
                  </a:cubicBezTo>
                  <a:lnTo>
                    <a:pt x="1795" y="96"/>
                  </a:lnTo>
                  <a:close/>
                  <a:moveTo>
                    <a:pt x="1791" y="1"/>
                  </a:moveTo>
                  <a:cubicBezTo>
                    <a:pt x="1739" y="1"/>
                    <a:pt x="1697" y="53"/>
                    <a:pt x="1658" y="87"/>
                  </a:cubicBezTo>
                  <a:cubicBezTo>
                    <a:pt x="1381" y="331"/>
                    <a:pt x="1114" y="581"/>
                    <a:pt x="854" y="841"/>
                  </a:cubicBezTo>
                  <a:cubicBezTo>
                    <a:pt x="694" y="998"/>
                    <a:pt x="537" y="1154"/>
                    <a:pt x="387" y="1321"/>
                  </a:cubicBezTo>
                  <a:cubicBezTo>
                    <a:pt x="267" y="1448"/>
                    <a:pt x="157" y="1581"/>
                    <a:pt x="57" y="1725"/>
                  </a:cubicBezTo>
                  <a:cubicBezTo>
                    <a:pt x="44" y="1751"/>
                    <a:pt x="30" y="1775"/>
                    <a:pt x="17" y="1801"/>
                  </a:cubicBezTo>
                  <a:cubicBezTo>
                    <a:pt x="0" y="1835"/>
                    <a:pt x="24" y="1871"/>
                    <a:pt x="57" y="1871"/>
                  </a:cubicBezTo>
                  <a:cubicBezTo>
                    <a:pt x="61" y="1872"/>
                    <a:pt x="64" y="1872"/>
                    <a:pt x="68" y="1872"/>
                  </a:cubicBezTo>
                  <a:cubicBezTo>
                    <a:pt x="104" y="1872"/>
                    <a:pt x="145" y="1863"/>
                    <a:pt x="182" y="1863"/>
                  </a:cubicBezTo>
                  <a:cubicBezTo>
                    <a:pt x="208" y="1863"/>
                    <a:pt x="233" y="1867"/>
                    <a:pt x="254" y="1881"/>
                  </a:cubicBezTo>
                  <a:cubicBezTo>
                    <a:pt x="262" y="1885"/>
                    <a:pt x="270" y="1887"/>
                    <a:pt x="278" y="1887"/>
                  </a:cubicBezTo>
                  <a:cubicBezTo>
                    <a:pt x="291" y="1887"/>
                    <a:pt x="304" y="1883"/>
                    <a:pt x="314" y="1875"/>
                  </a:cubicBezTo>
                  <a:cubicBezTo>
                    <a:pt x="353" y="1838"/>
                    <a:pt x="441" y="1853"/>
                    <a:pt x="496" y="1832"/>
                  </a:cubicBezTo>
                  <a:lnTo>
                    <a:pt x="496" y="1832"/>
                  </a:lnTo>
                  <a:cubicBezTo>
                    <a:pt x="485" y="1859"/>
                    <a:pt x="498" y="1899"/>
                    <a:pt x="537" y="1901"/>
                  </a:cubicBezTo>
                  <a:cubicBezTo>
                    <a:pt x="751" y="1916"/>
                    <a:pt x="964" y="1924"/>
                    <a:pt x="1178" y="1924"/>
                  </a:cubicBezTo>
                  <a:cubicBezTo>
                    <a:pt x="1391" y="1924"/>
                    <a:pt x="1605" y="1916"/>
                    <a:pt x="1818" y="1901"/>
                  </a:cubicBezTo>
                  <a:cubicBezTo>
                    <a:pt x="2031" y="1888"/>
                    <a:pt x="2245" y="1868"/>
                    <a:pt x="2455" y="1845"/>
                  </a:cubicBezTo>
                  <a:lnTo>
                    <a:pt x="2778" y="1811"/>
                  </a:lnTo>
                  <a:cubicBezTo>
                    <a:pt x="2885" y="1798"/>
                    <a:pt x="2995" y="1778"/>
                    <a:pt x="3102" y="1775"/>
                  </a:cubicBezTo>
                  <a:cubicBezTo>
                    <a:pt x="3122" y="1778"/>
                    <a:pt x="3145" y="1781"/>
                    <a:pt x="3165" y="1788"/>
                  </a:cubicBezTo>
                  <a:cubicBezTo>
                    <a:pt x="3168" y="1788"/>
                    <a:pt x="3170" y="1789"/>
                    <a:pt x="3173" y="1789"/>
                  </a:cubicBezTo>
                  <a:cubicBezTo>
                    <a:pt x="3192" y="1789"/>
                    <a:pt x="3204" y="1778"/>
                    <a:pt x="3222" y="1778"/>
                  </a:cubicBezTo>
                  <a:lnTo>
                    <a:pt x="3222" y="1778"/>
                  </a:lnTo>
                  <a:cubicBezTo>
                    <a:pt x="3209" y="1778"/>
                    <a:pt x="3255" y="1791"/>
                    <a:pt x="3259" y="1791"/>
                  </a:cubicBezTo>
                  <a:cubicBezTo>
                    <a:pt x="3268" y="1793"/>
                    <a:pt x="3277" y="1794"/>
                    <a:pt x="3286" y="1794"/>
                  </a:cubicBezTo>
                  <a:cubicBezTo>
                    <a:pt x="3299" y="1794"/>
                    <a:pt x="3312" y="1792"/>
                    <a:pt x="3325" y="1788"/>
                  </a:cubicBezTo>
                  <a:cubicBezTo>
                    <a:pt x="3369" y="1781"/>
                    <a:pt x="3412" y="1755"/>
                    <a:pt x="3455" y="1748"/>
                  </a:cubicBezTo>
                  <a:cubicBezTo>
                    <a:pt x="3495" y="1748"/>
                    <a:pt x="3532" y="1735"/>
                    <a:pt x="3562" y="1711"/>
                  </a:cubicBezTo>
                  <a:cubicBezTo>
                    <a:pt x="3579" y="1691"/>
                    <a:pt x="3579" y="1661"/>
                    <a:pt x="3562" y="1645"/>
                  </a:cubicBezTo>
                  <a:cubicBezTo>
                    <a:pt x="3365" y="1421"/>
                    <a:pt x="3145" y="1214"/>
                    <a:pt x="2932" y="1004"/>
                  </a:cubicBezTo>
                  <a:cubicBezTo>
                    <a:pt x="2652" y="727"/>
                    <a:pt x="2368" y="451"/>
                    <a:pt x="2071" y="194"/>
                  </a:cubicBezTo>
                  <a:cubicBezTo>
                    <a:pt x="1998" y="130"/>
                    <a:pt x="1915" y="44"/>
                    <a:pt x="1821" y="7"/>
                  </a:cubicBezTo>
                  <a:cubicBezTo>
                    <a:pt x="1811" y="3"/>
                    <a:pt x="1800" y="1"/>
                    <a:pt x="17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1"/>
            <p:cNvSpPr/>
            <p:nvPr/>
          </p:nvSpPr>
          <p:spPr>
            <a:xfrm>
              <a:off x="1032480" y="1875944"/>
              <a:ext cx="300645" cy="603256"/>
            </a:xfrm>
            <a:custGeom>
              <a:rect b="b" l="l" r="r" t="t"/>
              <a:pathLst>
                <a:path extrusionOk="0" h="8594" w="4283">
                  <a:moveTo>
                    <a:pt x="2165" y="1"/>
                  </a:moveTo>
                  <a:cubicBezTo>
                    <a:pt x="1631" y="591"/>
                    <a:pt x="724" y="1431"/>
                    <a:pt x="724" y="1431"/>
                  </a:cubicBezTo>
                  <a:cubicBezTo>
                    <a:pt x="724" y="1431"/>
                    <a:pt x="724" y="1431"/>
                    <a:pt x="724" y="1431"/>
                  </a:cubicBezTo>
                  <a:lnTo>
                    <a:pt x="724" y="1431"/>
                  </a:lnTo>
                  <a:cubicBezTo>
                    <a:pt x="723" y="1431"/>
                    <a:pt x="678" y="2215"/>
                    <a:pt x="741" y="2215"/>
                  </a:cubicBezTo>
                  <a:cubicBezTo>
                    <a:pt x="748" y="2215"/>
                    <a:pt x="753" y="2215"/>
                    <a:pt x="755" y="2215"/>
                  </a:cubicBezTo>
                  <a:cubicBezTo>
                    <a:pt x="778" y="2215"/>
                    <a:pt x="407" y="2227"/>
                    <a:pt x="177" y="2227"/>
                  </a:cubicBezTo>
                  <a:cubicBezTo>
                    <a:pt x="78" y="2227"/>
                    <a:pt x="5" y="2225"/>
                    <a:pt x="0" y="2218"/>
                  </a:cubicBezTo>
                  <a:lnTo>
                    <a:pt x="0" y="2218"/>
                  </a:lnTo>
                  <a:cubicBezTo>
                    <a:pt x="0" y="2219"/>
                    <a:pt x="27" y="6467"/>
                    <a:pt x="11" y="8582"/>
                  </a:cubicBezTo>
                  <a:cubicBezTo>
                    <a:pt x="938" y="8588"/>
                    <a:pt x="1859" y="8593"/>
                    <a:pt x="2765" y="8593"/>
                  </a:cubicBezTo>
                  <a:cubicBezTo>
                    <a:pt x="3250" y="8593"/>
                    <a:pt x="3730" y="8592"/>
                    <a:pt x="4206" y="8588"/>
                  </a:cubicBezTo>
                  <a:cubicBezTo>
                    <a:pt x="4256" y="6411"/>
                    <a:pt x="4283" y="4296"/>
                    <a:pt x="4236" y="2118"/>
                  </a:cubicBezTo>
                  <a:lnTo>
                    <a:pt x="4236" y="2118"/>
                  </a:lnTo>
                  <a:cubicBezTo>
                    <a:pt x="4109" y="2135"/>
                    <a:pt x="4037" y="2138"/>
                    <a:pt x="3966" y="2138"/>
                  </a:cubicBezTo>
                  <a:cubicBezTo>
                    <a:pt x="3915" y="2138"/>
                    <a:pt x="3865" y="2137"/>
                    <a:pt x="3796" y="2137"/>
                  </a:cubicBezTo>
                  <a:cubicBezTo>
                    <a:pt x="3729" y="2137"/>
                    <a:pt x="3643" y="2138"/>
                    <a:pt x="3522" y="2145"/>
                  </a:cubicBezTo>
                  <a:cubicBezTo>
                    <a:pt x="3516" y="2068"/>
                    <a:pt x="3469" y="1395"/>
                    <a:pt x="3479" y="1341"/>
                  </a:cubicBezTo>
                  <a:cubicBezTo>
                    <a:pt x="3072" y="821"/>
                    <a:pt x="2632" y="514"/>
                    <a:pt x="2165"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1"/>
            <p:cNvSpPr/>
            <p:nvPr/>
          </p:nvSpPr>
          <p:spPr>
            <a:xfrm>
              <a:off x="1029181" y="1872575"/>
              <a:ext cx="305840" cy="610065"/>
            </a:xfrm>
            <a:custGeom>
              <a:rect b="b" l="l" r="r" t="t"/>
              <a:pathLst>
                <a:path extrusionOk="0" h="8691" w="4357">
                  <a:moveTo>
                    <a:pt x="801" y="2213"/>
                  </a:moveTo>
                  <a:cubicBezTo>
                    <a:pt x="803" y="2213"/>
                    <a:pt x="800" y="2216"/>
                    <a:pt x="792" y="2216"/>
                  </a:cubicBezTo>
                  <a:lnTo>
                    <a:pt x="792" y="2216"/>
                  </a:lnTo>
                  <a:cubicBezTo>
                    <a:pt x="796" y="2214"/>
                    <a:pt x="799" y="2213"/>
                    <a:pt x="801" y="2213"/>
                  </a:cubicBezTo>
                  <a:close/>
                  <a:moveTo>
                    <a:pt x="69" y="2227"/>
                  </a:moveTo>
                  <a:lnTo>
                    <a:pt x="69" y="2227"/>
                  </a:lnTo>
                  <a:cubicBezTo>
                    <a:pt x="74" y="2228"/>
                    <a:pt x="78" y="2231"/>
                    <a:pt x="81" y="2236"/>
                  </a:cubicBezTo>
                  <a:cubicBezTo>
                    <a:pt x="77" y="2232"/>
                    <a:pt x="73" y="2229"/>
                    <a:pt x="69" y="2227"/>
                  </a:cubicBezTo>
                  <a:close/>
                  <a:moveTo>
                    <a:pt x="821" y="2240"/>
                  </a:moveTo>
                  <a:cubicBezTo>
                    <a:pt x="821" y="2240"/>
                    <a:pt x="821" y="2240"/>
                    <a:pt x="821" y="2240"/>
                  </a:cubicBezTo>
                  <a:cubicBezTo>
                    <a:pt x="821" y="2240"/>
                    <a:pt x="821" y="2240"/>
                    <a:pt x="821" y="2240"/>
                  </a:cubicBezTo>
                  <a:close/>
                  <a:moveTo>
                    <a:pt x="795" y="2310"/>
                  </a:moveTo>
                  <a:cubicBezTo>
                    <a:pt x="799" y="2311"/>
                    <a:pt x="803" y="2311"/>
                    <a:pt x="802" y="2311"/>
                  </a:cubicBezTo>
                  <a:cubicBezTo>
                    <a:pt x="802" y="2311"/>
                    <a:pt x="800" y="2311"/>
                    <a:pt x="795" y="2310"/>
                  </a:cubicBezTo>
                  <a:close/>
                  <a:moveTo>
                    <a:pt x="2214" y="124"/>
                  </a:moveTo>
                  <a:cubicBezTo>
                    <a:pt x="2621" y="567"/>
                    <a:pt x="3099" y="936"/>
                    <a:pt x="3476" y="1409"/>
                  </a:cubicBezTo>
                  <a:lnTo>
                    <a:pt x="3476" y="1409"/>
                  </a:lnTo>
                  <a:cubicBezTo>
                    <a:pt x="3473" y="1449"/>
                    <a:pt x="3474" y="1488"/>
                    <a:pt x="3479" y="1529"/>
                  </a:cubicBezTo>
                  <a:cubicBezTo>
                    <a:pt x="3483" y="1613"/>
                    <a:pt x="3489" y="1699"/>
                    <a:pt x="3493" y="1783"/>
                  </a:cubicBezTo>
                  <a:cubicBezTo>
                    <a:pt x="3503" y="1923"/>
                    <a:pt x="3513" y="2063"/>
                    <a:pt x="3523" y="2200"/>
                  </a:cubicBezTo>
                  <a:cubicBezTo>
                    <a:pt x="3523" y="2226"/>
                    <a:pt x="3543" y="2246"/>
                    <a:pt x="3569" y="2250"/>
                  </a:cubicBezTo>
                  <a:cubicBezTo>
                    <a:pt x="3791" y="2234"/>
                    <a:pt x="4016" y="2248"/>
                    <a:pt x="4238" y="2225"/>
                  </a:cubicBezTo>
                  <a:lnTo>
                    <a:pt x="4238" y="2225"/>
                  </a:lnTo>
                  <a:cubicBezTo>
                    <a:pt x="4257" y="3049"/>
                    <a:pt x="4263" y="3873"/>
                    <a:pt x="4260" y="4694"/>
                  </a:cubicBezTo>
                  <a:cubicBezTo>
                    <a:pt x="4260" y="5535"/>
                    <a:pt x="4253" y="6372"/>
                    <a:pt x="4236" y="7209"/>
                  </a:cubicBezTo>
                  <a:cubicBezTo>
                    <a:pt x="4230" y="7669"/>
                    <a:pt x="4220" y="8130"/>
                    <a:pt x="4208" y="8590"/>
                  </a:cubicBezTo>
                  <a:lnTo>
                    <a:pt x="4208" y="8590"/>
                  </a:lnTo>
                  <a:cubicBezTo>
                    <a:pt x="3679" y="8595"/>
                    <a:pt x="3150" y="8597"/>
                    <a:pt x="2620" y="8597"/>
                  </a:cubicBezTo>
                  <a:cubicBezTo>
                    <a:pt x="2076" y="8597"/>
                    <a:pt x="1532" y="8595"/>
                    <a:pt x="988" y="8590"/>
                  </a:cubicBezTo>
                  <a:lnTo>
                    <a:pt x="105" y="8586"/>
                  </a:lnTo>
                  <a:lnTo>
                    <a:pt x="105" y="8586"/>
                  </a:lnTo>
                  <a:cubicBezTo>
                    <a:pt x="108" y="8122"/>
                    <a:pt x="108" y="7657"/>
                    <a:pt x="111" y="7196"/>
                  </a:cubicBezTo>
                  <a:lnTo>
                    <a:pt x="111" y="5558"/>
                  </a:lnTo>
                  <a:cubicBezTo>
                    <a:pt x="111" y="5038"/>
                    <a:pt x="108" y="4521"/>
                    <a:pt x="104" y="4001"/>
                  </a:cubicBezTo>
                  <a:cubicBezTo>
                    <a:pt x="104" y="3604"/>
                    <a:pt x="101" y="3210"/>
                    <a:pt x="101" y="2813"/>
                  </a:cubicBezTo>
                  <a:lnTo>
                    <a:pt x="101" y="2447"/>
                  </a:lnTo>
                  <a:cubicBezTo>
                    <a:pt x="103" y="2406"/>
                    <a:pt x="104" y="2365"/>
                    <a:pt x="103" y="2324"/>
                  </a:cubicBezTo>
                  <a:lnTo>
                    <a:pt x="103" y="2324"/>
                  </a:lnTo>
                  <a:cubicBezTo>
                    <a:pt x="105" y="2324"/>
                    <a:pt x="107" y="2325"/>
                    <a:pt x="110" y="2325"/>
                  </a:cubicBezTo>
                  <a:cubicBezTo>
                    <a:pt x="131" y="2325"/>
                    <a:pt x="150" y="2323"/>
                    <a:pt x="164" y="2323"/>
                  </a:cubicBezTo>
                  <a:lnTo>
                    <a:pt x="431" y="2323"/>
                  </a:lnTo>
                  <a:cubicBezTo>
                    <a:pt x="521" y="2323"/>
                    <a:pt x="608" y="2320"/>
                    <a:pt x="698" y="2316"/>
                  </a:cubicBezTo>
                  <a:cubicBezTo>
                    <a:pt x="714" y="2316"/>
                    <a:pt x="740" y="2319"/>
                    <a:pt x="765" y="2319"/>
                  </a:cubicBezTo>
                  <a:cubicBezTo>
                    <a:pt x="790" y="2319"/>
                    <a:pt x="815" y="2316"/>
                    <a:pt x="831" y="2306"/>
                  </a:cubicBezTo>
                  <a:cubicBezTo>
                    <a:pt x="860" y="2284"/>
                    <a:pt x="855" y="2239"/>
                    <a:pt x="821" y="2224"/>
                  </a:cubicBezTo>
                  <a:lnTo>
                    <a:pt x="821" y="2224"/>
                  </a:lnTo>
                  <a:cubicBezTo>
                    <a:pt x="820" y="2205"/>
                    <a:pt x="816" y="2185"/>
                    <a:pt x="811" y="2166"/>
                  </a:cubicBezTo>
                  <a:cubicBezTo>
                    <a:pt x="805" y="2076"/>
                    <a:pt x="805" y="1983"/>
                    <a:pt x="808" y="1893"/>
                  </a:cubicBezTo>
                  <a:cubicBezTo>
                    <a:pt x="811" y="1800"/>
                    <a:pt x="811" y="1703"/>
                    <a:pt x="818" y="1609"/>
                  </a:cubicBezTo>
                  <a:cubicBezTo>
                    <a:pt x="823" y="1576"/>
                    <a:pt x="824" y="1540"/>
                    <a:pt x="823" y="1505"/>
                  </a:cubicBezTo>
                  <a:lnTo>
                    <a:pt x="823" y="1505"/>
                  </a:lnTo>
                  <a:cubicBezTo>
                    <a:pt x="1175" y="1180"/>
                    <a:pt x="1520" y="847"/>
                    <a:pt x="1855" y="502"/>
                  </a:cubicBezTo>
                  <a:cubicBezTo>
                    <a:pt x="1976" y="378"/>
                    <a:pt x="2098" y="254"/>
                    <a:pt x="2214" y="124"/>
                  </a:cubicBezTo>
                  <a:close/>
                  <a:moveTo>
                    <a:pt x="2210" y="0"/>
                  </a:moveTo>
                  <a:cubicBezTo>
                    <a:pt x="2199" y="0"/>
                    <a:pt x="2187" y="5"/>
                    <a:pt x="2179" y="15"/>
                  </a:cubicBezTo>
                  <a:cubicBezTo>
                    <a:pt x="1762" y="475"/>
                    <a:pt x="1308" y="909"/>
                    <a:pt x="855" y="1336"/>
                  </a:cubicBezTo>
                  <a:lnTo>
                    <a:pt x="738" y="1449"/>
                  </a:lnTo>
                  <a:lnTo>
                    <a:pt x="749" y="1453"/>
                  </a:lnTo>
                  <a:lnTo>
                    <a:pt x="749" y="1453"/>
                  </a:lnTo>
                  <a:cubicBezTo>
                    <a:pt x="739" y="1461"/>
                    <a:pt x="731" y="1473"/>
                    <a:pt x="728" y="1486"/>
                  </a:cubicBezTo>
                  <a:cubicBezTo>
                    <a:pt x="728" y="1488"/>
                    <a:pt x="728" y="1490"/>
                    <a:pt x="728" y="1492"/>
                  </a:cubicBezTo>
                  <a:lnTo>
                    <a:pt x="728" y="1492"/>
                  </a:lnTo>
                  <a:lnTo>
                    <a:pt x="725" y="1493"/>
                  </a:lnTo>
                  <a:cubicBezTo>
                    <a:pt x="723" y="1485"/>
                    <a:pt x="723" y="1482"/>
                    <a:pt x="723" y="1482"/>
                  </a:cubicBezTo>
                  <a:lnTo>
                    <a:pt x="723" y="1482"/>
                  </a:lnTo>
                  <a:cubicBezTo>
                    <a:pt x="723" y="1482"/>
                    <a:pt x="723" y="1489"/>
                    <a:pt x="721" y="1493"/>
                  </a:cubicBezTo>
                  <a:cubicBezTo>
                    <a:pt x="721" y="1503"/>
                    <a:pt x="721" y="1516"/>
                    <a:pt x="721" y="1526"/>
                  </a:cubicBezTo>
                  <a:lnTo>
                    <a:pt x="718" y="1636"/>
                  </a:lnTo>
                  <a:cubicBezTo>
                    <a:pt x="714" y="1739"/>
                    <a:pt x="711" y="1843"/>
                    <a:pt x="708" y="1946"/>
                  </a:cubicBezTo>
                  <a:cubicBezTo>
                    <a:pt x="704" y="2036"/>
                    <a:pt x="711" y="2126"/>
                    <a:pt x="721" y="2216"/>
                  </a:cubicBezTo>
                  <a:cubicBezTo>
                    <a:pt x="721" y="2217"/>
                    <a:pt x="721" y="2218"/>
                    <a:pt x="721" y="2218"/>
                  </a:cubicBezTo>
                  <a:lnTo>
                    <a:pt x="721" y="2218"/>
                  </a:lnTo>
                  <a:lnTo>
                    <a:pt x="681" y="2220"/>
                  </a:lnTo>
                  <a:lnTo>
                    <a:pt x="438" y="2226"/>
                  </a:lnTo>
                  <a:cubicBezTo>
                    <a:pt x="354" y="2226"/>
                    <a:pt x="271" y="2230"/>
                    <a:pt x="191" y="2230"/>
                  </a:cubicBezTo>
                  <a:lnTo>
                    <a:pt x="101" y="2230"/>
                  </a:lnTo>
                  <a:cubicBezTo>
                    <a:pt x="91" y="2230"/>
                    <a:pt x="81" y="2226"/>
                    <a:pt x="71" y="2226"/>
                  </a:cubicBezTo>
                  <a:lnTo>
                    <a:pt x="71" y="2226"/>
                  </a:lnTo>
                  <a:cubicBezTo>
                    <a:pt x="78" y="2226"/>
                    <a:pt x="75" y="2228"/>
                    <a:pt x="73" y="2228"/>
                  </a:cubicBezTo>
                  <a:cubicBezTo>
                    <a:pt x="72" y="2228"/>
                    <a:pt x="71" y="2228"/>
                    <a:pt x="71" y="2226"/>
                  </a:cubicBezTo>
                  <a:lnTo>
                    <a:pt x="68" y="2226"/>
                  </a:lnTo>
                  <a:cubicBezTo>
                    <a:pt x="62" y="2224"/>
                    <a:pt x="57" y="2223"/>
                    <a:pt x="51" y="2223"/>
                  </a:cubicBezTo>
                  <a:cubicBezTo>
                    <a:pt x="27" y="2223"/>
                    <a:pt x="3" y="2242"/>
                    <a:pt x="1" y="2270"/>
                  </a:cubicBezTo>
                  <a:lnTo>
                    <a:pt x="4" y="2707"/>
                  </a:lnTo>
                  <a:cubicBezTo>
                    <a:pt x="7" y="3083"/>
                    <a:pt x="7" y="3457"/>
                    <a:pt x="11" y="3834"/>
                  </a:cubicBezTo>
                  <a:cubicBezTo>
                    <a:pt x="11" y="4344"/>
                    <a:pt x="14" y="4851"/>
                    <a:pt x="14" y="5361"/>
                  </a:cubicBezTo>
                  <a:lnTo>
                    <a:pt x="14" y="7005"/>
                  </a:lnTo>
                  <a:cubicBezTo>
                    <a:pt x="14" y="7496"/>
                    <a:pt x="14" y="7986"/>
                    <a:pt x="11" y="8476"/>
                  </a:cubicBezTo>
                  <a:lnTo>
                    <a:pt x="11" y="8633"/>
                  </a:lnTo>
                  <a:cubicBezTo>
                    <a:pt x="11" y="8660"/>
                    <a:pt x="31" y="8680"/>
                    <a:pt x="58" y="8680"/>
                  </a:cubicBezTo>
                  <a:cubicBezTo>
                    <a:pt x="953" y="8685"/>
                    <a:pt x="1851" y="8691"/>
                    <a:pt x="2748" y="8691"/>
                  </a:cubicBezTo>
                  <a:cubicBezTo>
                    <a:pt x="2950" y="8691"/>
                    <a:pt x="3151" y="8690"/>
                    <a:pt x="3352" y="8690"/>
                  </a:cubicBezTo>
                  <a:cubicBezTo>
                    <a:pt x="3653" y="8690"/>
                    <a:pt x="3953" y="8690"/>
                    <a:pt x="4253" y="8683"/>
                  </a:cubicBezTo>
                  <a:cubicBezTo>
                    <a:pt x="4280" y="8683"/>
                    <a:pt x="4300" y="8663"/>
                    <a:pt x="4300" y="8640"/>
                  </a:cubicBezTo>
                  <a:cubicBezTo>
                    <a:pt x="4320" y="7796"/>
                    <a:pt x="4336" y="6952"/>
                    <a:pt x="4346" y="6112"/>
                  </a:cubicBezTo>
                  <a:cubicBezTo>
                    <a:pt x="4356" y="5271"/>
                    <a:pt x="4356" y="4434"/>
                    <a:pt x="4350" y="3597"/>
                  </a:cubicBezTo>
                  <a:cubicBezTo>
                    <a:pt x="4350" y="3120"/>
                    <a:pt x="4343" y="2643"/>
                    <a:pt x="4333" y="2166"/>
                  </a:cubicBezTo>
                  <a:cubicBezTo>
                    <a:pt x="4332" y="2162"/>
                    <a:pt x="4332" y="2158"/>
                    <a:pt x="4330" y="2155"/>
                  </a:cubicBezTo>
                  <a:lnTo>
                    <a:pt x="4330" y="2155"/>
                  </a:lnTo>
                  <a:cubicBezTo>
                    <a:pt x="4329" y="2134"/>
                    <a:pt x="4315" y="2116"/>
                    <a:pt x="4289" y="2116"/>
                  </a:cubicBezTo>
                  <a:cubicBezTo>
                    <a:pt x="4287" y="2116"/>
                    <a:pt x="4285" y="2116"/>
                    <a:pt x="4283" y="2116"/>
                  </a:cubicBezTo>
                  <a:cubicBezTo>
                    <a:pt x="4061" y="2148"/>
                    <a:pt x="3835" y="2135"/>
                    <a:pt x="3612" y="2144"/>
                  </a:cubicBezTo>
                  <a:lnTo>
                    <a:pt x="3612" y="2144"/>
                  </a:lnTo>
                  <a:cubicBezTo>
                    <a:pt x="3597" y="1924"/>
                    <a:pt x="3579" y="1703"/>
                    <a:pt x="3573" y="1479"/>
                  </a:cubicBezTo>
                  <a:lnTo>
                    <a:pt x="3573" y="1419"/>
                  </a:lnTo>
                  <a:lnTo>
                    <a:pt x="3573" y="1403"/>
                  </a:lnTo>
                  <a:lnTo>
                    <a:pt x="3573" y="1396"/>
                  </a:lnTo>
                  <a:lnTo>
                    <a:pt x="3573" y="1379"/>
                  </a:lnTo>
                  <a:cubicBezTo>
                    <a:pt x="3559" y="1353"/>
                    <a:pt x="3543" y="1329"/>
                    <a:pt x="3523" y="1313"/>
                  </a:cubicBezTo>
                  <a:cubicBezTo>
                    <a:pt x="3506" y="1289"/>
                    <a:pt x="3486" y="1266"/>
                    <a:pt x="3469" y="1246"/>
                  </a:cubicBezTo>
                  <a:cubicBezTo>
                    <a:pt x="3429" y="1196"/>
                    <a:pt x="3386" y="1149"/>
                    <a:pt x="3342" y="1102"/>
                  </a:cubicBezTo>
                  <a:cubicBezTo>
                    <a:pt x="3182" y="929"/>
                    <a:pt x="3009" y="766"/>
                    <a:pt x="2839" y="602"/>
                  </a:cubicBezTo>
                  <a:cubicBezTo>
                    <a:pt x="2635" y="412"/>
                    <a:pt x="2432" y="222"/>
                    <a:pt x="2242" y="15"/>
                  </a:cubicBezTo>
                  <a:cubicBezTo>
                    <a:pt x="2234" y="5"/>
                    <a:pt x="2222" y="0"/>
                    <a:pt x="22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1"/>
            <p:cNvSpPr/>
            <p:nvPr/>
          </p:nvSpPr>
          <p:spPr>
            <a:xfrm>
              <a:off x="1116502" y="2458837"/>
              <a:ext cx="140109" cy="16706"/>
            </a:xfrm>
            <a:custGeom>
              <a:rect b="b" l="l" r="r" t="t"/>
              <a:pathLst>
                <a:path extrusionOk="0" h="238" w="1996">
                  <a:moveTo>
                    <a:pt x="1387" y="1"/>
                  </a:moveTo>
                  <a:cubicBezTo>
                    <a:pt x="791" y="1"/>
                    <a:pt x="76" y="9"/>
                    <a:pt x="61" y="14"/>
                  </a:cubicBezTo>
                  <a:cubicBezTo>
                    <a:pt x="44" y="21"/>
                    <a:pt x="17" y="181"/>
                    <a:pt x="1" y="238"/>
                  </a:cubicBezTo>
                  <a:cubicBezTo>
                    <a:pt x="1" y="238"/>
                    <a:pt x="1375" y="238"/>
                    <a:pt x="1982" y="221"/>
                  </a:cubicBezTo>
                  <a:cubicBezTo>
                    <a:pt x="1995" y="171"/>
                    <a:pt x="1915" y="54"/>
                    <a:pt x="1928" y="4"/>
                  </a:cubicBezTo>
                  <a:cubicBezTo>
                    <a:pt x="1785" y="2"/>
                    <a:pt x="1593" y="1"/>
                    <a:pt x="138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1"/>
            <p:cNvSpPr/>
            <p:nvPr/>
          </p:nvSpPr>
          <p:spPr>
            <a:xfrm>
              <a:off x="1113133" y="2455467"/>
              <a:ext cx="146006" cy="23586"/>
            </a:xfrm>
            <a:custGeom>
              <a:rect b="b" l="l" r="r" t="t"/>
              <a:pathLst>
                <a:path extrusionOk="0" h="336" w="2080">
                  <a:moveTo>
                    <a:pt x="1473" y="99"/>
                  </a:moveTo>
                  <a:cubicBezTo>
                    <a:pt x="1625" y="99"/>
                    <a:pt x="1777" y="99"/>
                    <a:pt x="1932" y="101"/>
                  </a:cubicBezTo>
                  <a:lnTo>
                    <a:pt x="1932" y="101"/>
                  </a:lnTo>
                  <a:cubicBezTo>
                    <a:pt x="1935" y="119"/>
                    <a:pt x="1940" y="136"/>
                    <a:pt x="1946" y="152"/>
                  </a:cubicBezTo>
                  <a:cubicBezTo>
                    <a:pt x="1955" y="170"/>
                    <a:pt x="1971" y="198"/>
                    <a:pt x="1979" y="224"/>
                  </a:cubicBezTo>
                  <a:lnTo>
                    <a:pt x="1979" y="224"/>
                  </a:lnTo>
                  <a:cubicBezTo>
                    <a:pt x="1396" y="239"/>
                    <a:pt x="812" y="239"/>
                    <a:pt x="229" y="242"/>
                  </a:cubicBezTo>
                  <a:lnTo>
                    <a:pt x="107" y="242"/>
                  </a:lnTo>
                  <a:cubicBezTo>
                    <a:pt x="110" y="226"/>
                    <a:pt x="114" y="209"/>
                    <a:pt x="119" y="192"/>
                  </a:cubicBezTo>
                  <a:cubicBezTo>
                    <a:pt x="127" y="163"/>
                    <a:pt x="136" y="137"/>
                    <a:pt x="140" y="109"/>
                  </a:cubicBezTo>
                  <a:lnTo>
                    <a:pt x="159" y="109"/>
                  </a:lnTo>
                  <a:cubicBezTo>
                    <a:pt x="262" y="109"/>
                    <a:pt x="366" y="106"/>
                    <a:pt x="466" y="106"/>
                  </a:cubicBezTo>
                  <a:cubicBezTo>
                    <a:pt x="802" y="102"/>
                    <a:pt x="1139" y="99"/>
                    <a:pt x="1473" y="99"/>
                  </a:cubicBezTo>
                  <a:close/>
                  <a:moveTo>
                    <a:pt x="1368" y="1"/>
                  </a:moveTo>
                  <a:cubicBezTo>
                    <a:pt x="963" y="1"/>
                    <a:pt x="556" y="7"/>
                    <a:pt x="149" y="15"/>
                  </a:cubicBezTo>
                  <a:cubicBezTo>
                    <a:pt x="144" y="15"/>
                    <a:pt x="140" y="15"/>
                    <a:pt x="135" y="15"/>
                  </a:cubicBezTo>
                  <a:cubicBezTo>
                    <a:pt x="113" y="15"/>
                    <a:pt x="92" y="22"/>
                    <a:pt x="72" y="36"/>
                  </a:cubicBezTo>
                  <a:cubicBezTo>
                    <a:pt x="49" y="66"/>
                    <a:pt x="35" y="106"/>
                    <a:pt x="32" y="142"/>
                  </a:cubicBezTo>
                  <a:cubicBezTo>
                    <a:pt x="22" y="186"/>
                    <a:pt x="15" y="232"/>
                    <a:pt x="2" y="276"/>
                  </a:cubicBezTo>
                  <a:cubicBezTo>
                    <a:pt x="0" y="292"/>
                    <a:pt x="5" y="306"/>
                    <a:pt x="14" y="315"/>
                  </a:cubicBezTo>
                  <a:lnTo>
                    <a:pt x="14" y="315"/>
                  </a:lnTo>
                  <a:cubicBezTo>
                    <a:pt x="21" y="326"/>
                    <a:pt x="33" y="334"/>
                    <a:pt x="49" y="336"/>
                  </a:cubicBezTo>
                  <a:cubicBezTo>
                    <a:pt x="546" y="336"/>
                    <a:pt x="1039" y="332"/>
                    <a:pt x="1536" y="326"/>
                  </a:cubicBezTo>
                  <a:cubicBezTo>
                    <a:pt x="1703" y="326"/>
                    <a:pt x="1863" y="322"/>
                    <a:pt x="2030" y="316"/>
                  </a:cubicBezTo>
                  <a:cubicBezTo>
                    <a:pt x="2050" y="316"/>
                    <a:pt x="2070" y="302"/>
                    <a:pt x="2073" y="282"/>
                  </a:cubicBezTo>
                  <a:cubicBezTo>
                    <a:pt x="2080" y="246"/>
                    <a:pt x="2073" y="209"/>
                    <a:pt x="2056" y="172"/>
                  </a:cubicBezTo>
                  <a:cubicBezTo>
                    <a:pt x="2046" y="146"/>
                    <a:pt x="2016" y="96"/>
                    <a:pt x="2020" y="66"/>
                  </a:cubicBezTo>
                  <a:cubicBezTo>
                    <a:pt x="2030" y="36"/>
                    <a:pt x="2006" y="9"/>
                    <a:pt x="1976" y="5"/>
                  </a:cubicBezTo>
                  <a:cubicBezTo>
                    <a:pt x="1774" y="2"/>
                    <a:pt x="1571" y="1"/>
                    <a:pt x="13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1"/>
            <p:cNvSpPr/>
            <p:nvPr/>
          </p:nvSpPr>
          <p:spPr>
            <a:xfrm>
              <a:off x="1130120" y="2441499"/>
              <a:ext cx="113576" cy="16496"/>
            </a:xfrm>
            <a:custGeom>
              <a:rect b="b" l="l" r="r" t="t"/>
              <a:pathLst>
                <a:path extrusionOk="0" h="235" w="1618">
                  <a:moveTo>
                    <a:pt x="1007" y="0"/>
                  </a:moveTo>
                  <a:cubicBezTo>
                    <a:pt x="552" y="0"/>
                    <a:pt x="62" y="5"/>
                    <a:pt x="50" y="8"/>
                  </a:cubicBezTo>
                  <a:cubicBezTo>
                    <a:pt x="34" y="14"/>
                    <a:pt x="14" y="174"/>
                    <a:pt x="0" y="235"/>
                  </a:cubicBezTo>
                  <a:cubicBezTo>
                    <a:pt x="0" y="235"/>
                    <a:pt x="1114" y="235"/>
                    <a:pt x="1604" y="221"/>
                  </a:cubicBezTo>
                  <a:cubicBezTo>
                    <a:pt x="1618" y="171"/>
                    <a:pt x="1551" y="54"/>
                    <a:pt x="1564" y="4"/>
                  </a:cubicBezTo>
                  <a:cubicBezTo>
                    <a:pt x="1421" y="1"/>
                    <a:pt x="1217" y="0"/>
                    <a:pt x="100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1"/>
            <p:cNvSpPr/>
            <p:nvPr/>
          </p:nvSpPr>
          <p:spPr>
            <a:xfrm>
              <a:off x="1126751" y="2438199"/>
              <a:ext cx="119753" cy="23094"/>
            </a:xfrm>
            <a:custGeom>
              <a:rect b="b" l="l" r="r" t="t"/>
              <a:pathLst>
                <a:path extrusionOk="0" h="329" w="1706">
                  <a:moveTo>
                    <a:pt x="135" y="85"/>
                  </a:moveTo>
                  <a:cubicBezTo>
                    <a:pt x="136" y="87"/>
                    <a:pt x="135" y="88"/>
                    <a:pt x="133" y="89"/>
                  </a:cubicBezTo>
                  <a:lnTo>
                    <a:pt x="133" y="89"/>
                  </a:lnTo>
                  <a:cubicBezTo>
                    <a:pt x="134" y="88"/>
                    <a:pt x="134" y="86"/>
                    <a:pt x="135" y="85"/>
                  </a:cubicBezTo>
                  <a:close/>
                  <a:moveTo>
                    <a:pt x="1182" y="95"/>
                  </a:moveTo>
                  <a:cubicBezTo>
                    <a:pt x="1310" y="95"/>
                    <a:pt x="1438" y="95"/>
                    <a:pt x="1566" y="97"/>
                  </a:cubicBezTo>
                  <a:lnTo>
                    <a:pt x="1566" y="97"/>
                  </a:lnTo>
                  <a:cubicBezTo>
                    <a:pt x="1568" y="115"/>
                    <a:pt x="1573" y="132"/>
                    <a:pt x="1579" y="148"/>
                  </a:cubicBezTo>
                  <a:cubicBezTo>
                    <a:pt x="1591" y="172"/>
                    <a:pt x="1599" y="197"/>
                    <a:pt x="1604" y="223"/>
                  </a:cubicBezTo>
                  <a:lnTo>
                    <a:pt x="1604" y="223"/>
                  </a:lnTo>
                  <a:cubicBezTo>
                    <a:pt x="1274" y="234"/>
                    <a:pt x="943" y="235"/>
                    <a:pt x="612" y="235"/>
                  </a:cubicBezTo>
                  <a:cubicBezTo>
                    <a:pt x="473" y="235"/>
                    <a:pt x="334" y="235"/>
                    <a:pt x="195" y="235"/>
                  </a:cubicBezTo>
                  <a:lnTo>
                    <a:pt x="106" y="235"/>
                  </a:lnTo>
                  <a:cubicBezTo>
                    <a:pt x="113" y="192"/>
                    <a:pt x="119" y="148"/>
                    <a:pt x="128" y="105"/>
                  </a:cubicBezTo>
                  <a:cubicBezTo>
                    <a:pt x="129" y="104"/>
                    <a:pt x="129" y="103"/>
                    <a:pt x="130" y="101"/>
                  </a:cubicBezTo>
                  <a:lnTo>
                    <a:pt x="130" y="101"/>
                  </a:lnTo>
                  <a:cubicBezTo>
                    <a:pt x="208" y="101"/>
                    <a:pt x="283" y="98"/>
                    <a:pt x="362" y="98"/>
                  </a:cubicBezTo>
                  <a:cubicBezTo>
                    <a:pt x="635" y="95"/>
                    <a:pt x="909" y="95"/>
                    <a:pt x="1182" y="95"/>
                  </a:cubicBezTo>
                  <a:close/>
                  <a:moveTo>
                    <a:pt x="1187" y="1"/>
                  </a:moveTo>
                  <a:cubicBezTo>
                    <a:pt x="1045" y="1"/>
                    <a:pt x="904" y="1"/>
                    <a:pt x="762" y="1"/>
                  </a:cubicBezTo>
                  <a:cubicBezTo>
                    <a:pt x="677" y="1"/>
                    <a:pt x="591" y="1"/>
                    <a:pt x="505" y="1"/>
                  </a:cubicBezTo>
                  <a:cubicBezTo>
                    <a:pt x="376" y="1"/>
                    <a:pt x="246" y="2"/>
                    <a:pt x="118" y="8"/>
                  </a:cubicBezTo>
                  <a:cubicBezTo>
                    <a:pt x="116" y="8"/>
                    <a:pt x="114" y="8"/>
                    <a:pt x="112" y="8"/>
                  </a:cubicBezTo>
                  <a:cubicBezTo>
                    <a:pt x="81" y="8"/>
                    <a:pt x="54" y="30"/>
                    <a:pt x="45" y="58"/>
                  </a:cubicBezTo>
                  <a:cubicBezTo>
                    <a:pt x="28" y="128"/>
                    <a:pt x="15" y="195"/>
                    <a:pt x="5" y="268"/>
                  </a:cubicBezTo>
                  <a:cubicBezTo>
                    <a:pt x="1" y="287"/>
                    <a:pt x="7" y="302"/>
                    <a:pt x="17" y="312"/>
                  </a:cubicBezTo>
                  <a:lnTo>
                    <a:pt x="17" y="312"/>
                  </a:lnTo>
                  <a:cubicBezTo>
                    <a:pt x="24" y="321"/>
                    <a:pt x="35" y="327"/>
                    <a:pt x="48" y="328"/>
                  </a:cubicBezTo>
                  <a:cubicBezTo>
                    <a:pt x="452" y="328"/>
                    <a:pt x="855" y="328"/>
                    <a:pt x="1259" y="325"/>
                  </a:cubicBezTo>
                  <a:cubicBezTo>
                    <a:pt x="1392" y="325"/>
                    <a:pt x="1522" y="318"/>
                    <a:pt x="1656" y="315"/>
                  </a:cubicBezTo>
                  <a:cubicBezTo>
                    <a:pt x="1676" y="315"/>
                    <a:pt x="1696" y="302"/>
                    <a:pt x="1702" y="282"/>
                  </a:cubicBezTo>
                  <a:cubicBezTo>
                    <a:pt x="1706" y="245"/>
                    <a:pt x="1699" y="208"/>
                    <a:pt x="1689" y="171"/>
                  </a:cubicBezTo>
                  <a:cubicBezTo>
                    <a:pt x="1669" y="138"/>
                    <a:pt x="1659" y="101"/>
                    <a:pt x="1659" y="65"/>
                  </a:cubicBezTo>
                  <a:cubicBezTo>
                    <a:pt x="1666" y="35"/>
                    <a:pt x="1642" y="5"/>
                    <a:pt x="1612" y="5"/>
                  </a:cubicBezTo>
                  <a:cubicBezTo>
                    <a:pt x="1471" y="1"/>
                    <a:pt x="1329" y="1"/>
                    <a:pt x="11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1"/>
            <p:cNvSpPr/>
            <p:nvPr/>
          </p:nvSpPr>
          <p:spPr>
            <a:xfrm>
              <a:off x="1074175" y="2077050"/>
              <a:ext cx="50821" cy="60227"/>
            </a:xfrm>
            <a:custGeom>
              <a:rect b="b" l="l" r="r" t="t"/>
              <a:pathLst>
                <a:path extrusionOk="0" h="858" w="724">
                  <a:moveTo>
                    <a:pt x="587" y="0"/>
                  </a:moveTo>
                  <a:lnTo>
                    <a:pt x="37" y="27"/>
                  </a:lnTo>
                  <a:lnTo>
                    <a:pt x="0" y="54"/>
                  </a:lnTo>
                  <a:cubicBezTo>
                    <a:pt x="17" y="321"/>
                    <a:pt x="47" y="587"/>
                    <a:pt x="90" y="851"/>
                  </a:cubicBezTo>
                  <a:lnTo>
                    <a:pt x="687" y="858"/>
                  </a:lnTo>
                  <a:cubicBezTo>
                    <a:pt x="707" y="584"/>
                    <a:pt x="724" y="301"/>
                    <a:pt x="640" y="40"/>
                  </a:cubicBezTo>
                  <a:cubicBezTo>
                    <a:pt x="640" y="27"/>
                    <a:pt x="630" y="14"/>
                    <a:pt x="620" y="7"/>
                  </a:cubicBezTo>
                  <a:cubicBezTo>
                    <a:pt x="610" y="0"/>
                    <a:pt x="600"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1"/>
            <p:cNvSpPr/>
            <p:nvPr/>
          </p:nvSpPr>
          <p:spPr>
            <a:xfrm>
              <a:off x="1070666" y="2073821"/>
              <a:ext cx="57420" cy="66755"/>
            </a:xfrm>
            <a:custGeom>
              <a:rect b="b" l="l" r="r" t="t"/>
              <a:pathLst>
                <a:path extrusionOk="0" h="951" w="818">
                  <a:moveTo>
                    <a:pt x="630" y="96"/>
                  </a:moveTo>
                  <a:cubicBezTo>
                    <a:pt x="634" y="96"/>
                    <a:pt x="638" y="97"/>
                    <a:pt x="641" y="97"/>
                  </a:cubicBezTo>
                  <a:cubicBezTo>
                    <a:pt x="642" y="97"/>
                    <a:pt x="643" y="97"/>
                    <a:pt x="644" y="97"/>
                  </a:cubicBezTo>
                  <a:lnTo>
                    <a:pt x="644" y="97"/>
                  </a:lnTo>
                  <a:cubicBezTo>
                    <a:pt x="649" y="108"/>
                    <a:pt x="654" y="119"/>
                    <a:pt x="654" y="130"/>
                  </a:cubicBezTo>
                  <a:cubicBezTo>
                    <a:pt x="660" y="156"/>
                    <a:pt x="670" y="183"/>
                    <a:pt x="674" y="213"/>
                  </a:cubicBezTo>
                  <a:cubicBezTo>
                    <a:pt x="720" y="425"/>
                    <a:pt x="709" y="639"/>
                    <a:pt x="694" y="853"/>
                  </a:cubicBezTo>
                  <a:lnTo>
                    <a:pt x="694" y="853"/>
                  </a:lnTo>
                  <a:lnTo>
                    <a:pt x="178" y="850"/>
                  </a:lnTo>
                  <a:lnTo>
                    <a:pt x="178" y="850"/>
                  </a:lnTo>
                  <a:cubicBezTo>
                    <a:pt x="142" y="608"/>
                    <a:pt x="114" y="365"/>
                    <a:pt x="98" y="119"/>
                  </a:cubicBezTo>
                  <a:lnTo>
                    <a:pt x="98" y="119"/>
                  </a:lnTo>
                  <a:lnTo>
                    <a:pt x="454" y="103"/>
                  </a:lnTo>
                  <a:lnTo>
                    <a:pt x="630" y="96"/>
                  </a:lnTo>
                  <a:close/>
                  <a:moveTo>
                    <a:pt x="637" y="1"/>
                  </a:moveTo>
                  <a:cubicBezTo>
                    <a:pt x="626" y="1"/>
                    <a:pt x="615" y="2"/>
                    <a:pt x="604" y="3"/>
                  </a:cubicBezTo>
                  <a:lnTo>
                    <a:pt x="504" y="6"/>
                  </a:lnTo>
                  <a:lnTo>
                    <a:pt x="87" y="26"/>
                  </a:lnTo>
                  <a:cubicBezTo>
                    <a:pt x="65" y="26"/>
                    <a:pt x="51" y="39"/>
                    <a:pt x="45" y="55"/>
                  </a:cubicBezTo>
                  <a:lnTo>
                    <a:pt x="45" y="55"/>
                  </a:lnTo>
                  <a:cubicBezTo>
                    <a:pt x="22" y="55"/>
                    <a:pt x="0" y="70"/>
                    <a:pt x="3" y="100"/>
                  </a:cubicBezTo>
                  <a:cubicBezTo>
                    <a:pt x="20" y="370"/>
                    <a:pt x="50" y="643"/>
                    <a:pt x="93" y="910"/>
                  </a:cubicBezTo>
                  <a:cubicBezTo>
                    <a:pt x="97" y="930"/>
                    <a:pt x="117" y="944"/>
                    <a:pt x="137" y="944"/>
                  </a:cubicBezTo>
                  <a:lnTo>
                    <a:pt x="737" y="950"/>
                  </a:lnTo>
                  <a:cubicBezTo>
                    <a:pt x="764" y="947"/>
                    <a:pt x="784" y="927"/>
                    <a:pt x="784" y="900"/>
                  </a:cubicBezTo>
                  <a:cubicBezTo>
                    <a:pt x="801" y="647"/>
                    <a:pt x="817" y="383"/>
                    <a:pt x="754" y="133"/>
                  </a:cubicBezTo>
                  <a:cubicBezTo>
                    <a:pt x="740" y="90"/>
                    <a:pt x="730" y="26"/>
                    <a:pt x="680" y="6"/>
                  </a:cubicBezTo>
                  <a:cubicBezTo>
                    <a:pt x="667" y="2"/>
                    <a:pt x="652" y="1"/>
                    <a:pt x="6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1"/>
            <p:cNvSpPr/>
            <p:nvPr/>
          </p:nvSpPr>
          <p:spPr>
            <a:xfrm>
              <a:off x="1092426" y="2073470"/>
              <a:ext cx="11021" cy="62544"/>
            </a:xfrm>
            <a:custGeom>
              <a:rect b="b" l="l" r="r" t="t"/>
              <a:pathLst>
                <a:path extrusionOk="0" h="891" w="157">
                  <a:moveTo>
                    <a:pt x="59" y="1"/>
                  </a:moveTo>
                  <a:cubicBezTo>
                    <a:pt x="32" y="1"/>
                    <a:pt x="1" y="25"/>
                    <a:pt x="7" y="61"/>
                  </a:cubicBezTo>
                  <a:cubicBezTo>
                    <a:pt x="47" y="322"/>
                    <a:pt x="64" y="585"/>
                    <a:pt x="57" y="848"/>
                  </a:cubicBezTo>
                  <a:cubicBezTo>
                    <a:pt x="60" y="877"/>
                    <a:pt x="83" y="891"/>
                    <a:pt x="105" y="891"/>
                  </a:cubicBezTo>
                  <a:cubicBezTo>
                    <a:pt x="127" y="891"/>
                    <a:pt x="149" y="877"/>
                    <a:pt x="150" y="848"/>
                  </a:cubicBezTo>
                  <a:cubicBezTo>
                    <a:pt x="157" y="578"/>
                    <a:pt x="137" y="305"/>
                    <a:pt x="97" y="35"/>
                  </a:cubicBezTo>
                  <a:cubicBezTo>
                    <a:pt x="93"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1"/>
            <p:cNvSpPr/>
            <p:nvPr/>
          </p:nvSpPr>
          <p:spPr>
            <a:xfrm>
              <a:off x="1072982" y="2102741"/>
              <a:ext cx="56016" cy="8002"/>
            </a:xfrm>
            <a:custGeom>
              <a:rect b="b" l="l" r="r" t="t"/>
              <a:pathLst>
                <a:path extrusionOk="0" h="114" w="798">
                  <a:moveTo>
                    <a:pt x="54" y="1"/>
                  </a:moveTo>
                  <a:cubicBezTo>
                    <a:pt x="1" y="1"/>
                    <a:pt x="3" y="88"/>
                    <a:pt x="60" y="95"/>
                  </a:cubicBezTo>
                  <a:cubicBezTo>
                    <a:pt x="229" y="107"/>
                    <a:pt x="395" y="114"/>
                    <a:pt x="562" y="114"/>
                  </a:cubicBezTo>
                  <a:cubicBezTo>
                    <a:pt x="621" y="114"/>
                    <a:pt x="679" y="113"/>
                    <a:pt x="737" y="111"/>
                  </a:cubicBezTo>
                  <a:cubicBezTo>
                    <a:pt x="797" y="111"/>
                    <a:pt x="798" y="18"/>
                    <a:pt x="740" y="18"/>
                  </a:cubicBezTo>
                  <a:cubicBezTo>
                    <a:pt x="740" y="18"/>
                    <a:pt x="739" y="18"/>
                    <a:pt x="737" y="18"/>
                  </a:cubicBezTo>
                  <a:cubicBezTo>
                    <a:pt x="679" y="20"/>
                    <a:pt x="621" y="20"/>
                    <a:pt x="562" y="20"/>
                  </a:cubicBezTo>
                  <a:cubicBezTo>
                    <a:pt x="395" y="20"/>
                    <a:pt x="229" y="14"/>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1"/>
            <p:cNvSpPr/>
            <p:nvPr/>
          </p:nvSpPr>
          <p:spPr>
            <a:xfrm>
              <a:off x="1068770" y="2134539"/>
              <a:ext cx="60719" cy="14530"/>
            </a:xfrm>
            <a:custGeom>
              <a:rect b="b" l="l" r="r" t="t"/>
              <a:pathLst>
                <a:path extrusionOk="0" h="207" w="865">
                  <a:moveTo>
                    <a:pt x="279" y="1"/>
                  </a:moveTo>
                  <a:cubicBezTo>
                    <a:pt x="214" y="1"/>
                    <a:pt x="149" y="1"/>
                    <a:pt x="84" y="2"/>
                  </a:cubicBezTo>
                  <a:cubicBezTo>
                    <a:pt x="57" y="2"/>
                    <a:pt x="24" y="12"/>
                    <a:pt x="20" y="39"/>
                  </a:cubicBezTo>
                  <a:lnTo>
                    <a:pt x="0" y="49"/>
                  </a:lnTo>
                  <a:lnTo>
                    <a:pt x="17" y="132"/>
                  </a:lnTo>
                  <a:cubicBezTo>
                    <a:pt x="17" y="173"/>
                    <a:pt x="49" y="207"/>
                    <a:pt x="88" y="207"/>
                  </a:cubicBezTo>
                  <a:cubicBezTo>
                    <a:pt x="93" y="207"/>
                    <a:pt x="99" y="206"/>
                    <a:pt x="104" y="205"/>
                  </a:cubicBezTo>
                  <a:cubicBezTo>
                    <a:pt x="347" y="202"/>
                    <a:pt x="594" y="182"/>
                    <a:pt x="834" y="142"/>
                  </a:cubicBezTo>
                  <a:cubicBezTo>
                    <a:pt x="841" y="142"/>
                    <a:pt x="848" y="139"/>
                    <a:pt x="851" y="135"/>
                  </a:cubicBezTo>
                  <a:cubicBezTo>
                    <a:pt x="854" y="132"/>
                    <a:pt x="858" y="125"/>
                    <a:pt x="858" y="122"/>
                  </a:cubicBezTo>
                  <a:lnTo>
                    <a:pt x="864" y="12"/>
                  </a:lnTo>
                  <a:cubicBezTo>
                    <a:pt x="669" y="4"/>
                    <a:pt x="474" y="1"/>
                    <a:pt x="279"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1"/>
            <p:cNvSpPr/>
            <p:nvPr/>
          </p:nvSpPr>
          <p:spPr>
            <a:xfrm>
              <a:off x="1065331" y="2131100"/>
              <a:ext cx="67879" cy="21269"/>
            </a:xfrm>
            <a:custGeom>
              <a:rect b="b" l="l" r="r" t="t"/>
              <a:pathLst>
                <a:path extrusionOk="0" h="303" w="967">
                  <a:moveTo>
                    <a:pt x="500" y="91"/>
                  </a:moveTo>
                  <a:cubicBezTo>
                    <a:pt x="620" y="91"/>
                    <a:pt x="742" y="96"/>
                    <a:pt x="865" y="102"/>
                  </a:cubicBezTo>
                  <a:lnTo>
                    <a:pt x="865" y="102"/>
                  </a:lnTo>
                  <a:lnTo>
                    <a:pt x="863" y="118"/>
                  </a:lnTo>
                  <a:lnTo>
                    <a:pt x="861" y="142"/>
                  </a:lnTo>
                  <a:lnTo>
                    <a:pt x="861" y="142"/>
                  </a:lnTo>
                  <a:cubicBezTo>
                    <a:pt x="858" y="142"/>
                    <a:pt x="854" y="143"/>
                    <a:pt x="850" y="144"/>
                  </a:cubicBezTo>
                  <a:lnTo>
                    <a:pt x="733" y="161"/>
                  </a:lnTo>
                  <a:cubicBezTo>
                    <a:pt x="650" y="171"/>
                    <a:pt x="563" y="181"/>
                    <a:pt x="476" y="191"/>
                  </a:cubicBezTo>
                  <a:cubicBezTo>
                    <a:pt x="393" y="198"/>
                    <a:pt x="306" y="201"/>
                    <a:pt x="223" y="204"/>
                  </a:cubicBezTo>
                  <a:cubicBezTo>
                    <a:pt x="210" y="204"/>
                    <a:pt x="186" y="207"/>
                    <a:pt x="165" y="207"/>
                  </a:cubicBezTo>
                  <a:cubicBezTo>
                    <a:pt x="147" y="207"/>
                    <a:pt x="130" y="205"/>
                    <a:pt x="123" y="198"/>
                  </a:cubicBezTo>
                  <a:cubicBezTo>
                    <a:pt x="113" y="188"/>
                    <a:pt x="113" y="161"/>
                    <a:pt x="109" y="148"/>
                  </a:cubicBezTo>
                  <a:cubicBezTo>
                    <a:pt x="108" y="139"/>
                    <a:pt x="106" y="129"/>
                    <a:pt x="104" y="119"/>
                  </a:cubicBezTo>
                  <a:lnTo>
                    <a:pt x="104" y="119"/>
                  </a:lnTo>
                  <a:cubicBezTo>
                    <a:pt x="110" y="113"/>
                    <a:pt x="114" y="105"/>
                    <a:pt x="116" y="94"/>
                  </a:cubicBezTo>
                  <a:cubicBezTo>
                    <a:pt x="173" y="91"/>
                    <a:pt x="230" y="91"/>
                    <a:pt x="286" y="91"/>
                  </a:cubicBezTo>
                  <a:close/>
                  <a:moveTo>
                    <a:pt x="169" y="1"/>
                  </a:moveTo>
                  <a:cubicBezTo>
                    <a:pt x="118" y="1"/>
                    <a:pt x="53" y="4"/>
                    <a:pt x="31" y="54"/>
                  </a:cubicBezTo>
                  <a:lnTo>
                    <a:pt x="31" y="54"/>
                  </a:lnTo>
                  <a:cubicBezTo>
                    <a:pt x="13" y="63"/>
                    <a:pt x="0" y="82"/>
                    <a:pt x="6" y="108"/>
                  </a:cubicBezTo>
                  <a:lnTo>
                    <a:pt x="3" y="111"/>
                  </a:lnTo>
                  <a:cubicBezTo>
                    <a:pt x="23" y="198"/>
                    <a:pt x="33" y="294"/>
                    <a:pt x="139" y="301"/>
                  </a:cubicBezTo>
                  <a:cubicBezTo>
                    <a:pt x="167" y="302"/>
                    <a:pt x="194" y="302"/>
                    <a:pt x="222" y="302"/>
                  </a:cubicBezTo>
                  <a:cubicBezTo>
                    <a:pt x="310" y="302"/>
                    <a:pt x="397" y="298"/>
                    <a:pt x="486" y="288"/>
                  </a:cubicBezTo>
                  <a:cubicBezTo>
                    <a:pt x="600" y="274"/>
                    <a:pt x="713" y="261"/>
                    <a:pt x="823" y="244"/>
                  </a:cubicBezTo>
                  <a:cubicBezTo>
                    <a:pt x="863" y="241"/>
                    <a:pt x="920" y="244"/>
                    <a:pt x="943" y="204"/>
                  </a:cubicBezTo>
                  <a:cubicBezTo>
                    <a:pt x="967" y="161"/>
                    <a:pt x="957" y="101"/>
                    <a:pt x="960" y="57"/>
                  </a:cubicBezTo>
                  <a:cubicBezTo>
                    <a:pt x="960" y="34"/>
                    <a:pt x="940" y="11"/>
                    <a:pt x="913" y="11"/>
                  </a:cubicBezTo>
                  <a:cubicBezTo>
                    <a:pt x="746" y="4"/>
                    <a:pt x="580"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1"/>
            <p:cNvSpPr/>
            <p:nvPr/>
          </p:nvSpPr>
          <p:spPr>
            <a:xfrm>
              <a:off x="1160304" y="2075997"/>
              <a:ext cx="49909" cy="60087"/>
            </a:xfrm>
            <a:custGeom>
              <a:rect b="b" l="l" r="r" t="t"/>
              <a:pathLst>
                <a:path extrusionOk="0" h="856" w="711">
                  <a:moveTo>
                    <a:pt x="600" y="1"/>
                  </a:moveTo>
                  <a:cubicBezTo>
                    <a:pt x="597" y="1"/>
                    <a:pt x="594" y="1"/>
                    <a:pt x="591" y="2"/>
                  </a:cubicBezTo>
                  <a:lnTo>
                    <a:pt x="40" y="25"/>
                  </a:lnTo>
                  <a:lnTo>
                    <a:pt x="4" y="52"/>
                  </a:lnTo>
                  <a:cubicBezTo>
                    <a:pt x="20" y="319"/>
                    <a:pt x="0" y="579"/>
                    <a:pt x="40" y="842"/>
                  </a:cubicBezTo>
                  <a:cubicBezTo>
                    <a:pt x="241" y="842"/>
                    <a:pt x="491" y="853"/>
                    <a:pt x="691" y="856"/>
                  </a:cubicBezTo>
                  <a:cubicBezTo>
                    <a:pt x="711" y="582"/>
                    <a:pt x="701" y="322"/>
                    <a:pt x="697" y="32"/>
                  </a:cubicBezTo>
                  <a:cubicBezTo>
                    <a:pt x="697" y="19"/>
                    <a:pt x="634" y="12"/>
                    <a:pt x="624" y="5"/>
                  </a:cubicBezTo>
                  <a:cubicBezTo>
                    <a:pt x="617" y="3"/>
                    <a:pt x="608" y="1"/>
                    <a:pt x="60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1"/>
            <p:cNvSpPr/>
            <p:nvPr/>
          </p:nvSpPr>
          <p:spPr>
            <a:xfrm>
              <a:off x="1157145" y="2072839"/>
              <a:ext cx="55875" cy="66545"/>
            </a:xfrm>
            <a:custGeom>
              <a:rect b="b" l="l" r="r" t="t"/>
              <a:pathLst>
                <a:path extrusionOk="0" h="948" w="796">
                  <a:moveTo>
                    <a:pt x="592" y="90"/>
                  </a:moveTo>
                  <a:cubicBezTo>
                    <a:pt x="613" y="90"/>
                    <a:pt x="634" y="91"/>
                    <a:pt x="656" y="94"/>
                  </a:cubicBezTo>
                  <a:cubicBezTo>
                    <a:pt x="671" y="100"/>
                    <a:pt x="683" y="103"/>
                    <a:pt x="698" y="106"/>
                  </a:cubicBezTo>
                  <a:lnTo>
                    <a:pt x="698" y="106"/>
                  </a:lnTo>
                  <a:cubicBezTo>
                    <a:pt x="696" y="121"/>
                    <a:pt x="696" y="136"/>
                    <a:pt x="699" y="150"/>
                  </a:cubicBezTo>
                  <a:cubicBezTo>
                    <a:pt x="702" y="384"/>
                    <a:pt x="708" y="617"/>
                    <a:pt x="695" y="851"/>
                  </a:cubicBezTo>
                  <a:lnTo>
                    <a:pt x="695" y="851"/>
                  </a:lnTo>
                  <a:cubicBezTo>
                    <a:pt x="506" y="850"/>
                    <a:pt x="317" y="845"/>
                    <a:pt x="127" y="841"/>
                  </a:cubicBezTo>
                  <a:lnTo>
                    <a:pt x="127" y="841"/>
                  </a:lnTo>
                  <a:cubicBezTo>
                    <a:pt x="95" y="602"/>
                    <a:pt x="111" y="359"/>
                    <a:pt x="97" y="117"/>
                  </a:cubicBezTo>
                  <a:lnTo>
                    <a:pt x="97" y="117"/>
                  </a:lnTo>
                  <a:lnTo>
                    <a:pt x="489" y="97"/>
                  </a:lnTo>
                  <a:cubicBezTo>
                    <a:pt x="524" y="93"/>
                    <a:pt x="558" y="90"/>
                    <a:pt x="592" y="90"/>
                  </a:cubicBezTo>
                  <a:close/>
                  <a:moveTo>
                    <a:pt x="596" y="0"/>
                  </a:moveTo>
                  <a:cubicBezTo>
                    <a:pt x="577" y="0"/>
                    <a:pt x="558" y="1"/>
                    <a:pt x="539" y="4"/>
                  </a:cubicBezTo>
                  <a:lnTo>
                    <a:pt x="89" y="24"/>
                  </a:lnTo>
                  <a:cubicBezTo>
                    <a:pt x="67" y="24"/>
                    <a:pt x="53" y="36"/>
                    <a:pt x="47" y="52"/>
                  </a:cubicBezTo>
                  <a:lnTo>
                    <a:pt x="47" y="52"/>
                  </a:lnTo>
                  <a:cubicBezTo>
                    <a:pt x="47" y="52"/>
                    <a:pt x="47" y="52"/>
                    <a:pt x="46" y="52"/>
                  </a:cubicBezTo>
                  <a:cubicBezTo>
                    <a:pt x="23" y="52"/>
                    <a:pt x="0" y="67"/>
                    <a:pt x="2" y="97"/>
                  </a:cubicBezTo>
                  <a:cubicBezTo>
                    <a:pt x="19" y="364"/>
                    <a:pt x="2" y="634"/>
                    <a:pt x="42" y="901"/>
                  </a:cubicBezTo>
                  <a:cubicBezTo>
                    <a:pt x="49" y="921"/>
                    <a:pt x="65" y="934"/>
                    <a:pt x="89" y="934"/>
                  </a:cubicBezTo>
                  <a:cubicBezTo>
                    <a:pt x="306" y="934"/>
                    <a:pt x="522" y="944"/>
                    <a:pt x="739" y="948"/>
                  </a:cubicBezTo>
                  <a:cubicBezTo>
                    <a:pt x="762" y="944"/>
                    <a:pt x="786" y="924"/>
                    <a:pt x="786" y="901"/>
                  </a:cubicBezTo>
                  <a:cubicBezTo>
                    <a:pt x="796" y="761"/>
                    <a:pt x="796" y="621"/>
                    <a:pt x="796" y="481"/>
                  </a:cubicBezTo>
                  <a:cubicBezTo>
                    <a:pt x="796" y="411"/>
                    <a:pt x="796" y="341"/>
                    <a:pt x="792" y="274"/>
                  </a:cubicBezTo>
                  <a:lnTo>
                    <a:pt x="792" y="177"/>
                  </a:lnTo>
                  <a:cubicBezTo>
                    <a:pt x="796" y="137"/>
                    <a:pt x="796" y="100"/>
                    <a:pt x="789" y="64"/>
                  </a:cubicBezTo>
                  <a:cubicBezTo>
                    <a:pt x="779" y="24"/>
                    <a:pt x="736" y="20"/>
                    <a:pt x="699" y="10"/>
                  </a:cubicBezTo>
                  <a:cubicBezTo>
                    <a:pt x="665" y="4"/>
                    <a:pt x="630"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1"/>
            <p:cNvSpPr/>
            <p:nvPr/>
          </p:nvSpPr>
          <p:spPr>
            <a:xfrm>
              <a:off x="1178624" y="2072347"/>
              <a:ext cx="11021" cy="62544"/>
            </a:xfrm>
            <a:custGeom>
              <a:rect b="b" l="l" r="r" t="t"/>
              <a:pathLst>
                <a:path extrusionOk="0" h="891" w="157">
                  <a:moveTo>
                    <a:pt x="58" y="0"/>
                  </a:moveTo>
                  <a:cubicBezTo>
                    <a:pt x="31" y="0"/>
                    <a:pt x="0" y="24"/>
                    <a:pt x="6" y="61"/>
                  </a:cubicBezTo>
                  <a:cubicBezTo>
                    <a:pt x="46" y="321"/>
                    <a:pt x="63" y="584"/>
                    <a:pt x="56" y="848"/>
                  </a:cubicBezTo>
                  <a:cubicBezTo>
                    <a:pt x="60" y="876"/>
                    <a:pt x="82" y="890"/>
                    <a:pt x="105" y="890"/>
                  </a:cubicBezTo>
                  <a:cubicBezTo>
                    <a:pt x="127" y="890"/>
                    <a:pt x="150" y="876"/>
                    <a:pt x="153" y="848"/>
                  </a:cubicBezTo>
                  <a:cubicBezTo>
                    <a:pt x="156" y="574"/>
                    <a:pt x="140" y="304"/>
                    <a:pt x="96" y="34"/>
                  </a:cubicBezTo>
                  <a:cubicBezTo>
                    <a:pt x="92"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1"/>
            <p:cNvSpPr/>
            <p:nvPr/>
          </p:nvSpPr>
          <p:spPr>
            <a:xfrm>
              <a:off x="1159391" y="2101408"/>
              <a:ext cx="56016" cy="8072"/>
            </a:xfrm>
            <a:custGeom>
              <a:rect b="b" l="l" r="r" t="t"/>
              <a:pathLst>
                <a:path extrusionOk="0" h="115" w="798">
                  <a:moveTo>
                    <a:pt x="57" y="0"/>
                  </a:moveTo>
                  <a:cubicBezTo>
                    <a:pt x="0" y="0"/>
                    <a:pt x="1" y="90"/>
                    <a:pt x="60" y="94"/>
                  </a:cubicBezTo>
                  <a:cubicBezTo>
                    <a:pt x="214" y="107"/>
                    <a:pt x="370" y="115"/>
                    <a:pt x="527" y="115"/>
                  </a:cubicBezTo>
                  <a:cubicBezTo>
                    <a:pt x="597" y="115"/>
                    <a:pt x="667" y="113"/>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1"/>
            <p:cNvSpPr/>
            <p:nvPr/>
          </p:nvSpPr>
          <p:spPr>
            <a:xfrm>
              <a:off x="1154899" y="2133486"/>
              <a:ext cx="61912" cy="15303"/>
            </a:xfrm>
            <a:custGeom>
              <a:rect b="b" l="l" r="r" t="t"/>
              <a:pathLst>
                <a:path extrusionOk="0" h="218" w="882">
                  <a:moveTo>
                    <a:pt x="348" y="0"/>
                  </a:moveTo>
                  <a:cubicBezTo>
                    <a:pt x="261" y="0"/>
                    <a:pt x="174" y="1"/>
                    <a:pt x="87" y="3"/>
                  </a:cubicBezTo>
                  <a:cubicBezTo>
                    <a:pt x="61" y="3"/>
                    <a:pt x="24" y="10"/>
                    <a:pt x="24" y="37"/>
                  </a:cubicBezTo>
                  <a:lnTo>
                    <a:pt x="1" y="47"/>
                  </a:lnTo>
                  <a:lnTo>
                    <a:pt x="21" y="130"/>
                  </a:lnTo>
                  <a:cubicBezTo>
                    <a:pt x="18" y="172"/>
                    <a:pt x="52" y="205"/>
                    <a:pt x="92" y="205"/>
                  </a:cubicBezTo>
                  <a:cubicBezTo>
                    <a:pt x="97" y="205"/>
                    <a:pt x="102" y="205"/>
                    <a:pt x="107" y="204"/>
                  </a:cubicBezTo>
                  <a:cubicBezTo>
                    <a:pt x="265" y="206"/>
                    <a:pt x="437" y="218"/>
                    <a:pt x="604" y="218"/>
                  </a:cubicBezTo>
                  <a:cubicBezTo>
                    <a:pt x="695" y="218"/>
                    <a:pt x="785" y="214"/>
                    <a:pt x="871" y="204"/>
                  </a:cubicBezTo>
                  <a:cubicBezTo>
                    <a:pt x="878" y="204"/>
                    <a:pt x="881" y="194"/>
                    <a:pt x="854" y="137"/>
                  </a:cubicBezTo>
                  <a:cubicBezTo>
                    <a:pt x="851" y="130"/>
                    <a:pt x="858" y="127"/>
                    <a:pt x="858" y="120"/>
                  </a:cubicBezTo>
                  <a:lnTo>
                    <a:pt x="868" y="13"/>
                  </a:lnTo>
                  <a:cubicBezTo>
                    <a:pt x="694" y="5"/>
                    <a:pt x="521" y="0"/>
                    <a:pt x="348"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1"/>
            <p:cNvSpPr/>
            <p:nvPr/>
          </p:nvSpPr>
          <p:spPr>
            <a:xfrm>
              <a:off x="1151740" y="2129977"/>
              <a:ext cx="68370" cy="22041"/>
            </a:xfrm>
            <a:custGeom>
              <a:rect b="b" l="l" r="r" t="t"/>
              <a:pathLst>
                <a:path extrusionOk="0" h="314" w="974">
                  <a:moveTo>
                    <a:pt x="216" y="91"/>
                  </a:moveTo>
                  <a:cubicBezTo>
                    <a:pt x="240" y="91"/>
                    <a:pt x="264" y="92"/>
                    <a:pt x="289" y="94"/>
                  </a:cubicBezTo>
                  <a:lnTo>
                    <a:pt x="496" y="94"/>
                  </a:lnTo>
                  <a:cubicBezTo>
                    <a:pt x="619" y="94"/>
                    <a:pt x="743" y="96"/>
                    <a:pt x="864" y="101"/>
                  </a:cubicBezTo>
                  <a:lnTo>
                    <a:pt x="864" y="101"/>
                  </a:lnTo>
                  <a:cubicBezTo>
                    <a:pt x="862" y="112"/>
                    <a:pt x="861" y="123"/>
                    <a:pt x="859" y="134"/>
                  </a:cubicBezTo>
                  <a:cubicBezTo>
                    <a:pt x="859" y="150"/>
                    <a:pt x="856" y="160"/>
                    <a:pt x="853" y="177"/>
                  </a:cubicBezTo>
                  <a:cubicBezTo>
                    <a:pt x="853" y="188"/>
                    <a:pt x="855" y="198"/>
                    <a:pt x="859" y="208"/>
                  </a:cubicBezTo>
                  <a:lnTo>
                    <a:pt x="859" y="208"/>
                  </a:lnTo>
                  <a:cubicBezTo>
                    <a:pt x="789" y="215"/>
                    <a:pt x="720" y="218"/>
                    <a:pt x="650" y="218"/>
                  </a:cubicBezTo>
                  <a:cubicBezTo>
                    <a:pt x="626" y="218"/>
                    <a:pt x="601" y="218"/>
                    <a:pt x="576" y="217"/>
                  </a:cubicBezTo>
                  <a:cubicBezTo>
                    <a:pt x="479" y="217"/>
                    <a:pt x="379" y="210"/>
                    <a:pt x="282" y="207"/>
                  </a:cubicBezTo>
                  <a:cubicBezTo>
                    <a:pt x="269" y="208"/>
                    <a:pt x="255" y="208"/>
                    <a:pt x="241" y="208"/>
                  </a:cubicBezTo>
                  <a:cubicBezTo>
                    <a:pt x="208" y="208"/>
                    <a:pt x="175" y="206"/>
                    <a:pt x="142" y="204"/>
                  </a:cubicBezTo>
                  <a:cubicBezTo>
                    <a:pt x="115" y="199"/>
                    <a:pt x="104" y="157"/>
                    <a:pt x="100" y="122"/>
                  </a:cubicBezTo>
                  <a:lnTo>
                    <a:pt x="100" y="122"/>
                  </a:lnTo>
                  <a:cubicBezTo>
                    <a:pt x="107" y="116"/>
                    <a:pt x="113" y="108"/>
                    <a:pt x="116" y="97"/>
                  </a:cubicBezTo>
                  <a:cubicBezTo>
                    <a:pt x="149" y="93"/>
                    <a:pt x="182" y="91"/>
                    <a:pt x="216" y="91"/>
                  </a:cubicBezTo>
                  <a:close/>
                  <a:moveTo>
                    <a:pt x="169" y="0"/>
                  </a:moveTo>
                  <a:cubicBezTo>
                    <a:pt x="117" y="0"/>
                    <a:pt x="50" y="3"/>
                    <a:pt x="30" y="56"/>
                  </a:cubicBezTo>
                  <a:lnTo>
                    <a:pt x="30" y="56"/>
                  </a:lnTo>
                  <a:cubicBezTo>
                    <a:pt x="13" y="65"/>
                    <a:pt x="0" y="83"/>
                    <a:pt x="6" y="107"/>
                  </a:cubicBezTo>
                  <a:lnTo>
                    <a:pt x="2" y="110"/>
                  </a:lnTo>
                  <a:cubicBezTo>
                    <a:pt x="6" y="160"/>
                    <a:pt x="19" y="210"/>
                    <a:pt x="42" y="257"/>
                  </a:cubicBezTo>
                  <a:cubicBezTo>
                    <a:pt x="68" y="285"/>
                    <a:pt x="106" y="302"/>
                    <a:pt x="145" y="302"/>
                  </a:cubicBezTo>
                  <a:cubicBezTo>
                    <a:pt x="152" y="302"/>
                    <a:pt x="159" y="301"/>
                    <a:pt x="166" y="300"/>
                  </a:cubicBezTo>
                  <a:cubicBezTo>
                    <a:pt x="282" y="300"/>
                    <a:pt x="399" y="307"/>
                    <a:pt x="516" y="310"/>
                  </a:cubicBezTo>
                  <a:cubicBezTo>
                    <a:pt x="557" y="313"/>
                    <a:pt x="598" y="314"/>
                    <a:pt x="639" y="314"/>
                  </a:cubicBezTo>
                  <a:cubicBezTo>
                    <a:pt x="713" y="314"/>
                    <a:pt x="787" y="310"/>
                    <a:pt x="863" y="304"/>
                  </a:cubicBezTo>
                  <a:cubicBezTo>
                    <a:pt x="896" y="300"/>
                    <a:pt x="946" y="304"/>
                    <a:pt x="960" y="267"/>
                  </a:cubicBezTo>
                  <a:cubicBezTo>
                    <a:pt x="973" y="234"/>
                    <a:pt x="960" y="203"/>
                    <a:pt x="945" y="177"/>
                  </a:cubicBezTo>
                  <a:lnTo>
                    <a:pt x="945" y="177"/>
                  </a:lnTo>
                  <a:cubicBezTo>
                    <a:pt x="951" y="137"/>
                    <a:pt x="954" y="97"/>
                    <a:pt x="960" y="60"/>
                  </a:cubicBezTo>
                  <a:cubicBezTo>
                    <a:pt x="956" y="33"/>
                    <a:pt x="936" y="13"/>
                    <a:pt x="909" y="13"/>
                  </a:cubicBezTo>
                  <a:cubicBezTo>
                    <a:pt x="743" y="7"/>
                    <a:pt x="576"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1"/>
            <p:cNvSpPr/>
            <p:nvPr/>
          </p:nvSpPr>
          <p:spPr>
            <a:xfrm>
              <a:off x="1246923" y="2074383"/>
              <a:ext cx="49487" cy="60298"/>
            </a:xfrm>
            <a:custGeom>
              <a:rect b="b" l="l" r="r" t="t"/>
              <a:pathLst>
                <a:path extrusionOk="0" h="859" w="705">
                  <a:moveTo>
                    <a:pt x="635" y="0"/>
                  </a:moveTo>
                  <a:cubicBezTo>
                    <a:pt x="632" y="0"/>
                    <a:pt x="627" y="10"/>
                    <a:pt x="621" y="10"/>
                  </a:cubicBezTo>
                  <a:cubicBezTo>
                    <a:pt x="620" y="10"/>
                    <a:pt x="619" y="9"/>
                    <a:pt x="617" y="8"/>
                  </a:cubicBezTo>
                  <a:cubicBezTo>
                    <a:pt x="607" y="5"/>
                    <a:pt x="597" y="5"/>
                    <a:pt x="587" y="5"/>
                  </a:cubicBezTo>
                  <a:lnTo>
                    <a:pt x="37" y="28"/>
                  </a:lnTo>
                  <a:lnTo>
                    <a:pt x="0" y="58"/>
                  </a:lnTo>
                  <a:cubicBezTo>
                    <a:pt x="17" y="325"/>
                    <a:pt x="47" y="592"/>
                    <a:pt x="87" y="855"/>
                  </a:cubicBezTo>
                  <a:lnTo>
                    <a:pt x="687" y="859"/>
                  </a:lnTo>
                  <a:cubicBezTo>
                    <a:pt x="704" y="585"/>
                    <a:pt x="641" y="319"/>
                    <a:pt x="641" y="45"/>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1"/>
            <p:cNvSpPr/>
            <p:nvPr/>
          </p:nvSpPr>
          <p:spPr>
            <a:xfrm>
              <a:off x="1243273" y="2071224"/>
              <a:ext cx="55454" cy="66755"/>
            </a:xfrm>
            <a:custGeom>
              <a:rect b="b" l="l" r="r" t="t"/>
              <a:pathLst>
                <a:path extrusionOk="0" h="951" w="790">
                  <a:moveTo>
                    <a:pt x="646" y="97"/>
                  </a:moveTo>
                  <a:lnTo>
                    <a:pt x="646" y="140"/>
                  </a:lnTo>
                  <a:cubicBezTo>
                    <a:pt x="646" y="180"/>
                    <a:pt x="649" y="217"/>
                    <a:pt x="653" y="253"/>
                  </a:cubicBezTo>
                  <a:cubicBezTo>
                    <a:pt x="659" y="327"/>
                    <a:pt x="666" y="397"/>
                    <a:pt x="673" y="467"/>
                  </a:cubicBezTo>
                  <a:cubicBezTo>
                    <a:pt x="688" y="598"/>
                    <a:pt x="694" y="729"/>
                    <a:pt x="693" y="860"/>
                  </a:cubicBezTo>
                  <a:lnTo>
                    <a:pt x="693" y="860"/>
                  </a:lnTo>
                  <a:lnTo>
                    <a:pt x="180" y="854"/>
                  </a:lnTo>
                  <a:lnTo>
                    <a:pt x="180" y="854"/>
                  </a:lnTo>
                  <a:cubicBezTo>
                    <a:pt x="144" y="612"/>
                    <a:pt x="116" y="368"/>
                    <a:pt x="100" y="123"/>
                  </a:cubicBezTo>
                  <a:lnTo>
                    <a:pt x="100" y="123"/>
                  </a:lnTo>
                  <a:lnTo>
                    <a:pt x="473" y="103"/>
                  </a:lnTo>
                  <a:cubicBezTo>
                    <a:pt x="528" y="97"/>
                    <a:pt x="587" y="97"/>
                    <a:pt x="646" y="97"/>
                  </a:cubicBezTo>
                  <a:close/>
                  <a:moveTo>
                    <a:pt x="686" y="0"/>
                  </a:moveTo>
                  <a:cubicBezTo>
                    <a:pt x="680" y="0"/>
                    <a:pt x="673" y="2"/>
                    <a:pt x="667" y="4"/>
                  </a:cubicBezTo>
                  <a:lnTo>
                    <a:pt x="667" y="4"/>
                  </a:lnTo>
                  <a:cubicBezTo>
                    <a:pt x="660" y="3"/>
                    <a:pt x="653" y="3"/>
                    <a:pt x="649" y="3"/>
                  </a:cubicBezTo>
                  <a:cubicBezTo>
                    <a:pt x="613" y="3"/>
                    <a:pt x="576" y="3"/>
                    <a:pt x="539" y="7"/>
                  </a:cubicBezTo>
                  <a:lnTo>
                    <a:pt x="89" y="27"/>
                  </a:lnTo>
                  <a:cubicBezTo>
                    <a:pt x="65" y="28"/>
                    <a:pt x="51" y="42"/>
                    <a:pt x="45" y="58"/>
                  </a:cubicBezTo>
                  <a:lnTo>
                    <a:pt x="45" y="58"/>
                  </a:lnTo>
                  <a:cubicBezTo>
                    <a:pt x="22" y="59"/>
                    <a:pt x="1" y="74"/>
                    <a:pt x="2" y="103"/>
                  </a:cubicBezTo>
                  <a:cubicBezTo>
                    <a:pt x="22" y="374"/>
                    <a:pt x="52" y="644"/>
                    <a:pt x="92" y="914"/>
                  </a:cubicBezTo>
                  <a:cubicBezTo>
                    <a:pt x="99" y="934"/>
                    <a:pt x="116" y="947"/>
                    <a:pt x="139" y="947"/>
                  </a:cubicBezTo>
                  <a:lnTo>
                    <a:pt x="736" y="951"/>
                  </a:lnTo>
                  <a:cubicBezTo>
                    <a:pt x="763" y="951"/>
                    <a:pt x="783" y="931"/>
                    <a:pt x="786" y="904"/>
                  </a:cubicBezTo>
                  <a:cubicBezTo>
                    <a:pt x="789" y="757"/>
                    <a:pt x="783" y="610"/>
                    <a:pt x="766" y="464"/>
                  </a:cubicBezTo>
                  <a:cubicBezTo>
                    <a:pt x="756" y="390"/>
                    <a:pt x="749" y="317"/>
                    <a:pt x="743" y="243"/>
                  </a:cubicBezTo>
                  <a:cubicBezTo>
                    <a:pt x="743" y="210"/>
                    <a:pt x="739" y="173"/>
                    <a:pt x="739" y="140"/>
                  </a:cubicBezTo>
                  <a:cubicBezTo>
                    <a:pt x="739" y="107"/>
                    <a:pt x="739" y="73"/>
                    <a:pt x="736" y="43"/>
                  </a:cubicBezTo>
                  <a:cubicBezTo>
                    <a:pt x="732" y="17"/>
                    <a:pt x="709" y="0"/>
                    <a:pt x="6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1"/>
            <p:cNvSpPr/>
            <p:nvPr/>
          </p:nvSpPr>
          <p:spPr>
            <a:xfrm>
              <a:off x="1264963" y="2071154"/>
              <a:ext cx="11021" cy="62544"/>
            </a:xfrm>
            <a:custGeom>
              <a:rect b="b" l="l" r="r" t="t"/>
              <a:pathLst>
                <a:path extrusionOk="0" h="891" w="157">
                  <a:moveTo>
                    <a:pt x="58" y="0"/>
                  </a:moveTo>
                  <a:cubicBezTo>
                    <a:pt x="31" y="0"/>
                    <a:pt x="1" y="24"/>
                    <a:pt x="7" y="58"/>
                  </a:cubicBezTo>
                  <a:cubicBezTo>
                    <a:pt x="47" y="321"/>
                    <a:pt x="64" y="585"/>
                    <a:pt x="57" y="848"/>
                  </a:cubicBezTo>
                  <a:cubicBezTo>
                    <a:pt x="60" y="876"/>
                    <a:pt x="83" y="891"/>
                    <a:pt x="105" y="891"/>
                  </a:cubicBezTo>
                  <a:cubicBezTo>
                    <a:pt x="128" y="891"/>
                    <a:pt x="150" y="876"/>
                    <a:pt x="154" y="848"/>
                  </a:cubicBezTo>
                  <a:cubicBezTo>
                    <a:pt x="157" y="575"/>
                    <a:pt x="140" y="301"/>
                    <a:pt x="97" y="34"/>
                  </a:cubicBezTo>
                  <a:cubicBezTo>
                    <a:pt x="93"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1"/>
            <p:cNvSpPr/>
            <p:nvPr/>
          </p:nvSpPr>
          <p:spPr>
            <a:xfrm>
              <a:off x="1245519" y="2100214"/>
              <a:ext cx="56226" cy="8143"/>
            </a:xfrm>
            <a:custGeom>
              <a:rect b="b" l="l" r="r" t="t"/>
              <a:pathLst>
                <a:path extrusionOk="0" h="116" w="801">
                  <a:moveTo>
                    <a:pt x="57" y="0"/>
                  </a:moveTo>
                  <a:cubicBezTo>
                    <a:pt x="0" y="0"/>
                    <a:pt x="5" y="91"/>
                    <a:pt x="60" y="94"/>
                  </a:cubicBezTo>
                  <a:cubicBezTo>
                    <a:pt x="217" y="108"/>
                    <a:pt x="374" y="115"/>
                    <a:pt x="530" y="115"/>
                  </a:cubicBezTo>
                  <a:cubicBezTo>
                    <a:pt x="600" y="115"/>
                    <a:pt x="671" y="114"/>
                    <a:pt x="741" y="111"/>
                  </a:cubicBezTo>
                  <a:cubicBezTo>
                    <a:pt x="801" y="111"/>
                    <a:pt x="801" y="17"/>
                    <a:pt x="741" y="17"/>
                  </a:cubicBezTo>
                  <a:cubicBezTo>
                    <a:pt x="671" y="20"/>
                    <a:pt x="600" y="22"/>
                    <a:pt x="530" y="22"/>
                  </a:cubicBezTo>
                  <a:cubicBezTo>
                    <a:pt x="374" y="22"/>
                    <a:pt x="217" y="14"/>
                    <a:pt x="60" y="1"/>
                  </a:cubicBezTo>
                  <a:cubicBezTo>
                    <a:pt x="59" y="1"/>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1"/>
            <p:cNvSpPr/>
            <p:nvPr/>
          </p:nvSpPr>
          <p:spPr>
            <a:xfrm>
              <a:off x="1241308" y="2132083"/>
              <a:ext cx="65141" cy="14671"/>
            </a:xfrm>
            <a:custGeom>
              <a:rect b="b" l="l" r="r" t="t"/>
              <a:pathLst>
                <a:path extrusionOk="0" h="209" w="928">
                  <a:moveTo>
                    <a:pt x="344" y="0"/>
                  </a:moveTo>
                  <a:cubicBezTo>
                    <a:pt x="257" y="0"/>
                    <a:pt x="170" y="1"/>
                    <a:pt x="84" y="3"/>
                  </a:cubicBezTo>
                  <a:cubicBezTo>
                    <a:pt x="57" y="3"/>
                    <a:pt x="24" y="10"/>
                    <a:pt x="20" y="37"/>
                  </a:cubicBezTo>
                  <a:lnTo>
                    <a:pt x="0" y="50"/>
                  </a:lnTo>
                  <a:lnTo>
                    <a:pt x="20" y="134"/>
                  </a:lnTo>
                  <a:cubicBezTo>
                    <a:pt x="17" y="173"/>
                    <a:pt x="51" y="208"/>
                    <a:pt x="93" y="208"/>
                  </a:cubicBezTo>
                  <a:cubicBezTo>
                    <a:pt x="96" y="208"/>
                    <a:pt x="100" y="207"/>
                    <a:pt x="104" y="207"/>
                  </a:cubicBezTo>
                  <a:cubicBezTo>
                    <a:pt x="195" y="207"/>
                    <a:pt x="288" y="208"/>
                    <a:pt x="382" y="208"/>
                  </a:cubicBezTo>
                  <a:cubicBezTo>
                    <a:pt x="538" y="208"/>
                    <a:pt x="695" y="204"/>
                    <a:pt x="847" y="184"/>
                  </a:cubicBezTo>
                  <a:cubicBezTo>
                    <a:pt x="851" y="184"/>
                    <a:pt x="881" y="195"/>
                    <a:pt x="901" y="195"/>
                  </a:cubicBezTo>
                  <a:cubicBezTo>
                    <a:pt x="917" y="195"/>
                    <a:pt x="927" y="187"/>
                    <a:pt x="911" y="160"/>
                  </a:cubicBezTo>
                  <a:cubicBezTo>
                    <a:pt x="901" y="147"/>
                    <a:pt x="894" y="134"/>
                    <a:pt x="887" y="120"/>
                  </a:cubicBezTo>
                  <a:cubicBezTo>
                    <a:pt x="891" y="84"/>
                    <a:pt x="861" y="47"/>
                    <a:pt x="864" y="13"/>
                  </a:cubicBezTo>
                  <a:cubicBezTo>
                    <a:pt x="691" y="5"/>
                    <a:pt x="517" y="0"/>
                    <a:pt x="34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1"/>
            <p:cNvSpPr/>
            <p:nvPr/>
          </p:nvSpPr>
          <p:spPr>
            <a:xfrm>
              <a:off x="1237798" y="2128783"/>
              <a:ext cx="72160" cy="21339"/>
            </a:xfrm>
            <a:custGeom>
              <a:rect b="b" l="l" r="r" t="t"/>
              <a:pathLst>
                <a:path extrusionOk="0" h="304" w="1028">
                  <a:moveTo>
                    <a:pt x="241" y="89"/>
                  </a:moveTo>
                  <a:cubicBezTo>
                    <a:pt x="257" y="89"/>
                    <a:pt x="274" y="90"/>
                    <a:pt x="290" y="90"/>
                  </a:cubicBezTo>
                  <a:lnTo>
                    <a:pt x="501" y="90"/>
                  </a:lnTo>
                  <a:cubicBezTo>
                    <a:pt x="627" y="90"/>
                    <a:pt x="751" y="96"/>
                    <a:pt x="877" y="102"/>
                  </a:cubicBezTo>
                  <a:lnTo>
                    <a:pt x="877" y="102"/>
                  </a:lnTo>
                  <a:cubicBezTo>
                    <a:pt x="878" y="109"/>
                    <a:pt x="881" y="116"/>
                    <a:pt x="884" y="124"/>
                  </a:cubicBezTo>
                  <a:cubicBezTo>
                    <a:pt x="891" y="143"/>
                    <a:pt x="891" y="160"/>
                    <a:pt x="897" y="179"/>
                  </a:cubicBezTo>
                  <a:lnTo>
                    <a:pt x="897" y="179"/>
                  </a:lnTo>
                  <a:cubicBezTo>
                    <a:pt x="892" y="179"/>
                    <a:pt x="886" y="180"/>
                    <a:pt x="881" y="181"/>
                  </a:cubicBezTo>
                  <a:cubicBezTo>
                    <a:pt x="821" y="187"/>
                    <a:pt x="761" y="194"/>
                    <a:pt x="701" y="197"/>
                  </a:cubicBezTo>
                  <a:cubicBezTo>
                    <a:pt x="587" y="204"/>
                    <a:pt x="471" y="204"/>
                    <a:pt x="354" y="204"/>
                  </a:cubicBezTo>
                  <a:lnTo>
                    <a:pt x="180" y="204"/>
                  </a:lnTo>
                  <a:cubicBezTo>
                    <a:pt x="176" y="204"/>
                    <a:pt x="171" y="204"/>
                    <a:pt x="167" y="204"/>
                  </a:cubicBezTo>
                  <a:cubicBezTo>
                    <a:pt x="143" y="204"/>
                    <a:pt x="123" y="202"/>
                    <a:pt x="117" y="171"/>
                  </a:cubicBezTo>
                  <a:cubicBezTo>
                    <a:pt x="111" y="152"/>
                    <a:pt x="108" y="136"/>
                    <a:pt x="105" y="120"/>
                  </a:cubicBezTo>
                  <a:lnTo>
                    <a:pt x="105" y="120"/>
                  </a:lnTo>
                  <a:cubicBezTo>
                    <a:pt x="112" y="114"/>
                    <a:pt x="118" y="106"/>
                    <a:pt x="120" y="94"/>
                  </a:cubicBezTo>
                  <a:cubicBezTo>
                    <a:pt x="160" y="91"/>
                    <a:pt x="201" y="89"/>
                    <a:pt x="241" y="89"/>
                  </a:cubicBezTo>
                  <a:close/>
                  <a:moveTo>
                    <a:pt x="154" y="0"/>
                  </a:moveTo>
                  <a:cubicBezTo>
                    <a:pt x="109" y="0"/>
                    <a:pt x="54" y="8"/>
                    <a:pt x="35" y="53"/>
                  </a:cubicBezTo>
                  <a:lnTo>
                    <a:pt x="35" y="53"/>
                  </a:lnTo>
                  <a:cubicBezTo>
                    <a:pt x="16" y="61"/>
                    <a:pt x="1" y="80"/>
                    <a:pt x="7" y="107"/>
                  </a:cubicBezTo>
                  <a:lnTo>
                    <a:pt x="7" y="111"/>
                  </a:lnTo>
                  <a:cubicBezTo>
                    <a:pt x="17" y="164"/>
                    <a:pt x="20" y="244"/>
                    <a:pt x="74" y="281"/>
                  </a:cubicBezTo>
                  <a:cubicBezTo>
                    <a:pt x="103" y="299"/>
                    <a:pt x="139" y="303"/>
                    <a:pt x="175" y="303"/>
                  </a:cubicBezTo>
                  <a:cubicBezTo>
                    <a:pt x="203" y="303"/>
                    <a:pt x="232" y="301"/>
                    <a:pt x="257" y="301"/>
                  </a:cubicBezTo>
                  <a:cubicBezTo>
                    <a:pt x="317" y="301"/>
                    <a:pt x="377" y="301"/>
                    <a:pt x="436" y="301"/>
                  </a:cubicBezTo>
                  <a:cubicBezTo>
                    <a:pt x="525" y="301"/>
                    <a:pt x="613" y="300"/>
                    <a:pt x="701" y="294"/>
                  </a:cubicBezTo>
                  <a:cubicBezTo>
                    <a:pt x="741" y="294"/>
                    <a:pt x="777" y="291"/>
                    <a:pt x="814" y="287"/>
                  </a:cubicBezTo>
                  <a:lnTo>
                    <a:pt x="864" y="281"/>
                  </a:lnTo>
                  <a:cubicBezTo>
                    <a:pt x="870" y="281"/>
                    <a:pt x="900" y="278"/>
                    <a:pt x="897" y="278"/>
                  </a:cubicBezTo>
                  <a:lnTo>
                    <a:pt x="897" y="278"/>
                  </a:lnTo>
                  <a:cubicBezTo>
                    <a:pt x="918" y="279"/>
                    <a:pt x="935" y="287"/>
                    <a:pt x="954" y="287"/>
                  </a:cubicBezTo>
                  <a:cubicBezTo>
                    <a:pt x="961" y="287"/>
                    <a:pt x="967" y="286"/>
                    <a:pt x="974" y="284"/>
                  </a:cubicBezTo>
                  <a:cubicBezTo>
                    <a:pt x="1011" y="271"/>
                    <a:pt x="1027" y="227"/>
                    <a:pt x="1007" y="194"/>
                  </a:cubicBezTo>
                  <a:cubicBezTo>
                    <a:pt x="997" y="181"/>
                    <a:pt x="991" y="167"/>
                    <a:pt x="984" y="154"/>
                  </a:cubicBezTo>
                  <a:cubicBezTo>
                    <a:pt x="974" y="124"/>
                    <a:pt x="967" y="90"/>
                    <a:pt x="964" y="57"/>
                  </a:cubicBezTo>
                  <a:cubicBezTo>
                    <a:pt x="961" y="34"/>
                    <a:pt x="941" y="10"/>
                    <a:pt x="917" y="10"/>
                  </a:cubicBezTo>
                  <a:cubicBezTo>
                    <a:pt x="747" y="4"/>
                    <a:pt x="577" y="0"/>
                    <a:pt x="40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1"/>
            <p:cNvSpPr/>
            <p:nvPr/>
          </p:nvSpPr>
          <p:spPr>
            <a:xfrm>
              <a:off x="1075790" y="2191256"/>
              <a:ext cx="50891" cy="60017"/>
            </a:xfrm>
            <a:custGeom>
              <a:rect b="b" l="l" r="r" t="t"/>
              <a:pathLst>
                <a:path extrusionOk="0" h="855" w="725">
                  <a:moveTo>
                    <a:pt x="587" y="1"/>
                  </a:moveTo>
                  <a:lnTo>
                    <a:pt x="37" y="24"/>
                  </a:lnTo>
                  <a:lnTo>
                    <a:pt x="0" y="54"/>
                  </a:lnTo>
                  <a:cubicBezTo>
                    <a:pt x="17" y="321"/>
                    <a:pt x="47" y="585"/>
                    <a:pt x="91" y="851"/>
                  </a:cubicBezTo>
                  <a:lnTo>
                    <a:pt x="687" y="855"/>
                  </a:lnTo>
                  <a:cubicBezTo>
                    <a:pt x="707" y="581"/>
                    <a:pt x="724" y="301"/>
                    <a:pt x="641" y="41"/>
                  </a:cubicBezTo>
                  <a:cubicBezTo>
                    <a:pt x="637" y="28"/>
                    <a:pt x="631" y="14"/>
                    <a:pt x="621" y="4"/>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1"/>
            <p:cNvSpPr/>
            <p:nvPr/>
          </p:nvSpPr>
          <p:spPr>
            <a:xfrm>
              <a:off x="1072420" y="2187887"/>
              <a:ext cx="57279" cy="66685"/>
            </a:xfrm>
            <a:custGeom>
              <a:rect b="b" l="l" r="r" t="t"/>
              <a:pathLst>
                <a:path extrusionOk="0" h="950" w="816">
                  <a:moveTo>
                    <a:pt x="629" y="96"/>
                  </a:moveTo>
                  <a:cubicBezTo>
                    <a:pt x="634" y="96"/>
                    <a:pt x="641" y="98"/>
                    <a:pt x="644" y="98"/>
                  </a:cubicBezTo>
                  <a:cubicBezTo>
                    <a:pt x="645" y="98"/>
                    <a:pt x="645" y="98"/>
                    <a:pt x="645" y="98"/>
                  </a:cubicBezTo>
                  <a:lnTo>
                    <a:pt x="645" y="98"/>
                  </a:lnTo>
                  <a:cubicBezTo>
                    <a:pt x="650" y="107"/>
                    <a:pt x="653" y="118"/>
                    <a:pt x="655" y="129"/>
                  </a:cubicBezTo>
                  <a:cubicBezTo>
                    <a:pt x="662" y="159"/>
                    <a:pt x="669" y="186"/>
                    <a:pt x="675" y="212"/>
                  </a:cubicBezTo>
                  <a:cubicBezTo>
                    <a:pt x="719" y="424"/>
                    <a:pt x="707" y="641"/>
                    <a:pt x="692" y="856"/>
                  </a:cubicBezTo>
                  <a:lnTo>
                    <a:pt x="692" y="856"/>
                  </a:lnTo>
                  <a:lnTo>
                    <a:pt x="180" y="853"/>
                  </a:lnTo>
                  <a:lnTo>
                    <a:pt x="180" y="853"/>
                  </a:lnTo>
                  <a:cubicBezTo>
                    <a:pt x="141" y="610"/>
                    <a:pt x="116" y="364"/>
                    <a:pt x="97" y="118"/>
                  </a:cubicBezTo>
                  <a:lnTo>
                    <a:pt x="97" y="118"/>
                  </a:lnTo>
                  <a:lnTo>
                    <a:pt x="452" y="102"/>
                  </a:lnTo>
                  <a:cubicBezTo>
                    <a:pt x="512" y="102"/>
                    <a:pt x="572" y="99"/>
                    <a:pt x="629" y="96"/>
                  </a:cubicBezTo>
                  <a:close/>
                  <a:moveTo>
                    <a:pt x="623" y="1"/>
                  </a:moveTo>
                  <a:cubicBezTo>
                    <a:pt x="616" y="1"/>
                    <a:pt x="609" y="1"/>
                    <a:pt x="602" y="2"/>
                  </a:cubicBezTo>
                  <a:lnTo>
                    <a:pt x="502" y="9"/>
                  </a:lnTo>
                  <a:lnTo>
                    <a:pt x="85" y="26"/>
                  </a:lnTo>
                  <a:cubicBezTo>
                    <a:pt x="64" y="27"/>
                    <a:pt x="51" y="39"/>
                    <a:pt x="44" y="54"/>
                  </a:cubicBezTo>
                  <a:lnTo>
                    <a:pt x="44" y="54"/>
                  </a:lnTo>
                  <a:cubicBezTo>
                    <a:pt x="22" y="55"/>
                    <a:pt x="0" y="70"/>
                    <a:pt x="2" y="99"/>
                  </a:cubicBezTo>
                  <a:lnTo>
                    <a:pt x="2" y="102"/>
                  </a:lnTo>
                  <a:cubicBezTo>
                    <a:pt x="22" y="372"/>
                    <a:pt x="52" y="643"/>
                    <a:pt x="92" y="913"/>
                  </a:cubicBezTo>
                  <a:cubicBezTo>
                    <a:pt x="98" y="933"/>
                    <a:pt x="115" y="946"/>
                    <a:pt x="139" y="946"/>
                  </a:cubicBezTo>
                  <a:lnTo>
                    <a:pt x="735" y="949"/>
                  </a:lnTo>
                  <a:cubicBezTo>
                    <a:pt x="762" y="949"/>
                    <a:pt x="782" y="929"/>
                    <a:pt x="782" y="903"/>
                  </a:cubicBezTo>
                  <a:cubicBezTo>
                    <a:pt x="802" y="649"/>
                    <a:pt x="816" y="386"/>
                    <a:pt x="752" y="136"/>
                  </a:cubicBezTo>
                  <a:cubicBezTo>
                    <a:pt x="742" y="89"/>
                    <a:pt x="732" y="29"/>
                    <a:pt x="679" y="9"/>
                  </a:cubicBezTo>
                  <a:cubicBezTo>
                    <a:pt x="662" y="4"/>
                    <a:pt x="643" y="1"/>
                    <a:pt x="6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31"/>
            <p:cNvSpPr/>
            <p:nvPr/>
          </p:nvSpPr>
          <p:spPr>
            <a:xfrm>
              <a:off x="1093970" y="2187676"/>
              <a:ext cx="11161" cy="62614"/>
            </a:xfrm>
            <a:custGeom>
              <a:rect b="b" l="l" r="r" t="t"/>
              <a:pathLst>
                <a:path extrusionOk="0" h="892" w="159">
                  <a:moveTo>
                    <a:pt x="58" y="0"/>
                  </a:moveTo>
                  <a:cubicBezTo>
                    <a:pt x="31" y="0"/>
                    <a:pt x="1" y="23"/>
                    <a:pt x="5" y="59"/>
                  </a:cubicBezTo>
                  <a:cubicBezTo>
                    <a:pt x="48" y="319"/>
                    <a:pt x="65" y="586"/>
                    <a:pt x="58" y="849"/>
                  </a:cubicBezTo>
                  <a:cubicBezTo>
                    <a:pt x="60" y="877"/>
                    <a:pt x="82" y="891"/>
                    <a:pt x="104" y="891"/>
                  </a:cubicBezTo>
                  <a:cubicBezTo>
                    <a:pt x="126" y="891"/>
                    <a:pt x="148" y="877"/>
                    <a:pt x="152" y="849"/>
                  </a:cubicBezTo>
                  <a:cubicBezTo>
                    <a:pt x="158" y="576"/>
                    <a:pt x="138" y="302"/>
                    <a:pt x="98"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1"/>
            <p:cNvSpPr/>
            <p:nvPr/>
          </p:nvSpPr>
          <p:spPr>
            <a:xfrm>
              <a:off x="1074596" y="2216807"/>
              <a:ext cx="56016" cy="8143"/>
            </a:xfrm>
            <a:custGeom>
              <a:rect b="b" l="l" r="r" t="t"/>
              <a:pathLst>
                <a:path extrusionOk="0" h="116" w="798">
                  <a:moveTo>
                    <a:pt x="55" y="0"/>
                  </a:moveTo>
                  <a:cubicBezTo>
                    <a:pt x="1" y="0"/>
                    <a:pt x="3" y="91"/>
                    <a:pt x="61" y="94"/>
                  </a:cubicBezTo>
                  <a:cubicBezTo>
                    <a:pt x="215" y="108"/>
                    <a:pt x="371" y="115"/>
                    <a:pt x="527" y="115"/>
                  </a:cubicBezTo>
                  <a:cubicBezTo>
                    <a:pt x="597" y="115"/>
                    <a:pt x="668" y="114"/>
                    <a:pt x="738" y="110"/>
                  </a:cubicBezTo>
                  <a:cubicBezTo>
                    <a:pt x="797" y="110"/>
                    <a:pt x="798" y="17"/>
                    <a:pt x="741" y="17"/>
                  </a:cubicBezTo>
                  <a:cubicBezTo>
                    <a:pt x="740" y="17"/>
                    <a:pt x="739" y="17"/>
                    <a:pt x="738" y="17"/>
                  </a:cubicBezTo>
                  <a:cubicBezTo>
                    <a:pt x="669" y="19"/>
                    <a:pt x="601" y="20"/>
                    <a:pt x="532" y="20"/>
                  </a:cubicBezTo>
                  <a:cubicBezTo>
                    <a:pt x="374" y="20"/>
                    <a:pt x="217" y="14"/>
                    <a:pt x="61" y="0"/>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1"/>
            <p:cNvSpPr/>
            <p:nvPr/>
          </p:nvSpPr>
          <p:spPr>
            <a:xfrm>
              <a:off x="1070385" y="2248605"/>
              <a:ext cx="60719" cy="14601"/>
            </a:xfrm>
            <a:custGeom>
              <a:rect b="b" l="l" r="r" t="t"/>
              <a:pathLst>
                <a:path extrusionOk="0" h="208" w="865">
                  <a:moveTo>
                    <a:pt x="361" y="1"/>
                  </a:moveTo>
                  <a:cubicBezTo>
                    <a:pt x="268" y="1"/>
                    <a:pt x="176" y="2"/>
                    <a:pt x="84" y="4"/>
                  </a:cubicBezTo>
                  <a:cubicBezTo>
                    <a:pt x="57" y="4"/>
                    <a:pt x="24" y="11"/>
                    <a:pt x="21" y="38"/>
                  </a:cubicBezTo>
                  <a:lnTo>
                    <a:pt x="1" y="51"/>
                  </a:lnTo>
                  <a:lnTo>
                    <a:pt x="17" y="134"/>
                  </a:lnTo>
                  <a:cubicBezTo>
                    <a:pt x="21" y="158"/>
                    <a:pt x="31" y="178"/>
                    <a:pt x="47" y="194"/>
                  </a:cubicBezTo>
                  <a:cubicBezTo>
                    <a:pt x="64" y="204"/>
                    <a:pt x="84" y="208"/>
                    <a:pt x="104" y="208"/>
                  </a:cubicBezTo>
                  <a:cubicBezTo>
                    <a:pt x="348" y="204"/>
                    <a:pt x="591" y="181"/>
                    <a:pt x="835" y="144"/>
                  </a:cubicBezTo>
                  <a:cubicBezTo>
                    <a:pt x="841" y="144"/>
                    <a:pt x="848" y="141"/>
                    <a:pt x="851" y="138"/>
                  </a:cubicBezTo>
                  <a:cubicBezTo>
                    <a:pt x="855" y="131"/>
                    <a:pt x="858" y="128"/>
                    <a:pt x="858" y="121"/>
                  </a:cubicBezTo>
                  <a:lnTo>
                    <a:pt x="865" y="11"/>
                  </a:lnTo>
                  <a:cubicBezTo>
                    <a:pt x="697" y="5"/>
                    <a:pt x="529" y="1"/>
                    <a:pt x="36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1"/>
            <p:cNvSpPr/>
            <p:nvPr/>
          </p:nvSpPr>
          <p:spPr>
            <a:xfrm>
              <a:off x="1066805" y="2245095"/>
              <a:ext cx="67808" cy="21269"/>
            </a:xfrm>
            <a:custGeom>
              <a:rect b="b" l="l" r="r" t="t"/>
              <a:pathLst>
                <a:path extrusionOk="0" h="303" w="966">
                  <a:moveTo>
                    <a:pt x="218" y="92"/>
                  </a:moveTo>
                  <a:cubicBezTo>
                    <a:pt x="242" y="92"/>
                    <a:pt x="265" y="93"/>
                    <a:pt x="289" y="94"/>
                  </a:cubicBezTo>
                  <a:lnTo>
                    <a:pt x="502" y="94"/>
                  </a:lnTo>
                  <a:cubicBezTo>
                    <a:pt x="622" y="94"/>
                    <a:pt x="745" y="97"/>
                    <a:pt x="868" y="102"/>
                  </a:cubicBezTo>
                  <a:lnTo>
                    <a:pt x="868" y="102"/>
                  </a:lnTo>
                  <a:lnTo>
                    <a:pt x="866" y="121"/>
                  </a:lnTo>
                  <a:lnTo>
                    <a:pt x="863" y="145"/>
                  </a:lnTo>
                  <a:lnTo>
                    <a:pt x="863" y="145"/>
                  </a:lnTo>
                  <a:cubicBezTo>
                    <a:pt x="860" y="146"/>
                    <a:pt x="856" y="147"/>
                    <a:pt x="852" y="148"/>
                  </a:cubicBezTo>
                  <a:lnTo>
                    <a:pt x="735" y="161"/>
                  </a:lnTo>
                  <a:cubicBezTo>
                    <a:pt x="652" y="171"/>
                    <a:pt x="565" y="181"/>
                    <a:pt x="479" y="191"/>
                  </a:cubicBezTo>
                  <a:cubicBezTo>
                    <a:pt x="395" y="198"/>
                    <a:pt x="309" y="204"/>
                    <a:pt x="225" y="204"/>
                  </a:cubicBezTo>
                  <a:cubicBezTo>
                    <a:pt x="212" y="204"/>
                    <a:pt x="189" y="207"/>
                    <a:pt x="167" y="207"/>
                  </a:cubicBezTo>
                  <a:cubicBezTo>
                    <a:pt x="149" y="207"/>
                    <a:pt x="133" y="205"/>
                    <a:pt x="125" y="198"/>
                  </a:cubicBezTo>
                  <a:cubicBezTo>
                    <a:pt x="115" y="188"/>
                    <a:pt x="115" y="161"/>
                    <a:pt x="112" y="148"/>
                  </a:cubicBezTo>
                  <a:cubicBezTo>
                    <a:pt x="109" y="139"/>
                    <a:pt x="107" y="130"/>
                    <a:pt x="105" y="121"/>
                  </a:cubicBezTo>
                  <a:lnTo>
                    <a:pt x="105" y="121"/>
                  </a:lnTo>
                  <a:cubicBezTo>
                    <a:pt x="111" y="116"/>
                    <a:pt x="116" y="108"/>
                    <a:pt x="118" y="98"/>
                  </a:cubicBezTo>
                  <a:cubicBezTo>
                    <a:pt x="152" y="94"/>
                    <a:pt x="185" y="92"/>
                    <a:pt x="218" y="92"/>
                  </a:cubicBezTo>
                  <a:close/>
                  <a:moveTo>
                    <a:pt x="172" y="1"/>
                  </a:moveTo>
                  <a:cubicBezTo>
                    <a:pt x="120" y="1"/>
                    <a:pt x="55" y="4"/>
                    <a:pt x="33" y="54"/>
                  </a:cubicBezTo>
                  <a:lnTo>
                    <a:pt x="33" y="54"/>
                  </a:lnTo>
                  <a:cubicBezTo>
                    <a:pt x="15" y="63"/>
                    <a:pt x="1" y="82"/>
                    <a:pt x="5" y="108"/>
                  </a:cubicBezTo>
                  <a:lnTo>
                    <a:pt x="5" y="111"/>
                  </a:lnTo>
                  <a:cubicBezTo>
                    <a:pt x="25" y="201"/>
                    <a:pt x="35" y="298"/>
                    <a:pt x="142" y="301"/>
                  </a:cubicBezTo>
                  <a:cubicBezTo>
                    <a:pt x="169" y="302"/>
                    <a:pt x="197" y="302"/>
                    <a:pt x="224" y="302"/>
                  </a:cubicBezTo>
                  <a:cubicBezTo>
                    <a:pt x="312" y="302"/>
                    <a:pt x="399" y="298"/>
                    <a:pt x="489" y="288"/>
                  </a:cubicBezTo>
                  <a:cubicBezTo>
                    <a:pt x="602" y="278"/>
                    <a:pt x="712" y="264"/>
                    <a:pt x="825" y="244"/>
                  </a:cubicBezTo>
                  <a:cubicBezTo>
                    <a:pt x="869" y="241"/>
                    <a:pt x="922" y="244"/>
                    <a:pt x="946" y="204"/>
                  </a:cubicBezTo>
                  <a:cubicBezTo>
                    <a:pt x="966" y="161"/>
                    <a:pt x="959" y="101"/>
                    <a:pt x="962" y="61"/>
                  </a:cubicBezTo>
                  <a:cubicBezTo>
                    <a:pt x="962" y="34"/>
                    <a:pt x="942" y="14"/>
                    <a:pt x="916"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1"/>
            <p:cNvSpPr/>
            <p:nvPr/>
          </p:nvSpPr>
          <p:spPr>
            <a:xfrm>
              <a:off x="1161918" y="2190133"/>
              <a:ext cx="49979" cy="59947"/>
            </a:xfrm>
            <a:custGeom>
              <a:rect b="b" l="l" r="r" t="t"/>
              <a:pathLst>
                <a:path extrusionOk="0" h="854" w="712">
                  <a:moveTo>
                    <a:pt x="591" y="0"/>
                  </a:moveTo>
                  <a:lnTo>
                    <a:pt x="41" y="24"/>
                  </a:lnTo>
                  <a:lnTo>
                    <a:pt x="4" y="50"/>
                  </a:lnTo>
                  <a:cubicBezTo>
                    <a:pt x="21" y="317"/>
                    <a:pt x="1" y="577"/>
                    <a:pt x="41" y="844"/>
                  </a:cubicBezTo>
                  <a:cubicBezTo>
                    <a:pt x="241" y="844"/>
                    <a:pt x="491" y="854"/>
                    <a:pt x="691" y="854"/>
                  </a:cubicBezTo>
                  <a:cubicBezTo>
                    <a:pt x="711" y="581"/>
                    <a:pt x="701" y="324"/>
                    <a:pt x="698" y="30"/>
                  </a:cubicBezTo>
                  <a:cubicBezTo>
                    <a:pt x="698" y="17"/>
                    <a:pt x="634" y="10"/>
                    <a:pt x="624" y="4"/>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1"/>
            <p:cNvSpPr/>
            <p:nvPr/>
          </p:nvSpPr>
          <p:spPr>
            <a:xfrm>
              <a:off x="1158759" y="2186834"/>
              <a:ext cx="55945" cy="66545"/>
            </a:xfrm>
            <a:custGeom>
              <a:rect b="b" l="l" r="r" t="t"/>
              <a:pathLst>
                <a:path extrusionOk="0" h="948" w="797">
                  <a:moveTo>
                    <a:pt x="595" y="92"/>
                  </a:moveTo>
                  <a:cubicBezTo>
                    <a:pt x="615" y="92"/>
                    <a:pt x="635" y="93"/>
                    <a:pt x="656" y="94"/>
                  </a:cubicBezTo>
                  <a:cubicBezTo>
                    <a:pt x="670" y="100"/>
                    <a:pt x="682" y="103"/>
                    <a:pt x="696" y="106"/>
                  </a:cubicBezTo>
                  <a:lnTo>
                    <a:pt x="696" y="106"/>
                  </a:lnTo>
                  <a:cubicBezTo>
                    <a:pt x="696" y="122"/>
                    <a:pt x="696" y="138"/>
                    <a:pt x="696" y="154"/>
                  </a:cubicBezTo>
                  <a:cubicBezTo>
                    <a:pt x="702" y="388"/>
                    <a:pt x="706" y="623"/>
                    <a:pt x="692" y="854"/>
                  </a:cubicBezTo>
                  <a:lnTo>
                    <a:pt x="692" y="854"/>
                  </a:lnTo>
                  <a:cubicBezTo>
                    <a:pt x="504" y="853"/>
                    <a:pt x="316" y="845"/>
                    <a:pt x="127" y="842"/>
                  </a:cubicBezTo>
                  <a:lnTo>
                    <a:pt x="127" y="842"/>
                  </a:lnTo>
                  <a:cubicBezTo>
                    <a:pt x="95" y="603"/>
                    <a:pt x="111" y="359"/>
                    <a:pt x="97" y="117"/>
                  </a:cubicBezTo>
                  <a:lnTo>
                    <a:pt x="97" y="117"/>
                  </a:lnTo>
                  <a:lnTo>
                    <a:pt x="489" y="101"/>
                  </a:lnTo>
                  <a:cubicBezTo>
                    <a:pt x="525" y="94"/>
                    <a:pt x="560" y="92"/>
                    <a:pt x="595" y="92"/>
                  </a:cubicBezTo>
                  <a:close/>
                  <a:moveTo>
                    <a:pt x="596" y="0"/>
                  </a:moveTo>
                  <a:cubicBezTo>
                    <a:pt x="577" y="0"/>
                    <a:pt x="558" y="2"/>
                    <a:pt x="539" y="4"/>
                  </a:cubicBezTo>
                  <a:lnTo>
                    <a:pt x="89" y="24"/>
                  </a:lnTo>
                  <a:cubicBezTo>
                    <a:pt x="68" y="25"/>
                    <a:pt x="55" y="37"/>
                    <a:pt x="48" y="52"/>
                  </a:cubicBezTo>
                  <a:lnTo>
                    <a:pt x="48" y="52"/>
                  </a:lnTo>
                  <a:cubicBezTo>
                    <a:pt x="48" y="52"/>
                    <a:pt x="47" y="52"/>
                    <a:pt x="47" y="52"/>
                  </a:cubicBezTo>
                  <a:cubicBezTo>
                    <a:pt x="23" y="52"/>
                    <a:pt x="1" y="67"/>
                    <a:pt x="2" y="97"/>
                  </a:cubicBezTo>
                  <a:cubicBezTo>
                    <a:pt x="19" y="367"/>
                    <a:pt x="2" y="634"/>
                    <a:pt x="42" y="901"/>
                  </a:cubicBezTo>
                  <a:cubicBezTo>
                    <a:pt x="49" y="921"/>
                    <a:pt x="66" y="938"/>
                    <a:pt x="89" y="938"/>
                  </a:cubicBezTo>
                  <a:cubicBezTo>
                    <a:pt x="306" y="938"/>
                    <a:pt x="523" y="944"/>
                    <a:pt x="739" y="948"/>
                  </a:cubicBezTo>
                  <a:cubicBezTo>
                    <a:pt x="763" y="948"/>
                    <a:pt x="783" y="928"/>
                    <a:pt x="786" y="901"/>
                  </a:cubicBezTo>
                  <a:cubicBezTo>
                    <a:pt x="793" y="761"/>
                    <a:pt x="796" y="621"/>
                    <a:pt x="796" y="481"/>
                  </a:cubicBezTo>
                  <a:cubicBezTo>
                    <a:pt x="796" y="411"/>
                    <a:pt x="796" y="344"/>
                    <a:pt x="793" y="274"/>
                  </a:cubicBezTo>
                  <a:lnTo>
                    <a:pt x="793" y="177"/>
                  </a:lnTo>
                  <a:cubicBezTo>
                    <a:pt x="796" y="141"/>
                    <a:pt x="796" y="101"/>
                    <a:pt x="789" y="64"/>
                  </a:cubicBezTo>
                  <a:cubicBezTo>
                    <a:pt x="779" y="24"/>
                    <a:pt x="736" y="21"/>
                    <a:pt x="699" y="11"/>
                  </a:cubicBezTo>
                  <a:cubicBezTo>
                    <a:pt x="665" y="4"/>
                    <a:pt x="631"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1"/>
            <p:cNvSpPr/>
            <p:nvPr/>
          </p:nvSpPr>
          <p:spPr>
            <a:xfrm>
              <a:off x="1180239" y="2186413"/>
              <a:ext cx="11021" cy="62684"/>
            </a:xfrm>
            <a:custGeom>
              <a:rect b="b" l="l" r="r" t="t"/>
              <a:pathLst>
                <a:path extrusionOk="0" h="893" w="157">
                  <a:moveTo>
                    <a:pt x="60" y="1"/>
                  </a:moveTo>
                  <a:cubicBezTo>
                    <a:pt x="32" y="1"/>
                    <a:pt x="1" y="24"/>
                    <a:pt x="7" y="60"/>
                  </a:cubicBezTo>
                  <a:cubicBezTo>
                    <a:pt x="47" y="320"/>
                    <a:pt x="63" y="583"/>
                    <a:pt x="60" y="850"/>
                  </a:cubicBezTo>
                  <a:cubicBezTo>
                    <a:pt x="62" y="879"/>
                    <a:pt x="83" y="893"/>
                    <a:pt x="105" y="893"/>
                  </a:cubicBezTo>
                  <a:cubicBezTo>
                    <a:pt x="127" y="893"/>
                    <a:pt x="150" y="879"/>
                    <a:pt x="153" y="850"/>
                  </a:cubicBezTo>
                  <a:cubicBezTo>
                    <a:pt x="157" y="577"/>
                    <a:pt x="140" y="303"/>
                    <a:pt x="97" y="33"/>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1"/>
            <p:cNvSpPr/>
            <p:nvPr/>
          </p:nvSpPr>
          <p:spPr>
            <a:xfrm>
              <a:off x="1161005" y="2215614"/>
              <a:ext cx="56016" cy="8002"/>
            </a:xfrm>
            <a:custGeom>
              <a:rect b="b" l="l" r="r" t="t"/>
              <a:pathLst>
                <a:path extrusionOk="0" h="114" w="798">
                  <a:moveTo>
                    <a:pt x="54" y="0"/>
                  </a:moveTo>
                  <a:cubicBezTo>
                    <a:pt x="0" y="0"/>
                    <a:pt x="2" y="88"/>
                    <a:pt x="60" y="94"/>
                  </a:cubicBezTo>
                  <a:cubicBezTo>
                    <a:pt x="216" y="108"/>
                    <a:pt x="374" y="114"/>
                    <a:pt x="532" y="114"/>
                  </a:cubicBezTo>
                  <a:cubicBezTo>
                    <a:pt x="600" y="114"/>
                    <a:pt x="669" y="113"/>
                    <a:pt x="737" y="111"/>
                  </a:cubicBezTo>
                  <a:cubicBezTo>
                    <a:pt x="796" y="108"/>
                    <a:pt x="797" y="17"/>
                    <a:pt x="741" y="17"/>
                  </a:cubicBezTo>
                  <a:cubicBezTo>
                    <a:pt x="740" y="17"/>
                    <a:pt x="739" y="17"/>
                    <a:pt x="737" y="17"/>
                  </a:cubicBezTo>
                  <a:cubicBezTo>
                    <a:pt x="669" y="19"/>
                    <a:pt x="600" y="21"/>
                    <a:pt x="532" y="21"/>
                  </a:cubicBezTo>
                  <a:cubicBezTo>
                    <a:pt x="374" y="21"/>
                    <a:pt x="216"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1"/>
            <p:cNvSpPr/>
            <p:nvPr/>
          </p:nvSpPr>
          <p:spPr>
            <a:xfrm>
              <a:off x="1156583" y="2247482"/>
              <a:ext cx="61842" cy="15303"/>
            </a:xfrm>
            <a:custGeom>
              <a:rect b="b" l="l" r="r" t="t"/>
              <a:pathLst>
                <a:path extrusionOk="0" h="218" w="881">
                  <a:moveTo>
                    <a:pt x="347" y="0"/>
                  </a:moveTo>
                  <a:cubicBezTo>
                    <a:pt x="260" y="0"/>
                    <a:pt x="173" y="1"/>
                    <a:pt x="87" y="4"/>
                  </a:cubicBezTo>
                  <a:cubicBezTo>
                    <a:pt x="60" y="4"/>
                    <a:pt x="23" y="14"/>
                    <a:pt x="23" y="40"/>
                  </a:cubicBezTo>
                  <a:lnTo>
                    <a:pt x="0" y="47"/>
                  </a:lnTo>
                  <a:lnTo>
                    <a:pt x="20" y="130"/>
                  </a:lnTo>
                  <a:cubicBezTo>
                    <a:pt x="20" y="154"/>
                    <a:pt x="33" y="177"/>
                    <a:pt x="50" y="194"/>
                  </a:cubicBezTo>
                  <a:cubicBezTo>
                    <a:pt x="63" y="201"/>
                    <a:pt x="77" y="205"/>
                    <a:pt x="90" y="205"/>
                  </a:cubicBezTo>
                  <a:cubicBezTo>
                    <a:pt x="95" y="205"/>
                    <a:pt x="99" y="205"/>
                    <a:pt x="103" y="204"/>
                  </a:cubicBezTo>
                  <a:cubicBezTo>
                    <a:pt x="263" y="206"/>
                    <a:pt x="436" y="218"/>
                    <a:pt x="604" y="218"/>
                  </a:cubicBezTo>
                  <a:cubicBezTo>
                    <a:pt x="695" y="218"/>
                    <a:pt x="785" y="214"/>
                    <a:pt x="870" y="204"/>
                  </a:cubicBezTo>
                  <a:cubicBezTo>
                    <a:pt x="877" y="204"/>
                    <a:pt x="880" y="194"/>
                    <a:pt x="854" y="137"/>
                  </a:cubicBezTo>
                  <a:cubicBezTo>
                    <a:pt x="850" y="134"/>
                    <a:pt x="857" y="127"/>
                    <a:pt x="857" y="120"/>
                  </a:cubicBezTo>
                  <a:cubicBezTo>
                    <a:pt x="860" y="87"/>
                    <a:pt x="864" y="50"/>
                    <a:pt x="867" y="14"/>
                  </a:cubicBezTo>
                  <a:cubicBezTo>
                    <a:pt x="694" y="5"/>
                    <a:pt x="520" y="0"/>
                    <a:pt x="347"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1"/>
            <p:cNvSpPr/>
            <p:nvPr/>
          </p:nvSpPr>
          <p:spPr>
            <a:xfrm>
              <a:off x="1153144" y="2243972"/>
              <a:ext cx="68581" cy="22041"/>
            </a:xfrm>
            <a:custGeom>
              <a:rect b="b" l="l" r="r" t="t"/>
              <a:pathLst>
                <a:path extrusionOk="0" h="314" w="977">
                  <a:moveTo>
                    <a:pt x="499" y="90"/>
                  </a:moveTo>
                  <a:cubicBezTo>
                    <a:pt x="620" y="93"/>
                    <a:pt x="743" y="96"/>
                    <a:pt x="867" y="101"/>
                  </a:cubicBezTo>
                  <a:lnTo>
                    <a:pt x="867" y="101"/>
                  </a:lnTo>
                  <a:cubicBezTo>
                    <a:pt x="866" y="112"/>
                    <a:pt x="864" y="123"/>
                    <a:pt x="863" y="134"/>
                  </a:cubicBezTo>
                  <a:cubicBezTo>
                    <a:pt x="863" y="147"/>
                    <a:pt x="856" y="160"/>
                    <a:pt x="856" y="177"/>
                  </a:cubicBezTo>
                  <a:cubicBezTo>
                    <a:pt x="856" y="188"/>
                    <a:pt x="857" y="199"/>
                    <a:pt x="861" y="208"/>
                  </a:cubicBezTo>
                  <a:lnTo>
                    <a:pt x="861" y="208"/>
                  </a:lnTo>
                  <a:cubicBezTo>
                    <a:pt x="792" y="215"/>
                    <a:pt x="722" y="218"/>
                    <a:pt x="651" y="218"/>
                  </a:cubicBezTo>
                  <a:cubicBezTo>
                    <a:pt x="626" y="218"/>
                    <a:pt x="601" y="218"/>
                    <a:pt x="576" y="217"/>
                  </a:cubicBezTo>
                  <a:cubicBezTo>
                    <a:pt x="479" y="217"/>
                    <a:pt x="383" y="210"/>
                    <a:pt x="286" y="207"/>
                  </a:cubicBezTo>
                  <a:cubicBezTo>
                    <a:pt x="271" y="208"/>
                    <a:pt x="257" y="208"/>
                    <a:pt x="243" y="208"/>
                  </a:cubicBezTo>
                  <a:cubicBezTo>
                    <a:pt x="208" y="208"/>
                    <a:pt x="175" y="206"/>
                    <a:pt x="142" y="204"/>
                  </a:cubicBezTo>
                  <a:cubicBezTo>
                    <a:pt x="117" y="199"/>
                    <a:pt x="107" y="157"/>
                    <a:pt x="102" y="121"/>
                  </a:cubicBezTo>
                  <a:lnTo>
                    <a:pt x="102" y="121"/>
                  </a:lnTo>
                  <a:cubicBezTo>
                    <a:pt x="109" y="116"/>
                    <a:pt x="114" y="108"/>
                    <a:pt x="116" y="97"/>
                  </a:cubicBezTo>
                  <a:cubicBezTo>
                    <a:pt x="172" y="90"/>
                    <a:pt x="232" y="90"/>
                    <a:pt x="289" y="90"/>
                  </a:cubicBezTo>
                  <a:close/>
                  <a:moveTo>
                    <a:pt x="169" y="0"/>
                  </a:moveTo>
                  <a:cubicBezTo>
                    <a:pt x="117" y="0"/>
                    <a:pt x="50" y="3"/>
                    <a:pt x="30" y="56"/>
                  </a:cubicBezTo>
                  <a:lnTo>
                    <a:pt x="30" y="56"/>
                  </a:lnTo>
                  <a:cubicBezTo>
                    <a:pt x="13" y="65"/>
                    <a:pt x="0" y="83"/>
                    <a:pt x="6" y="107"/>
                  </a:cubicBezTo>
                  <a:lnTo>
                    <a:pt x="6" y="110"/>
                  </a:lnTo>
                  <a:cubicBezTo>
                    <a:pt x="9" y="164"/>
                    <a:pt x="22" y="210"/>
                    <a:pt x="46" y="257"/>
                  </a:cubicBezTo>
                  <a:cubicBezTo>
                    <a:pt x="71" y="286"/>
                    <a:pt x="109" y="302"/>
                    <a:pt x="147" y="302"/>
                  </a:cubicBezTo>
                  <a:cubicBezTo>
                    <a:pt x="153" y="302"/>
                    <a:pt x="159" y="301"/>
                    <a:pt x="166" y="300"/>
                  </a:cubicBezTo>
                  <a:cubicBezTo>
                    <a:pt x="286" y="300"/>
                    <a:pt x="403" y="307"/>
                    <a:pt x="519" y="310"/>
                  </a:cubicBezTo>
                  <a:cubicBezTo>
                    <a:pt x="561" y="313"/>
                    <a:pt x="602" y="314"/>
                    <a:pt x="642" y="314"/>
                  </a:cubicBezTo>
                  <a:cubicBezTo>
                    <a:pt x="717" y="314"/>
                    <a:pt x="791" y="310"/>
                    <a:pt x="866" y="304"/>
                  </a:cubicBezTo>
                  <a:cubicBezTo>
                    <a:pt x="899" y="300"/>
                    <a:pt x="950" y="304"/>
                    <a:pt x="963" y="264"/>
                  </a:cubicBezTo>
                  <a:cubicBezTo>
                    <a:pt x="977" y="233"/>
                    <a:pt x="963" y="203"/>
                    <a:pt x="949" y="177"/>
                  </a:cubicBezTo>
                  <a:lnTo>
                    <a:pt x="949" y="177"/>
                  </a:lnTo>
                  <a:cubicBezTo>
                    <a:pt x="954" y="138"/>
                    <a:pt x="957" y="98"/>
                    <a:pt x="960" y="60"/>
                  </a:cubicBezTo>
                  <a:cubicBezTo>
                    <a:pt x="960" y="34"/>
                    <a:pt x="940" y="14"/>
                    <a:pt x="913" y="10"/>
                  </a:cubicBezTo>
                  <a:cubicBezTo>
                    <a:pt x="746" y="4"/>
                    <a:pt x="579"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1"/>
            <p:cNvSpPr/>
            <p:nvPr/>
          </p:nvSpPr>
          <p:spPr>
            <a:xfrm>
              <a:off x="1248538" y="2188378"/>
              <a:ext cx="49487" cy="60578"/>
            </a:xfrm>
            <a:custGeom>
              <a:rect b="b" l="l" r="r" t="t"/>
              <a:pathLst>
                <a:path extrusionOk="0" h="863" w="705">
                  <a:moveTo>
                    <a:pt x="636" y="1"/>
                  </a:moveTo>
                  <a:cubicBezTo>
                    <a:pt x="632" y="1"/>
                    <a:pt x="627" y="12"/>
                    <a:pt x="620" y="12"/>
                  </a:cubicBezTo>
                  <a:cubicBezTo>
                    <a:pt x="619" y="12"/>
                    <a:pt x="619" y="12"/>
                    <a:pt x="618" y="12"/>
                  </a:cubicBezTo>
                  <a:cubicBezTo>
                    <a:pt x="611" y="10"/>
                    <a:pt x="604" y="7"/>
                    <a:pt x="596" y="7"/>
                  </a:cubicBezTo>
                  <a:cubicBezTo>
                    <a:pt x="594" y="7"/>
                    <a:pt x="591" y="8"/>
                    <a:pt x="588" y="9"/>
                  </a:cubicBezTo>
                  <a:lnTo>
                    <a:pt x="37" y="32"/>
                  </a:lnTo>
                  <a:lnTo>
                    <a:pt x="1" y="59"/>
                  </a:lnTo>
                  <a:cubicBezTo>
                    <a:pt x="17" y="325"/>
                    <a:pt x="47" y="592"/>
                    <a:pt x="87" y="856"/>
                  </a:cubicBezTo>
                  <a:lnTo>
                    <a:pt x="688" y="862"/>
                  </a:lnTo>
                  <a:cubicBezTo>
                    <a:pt x="704" y="589"/>
                    <a:pt x="641" y="319"/>
                    <a:pt x="641" y="45"/>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1"/>
            <p:cNvSpPr/>
            <p:nvPr/>
          </p:nvSpPr>
          <p:spPr>
            <a:xfrm>
              <a:off x="1245028" y="2185220"/>
              <a:ext cx="55594" cy="67036"/>
            </a:xfrm>
            <a:custGeom>
              <a:rect b="b" l="l" r="r" t="t"/>
              <a:pathLst>
                <a:path extrusionOk="0" h="955" w="792">
                  <a:moveTo>
                    <a:pt x="677" y="11"/>
                  </a:moveTo>
                  <a:cubicBezTo>
                    <a:pt x="679" y="11"/>
                    <a:pt x="680" y="12"/>
                    <a:pt x="681" y="14"/>
                  </a:cubicBezTo>
                  <a:cubicBezTo>
                    <a:pt x="680" y="12"/>
                    <a:pt x="679" y="12"/>
                    <a:pt x="677" y="11"/>
                  </a:cubicBezTo>
                  <a:close/>
                  <a:moveTo>
                    <a:pt x="644" y="100"/>
                  </a:moveTo>
                  <a:lnTo>
                    <a:pt x="644" y="144"/>
                  </a:lnTo>
                  <a:cubicBezTo>
                    <a:pt x="644" y="180"/>
                    <a:pt x="648" y="220"/>
                    <a:pt x="651" y="257"/>
                  </a:cubicBezTo>
                  <a:cubicBezTo>
                    <a:pt x="658" y="327"/>
                    <a:pt x="664" y="400"/>
                    <a:pt x="671" y="470"/>
                  </a:cubicBezTo>
                  <a:cubicBezTo>
                    <a:pt x="689" y="598"/>
                    <a:pt x="696" y="732"/>
                    <a:pt x="693" y="863"/>
                  </a:cubicBezTo>
                  <a:lnTo>
                    <a:pt x="693" y="863"/>
                  </a:lnTo>
                  <a:lnTo>
                    <a:pt x="179" y="858"/>
                  </a:lnTo>
                  <a:lnTo>
                    <a:pt x="179" y="858"/>
                  </a:lnTo>
                  <a:cubicBezTo>
                    <a:pt x="142" y="616"/>
                    <a:pt x="115" y="371"/>
                    <a:pt x="99" y="126"/>
                  </a:cubicBezTo>
                  <a:lnTo>
                    <a:pt x="99" y="126"/>
                  </a:lnTo>
                  <a:lnTo>
                    <a:pt x="471" y="107"/>
                  </a:lnTo>
                  <a:cubicBezTo>
                    <a:pt x="530" y="100"/>
                    <a:pt x="586" y="100"/>
                    <a:pt x="644" y="100"/>
                  </a:cubicBezTo>
                  <a:close/>
                  <a:moveTo>
                    <a:pt x="684" y="1"/>
                  </a:moveTo>
                  <a:cubicBezTo>
                    <a:pt x="676" y="1"/>
                    <a:pt x="668" y="3"/>
                    <a:pt x="660" y="7"/>
                  </a:cubicBezTo>
                  <a:lnTo>
                    <a:pt x="660" y="7"/>
                  </a:lnTo>
                  <a:cubicBezTo>
                    <a:pt x="655" y="7"/>
                    <a:pt x="651" y="7"/>
                    <a:pt x="648" y="7"/>
                  </a:cubicBezTo>
                  <a:cubicBezTo>
                    <a:pt x="611" y="7"/>
                    <a:pt x="574" y="10"/>
                    <a:pt x="538" y="10"/>
                  </a:cubicBezTo>
                  <a:lnTo>
                    <a:pt x="87" y="30"/>
                  </a:lnTo>
                  <a:cubicBezTo>
                    <a:pt x="65" y="31"/>
                    <a:pt x="51" y="45"/>
                    <a:pt x="45" y="62"/>
                  </a:cubicBezTo>
                  <a:lnTo>
                    <a:pt x="45" y="62"/>
                  </a:lnTo>
                  <a:cubicBezTo>
                    <a:pt x="22" y="63"/>
                    <a:pt x="1" y="78"/>
                    <a:pt x="4" y="107"/>
                  </a:cubicBezTo>
                  <a:lnTo>
                    <a:pt x="1" y="104"/>
                  </a:lnTo>
                  <a:lnTo>
                    <a:pt x="1" y="104"/>
                  </a:lnTo>
                  <a:cubicBezTo>
                    <a:pt x="21" y="377"/>
                    <a:pt x="51" y="647"/>
                    <a:pt x="94" y="914"/>
                  </a:cubicBezTo>
                  <a:cubicBezTo>
                    <a:pt x="97" y="934"/>
                    <a:pt x="117" y="947"/>
                    <a:pt x="137" y="947"/>
                  </a:cubicBezTo>
                  <a:lnTo>
                    <a:pt x="738" y="954"/>
                  </a:lnTo>
                  <a:cubicBezTo>
                    <a:pt x="761" y="954"/>
                    <a:pt x="784" y="931"/>
                    <a:pt x="784" y="907"/>
                  </a:cubicBezTo>
                  <a:cubicBezTo>
                    <a:pt x="791" y="761"/>
                    <a:pt x="784" y="611"/>
                    <a:pt x="764" y="467"/>
                  </a:cubicBezTo>
                  <a:cubicBezTo>
                    <a:pt x="758" y="394"/>
                    <a:pt x="748" y="320"/>
                    <a:pt x="744" y="247"/>
                  </a:cubicBezTo>
                  <a:cubicBezTo>
                    <a:pt x="741" y="210"/>
                    <a:pt x="738" y="177"/>
                    <a:pt x="738" y="140"/>
                  </a:cubicBezTo>
                  <a:cubicBezTo>
                    <a:pt x="738" y="107"/>
                    <a:pt x="738" y="77"/>
                    <a:pt x="734" y="44"/>
                  </a:cubicBezTo>
                  <a:cubicBezTo>
                    <a:pt x="730" y="17"/>
                    <a:pt x="708" y="1"/>
                    <a:pt x="6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1"/>
            <p:cNvSpPr/>
            <p:nvPr/>
          </p:nvSpPr>
          <p:spPr>
            <a:xfrm>
              <a:off x="1266648" y="2185149"/>
              <a:ext cx="11021" cy="62544"/>
            </a:xfrm>
            <a:custGeom>
              <a:rect b="b" l="l" r="r" t="t"/>
              <a:pathLst>
                <a:path extrusionOk="0" h="891" w="157">
                  <a:moveTo>
                    <a:pt x="58" y="1"/>
                  </a:moveTo>
                  <a:cubicBezTo>
                    <a:pt x="31" y="1"/>
                    <a:pt x="0" y="25"/>
                    <a:pt x="6" y="61"/>
                  </a:cubicBezTo>
                  <a:cubicBezTo>
                    <a:pt x="46" y="321"/>
                    <a:pt x="63" y="585"/>
                    <a:pt x="56" y="848"/>
                  </a:cubicBezTo>
                  <a:cubicBezTo>
                    <a:pt x="60" y="877"/>
                    <a:pt x="82" y="891"/>
                    <a:pt x="104" y="891"/>
                  </a:cubicBezTo>
                  <a:cubicBezTo>
                    <a:pt x="126" y="891"/>
                    <a:pt x="148" y="877"/>
                    <a:pt x="150" y="848"/>
                  </a:cubicBezTo>
                  <a:cubicBezTo>
                    <a:pt x="156" y="578"/>
                    <a:pt x="140" y="305"/>
                    <a:pt x="96" y="35"/>
                  </a:cubicBezTo>
                  <a:cubicBezTo>
                    <a:pt x="92" y="11"/>
                    <a:pt x="76"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1"/>
            <p:cNvSpPr/>
            <p:nvPr/>
          </p:nvSpPr>
          <p:spPr>
            <a:xfrm>
              <a:off x="1247134" y="2214420"/>
              <a:ext cx="56226" cy="8002"/>
            </a:xfrm>
            <a:custGeom>
              <a:rect b="b" l="l" r="r" t="t"/>
              <a:pathLst>
                <a:path extrusionOk="0" h="114" w="801">
                  <a:moveTo>
                    <a:pt x="55" y="1"/>
                  </a:moveTo>
                  <a:cubicBezTo>
                    <a:pt x="1" y="1"/>
                    <a:pt x="3" y="88"/>
                    <a:pt x="61" y="94"/>
                  </a:cubicBezTo>
                  <a:cubicBezTo>
                    <a:pt x="229" y="107"/>
                    <a:pt x="397" y="114"/>
                    <a:pt x="564" y="114"/>
                  </a:cubicBezTo>
                  <a:cubicBezTo>
                    <a:pt x="622" y="114"/>
                    <a:pt x="680" y="113"/>
                    <a:pt x="738" y="111"/>
                  </a:cubicBezTo>
                  <a:cubicBezTo>
                    <a:pt x="797" y="111"/>
                    <a:pt x="801" y="18"/>
                    <a:pt x="741" y="18"/>
                  </a:cubicBezTo>
                  <a:cubicBezTo>
                    <a:pt x="740" y="18"/>
                    <a:pt x="739" y="18"/>
                    <a:pt x="738" y="18"/>
                  </a:cubicBezTo>
                  <a:cubicBezTo>
                    <a:pt x="680" y="19"/>
                    <a:pt x="622" y="20"/>
                    <a:pt x="564" y="20"/>
                  </a:cubicBezTo>
                  <a:cubicBezTo>
                    <a:pt x="397" y="20"/>
                    <a:pt x="229" y="13"/>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1"/>
            <p:cNvSpPr/>
            <p:nvPr/>
          </p:nvSpPr>
          <p:spPr>
            <a:xfrm>
              <a:off x="1242922" y="2246218"/>
              <a:ext cx="65141" cy="14530"/>
            </a:xfrm>
            <a:custGeom>
              <a:rect b="b" l="l" r="r" t="t"/>
              <a:pathLst>
                <a:path extrusionOk="0" h="207" w="928">
                  <a:moveTo>
                    <a:pt x="282" y="0"/>
                  </a:moveTo>
                  <a:cubicBezTo>
                    <a:pt x="217" y="0"/>
                    <a:pt x="152" y="1"/>
                    <a:pt x="87" y="2"/>
                  </a:cubicBezTo>
                  <a:cubicBezTo>
                    <a:pt x="61" y="2"/>
                    <a:pt x="24" y="12"/>
                    <a:pt x="24" y="38"/>
                  </a:cubicBezTo>
                  <a:lnTo>
                    <a:pt x="1" y="48"/>
                  </a:lnTo>
                  <a:lnTo>
                    <a:pt x="21" y="132"/>
                  </a:lnTo>
                  <a:cubicBezTo>
                    <a:pt x="21" y="155"/>
                    <a:pt x="31" y="175"/>
                    <a:pt x="47" y="192"/>
                  </a:cubicBezTo>
                  <a:cubicBezTo>
                    <a:pt x="61" y="200"/>
                    <a:pt x="77" y="206"/>
                    <a:pt x="93" y="206"/>
                  </a:cubicBezTo>
                  <a:cubicBezTo>
                    <a:pt x="97" y="206"/>
                    <a:pt x="101" y="206"/>
                    <a:pt x="104" y="205"/>
                  </a:cubicBezTo>
                  <a:cubicBezTo>
                    <a:pt x="197" y="205"/>
                    <a:pt x="290" y="206"/>
                    <a:pt x="384" y="206"/>
                  </a:cubicBezTo>
                  <a:cubicBezTo>
                    <a:pt x="540" y="206"/>
                    <a:pt x="696" y="203"/>
                    <a:pt x="848" y="182"/>
                  </a:cubicBezTo>
                  <a:cubicBezTo>
                    <a:pt x="852" y="182"/>
                    <a:pt x="883" y="193"/>
                    <a:pt x="903" y="193"/>
                  </a:cubicBezTo>
                  <a:cubicBezTo>
                    <a:pt x="918" y="193"/>
                    <a:pt x="927" y="186"/>
                    <a:pt x="911" y="162"/>
                  </a:cubicBezTo>
                  <a:cubicBezTo>
                    <a:pt x="901" y="148"/>
                    <a:pt x="894" y="135"/>
                    <a:pt x="888" y="118"/>
                  </a:cubicBezTo>
                  <a:cubicBezTo>
                    <a:pt x="891" y="85"/>
                    <a:pt x="864" y="48"/>
                    <a:pt x="868" y="12"/>
                  </a:cubicBezTo>
                  <a:cubicBezTo>
                    <a:pt x="673" y="4"/>
                    <a:pt x="478"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1"/>
            <p:cNvSpPr/>
            <p:nvPr/>
          </p:nvSpPr>
          <p:spPr>
            <a:xfrm>
              <a:off x="1239483" y="2242779"/>
              <a:ext cx="72090" cy="21409"/>
            </a:xfrm>
            <a:custGeom>
              <a:rect b="b" l="l" r="r" t="t"/>
              <a:pathLst>
                <a:path extrusionOk="0" h="305" w="1027">
                  <a:moveTo>
                    <a:pt x="240" y="89"/>
                  </a:moveTo>
                  <a:cubicBezTo>
                    <a:pt x="257" y="89"/>
                    <a:pt x="273" y="90"/>
                    <a:pt x="290" y="91"/>
                  </a:cubicBezTo>
                  <a:lnTo>
                    <a:pt x="500" y="91"/>
                  </a:lnTo>
                  <a:cubicBezTo>
                    <a:pt x="626" y="91"/>
                    <a:pt x="750" y="96"/>
                    <a:pt x="876" y="102"/>
                  </a:cubicBezTo>
                  <a:lnTo>
                    <a:pt x="876" y="102"/>
                  </a:lnTo>
                  <a:cubicBezTo>
                    <a:pt x="878" y="109"/>
                    <a:pt x="880" y="116"/>
                    <a:pt x="883" y="124"/>
                  </a:cubicBezTo>
                  <a:cubicBezTo>
                    <a:pt x="890" y="140"/>
                    <a:pt x="890" y="160"/>
                    <a:pt x="896" y="179"/>
                  </a:cubicBezTo>
                  <a:lnTo>
                    <a:pt x="896" y="179"/>
                  </a:lnTo>
                  <a:cubicBezTo>
                    <a:pt x="892" y="180"/>
                    <a:pt x="888" y="180"/>
                    <a:pt x="883" y="181"/>
                  </a:cubicBezTo>
                  <a:cubicBezTo>
                    <a:pt x="823" y="187"/>
                    <a:pt x="763" y="194"/>
                    <a:pt x="700" y="197"/>
                  </a:cubicBezTo>
                  <a:cubicBezTo>
                    <a:pt x="587" y="204"/>
                    <a:pt x="470" y="204"/>
                    <a:pt x="353" y="204"/>
                  </a:cubicBezTo>
                  <a:lnTo>
                    <a:pt x="180" y="204"/>
                  </a:lnTo>
                  <a:cubicBezTo>
                    <a:pt x="175" y="204"/>
                    <a:pt x="170" y="204"/>
                    <a:pt x="165" y="204"/>
                  </a:cubicBezTo>
                  <a:cubicBezTo>
                    <a:pt x="142" y="204"/>
                    <a:pt x="125" y="202"/>
                    <a:pt x="116" y="174"/>
                  </a:cubicBezTo>
                  <a:cubicBezTo>
                    <a:pt x="112" y="156"/>
                    <a:pt x="108" y="138"/>
                    <a:pt x="104" y="120"/>
                  </a:cubicBezTo>
                  <a:lnTo>
                    <a:pt x="104" y="120"/>
                  </a:lnTo>
                  <a:cubicBezTo>
                    <a:pt x="112" y="115"/>
                    <a:pt x="117" y="106"/>
                    <a:pt x="120" y="94"/>
                  </a:cubicBezTo>
                  <a:cubicBezTo>
                    <a:pt x="160" y="92"/>
                    <a:pt x="200" y="89"/>
                    <a:pt x="240" y="89"/>
                  </a:cubicBezTo>
                  <a:close/>
                  <a:moveTo>
                    <a:pt x="153" y="1"/>
                  </a:moveTo>
                  <a:cubicBezTo>
                    <a:pt x="108" y="1"/>
                    <a:pt x="52" y="9"/>
                    <a:pt x="34" y="54"/>
                  </a:cubicBezTo>
                  <a:lnTo>
                    <a:pt x="34" y="54"/>
                  </a:lnTo>
                  <a:cubicBezTo>
                    <a:pt x="15" y="63"/>
                    <a:pt x="0" y="82"/>
                    <a:pt x="6" y="107"/>
                  </a:cubicBezTo>
                  <a:lnTo>
                    <a:pt x="6" y="111"/>
                  </a:lnTo>
                  <a:cubicBezTo>
                    <a:pt x="16" y="167"/>
                    <a:pt x="20" y="247"/>
                    <a:pt x="73" y="281"/>
                  </a:cubicBezTo>
                  <a:cubicBezTo>
                    <a:pt x="101" y="300"/>
                    <a:pt x="134" y="305"/>
                    <a:pt x="168" y="305"/>
                  </a:cubicBezTo>
                  <a:cubicBezTo>
                    <a:pt x="199" y="305"/>
                    <a:pt x="229" y="301"/>
                    <a:pt x="256" y="301"/>
                  </a:cubicBezTo>
                  <a:cubicBezTo>
                    <a:pt x="331" y="301"/>
                    <a:pt x="406" y="302"/>
                    <a:pt x="479" y="302"/>
                  </a:cubicBezTo>
                  <a:cubicBezTo>
                    <a:pt x="553" y="302"/>
                    <a:pt x="627" y="301"/>
                    <a:pt x="700" y="297"/>
                  </a:cubicBezTo>
                  <a:cubicBezTo>
                    <a:pt x="737" y="294"/>
                    <a:pt x="777" y="291"/>
                    <a:pt x="813" y="287"/>
                  </a:cubicBezTo>
                  <a:lnTo>
                    <a:pt x="863" y="284"/>
                  </a:lnTo>
                  <a:cubicBezTo>
                    <a:pt x="870" y="284"/>
                    <a:pt x="913" y="281"/>
                    <a:pt x="890" y="277"/>
                  </a:cubicBezTo>
                  <a:lnTo>
                    <a:pt x="890" y="277"/>
                  </a:lnTo>
                  <a:cubicBezTo>
                    <a:pt x="912" y="280"/>
                    <a:pt x="931" y="288"/>
                    <a:pt x="951" y="288"/>
                  </a:cubicBezTo>
                  <a:cubicBezTo>
                    <a:pt x="958" y="288"/>
                    <a:pt x="966" y="287"/>
                    <a:pt x="973" y="284"/>
                  </a:cubicBezTo>
                  <a:cubicBezTo>
                    <a:pt x="1010" y="274"/>
                    <a:pt x="1027" y="227"/>
                    <a:pt x="1007" y="194"/>
                  </a:cubicBezTo>
                  <a:cubicBezTo>
                    <a:pt x="997" y="181"/>
                    <a:pt x="990" y="167"/>
                    <a:pt x="983" y="154"/>
                  </a:cubicBezTo>
                  <a:cubicBezTo>
                    <a:pt x="973" y="124"/>
                    <a:pt x="967" y="91"/>
                    <a:pt x="963" y="57"/>
                  </a:cubicBezTo>
                  <a:cubicBezTo>
                    <a:pt x="960" y="34"/>
                    <a:pt x="940" y="11"/>
                    <a:pt x="917" y="11"/>
                  </a:cubicBezTo>
                  <a:cubicBezTo>
                    <a:pt x="747" y="4"/>
                    <a:pt x="577" y="1"/>
                    <a:pt x="40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1"/>
            <p:cNvSpPr/>
            <p:nvPr/>
          </p:nvSpPr>
          <p:spPr>
            <a:xfrm>
              <a:off x="1077404" y="2305673"/>
              <a:ext cx="51102" cy="85638"/>
            </a:xfrm>
            <a:custGeom>
              <a:rect b="b" l="l" r="r" t="t"/>
              <a:pathLst>
                <a:path extrusionOk="0" h="1220" w="728">
                  <a:moveTo>
                    <a:pt x="598" y="0"/>
                  </a:moveTo>
                  <a:cubicBezTo>
                    <a:pt x="595" y="0"/>
                    <a:pt x="591" y="1"/>
                    <a:pt x="588" y="2"/>
                  </a:cubicBezTo>
                  <a:lnTo>
                    <a:pt x="38" y="32"/>
                  </a:lnTo>
                  <a:lnTo>
                    <a:pt x="1" y="72"/>
                  </a:lnTo>
                  <a:cubicBezTo>
                    <a:pt x="21" y="452"/>
                    <a:pt x="51" y="832"/>
                    <a:pt x="94" y="1209"/>
                  </a:cubicBezTo>
                  <a:lnTo>
                    <a:pt x="695" y="1219"/>
                  </a:lnTo>
                  <a:cubicBezTo>
                    <a:pt x="711" y="829"/>
                    <a:pt x="728" y="425"/>
                    <a:pt x="641" y="55"/>
                  </a:cubicBezTo>
                  <a:cubicBezTo>
                    <a:pt x="641" y="38"/>
                    <a:pt x="631" y="22"/>
                    <a:pt x="621" y="8"/>
                  </a:cubicBezTo>
                  <a:cubicBezTo>
                    <a:pt x="614" y="4"/>
                    <a:pt x="606" y="0"/>
                    <a:pt x="59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1"/>
            <p:cNvSpPr/>
            <p:nvPr/>
          </p:nvSpPr>
          <p:spPr>
            <a:xfrm>
              <a:off x="1074035" y="2302444"/>
              <a:ext cx="57279" cy="92096"/>
            </a:xfrm>
            <a:custGeom>
              <a:rect b="b" l="l" r="r" t="t"/>
              <a:pathLst>
                <a:path extrusionOk="0" h="1312" w="816">
                  <a:moveTo>
                    <a:pt x="616" y="91"/>
                  </a:moveTo>
                  <a:cubicBezTo>
                    <a:pt x="626" y="91"/>
                    <a:pt x="633" y="92"/>
                    <a:pt x="636" y="94"/>
                  </a:cubicBezTo>
                  <a:cubicBezTo>
                    <a:pt x="649" y="101"/>
                    <a:pt x="656" y="161"/>
                    <a:pt x="659" y="181"/>
                  </a:cubicBezTo>
                  <a:cubicBezTo>
                    <a:pt x="672" y="255"/>
                    <a:pt x="682" y="328"/>
                    <a:pt x="689" y="401"/>
                  </a:cubicBezTo>
                  <a:cubicBezTo>
                    <a:pt x="711" y="672"/>
                    <a:pt x="712" y="946"/>
                    <a:pt x="698" y="1218"/>
                  </a:cubicBezTo>
                  <a:lnTo>
                    <a:pt x="698" y="1218"/>
                  </a:lnTo>
                  <a:lnTo>
                    <a:pt x="184" y="1209"/>
                  </a:lnTo>
                  <a:lnTo>
                    <a:pt x="184" y="1209"/>
                  </a:lnTo>
                  <a:cubicBezTo>
                    <a:pt x="143" y="846"/>
                    <a:pt x="115" y="487"/>
                    <a:pt x="96" y="124"/>
                  </a:cubicBezTo>
                  <a:lnTo>
                    <a:pt x="96" y="124"/>
                  </a:lnTo>
                  <a:lnTo>
                    <a:pt x="536" y="98"/>
                  </a:lnTo>
                  <a:cubicBezTo>
                    <a:pt x="548" y="98"/>
                    <a:pt x="590" y="91"/>
                    <a:pt x="616" y="91"/>
                  </a:cubicBezTo>
                  <a:close/>
                  <a:moveTo>
                    <a:pt x="620" y="0"/>
                  </a:moveTo>
                  <a:cubicBezTo>
                    <a:pt x="612" y="0"/>
                    <a:pt x="604" y="1"/>
                    <a:pt x="596" y="1"/>
                  </a:cubicBezTo>
                  <a:lnTo>
                    <a:pt x="86" y="31"/>
                  </a:lnTo>
                  <a:cubicBezTo>
                    <a:pt x="59" y="33"/>
                    <a:pt x="44" y="52"/>
                    <a:pt x="41" y="73"/>
                  </a:cubicBezTo>
                  <a:lnTo>
                    <a:pt x="41" y="73"/>
                  </a:lnTo>
                  <a:cubicBezTo>
                    <a:pt x="20" y="75"/>
                    <a:pt x="1" y="90"/>
                    <a:pt x="2" y="118"/>
                  </a:cubicBezTo>
                  <a:cubicBezTo>
                    <a:pt x="22" y="498"/>
                    <a:pt x="52" y="875"/>
                    <a:pt x="96" y="1255"/>
                  </a:cubicBezTo>
                  <a:cubicBezTo>
                    <a:pt x="96" y="1282"/>
                    <a:pt x="119" y="1302"/>
                    <a:pt x="142" y="1302"/>
                  </a:cubicBezTo>
                  <a:lnTo>
                    <a:pt x="743" y="1312"/>
                  </a:lnTo>
                  <a:cubicBezTo>
                    <a:pt x="769" y="1312"/>
                    <a:pt x="789" y="1292"/>
                    <a:pt x="789" y="1265"/>
                  </a:cubicBezTo>
                  <a:cubicBezTo>
                    <a:pt x="803" y="945"/>
                    <a:pt x="816" y="621"/>
                    <a:pt x="773" y="301"/>
                  </a:cubicBezTo>
                  <a:cubicBezTo>
                    <a:pt x="766" y="224"/>
                    <a:pt x="749" y="148"/>
                    <a:pt x="732" y="74"/>
                  </a:cubicBezTo>
                  <a:cubicBezTo>
                    <a:pt x="712" y="13"/>
                    <a:pt x="674" y="0"/>
                    <a:pt x="6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1"/>
            <p:cNvSpPr/>
            <p:nvPr/>
          </p:nvSpPr>
          <p:spPr>
            <a:xfrm>
              <a:off x="1095655" y="2301882"/>
              <a:ext cx="11372" cy="86550"/>
            </a:xfrm>
            <a:custGeom>
              <a:rect b="b" l="l" r="r" t="t"/>
              <a:pathLst>
                <a:path extrusionOk="0" h="1233" w="162">
                  <a:moveTo>
                    <a:pt x="46" y="1"/>
                  </a:moveTo>
                  <a:cubicBezTo>
                    <a:pt x="23" y="1"/>
                    <a:pt x="1" y="16"/>
                    <a:pt x="4" y="46"/>
                  </a:cubicBezTo>
                  <a:cubicBezTo>
                    <a:pt x="48" y="426"/>
                    <a:pt x="68" y="806"/>
                    <a:pt x="61" y="1190"/>
                  </a:cubicBezTo>
                  <a:cubicBezTo>
                    <a:pt x="64" y="1218"/>
                    <a:pt x="87" y="1232"/>
                    <a:pt x="109" y="1232"/>
                  </a:cubicBezTo>
                  <a:cubicBezTo>
                    <a:pt x="131" y="1232"/>
                    <a:pt x="153" y="1218"/>
                    <a:pt x="154" y="1190"/>
                  </a:cubicBezTo>
                  <a:cubicBezTo>
                    <a:pt x="161" y="806"/>
                    <a:pt x="141" y="42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1"/>
            <p:cNvSpPr/>
            <p:nvPr/>
          </p:nvSpPr>
          <p:spPr>
            <a:xfrm>
              <a:off x="1077404" y="2343227"/>
              <a:ext cx="55103" cy="8915"/>
            </a:xfrm>
            <a:custGeom>
              <a:rect b="b" l="l" r="r" t="t"/>
              <a:pathLst>
                <a:path extrusionOk="0" h="127" w="785">
                  <a:moveTo>
                    <a:pt x="48" y="0"/>
                  </a:moveTo>
                  <a:cubicBezTo>
                    <a:pt x="21" y="0"/>
                    <a:pt x="1" y="20"/>
                    <a:pt x="1" y="47"/>
                  </a:cubicBezTo>
                  <a:cubicBezTo>
                    <a:pt x="1" y="74"/>
                    <a:pt x="21" y="94"/>
                    <a:pt x="48" y="94"/>
                  </a:cubicBezTo>
                  <a:cubicBezTo>
                    <a:pt x="220" y="117"/>
                    <a:pt x="394" y="126"/>
                    <a:pt x="568" y="126"/>
                  </a:cubicBezTo>
                  <a:cubicBezTo>
                    <a:pt x="620" y="126"/>
                    <a:pt x="672" y="125"/>
                    <a:pt x="725" y="124"/>
                  </a:cubicBezTo>
                  <a:cubicBezTo>
                    <a:pt x="785" y="120"/>
                    <a:pt x="785" y="27"/>
                    <a:pt x="725" y="27"/>
                  </a:cubicBezTo>
                  <a:cubicBezTo>
                    <a:pt x="660" y="30"/>
                    <a:pt x="596" y="31"/>
                    <a:pt x="531" y="31"/>
                  </a:cubicBezTo>
                  <a:cubicBezTo>
                    <a:pt x="369" y="31"/>
                    <a:pt x="208" y="22"/>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1"/>
            <p:cNvSpPr/>
            <p:nvPr/>
          </p:nvSpPr>
          <p:spPr>
            <a:xfrm>
              <a:off x="1072280" y="2390116"/>
              <a:ext cx="60929" cy="14811"/>
            </a:xfrm>
            <a:custGeom>
              <a:rect b="b" l="l" r="r" t="t"/>
              <a:pathLst>
                <a:path extrusionOk="0" h="211" w="868">
                  <a:moveTo>
                    <a:pt x="282" y="0"/>
                  </a:moveTo>
                  <a:cubicBezTo>
                    <a:pt x="217" y="0"/>
                    <a:pt x="152" y="1"/>
                    <a:pt x="87" y="3"/>
                  </a:cubicBezTo>
                  <a:cubicBezTo>
                    <a:pt x="60" y="3"/>
                    <a:pt x="24" y="16"/>
                    <a:pt x="24" y="53"/>
                  </a:cubicBezTo>
                  <a:lnTo>
                    <a:pt x="0" y="69"/>
                  </a:lnTo>
                  <a:cubicBezTo>
                    <a:pt x="7" y="113"/>
                    <a:pt x="14" y="106"/>
                    <a:pt x="20" y="146"/>
                  </a:cubicBezTo>
                  <a:cubicBezTo>
                    <a:pt x="24" y="179"/>
                    <a:pt x="30" y="169"/>
                    <a:pt x="47" y="189"/>
                  </a:cubicBezTo>
                  <a:cubicBezTo>
                    <a:pt x="61" y="200"/>
                    <a:pt x="77" y="207"/>
                    <a:pt x="94" y="207"/>
                  </a:cubicBezTo>
                  <a:cubicBezTo>
                    <a:pt x="97" y="207"/>
                    <a:pt x="100" y="207"/>
                    <a:pt x="104" y="206"/>
                  </a:cubicBezTo>
                  <a:cubicBezTo>
                    <a:pt x="161" y="209"/>
                    <a:pt x="218" y="211"/>
                    <a:pt x="274" y="211"/>
                  </a:cubicBezTo>
                  <a:cubicBezTo>
                    <a:pt x="463" y="211"/>
                    <a:pt x="650" y="194"/>
                    <a:pt x="838" y="166"/>
                  </a:cubicBezTo>
                  <a:cubicBezTo>
                    <a:pt x="844" y="166"/>
                    <a:pt x="851" y="163"/>
                    <a:pt x="854" y="156"/>
                  </a:cubicBezTo>
                  <a:cubicBezTo>
                    <a:pt x="858" y="149"/>
                    <a:pt x="858" y="143"/>
                    <a:pt x="858" y="133"/>
                  </a:cubicBezTo>
                  <a:cubicBezTo>
                    <a:pt x="861" y="83"/>
                    <a:pt x="864" y="73"/>
                    <a:pt x="868" y="23"/>
                  </a:cubicBezTo>
                  <a:cubicBezTo>
                    <a:pt x="672" y="8"/>
                    <a:pt x="477"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1"/>
            <p:cNvSpPr/>
            <p:nvPr/>
          </p:nvSpPr>
          <p:spPr>
            <a:xfrm>
              <a:off x="1069192" y="2386677"/>
              <a:ext cx="67317" cy="21620"/>
            </a:xfrm>
            <a:custGeom>
              <a:rect b="b" l="l" r="r" t="t"/>
              <a:pathLst>
                <a:path extrusionOk="0" h="308" w="959">
                  <a:moveTo>
                    <a:pt x="869" y="168"/>
                  </a:moveTo>
                  <a:cubicBezTo>
                    <a:pt x="869" y="168"/>
                    <a:pt x="869" y="169"/>
                    <a:pt x="867" y="171"/>
                  </a:cubicBezTo>
                  <a:lnTo>
                    <a:pt x="867" y="171"/>
                  </a:lnTo>
                  <a:cubicBezTo>
                    <a:pt x="868" y="169"/>
                    <a:pt x="868" y="168"/>
                    <a:pt x="869" y="168"/>
                  </a:cubicBezTo>
                  <a:close/>
                  <a:moveTo>
                    <a:pt x="252" y="94"/>
                  </a:moveTo>
                  <a:cubicBezTo>
                    <a:pt x="349" y="94"/>
                    <a:pt x="467" y="98"/>
                    <a:pt x="488" y="98"/>
                  </a:cubicBezTo>
                  <a:cubicBezTo>
                    <a:pt x="614" y="101"/>
                    <a:pt x="737" y="107"/>
                    <a:pt x="863" y="115"/>
                  </a:cubicBezTo>
                  <a:lnTo>
                    <a:pt x="863" y="115"/>
                  </a:lnTo>
                  <a:cubicBezTo>
                    <a:pt x="862" y="117"/>
                    <a:pt x="862" y="119"/>
                    <a:pt x="862" y="122"/>
                  </a:cubicBezTo>
                  <a:cubicBezTo>
                    <a:pt x="858" y="137"/>
                    <a:pt x="855" y="156"/>
                    <a:pt x="858" y="172"/>
                  </a:cubicBezTo>
                  <a:lnTo>
                    <a:pt x="858" y="172"/>
                  </a:lnTo>
                  <a:cubicBezTo>
                    <a:pt x="848" y="172"/>
                    <a:pt x="840" y="172"/>
                    <a:pt x="832" y="175"/>
                  </a:cubicBezTo>
                  <a:lnTo>
                    <a:pt x="761" y="188"/>
                  </a:lnTo>
                  <a:cubicBezTo>
                    <a:pt x="668" y="198"/>
                    <a:pt x="575" y="205"/>
                    <a:pt x="478" y="208"/>
                  </a:cubicBezTo>
                  <a:cubicBezTo>
                    <a:pt x="424" y="210"/>
                    <a:pt x="371" y="212"/>
                    <a:pt x="319" y="212"/>
                  </a:cubicBezTo>
                  <a:cubicBezTo>
                    <a:pt x="281" y="212"/>
                    <a:pt x="243" y="211"/>
                    <a:pt x="205" y="208"/>
                  </a:cubicBezTo>
                  <a:cubicBezTo>
                    <a:pt x="193" y="208"/>
                    <a:pt x="178" y="210"/>
                    <a:pt x="164" y="210"/>
                  </a:cubicBezTo>
                  <a:cubicBezTo>
                    <a:pt x="144" y="210"/>
                    <a:pt x="123" y="206"/>
                    <a:pt x="111" y="188"/>
                  </a:cubicBezTo>
                  <a:lnTo>
                    <a:pt x="111" y="188"/>
                  </a:lnTo>
                  <a:cubicBezTo>
                    <a:pt x="112" y="190"/>
                    <a:pt x="113" y="191"/>
                    <a:pt x="114" y="191"/>
                  </a:cubicBezTo>
                  <a:cubicBezTo>
                    <a:pt x="115" y="191"/>
                    <a:pt x="111" y="178"/>
                    <a:pt x="111" y="175"/>
                  </a:cubicBezTo>
                  <a:cubicBezTo>
                    <a:pt x="111" y="168"/>
                    <a:pt x="108" y="158"/>
                    <a:pt x="108" y="152"/>
                  </a:cubicBezTo>
                  <a:cubicBezTo>
                    <a:pt x="106" y="146"/>
                    <a:pt x="104" y="140"/>
                    <a:pt x="102" y="135"/>
                  </a:cubicBezTo>
                  <a:lnTo>
                    <a:pt x="102" y="135"/>
                  </a:lnTo>
                  <a:cubicBezTo>
                    <a:pt x="110" y="128"/>
                    <a:pt x="116" y="118"/>
                    <a:pt x="118" y="105"/>
                  </a:cubicBezTo>
                  <a:cubicBezTo>
                    <a:pt x="118" y="96"/>
                    <a:pt x="179" y="94"/>
                    <a:pt x="252" y="94"/>
                  </a:cubicBezTo>
                  <a:close/>
                  <a:moveTo>
                    <a:pt x="218" y="0"/>
                  </a:moveTo>
                  <a:cubicBezTo>
                    <a:pt x="189" y="0"/>
                    <a:pt x="160" y="1"/>
                    <a:pt x="131" y="2"/>
                  </a:cubicBezTo>
                  <a:cubicBezTo>
                    <a:pt x="83" y="2"/>
                    <a:pt x="40" y="33"/>
                    <a:pt x="28" y="79"/>
                  </a:cubicBezTo>
                  <a:lnTo>
                    <a:pt x="28" y="79"/>
                  </a:lnTo>
                  <a:cubicBezTo>
                    <a:pt x="12" y="89"/>
                    <a:pt x="1" y="106"/>
                    <a:pt x="4" y="128"/>
                  </a:cubicBezTo>
                  <a:lnTo>
                    <a:pt x="1" y="132"/>
                  </a:lnTo>
                  <a:cubicBezTo>
                    <a:pt x="14" y="208"/>
                    <a:pt x="34" y="292"/>
                    <a:pt x="124" y="302"/>
                  </a:cubicBezTo>
                  <a:cubicBezTo>
                    <a:pt x="158" y="306"/>
                    <a:pt x="191" y="307"/>
                    <a:pt x="223" y="307"/>
                  </a:cubicBezTo>
                  <a:cubicBezTo>
                    <a:pt x="246" y="307"/>
                    <a:pt x="269" y="307"/>
                    <a:pt x="291" y="305"/>
                  </a:cubicBezTo>
                  <a:lnTo>
                    <a:pt x="475" y="305"/>
                  </a:lnTo>
                  <a:cubicBezTo>
                    <a:pt x="595" y="298"/>
                    <a:pt x="711" y="288"/>
                    <a:pt x="828" y="272"/>
                  </a:cubicBezTo>
                  <a:cubicBezTo>
                    <a:pt x="875" y="262"/>
                    <a:pt x="935" y="262"/>
                    <a:pt x="948" y="208"/>
                  </a:cubicBezTo>
                  <a:cubicBezTo>
                    <a:pt x="955" y="162"/>
                    <a:pt x="958" y="115"/>
                    <a:pt x="958" y="72"/>
                  </a:cubicBezTo>
                  <a:cubicBezTo>
                    <a:pt x="958" y="45"/>
                    <a:pt x="938" y="25"/>
                    <a:pt x="912" y="25"/>
                  </a:cubicBezTo>
                  <a:cubicBezTo>
                    <a:pt x="738" y="12"/>
                    <a:pt x="561" y="5"/>
                    <a:pt x="388" y="2"/>
                  </a:cubicBezTo>
                  <a:cubicBezTo>
                    <a:pt x="332" y="2"/>
                    <a:pt x="275" y="0"/>
                    <a:pt x="2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1"/>
            <p:cNvSpPr/>
            <p:nvPr/>
          </p:nvSpPr>
          <p:spPr>
            <a:xfrm>
              <a:off x="1250222" y="2302654"/>
              <a:ext cx="49698" cy="86059"/>
            </a:xfrm>
            <a:custGeom>
              <a:rect b="b" l="l" r="r" t="t"/>
              <a:pathLst>
                <a:path extrusionOk="0" h="1226" w="708">
                  <a:moveTo>
                    <a:pt x="635" y="1"/>
                  </a:moveTo>
                  <a:cubicBezTo>
                    <a:pt x="631" y="1"/>
                    <a:pt x="626" y="16"/>
                    <a:pt x="620" y="16"/>
                  </a:cubicBezTo>
                  <a:cubicBezTo>
                    <a:pt x="619" y="16"/>
                    <a:pt x="618" y="15"/>
                    <a:pt x="617" y="15"/>
                  </a:cubicBezTo>
                  <a:cubicBezTo>
                    <a:pt x="607" y="8"/>
                    <a:pt x="597" y="8"/>
                    <a:pt x="587" y="8"/>
                  </a:cubicBezTo>
                  <a:lnTo>
                    <a:pt x="33" y="41"/>
                  </a:lnTo>
                  <a:lnTo>
                    <a:pt x="0" y="78"/>
                  </a:lnTo>
                  <a:cubicBezTo>
                    <a:pt x="17" y="462"/>
                    <a:pt x="50" y="838"/>
                    <a:pt x="93" y="1215"/>
                  </a:cubicBezTo>
                  <a:lnTo>
                    <a:pt x="690" y="1225"/>
                  </a:lnTo>
                  <a:cubicBezTo>
                    <a:pt x="707" y="838"/>
                    <a:pt x="644" y="455"/>
                    <a:pt x="640" y="65"/>
                  </a:cubicBezTo>
                  <a:cubicBezTo>
                    <a:pt x="640" y="14"/>
                    <a:pt x="638"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1"/>
            <p:cNvSpPr/>
            <p:nvPr/>
          </p:nvSpPr>
          <p:spPr>
            <a:xfrm>
              <a:off x="1246362" y="2299426"/>
              <a:ext cx="56577" cy="92798"/>
            </a:xfrm>
            <a:custGeom>
              <a:rect b="b" l="l" r="r" t="t"/>
              <a:pathLst>
                <a:path extrusionOk="0" h="1322" w="806">
                  <a:moveTo>
                    <a:pt x="609" y="104"/>
                  </a:moveTo>
                  <a:cubicBezTo>
                    <a:pt x="621" y="104"/>
                    <a:pt x="633" y="106"/>
                    <a:pt x="645" y="107"/>
                  </a:cubicBezTo>
                  <a:lnTo>
                    <a:pt x="645" y="107"/>
                  </a:lnTo>
                  <a:lnTo>
                    <a:pt x="645" y="171"/>
                  </a:lnTo>
                  <a:cubicBezTo>
                    <a:pt x="645" y="227"/>
                    <a:pt x="649" y="281"/>
                    <a:pt x="652" y="334"/>
                  </a:cubicBezTo>
                  <a:cubicBezTo>
                    <a:pt x="659" y="438"/>
                    <a:pt x="665" y="541"/>
                    <a:pt x="672" y="641"/>
                  </a:cubicBezTo>
                  <a:cubicBezTo>
                    <a:pt x="691" y="835"/>
                    <a:pt x="700" y="1030"/>
                    <a:pt x="697" y="1224"/>
                  </a:cubicBezTo>
                  <a:lnTo>
                    <a:pt x="697" y="1224"/>
                  </a:lnTo>
                  <a:lnTo>
                    <a:pt x="187" y="1215"/>
                  </a:lnTo>
                  <a:lnTo>
                    <a:pt x="187" y="1215"/>
                  </a:lnTo>
                  <a:cubicBezTo>
                    <a:pt x="146" y="857"/>
                    <a:pt x="115" y="495"/>
                    <a:pt x="96" y="134"/>
                  </a:cubicBezTo>
                  <a:lnTo>
                    <a:pt x="96" y="134"/>
                  </a:lnTo>
                  <a:lnTo>
                    <a:pt x="505" y="111"/>
                  </a:lnTo>
                  <a:lnTo>
                    <a:pt x="609" y="104"/>
                  </a:lnTo>
                  <a:close/>
                  <a:moveTo>
                    <a:pt x="689" y="1"/>
                  </a:moveTo>
                  <a:cubicBezTo>
                    <a:pt x="677" y="1"/>
                    <a:pt x="667" y="4"/>
                    <a:pt x="659" y="10"/>
                  </a:cubicBezTo>
                  <a:lnTo>
                    <a:pt x="659" y="10"/>
                  </a:lnTo>
                  <a:cubicBezTo>
                    <a:pt x="646" y="8"/>
                    <a:pt x="633" y="7"/>
                    <a:pt x="619" y="7"/>
                  </a:cubicBezTo>
                  <a:cubicBezTo>
                    <a:pt x="606" y="7"/>
                    <a:pt x="592" y="8"/>
                    <a:pt x="579" y="11"/>
                  </a:cubicBezTo>
                  <a:lnTo>
                    <a:pt x="415" y="21"/>
                  </a:lnTo>
                  <a:lnTo>
                    <a:pt x="88" y="41"/>
                  </a:lnTo>
                  <a:cubicBezTo>
                    <a:pt x="63" y="42"/>
                    <a:pt x="48" y="60"/>
                    <a:pt x="44" y="79"/>
                  </a:cubicBezTo>
                  <a:lnTo>
                    <a:pt x="44" y="79"/>
                  </a:lnTo>
                  <a:cubicBezTo>
                    <a:pt x="22" y="80"/>
                    <a:pt x="0" y="95"/>
                    <a:pt x="2" y="124"/>
                  </a:cubicBezTo>
                  <a:lnTo>
                    <a:pt x="5" y="124"/>
                  </a:lnTo>
                  <a:cubicBezTo>
                    <a:pt x="25" y="504"/>
                    <a:pt x="58" y="884"/>
                    <a:pt x="102" y="1261"/>
                  </a:cubicBezTo>
                  <a:cubicBezTo>
                    <a:pt x="102" y="1288"/>
                    <a:pt x="122" y="1308"/>
                    <a:pt x="148" y="1311"/>
                  </a:cubicBezTo>
                  <a:lnTo>
                    <a:pt x="745" y="1321"/>
                  </a:lnTo>
                  <a:cubicBezTo>
                    <a:pt x="772" y="1318"/>
                    <a:pt x="792" y="1298"/>
                    <a:pt x="792" y="1271"/>
                  </a:cubicBezTo>
                  <a:cubicBezTo>
                    <a:pt x="805" y="998"/>
                    <a:pt x="775" y="721"/>
                    <a:pt x="755" y="448"/>
                  </a:cubicBezTo>
                  <a:cubicBezTo>
                    <a:pt x="749" y="321"/>
                    <a:pt x="752" y="191"/>
                    <a:pt x="739" y="61"/>
                  </a:cubicBezTo>
                  <a:cubicBezTo>
                    <a:pt x="735" y="31"/>
                    <a:pt x="725" y="1"/>
                    <a:pt x="6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1"/>
            <p:cNvSpPr/>
            <p:nvPr/>
          </p:nvSpPr>
          <p:spPr>
            <a:xfrm>
              <a:off x="1268192" y="2299426"/>
              <a:ext cx="11301" cy="86410"/>
            </a:xfrm>
            <a:custGeom>
              <a:rect b="b" l="l" r="r" t="t"/>
              <a:pathLst>
                <a:path extrusionOk="0" h="1231" w="161">
                  <a:moveTo>
                    <a:pt x="45" y="0"/>
                  </a:moveTo>
                  <a:cubicBezTo>
                    <a:pt x="22" y="0"/>
                    <a:pt x="1" y="14"/>
                    <a:pt x="4" y="44"/>
                  </a:cubicBezTo>
                  <a:cubicBezTo>
                    <a:pt x="48" y="424"/>
                    <a:pt x="68" y="808"/>
                    <a:pt x="64" y="1188"/>
                  </a:cubicBezTo>
                  <a:cubicBezTo>
                    <a:pt x="66" y="1216"/>
                    <a:pt x="88" y="1230"/>
                    <a:pt x="110" y="1230"/>
                  </a:cubicBezTo>
                  <a:cubicBezTo>
                    <a:pt x="132" y="1230"/>
                    <a:pt x="154" y="1216"/>
                    <a:pt x="158" y="1188"/>
                  </a:cubicBezTo>
                  <a:cubicBezTo>
                    <a:pt x="161" y="808"/>
                    <a:pt x="141" y="424"/>
                    <a:pt x="98" y="44"/>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1"/>
            <p:cNvSpPr/>
            <p:nvPr/>
          </p:nvSpPr>
          <p:spPr>
            <a:xfrm>
              <a:off x="1249942" y="2340630"/>
              <a:ext cx="55103" cy="8985"/>
            </a:xfrm>
            <a:custGeom>
              <a:rect b="b" l="l" r="r" t="t"/>
              <a:pathLst>
                <a:path extrusionOk="0" h="128" w="785">
                  <a:moveTo>
                    <a:pt x="47" y="1"/>
                  </a:moveTo>
                  <a:cubicBezTo>
                    <a:pt x="21" y="1"/>
                    <a:pt x="1" y="24"/>
                    <a:pt x="1" y="47"/>
                  </a:cubicBezTo>
                  <a:cubicBezTo>
                    <a:pt x="1" y="74"/>
                    <a:pt x="21" y="94"/>
                    <a:pt x="47" y="97"/>
                  </a:cubicBezTo>
                  <a:cubicBezTo>
                    <a:pt x="214" y="117"/>
                    <a:pt x="382" y="128"/>
                    <a:pt x="551" y="128"/>
                  </a:cubicBezTo>
                  <a:cubicBezTo>
                    <a:pt x="609" y="128"/>
                    <a:pt x="666" y="127"/>
                    <a:pt x="724" y="124"/>
                  </a:cubicBezTo>
                  <a:cubicBezTo>
                    <a:pt x="783" y="121"/>
                    <a:pt x="784" y="31"/>
                    <a:pt x="728" y="31"/>
                  </a:cubicBezTo>
                  <a:cubicBezTo>
                    <a:pt x="727" y="31"/>
                    <a:pt x="725" y="31"/>
                    <a:pt x="724" y="31"/>
                  </a:cubicBezTo>
                  <a:cubicBezTo>
                    <a:pt x="668" y="33"/>
                    <a:pt x="611" y="34"/>
                    <a:pt x="554" y="34"/>
                  </a:cubicBezTo>
                  <a:cubicBezTo>
                    <a:pt x="384" y="34"/>
                    <a:pt x="215" y="23"/>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1"/>
            <p:cNvSpPr/>
            <p:nvPr/>
          </p:nvSpPr>
          <p:spPr>
            <a:xfrm>
              <a:off x="1245028" y="2387660"/>
              <a:ext cx="65001" cy="15092"/>
            </a:xfrm>
            <a:custGeom>
              <a:rect b="b" l="l" r="r" t="t"/>
              <a:pathLst>
                <a:path extrusionOk="0" h="215" w="926">
                  <a:moveTo>
                    <a:pt x="214" y="0"/>
                  </a:moveTo>
                  <a:cubicBezTo>
                    <a:pt x="171" y="0"/>
                    <a:pt x="127" y="0"/>
                    <a:pt x="84" y="1"/>
                  </a:cubicBezTo>
                  <a:cubicBezTo>
                    <a:pt x="57" y="1"/>
                    <a:pt x="24" y="14"/>
                    <a:pt x="21" y="54"/>
                  </a:cubicBezTo>
                  <a:lnTo>
                    <a:pt x="1" y="71"/>
                  </a:lnTo>
                  <a:lnTo>
                    <a:pt x="17" y="188"/>
                  </a:lnTo>
                  <a:cubicBezTo>
                    <a:pt x="19" y="197"/>
                    <a:pt x="21" y="200"/>
                    <a:pt x="22" y="200"/>
                  </a:cubicBezTo>
                  <a:cubicBezTo>
                    <a:pt x="26" y="200"/>
                    <a:pt x="30" y="186"/>
                    <a:pt x="38" y="186"/>
                  </a:cubicBezTo>
                  <a:cubicBezTo>
                    <a:pt x="41" y="186"/>
                    <a:pt x="44" y="188"/>
                    <a:pt x="47" y="191"/>
                  </a:cubicBezTo>
                  <a:cubicBezTo>
                    <a:pt x="58" y="202"/>
                    <a:pt x="76" y="209"/>
                    <a:pt x="94" y="209"/>
                  </a:cubicBezTo>
                  <a:cubicBezTo>
                    <a:pt x="97" y="209"/>
                    <a:pt x="101" y="208"/>
                    <a:pt x="104" y="208"/>
                  </a:cubicBezTo>
                  <a:cubicBezTo>
                    <a:pt x="209" y="211"/>
                    <a:pt x="317" y="215"/>
                    <a:pt x="425" y="215"/>
                  </a:cubicBezTo>
                  <a:cubicBezTo>
                    <a:pt x="567" y="215"/>
                    <a:pt x="709" y="208"/>
                    <a:pt x="848" y="181"/>
                  </a:cubicBezTo>
                  <a:cubicBezTo>
                    <a:pt x="851" y="181"/>
                    <a:pt x="882" y="197"/>
                    <a:pt x="901" y="197"/>
                  </a:cubicBezTo>
                  <a:cubicBezTo>
                    <a:pt x="917" y="197"/>
                    <a:pt x="926" y="187"/>
                    <a:pt x="908" y="151"/>
                  </a:cubicBezTo>
                  <a:cubicBezTo>
                    <a:pt x="908" y="151"/>
                    <a:pt x="908" y="150"/>
                    <a:pt x="907" y="150"/>
                  </a:cubicBezTo>
                  <a:cubicBezTo>
                    <a:pt x="905" y="150"/>
                    <a:pt x="892" y="176"/>
                    <a:pt x="889" y="176"/>
                  </a:cubicBezTo>
                  <a:cubicBezTo>
                    <a:pt x="888" y="176"/>
                    <a:pt x="888" y="176"/>
                    <a:pt x="888" y="174"/>
                  </a:cubicBezTo>
                  <a:cubicBezTo>
                    <a:pt x="891" y="124"/>
                    <a:pt x="861" y="71"/>
                    <a:pt x="864" y="21"/>
                  </a:cubicBezTo>
                  <a:cubicBezTo>
                    <a:pt x="648" y="7"/>
                    <a:pt x="431" y="0"/>
                    <a:pt x="21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1"/>
            <p:cNvSpPr/>
            <p:nvPr/>
          </p:nvSpPr>
          <p:spPr>
            <a:xfrm>
              <a:off x="1241518" y="2384290"/>
              <a:ext cx="73003" cy="21760"/>
            </a:xfrm>
            <a:custGeom>
              <a:rect b="b" l="l" r="r" t="t"/>
              <a:pathLst>
                <a:path extrusionOk="0" h="310" w="1040">
                  <a:moveTo>
                    <a:pt x="951" y="199"/>
                  </a:moveTo>
                  <a:cubicBezTo>
                    <a:pt x="951" y="199"/>
                    <a:pt x="951" y="199"/>
                    <a:pt x="951" y="199"/>
                  </a:cubicBezTo>
                  <a:lnTo>
                    <a:pt x="951" y="199"/>
                  </a:lnTo>
                  <a:cubicBezTo>
                    <a:pt x="951" y="199"/>
                    <a:pt x="951" y="199"/>
                    <a:pt x="951" y="199"/>
                  </a:cubicBezTo>
                  <a:close/>
                  <a:moveTo>
                    <a:pt x="43" y="210"/>
                  </a:moveTo>
                  <a:lnTo>
                    <a:pt x="43" y="210"/>
                  </a:lnTo>
                  <a:cubicBezTo>
                    <a:pt x="40" y="212"/>
                    <a:pt x="38" y="213"/>
                    <a:pt x="38" y="213"/>
                  </a:cubicBezTo>
                  <a:cubicBezTo>
                    <a:pt x="38" y="213"/>
                    <a:pt x="40" y="212"/>
                    <a:pt x="43" y="210"/>
                  </a:cubicBezTo>
                  <a:close/>
                  <a:moveTo>
                    <a:pt x="236" y="91"/>
                  </a:moveTo>
                  <a:cubicBezTo>
                    <a:pt x="339" y="91"/>
                    <a:pt x="477" y="96"/>
                    <a:pt x="498" y="96"/>
                  </a:cubicBezTo>
                  <a:cubicBezTo>
                    <a:pt x="624" y="99"/>
                    <a:pt x="750" y="104"/>
                    <a:pt x="873" y="113"/>
                  </a:cubicBezTo>
                  <a:lnTo>
                    <a:pt x="873" y="113"/>
                  </a:lnTo>
                  <a:cubicBezTo>
                    <a:pt x="876" y="130"/>
                    <a:pt x="879" y="148"/>
                    <a:pt x="884" y="166"/>
                  </a:cubicBezTo>
                  <a:cubicBezTo>
                    <a:pt x="884" y="172"/>
                    <a:pt x="885" y="179"/>
                    <a:pt x="886" y="186"/>
                  </a:cubicBezTo>
                  <a:lnTo>
                    <a:pt x="886" y="186"/>
                  </a:lnTo>
                  <a:cubicBezTo>
                    <a:pt x="871" y="186"/>
                    <a:pt x="856" y="189"/>
                    <a:pt x="841" y="192"/>
                  </a:cubicBezTo>
                  <a:cubicBezTo>
                    <a:pt x="738" y="209"/>
                    <a:pt x="631" y="216"/>
                    <a:pt x="524" y="216"/>
                  </a:cubicBezTo>
                  <a:cubicBezTo>
                    <a:pt x="424" y="216"/>
                    <a:pt x="321" y="216"/>
                    <a:pt x="221" y="212"/>
                  </a:cubicBezTo>
                  <a:cubicBezTo>
                    <a:pt x="209" y="214"/>
                    <a:pt x="197" y="215"/>
                    <a:pt x="184" y="215"/>
                  </a:cubicBezTo>
                  <a:cubicBezTo>
                    <a:pt x="172" y="215"/>
                    <a:pt x="159" y="214"/>
                    <a:pt x="147" y="212"/>
                  </a:cubicBezTo>
                  <a:cubicBezTo>
                    <a:pt x="131" y="209"/>
                    <a:pt x="121" y="199"/>
                    <a:pt x="107" y="192"/>
                  </a:cubicBezTo>
                  <a:cubicBezTo>
                    <a:pt x="107" y="192"/>
                    <a:pt x="106" y="192"/>
                    <a:pt x="105" y="191"/>
                  </a:cubicBezTo>
                  <a:lnTo>
                    <a:pt x="105" y="191"/>
                  </a:lnTo>
                  <a:cubicBezTo>
                    <a:pt x="105" y="185"/>
                    <a:pt x="104" y="179"/>
                    <a:pt x="104" y="172"/>
                  </a:cubicBezTo>
                  <a:lnTo>
                    <a:pt x="98" y="134"/>
                  </a:lnTo>
                  <a:lnTo>
                    <a:pt x="98" y="134"/>
                  </a:lnTo>
                  <a:cubicBezTo>
                    <a:pt x="109" y="127"/>
                    <a:pt x="118" y="115"/>
                    <a:pt x="121" y="99"/>
                  </a:cubicBezTo>
                  <a:cubicBezTo>
                    <a:pt x="121" y="93"/>
                    <a:pt x="172" y="91"/>
                    <a:pt x="236" y="91"/>
                  </a:cubicBezTo>
                  <a:close/>
                  <a:moveTo>
                    <a:pt x="891" y="276"/>
                  </a:moveTo>
                  <a:cubicBezTo>
                    <a:pt x="891" y="276"/>
                    <a:pt x="891" y="276"/>
                    <a:pt x="892" y="276"/>
                  </a:cubicBezTo>
                  <a:lnTo>
                    <a:pt x="892" y="276"/>
                  </a:lnTo>
                  <a:cubicBezTo>
                    <a:pt x="889" y="276"/>
                    <a:pt x="887" y="276"/>
                    <a:pt x="891" y="276"/>
                  </a:cubicBezTo>
                  <a:close/>
                  <a:moveTo>
                    <a:pt x="221" y="1"/>
                  </a:moveTo>
                  <a:cubicBezTo>
                    <a:pt x="192" y="1"/>
                    <a:pt x="163" y="1"/>
                    <a:pt x="134" y="2"/>
                  </a:cubicBezTo>
                  <a:cubicBezTo>
                    <a:pt x="132" y="2"/>
                    <a:pt x="130" y="2"/>
                    <a:pt x="128" y="2"/>
                  </a:cubicBezTo>
                  <a:cubicBezTo>
                    <a:pt x="80" y="2"/>
                    <a:pt x="41" y="35"/>
                    <a:pt x="28" y="80"/>
                  </a:cubicBezTo>
                  <a:lnTo>
                    <a:pt x="28" y="80"/>
                  </a:lnTo>
                  <a:cubicBezTo>
                    <a:pt x="12" y="90"/>
                    <a:pt x="0" y="109"/>
                    <a:pt x="4" y="132"/>
                  </a:cubicBezTo>
                  <a:lnTo>
                    <a:pt x="4" y="129"/>
                  </a:lnTo>
                  <a:cubicBezTo>
                    <a:pt x="11" y="172"/>
                    <a:pt x="11" y="232"/>
                    <a:pt x="31" y="269"/>
                  </a:cubicBezTo>
                  <a:cubicBezTo>
                    <a:pt x="39" y="285"/>
                    <a:pt x="55" y="295"/>
                    <a:pt x="71" y="295"/>
                  </a:cubicBezTo>
                  <a:cubicBezTo>
                    <a:pt x="76" y="295"/>
                    <a:pt x="80" y="294"/>
                    <a:pt x="84" y="292"/>
                  </a:cubicBezTo>
                  <a:cubicBezTo>
                    <a:pt x="85" y="292"/>
                    <a:pt x="86" y="292"/>
                    <a:pt x="87" y="291"/>
                  </a:cubicBezTo>
                  <a:lnTo>
                    <a:pt x="87" y="291"/>
                  </a:lnTo>
                  <a:cubicBezTo>
                    <a:pt x="100" y="298"/>
                    <a:pt x="119" y="300"/>
                    <a:pt x="131" y="302"/>
                  </a:cubicBezTo>
                  <a:cubicBezTo>
                    <a:pt x="171" y="305"/>
                    <a:pt x="213" y="307"/>
                    <a:pt x="255" y="307"/>
                  </a:cubicBezTo>
                  <a:cubicBezTo>
                    <a:pt x="272" y="307"/>
                    <a:pt x="290" y="307"/>
                    <a:pt x="307" y="306"/>
                  </a:cubicBezTo>
                  <a:cubicBezTo>
                    <a:pt x="373" y="307"/>
                    <a:pt x="438" y="309"/>
                    <a:pt x="504" y="309"/>
                  </a:cubicBezTo>
                  <a:cubicBezTo>
                    <a:pt x="570" y="309"/>
                    <a:pt x="636" y="307"/>
                    <a:pt x="701" y="302"/>
                  </a:cubicBezTo>
                  <a:cubicBezTo>
                    <a:pt x="761" y="296"/>
                    <a:pt x="824" y="286"/>
                    <a:pt x="884" y="279"/>
                  </a:cubicBezTo>
                  <a:cubicBezTo>
                    <a:pt x="891" y="278"/>
                    <a:pt x="893" y="278"/>
                    <a:pt x="894" y="277"/>
                  </a:cubicBezTo>
                  <a:lnTo>
                    <a:pt x="894" y="277"/>
                  </a:lnTo>
                  <a:cubicBezTo>
                    <a:pt x="899" y="279"/>
                    <a:pt x="902" y="280"/>
                    <a:pt x="908" y="282"/>
                  </a:cubicBezTo>
                  <a:cubicBezTo>
                    <a:pt x="918" y="286"/>
                    <a:pt x="931" y="289"/>
                    <a:pt x="944" y="292"/>
                  </a:cubicBezTo>
                  <a:cubicBezTo>
                    <a:pt x="1019" y="289"/>
                    <a:pt x="1040" y="190"/>
                    <a:pt x="978" y="156"/>
                  </a:cubicBezTo>
                  <a:lnTo>
                    <a:pt x="978" y="156"/>
                  </a:lnTo>
                  <a:cubicBezTo>
                    <a:pt x="978" y="154"/>
                    <a:pt x="978" y="151"/>
                    <a:pt x="978" y="149"/>
                  </a:cubicBezTo>
                  <a:cubicBezTo>
                    <a:pt x="968" y="122"/>
                    <a:pt x="964" y="96"/>
                    <a:pt x="961" y="69"/>
                  </a:cubicBezTo>
                  <a:cubicBezTo>
                    <a:pt x="961" y="42"/>
                    <a:pt x="941" y="22"/>
                    <a:pt x="914" y="22"/>
                  </a:cubicBezTo>
                  <a:cubicBezTo>
                    <a:pt x="741" y="9"/>
                    <a:pt x="568" y="2"/>
                    <a:pt x="391" y="2"/>
                  </a:cubicBezTo>
                  <a:cubicBezTo>
                    <a:pt x="335" y="2"/>
                    <a:pt x="278" y="1"/>
                    <a:pt x="2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1"/>
            <p:cNvSpPr/>
            <p:nvPr/>
          </p:nvSpPr>
          <p:spPr>
            <a:xfrm>
              <a:off x="1138824" y="2312762"/>
              <a:ext cx="96448" cy="128878"/>
            </a:xfrm>
            <a:custGeom>
              <a:rect b="b" l="l" r="r" t="t"/>
              <a:pathLst>
                <a:path extrusionOk="0" h="1836" w="1374">
                  <a:moveTo>
                    <a:pt x="773" y="0"/>
                  </a:moveTo>
                  <a:cubicBezTo>
                    <a:pt x="766" y="0"/>
                    <a:pt x="760" y="0"/>
                    <a:pt x="753" y="1"/>
                  </a:cubicBezTo>
                  <a:cubicBezTo>
                    <a:pt x="750" y="1"/>
                    <a:pt x="746" y="1"/>
                    <a:pt x="742" y="1"/>
                  </a:cubicBezTo>
                  <a:cubicBezTo>
                    <a:pt x="0" y="1"/>
                    <a:pt x="80" y="1360"/>
                    <a:pt x="126" y="1812"/>
                  </a:cubicBezTo>
                  <a:cubicBezTo>
                    <a:pt x="126" y="1812"/>
                    <a:pt x="903" y="1835"/>
                    <a:pt x="1337" y="1835"/>
                  </a:cubicBezTo>
                  <a:cubicBezTo>
                    <a:pt x="1374" y="1358"/>
                    <a:pt x="1310" y="1041"/>
                    <a:pt x="1250" y="591"/>
                  </a:cubicBezTo>
                  <a:cubicBezTo>
                    <a:pt x="1230" y="448"/>
                    <a:pt x="1204" y="301"/>
                    <a:pt x="1120" y="181"/>
                  </a:cubicBezTo>
                  <a:cubicBezTo>
                    <a:pt x="1040" y="69"/>
                    <a:pt x="912" y="0"/>
                    <a:pt x="773"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1"/>
            <p:cNvSpPr/>
            <p:nvPr/>
          </p:nvSpPr>
          <p:spPr>
            <a:xfrm>
              <a:off x="1142053" y="2309253"/>
              <a:ext cx="96027" cy="135617"/>
            </a:xfrm>
            <a:custGeom>
              <a:rect b="b" l="l" r="r" t="t"/>
              <a:pathLst>
                <a:path extrusionOk="0" h="1932" w="1368">
                  <a:moveTo>
                    <a:pt x="694" y="95"/>
                  </a:moveTo>
                  <a:cubicBezTo>
                    <a:pt x="753" y="95"/>
                    <a:pt x="812" y="106"/>
                    <a:pt x="867" y="127"/>
                  </a:cubicBezTo>
                  <a:cubicBezTo>
                    <a:pt x="1054" y="198"/>
                    <a:pt x="1114" y="391"/>
                    <a:pt x="1148" y="568"/>
                  </a:cubicBezTo>
                  <a:cubicBezTo>
                    <a:pt x="1218" y="986"/>
                    <a:pt x="1270" y="1413"/>
                    <a:pt x="1247" y="1838"/>
                  </a:cubicBezTo>
                  <a:lnTo>
                    <a:pt x="1247" y="1838"/>
                  </a:lnTo>
                  <a:cubicBezTo>
                    <a:pt x="872" y="1837"/>
                    <a:pt x="497" y="1826"/>
                    <a:pt x="122" y="1816"/>
                  </a:cubicBezTo>
                  <a:lnTo>
                    <a:pt x="122" y="1816"/>
                  </a:lnTo>
                  <a:cubicBezTo>
                    <a:pt x="83" y="1412"/>
                    <a:pt x="71" y="983"/>
                    <a:pt x="184" y="594"/>
                  </a:cubicBezTo>
                  <a:cubicBezTo>
                    <a:pt x="237" y="411"/>
                    <a:pt x="330" y="211"/>
                    <a:pt x="514" y="131"/>
                  </a:cubicBezTo>
                  <a:cubicBezTo>
                    <a:pt x="572" y="107"/>
                    <a:pt x="633" y="95"/>
                    <a:pt x="694" y="95"/>
                  </a:cubicBezTo>
                  <a:close/>
                  <a:moveTo>
                    <a:pt x="699" y="1"/>
                  </a:moveTo>
                  <a:cubicBezTo>
                    <a:pt x="664" y="1"/>
                    <a:pt x="629" y="4"/>
                    <a:pt x="594" y="11"/>
                  </a:cubicBezTo>
                  <a:cubicBezTo>
                    <a:pt x="107" y="94"/>
                    <a:pt x="27" y="748"/>
                    <a:pt x="10" y="1145"/>
                  </a:cubicBezTo>
                  <a:cubicBezTo>
                    <a:pt x="0" y="1381"/>
                    <a:pt x="7" y="1622"/>
                    <a:pt x="34" y="1862"/>
                  </a:cubicBezTo>
                  <a:cubicBezTo>
                    <a:pt x="34" y="1870"/>
                    <a:pt x="37" y="1877"/>
                    <a:pt x="41" y="1883"/>
                  </a:cubicBezTo>
                  <a:lnTo>
                    <a:pt x="41" y="1883"/>
                  </a:lnTo>
                  <a:cubicBezTo>
                    <a:pt x="47" y="1897"/>
                    <a:pt x="61" y="1907"/>
                    <a:pt x="80" y="1908"/>
                  </a:cubicBezTo>
                  <a:cubicBezTo>
                    <a:pt x="484" y="1922"/>
                    <a:pt x="887" y="1932"/>
                    <a:pt x="1291" y="1932"/>
                  </a:cubicBezTo>
                  <a:cubicBezTo>
                    <a:pt x="1318" y="1932"/>
                    <a:pt x="1338" y="1912"/>
                    <a:pt x="1338" y="1885"/>
                  </a:cubicBezTo>
                  <a:cubicBezTo>
                    <a:pt x="1368" y="1465"/>
                    <a:pt x="1308" y="1055"/>
                    <a:pt x="1251" y="641"/>
                  </a:cubicBezTo>
                  <a:cubicBezTo>
                    <a:pt x="1228" y="454"/>
                    <a:pt x="1188" y="238"/>
                    <a:pt x="1031" y="114"/>
                  </a:cubicBezTo>
                  <a:cubicBezTo>
                    <a:pt x="935" y="39"/>
                    <a:pt x="818" y="1"/>
                    <a:pt x="6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1"/>
            <p:cNvSpPr/>
            <p:nvPr/>
          </p:nvSpPr>
          <p:spPr>
            <a:xfrm>
              <a:off x="1188592" y="2326591"/>
              <a:ext cx="4843" cy="113856"/>
            </a:xfrm>
            <a:custGeom>
              <a:rect b="b" l="l" r="r" t="t"/>
              <a:pathLst>
                <a:path extrusionOk="0" h="1622" w="69">
                  <a:moveTo>
                    <a:pt x="1" y="1"/>
                  </a:moveTo>
                  <a:lnTo>
                    <a:pt x="1" y="1466"/>
                  </a:lnTo>
                  <a:lnTo>
                    <a:pt x="1" y="1466"/>
                  </a:lnTo>
                  <a:cubicBezTo>
                    <a:pt x="7" y="917"/>
                    <a:pt x="68" y="591"/>
                    <a:pt x="1" y="1"/>
                  </a:cubicBezTo>
                  <a:close/>
                  <a:moveTo>
                    <a:pt x="1" y="1466"/>
                  </a:moveTo>
                  <a:cubicBezTo>
                    <a:pt x="0" y="1516"/>
                    <a:pt x="0" y="1567"/>
                    <a:pt x="1" y="1621"/>
                  </a:cubicBezTo>
                  <a:lnTo>
                    <a:pt x="1" y="146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1"/>
            <p:cNvSpPr/>
            <p:nvPr/>
          </p:nvSpPr>
          <p:spPr>
            <a:xfrm>
              <a:off x="1185082" y="2323432"/>
              <a:ext cx="9476" cy="119963"/>
            </a:xfrm>
            <a:custGeom>
              <a:rect b="b" l="l" r="r" t="t"/>
              <a:pathLst>
                <a:path extrusionOk="0" h="1709" w="135">
                  <a:moveTo>
                    <a:pt x="46" y="1"/>
                  </a:moveTo>
                  <a:cubicBezTo>
                    <a:pt x="23" y="1"/>
                    <a:pt x="1" y="16"/>
                    <a:pt x="4" y="46"/>
                  </a:cubicBezTo>
                  <a:cubicBezTo>
                    <a:pt x="31" y="316"/>
                    <a:pt x="41" y="586"/>
                    <a:pt x="28" y="856"/>
                  </a:cubicBezTo>
                  <a:cubicBezTo>
                    <a:pt x="18" y="1126"/>
                    <a:pt x="1" y="1396"/>
                    <a:pt x="4" y="1666"/>
                  </a:cubicBezTo>
                  <a:cubicBezTo>
                    <a:pt x="6" y="1695"/>
                    <a:pt x="28" y="1709"/>
                    <a:pt x="50" y="1709"/>
                  </a:cubicBezTo>
                  <a:cubicBezTo>
                    <a:pt x="72" y="1709"/>
                    <a:pt x="94" y="1695"/>
                    <a:pt x="98" y="1666"/>
                  </a:cubicBezTo>
                  <a:cubicBezTo>
                    <a:pt x="94" y="1396"/>
                    <a:pt x="111" y="1126"/>
                    <a:pt x="121" y="856"/>
                  </a:cubicBezTo>
                  <a:cubicBezTo>
                    <a:pt x="134" y="586"/>
                    <a:pt x="124" y="31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1"/>
            <p:cNvSpPr/>
            <p:nvPr/>
          </p:nvSpPr>
          <p:spPr>
            <a:xfrm>
              <a:off x="1195190" y="2377622"/>
              <a:ext cx="8494" cy="8002"/>
            </a:xfrm>
            <a:custGeom>
              <a:rect b="b" l="l" r="r" t="t"/>
              <a:pathLst>
                <a:path extrusionOk="0" h="114" w="121">
                  <a:moveTo>
                    <a:pt x="50" y="41"/>
                  </a:moveTo>
                  <a:lnTo>
                    <a:pt x="47" y="44"/>
                  </a:lnTo>
                  <a:lnTo>
                    <a:pt x="48" y="42"/>
                  </a:lnTo>
                  <a:lnTo>
                    <a:pt x="48" y="42"/>
                  </a:lnTo>
                  <a:lnTo>
                    <a:pt x="50" y="41"/>
                  </a:lnTo>
                  <a:close/>
                  <a:moveTo>
                    <a:pt x="42" y="46"/>
                  </a:moveTo>
                  <a:cubicBezTo>
                    <a:pt x="43" y="47"/>
                    <a:pt x="43" y="47"/>
                    <a:pt x="40" y="47"/>
                  </a:cubicBezTo>
                  <a:lnTo>
                    <a:pt x="42" y="46"/>
                  </a:lnTo>
                  <a:close/>
                  <a:moveTo>
                    <a:pt x="94" y="67"/>
                  </a:moveTo>
                  <a:lnTo>
                    <a:pt x="94" y="67"/>
                  </a:lnTo>
                  <a:lnTo>
                    <a:pt x="90" y="77"/>
                  </a:lnTo>
                  <a:cubicBezTo>
                    <a:pt x="90" y="74"/>
                    <a:pt x="90" y="74"/>
                    <a:pt x="90" y="74"/>
                  </a:cubicBezTo>
                  <a:cubicBezTo>
                    <a:pt x="92" y="72"/>
                    <a:pt x="93" y="69"/>
                    <a:pt x="94" y="67"/>
                  </a:cubicBezTo>
                  <a:close/>
                  <a:moveTo>
                    <a:pt x="75" y="93"/>
                  </a:moveTo>
                  <a:lnTo>
                    <a:pt x="74" y="94"/>
                  </a:lnTo>
                  <a:lnTo>
                    <a:pt x="67" y="94"/>
                  </a:lnTo>
                  <a:cubicBezTo>
                    <a:pt x="70" y="94"/>
                    <a:pt x="73" y="94"/>
                    <a:pt x="75" y="93"/>
                  </a:cubicBezTo>
                  <a:close/>
                  <a:moveTo>
                    <a:pt x="50" y="1"/>
                  </a:moveTo>
                  <a:cubicBezTo>
                    <a:pt x="44" y="1"/>
                    <a:pt x="40" y="1"/>
                    <a:pt x="37" y="4"/>
                  </a:cubicBezTo>
                  <a:lnTo>
                    <a:pt x="36" y="5"/>
                  </a:lnTo>
                  <a:lnTo>
                    <a:pt x="27" y="7"/>
                  </a:lnTo>
                  <a:cubicBezTo>
                    <a:pt x="20" y="14"/>
                    <a:pt x="14" y="17"/>
                    <a:pt x="10" y="24"/>
                  </a:cubicBezTo>
                  <a:lnTo>
                    <a:pt x="7" y="21"/>
                  </a:lnTo>
                  <a:cubicBezTo>
                    <a:pt x="4" y="27"/>
                    <a:pt x="4" y="31"/>
                    <a:pt x="0" y="37"/>
                  </a:cubicBezTo>
                  <a:cubicBezTo>
                    <a:pt x="0" y="37"/>
                    <a:pt x="0" y="37"/>
                    <a:pt x="0" y="41"/>
                  </a:cubicBezTo>
                  <a:cubicBezTo>
                    <a:pt x="0" y="44"/>
                    <a:pt x="0" y="51"/>
                    <a:pt x="0" y="54"/>
                  </a:cubicBezTo>
                  <a:cubicBezTo>
                    <a:pt x="0" y="54"/>
                    <a:pt x="0" y="54"/>
                    <a:pt x="0" y="57"/>
                  </a:cubicBezTo>
                  <a:lnTo>
                    <a:pt x="0" y="71"/>
                  </a:lnTo>
                  <a:lnTo>
                    <a:pt x="0" y="74"/>
                  </a:lnTo>
                  <a:lnTo>
                    <a:pt x="7" y="84"/>
                  </a:lnTo>
                  <a:lnTo>
                    <a:pt x="7" y="87"/>
                  </a:lnTo>
                  <a:cubicBezTo>
                    <a:pt x="7" y="91"/>
                    <a:pt x="10" y="94"/>
                    <a:pt x="14" y="97"/>
                  </a:cubicBezTo>
                  <a:cubicBezTo>
                    <a:pt x="17" y="104"/>
                    <a:pt x="24" y="107"/>
                    <a:pt x="27" y="111"/>
                  </a:cubicBezTo>
                  <a:lnTo>
                    <a:pt x="30" y="111"/>
                  </a:lnTo>
                  <a:cubicBezTo>
                    <a:pt x="34" y="111"/>
                    <a:pt x="40" y="114"/>
                    <a:pt x="44" y="114"/>
                  </a:cubicBezTo>
                  <a:lnTo>
                    <a:pt x="74" y="114"/>
                  </a:lnTo>
                  <a:cubicBezTo>
                    <a:pt x="80" y="111"/>
                    <a:pt x="84" y="111"/>
                    <a:pt x="90" y="107"/>
                  </a:cubicBezTo>
                  <a:lnTo>
                    <a:pt x="94" y="107"/>
                  </a:lnTo>
                  <a:lnTo>
                    <a:pt x="104" y="101"/>
                  </a:lnTo>
                  <a:cubicBezTo>
                    <a:pt x="107" y="94"/>
                    <a:pt x="110" y="91"/>
                    <a:pt x="114" y="84"/>
                  </a:cubicBezTo>
                  <a:cubicBezTo>
                    <a:pt x="117" y="81"/>
                    <a:pt x="117" y="74"/>
                    <a:pt x="120" y="71"/>
                  </a:cubicBezTo>
                  <a:lnTo>
                    <a:pt x="120" y="57"/>
                  </a:lnTo>
                  <a:lnTo>
                    <a:pt x="120" y="54"/>
                  </a:lnTo>
                  <a:cubicBezTo>
                    <a:pt x="120" y="51"/>
                    <a:pt x="120" y="44"/>
                    <a:pt x="120" y="41"/>
                  </a:cubicBezTo>
                  <a:cubicBezTo>
                    <a:pt x="120" y="37"/>
                    <a:pt x="117" y="31"/>
                    <a:pt x="114" y="27"/>
                  </a:cubicBezTo>
                  <a:lnTo>
                    <a:pt x="114" y="24"/>
                  </a:lnTo>
                  <a:cubicBezTo>
                    <a:pt x="110" y="21"/>
                    <a:pt x="107" y="17"/>
                    <a:pt x="107" y="14"/>
                  </a:cubicBezTo>
                  <a:cubicBezTo>
                    <a:pt x="100" y="11"/>
                    <a:pt x="97" y="7"/>
                    <a:pt x="94" y="4"/>
                  </a:cubicBezTo>
                  <a:cubicBezTo>
                    <a:pt x="87" y="4"/>
                    <a:pt x="84"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1"/>
            <p:cNvSpPr/>
            <p:nvPr/>
          </p:nvSpPr>
          <p:spPr>
            <a:xfrm>
              <a:off x="1174553" y="2376709"/>
              <a:ext cx="8494" cy="8704"/>
            </a:xfrm>
            <a:custGeom>
              <a:rect b="b" l="l" r="r" t="t"/>
              <a:pathLst>
                <a:path extrusionOk="0" h="124" w="121">
                  <a:moveTo>
                    <a:pt x="101" y="50"/>
                  </a:moveTo>
                  <a:lnTo>
                    <a:pt x="101" y="50"/>
                  </a:lnTo>
                  <a:lnTo>
                    <a:pt x="101" y="54"/>
                  </a:lnTo>
                  <a:cubicBezTo>
                    <a:pt x="101" y="52"/>
                    <a:pt x="101" y="51"/>
                    <a:pt x="101" y="50"/>
                  </a:cubicBezTo>
                  <a:close/>
                  <a:moveTo>
                    <a:pt x="44" y="0"/>
                  </a:moveTo>
                  <a:cubicBezTo>
                    <a:pt x="38" y="0"/>
                    <a:pt x="34" y="4"/>
                    <a:pt x="28" y="4"/>
                  </a:cubicBezTo>
                  <a:cubicBezTo>
                    <a:pt x="21" y="10"/>
                    <a:pt x="14" y="17"/>
                    <a:pt x="8" y="24"/>
                  </a:cubicBezTo>
                  <a:cubicBezTo>
                    <a:pt x="4" y="30"/>
                    <a:pt x="4" y="34"/>
                    <a:pt x="1" y="37"/>
                  </a:cubicBezTo>
                  <a:cubicBezTo>
                    <a:pt x="1" y="40"/>
                    <a:pt x="1" y="40"/>
                    <a:pt x="1" y="40"/>
                  </a:cubicBezTo>
                  <a:cubicBezTo>
                    <a:pt x="1" y="47"/>
                    <a:pt x="1" y="50"/>
                    <a:pt x="1" y="54"/>
                  </a:cubicBezTo>
                  <a:lnTo>
                    <a:pt x="1" y="57"/>
                  </a:lnTo>
                  <a:lnTo>
                    <a:pt x="1" y="64"/>
                  </a:lnTo>
                  <a:cubicBezTo>
                    <a:pt x="1" y="67"/>
                    <a:pt x="1" y="70"/>
                    <a:pt x="1" y="70"/>
                  </a:cubicBezTo>
                  <a:cubicBezTo>
                    <a:pt x="3" y="78"/>
                    <a:pt x="8" y="85"/>
                    <a:pt x="13" y="91"/>
                  </a:cubicBezTo>
                  <a:lnTo>
                    <a:pt x="13" y="91"/>
                  </a:lnTo>
                  <a:cubicBezTo>
                    <a:pt x="13" y="92"/>
                    <a:pt x="14" y="93"/>
                    <a:pt x="14" y="94"/>
                  </a:cubicBezTo>
                  <a:cubicBezTo>
                    <a:pt x="18" y="97"/>
                    <a:pt x="21" y="100"/>
                    <a:pt x="24" y="107"/>
                  </a:cubicBezTo>
                  <a:lnTo>
                    <a:pt x="28" y="107"/>
                  </a:lnTo>
                  <a:cubicBezTo>
                    <a:pt x="31" y="110"/>
                    <a:pt x="34" y="114"/>
                    <a:pt x="38" y="117"/>
                  </a:cubicBezTo>
                  <a:lnTo>
                    <a:pt x="41" y="117"/>
                  </a:lnTo>
                  <a:lnTo>
                    <a:pt x="54" y="124"/>
                  </a:lnTo>
                  <a:lnTo>
                    <a:pt x="88" y="124"/>
                  </a:lnTo>
                  <a:lnTo>
                    <a:pt x="98" y="117"/>
                  </a:lnTo>
                  <a:lnTo>
                    <a:pt x="108" y="110"/>
                  </a:lnTo>
                  <a:cubicBezTo>
                    <a:pt x="108" y="110"/>
                    <a:pt x="108" y="107"/>
                    <a:pt x="111" y="107"/>
                  </a:cubicBezTo>
                  <a:cubicBezTo>
                    <a:pt x="111" y="104"/>
                    <a:pt x="114" y="100"/>
                    <a:pt x="114" y="100"/>
                  </a:cubicBezTo>
                  <a:lnTo>
                    <a:pt x="114" y="97"/>
                  </a:lnTo>
                  <a:cubicBezTo>
                    <a:pt x="118" y="94"/>
                    <a:pt x="121" y="87"/>
                    <a:pt x="121" y="84"/>
                  </a:cubicBezTo>
                  <a:lnTo>
                    <a:pt x="121" y="77"/>
                  </a:lnTo>
                  <a:cubicBezTo>
                    <a:pt x="121" y="74"/>
                    <a:pt x="121" y="67"/>
                    <a:pt x="121" y="64"/>
                  </a:cubicBezTo>
                  <a:cubicBezTo>
                    <a:pt x="121" y="60"/>
                    <a:pt x="121" y="60"/>
                    <a:pt x="121" y="60"/>
                  </a:cubicBezTo>
                  <a:cubicBezTo>
                    <a:pt x="121" y="54"/>
                    <a:pt x="121" y="47"/>
                    <a:pt x="121" y="44"/>
                  </a:cubicBezTo>
                  <a:cubicBezTo>
                    <a:pt x="121" y="37"/>
                    <a:pt x="118" y="34"/>
                    <a:pt x="114" y="27"/>
                  </a:cubicBezTo>
                  <a:cubicBezTo>
                    <a:pt x="111" y="24"/>
                    <a:pt x="111" y="20"/>
                    <a:pt x="104" y="17"/>
                  </a:cubicBezTo>
                  <a:lnTo>
                    <a:pt x="104" y="14"/>
                  </a:lnTo>
                  <a:cubicBezTo>
                    <a:pt x="101" y="10"/>
                    <a:pt x="98" y="7"/>
                    <a:pt x="91" y="4"/>
                  </a:cubicBezTo>
                  <a:cubicBezTo>
                    <a:pt x="88" y="4"/>
                    <a:pt x="84" y="0"/>
                    <a:pt x="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1"/>
            <p:cNvSpPr/>
            <p:nvPr/>
          </p:nvSpPr>
          <p:spPr>
            <a:xfrm>
              <a:off x="1148090" y="2321958"/>
              <a:ext cx="78267" cy="123052"/>
            </a:xfrm>
            <a:custGeom>
              <a:rect b="b" l="l" r="r" t="t"/>
              <a:pathLst>
                <a:path extrusionOk="0" h="1753" w="1115">
                  <a:moveTo>
                    <a:pt x="576" y="0"/>
                  </a:moveTo>
                  <a:cubicBezTo>
                    <a:pt x="493" y="0"/>
                    <a:pt x="411" y="33"/>
                    <a:pt x="351" y="93"/>
                  </a:cubicBezTo>
                  <a:cubicBezTo>
                    <a:pt x="181" y="267"/>
                    <a:pt x="88" y="510"/>
                    <a:pt x="51" y="744"/>
                  </a:cubicBezTo>
                  <a:cubicBezTo>
                    <a:pt x="1" y="1060"/>
                    <a:pt x="28" y="1377"/>
                    <a:pt x="54" y="1694"/>
                  </a:cubicBezTo>
                  <a:cubicBezTo>
                    <a:pt x="58" y="1724"/>
                    <a:pt x="83" y="1739"/>
                    <a:pt x="106" y="1739"/>
                  </a:cubicBezTo>
                  <a:cubicBezTo>
                    <a:pt x="129" y="1739"/>
                    <a:pt x="151" y="1724"/>
                    <a:pt x="148" y="1694"/>
                  </a:cubicBezTo>
                  <a:lnTo>
                    <a:pt x="148" y="1694"/>
                  </a:lnTo>
                  <a:lnTo>
                    <a:pt x="151" y="1697"/>
                  </a:lnTo>
                  <a:cubicBezTo>
                    <a:pt x="108" y="1227"/>
                    <a:pt x="54" y="700"/>
                    <a:pt x="321" y="283"/>
                  </a:cubicBezTo>
                  <a:cubicBezTo>
                    <a:pt x="348" y="240"/>
                    <a:pt x="381" y="197"/>
                    <a:pt x="418" y="160"/>
                  </a:cubicBezTo>
                  <a:cubicBezTo>
                    <a:pt x="451" y="130"/>
                    <a:pt x="491" y="107"/>
                    <a:pt x="538" y="97"/>
                  </a:cubicBezTo>
                  <a:cubicBezTo>
                    <a:pt x="548" y="95"/>
                    <a:pt x="558" y="95"/>
                    <a:pt x="568" y="95"/>
                  </a:cubicBezTo>
                  <a:cubicBezTo>
                    <a:pt x="605" y="95"/>
                    <a:pt x="644" y="104"/>
                    <a:pt x="678" y="120"/>
                  </a:cubicBezTo>
                  <a:cubicBezTo>
                    <a:pt x="731" y="133"/>
                    <a:pt x="778" y="163"/>
                    <a:pt x="815" y="200"/>
                  </a:cubicBezTo>
                  <a:cubicBezTo>
                    <a:pt x="885" y="293"/>
                    <a:pt x="898" y="400"/>
                    <a:pt x="918" y="513"/>
                  </a:cubicBezTo>
                  <a:lnTo>
                    <a:pt x="971" y="887"/>
                  </a:lnTo>
                  <a:cubicBezTo>
                    <a:pt x="998" y="1027"/>
                    <a:pt x="1012" y="1170"/>
                    <a:pt x="1005" y="1311"/>
                  </a:cubicBezTo>
                  <a:cubicBezTo>
                    <a:pt x="995" y="1444"/>
                    <a:pt x="1018" y="1574"/>
                    <a:pt x="1012" y="1707"/>
                  </a:cubicBezTo>
                  <a:cubicBezTo>
                    <a:pt x="1008" y="1737"/>
                    <a:pt x="1031" y="1752"/>
                    <a:pt x="1054" y="1752"/>
                  </a:cubicBezTo>
                  <a:cubicBezTo>
                    <a:pt x="1078" y="1752"/>
                    <a:pt x="1103" y="1737"/>
                    <a:pt x="1105" y="1707"/>
                  </a:cubicBezTo>
                  <a:cubicBezTo>
                    <a:pt x="1115" y="1574"/>
                    <a:pt x="1088" y="1444"/>
                    <a:pt x="1098" y="1311"/>
                  </a:cubicBezTo>
                  <a:cubicBezTo>
                    <a:pt x="1105" y="1174"/>
                    <a:pt x="1095" y="1037"/>
                    <a:pt x="1068" y="900"/>
                  </a:cubicBezTo>
                  <a:cubicBezTo>
                    <a:pt x="1048" y="757"/>
                    <a:pt x="1028" y="613"/>
                    <a:pt x="1005" y="467"/>
                  </a:cubicBezTo>
                  <a:cubicBezTo>
                    <a:pt x="985" y="350"/>
                    <a:pt x="961" y="240"/>
                    <a:pt x="888" y="140"/>
                  </a:cubicBezTo>
                  <a:cubicBezTo>
                    <a:pt x="858" y="103"/>
                    <a:pt x="818" y="77"/>
                    <a:pt x="775" y="57"/>
                  </a:cubicBezTo>
                  <a:cubicBezTo>
                    <a:pt x="725" y="33"/>
                    <a:pt x="671" y="17"/>
                    <a:pt x="618" y="3"/>
                  </a:cubicBezTo>
                  <a:cubicBezTo>
                    <a:pt x="604" y="1"/>
                    <a:pt x="590" y="0"/>
                    <a:pt x="57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1"/>
            <p:cNvSpPr/>
            <p:nvPr/>
          </p:nvSpPr>
          <p:spPr>
            <a:xfrm>
              <a:off x="1138543" y="1925852"/>
              <a:ext cx="83883" cy="70476"/>
            </a:xfrm>
            <a:custGeom>
              <a:rect b="b" l="l" r="r" t="t"/>
              <a:pathLst>
                <a:path extrusionOk="0" h="1004" w="1195">
                  <a:moveTo>
                    <a:pt x="595" y="0"/>
                  </a:moveTo>
                  <a:cubicBezTo>
                    <a:pt x="492" y="0"/>
                    <a:pt x="389" y="14"/>
                    <a:pt x="324" y="47"/>
                  </a:cubicBezTo>
                  <a:cubicBezTo>
                    <a:pt x="277" y="70"/>
                    <a:pt x="237" y="103"/>
                    <a:pt x="210" y="147"/>
                  </a:cubicBezTo>
                  <a:cubicBezTo>
                    <a:pt x="0" y="444"/>
                    <a:pt x="127" y="1004"/>
                    <a:pt x="127" y="1004"/>
                  </a:cubicBezTo>
                  <a:cubicBezTo>
                    <a:pt x="350" y="986"/>
                    <a:pt x="837" y="984"/>
                    <a:pt x="1043" y="984"/>
                  </a:cubicBezTo>
                  <a:cubicBezTo>
                    <a:pt x="1102" y="984"/>
                    <a:pt x="1137" y="984"/>
                    <a:pt x="1137" y="984"/>
                  </a:cubicBezTo>
                  <a:cubicBezTo>
                    <a:pt x="1137" y="984"/>
                    <a:pt x="1158" y="857"/>
                    <a:pt x="1161" y="834"/>
                  </a:cubicBezTo>
                  <a:cubicBezTo>
                    <a:pt x="1194" y="560"/>
                    <a:pt x="1154" y="113"/>
                    <a:pt x="884" y="37"/>
                  </a:cubicBezTo>
                  <a:cubicBezTo>
                    <a:pt x="811" y="15"/>
                    <a:pt x="702" y="0"/>
                    <a:pt x="59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1"/>
            <p:cNvSpPr/>
            <p:nvPr/>
          </p:nvSpPr>
          <p:spPr>
            <a:xfrm>
              <a:off x="1141070" y="1922413"/>
              <a:ext cx="83181" cy="77215"/>
            </a:xfrm>
            <a:custGeom>
              <a:rect b="b" l="l" r="r" t="t"/>
              <a:pathLst>
                <a:path extrusionOk="0" h="1100" w="1185">
                  <a:moveTo>
                    <a:pt x="573" y="97"/>
                  </a:moveTo>
                  <a:cubicBezTo>
                    <a:pt x="650" y="97"/>
                    <a:pt x="726" y="105"/>
                    <a:pt x="801" y="122"/>
                  </a:cubicBezTo>
                  <a:cubicBezTo>
                    <a:pt x="978" y="162"/>
                    <a:pt x="1041" y="336"/>
                    <a:pt x="1071" y="499"/>
                  </a:cubicBezTo>
                  <a:cubicBezTo>
                    <a:pt x="1093" y="661"/>
                    <a:pt x="1089" y="826"/>
                    <a:pt x="1064" y="986"/>
                  </a:cubicBezTo>
                  <a:lnTo>
                    <a:pt x="1064" y="986"/>
                  </a:lnTo>
                  <a:cubicBezTo>
                    <a:pt x="964" y="986"/>
                    <a:pt x="864" y="985"/>
                    <a:pt x="764" y="985"/>
                  </a:cubicBezTo>
                  <a:cubicBezTo>
                    <a:pt x="551" y="985"/>
                    <a:pt x="338" y="988"/>
                    <a:pt x="128" y="1003"/>
                  </a:cubicBezTo>
                  <a:lnTo>
                    <a:pt x="128" y="1003"/>
                  </a:lnTo>
                  <a:cubicBezTo>
                    <a:pt x="111" y="912"/>
                    <a:pt x="101" y="821"/>
                    <a:pt x="101" y="729"/>
                  </a:cubicBezTo>
                  <a:cubicBezTo>
                    <a:pt x="94" y="549"/>
                    <a:pt x="111" y="339"/>
                    <a:pt x="234" y="196"/>
                  </a:cubicBezTo>
                  <a:cubicBezTo>
                    <a:pt x="301" y="119"/>
                    <a:pt x="401" y="102"/>
                    <a:pt x="498" y="99"/>
                  </a:cubicBezTo>
                  <a:cubicBezTo>
                    <a:pt x="523" y="97"/>
                    <a:pt x="548" y="97"/>
                    <a:pt x="573" y="97"/>
                  </a:cubicBezTo>
                  <a:close/>
                  <a:moveTo>
                    <a:pt x="538" y="1"/>
                  </a:moveTo>
                  <a:cubicBezTo>
                    <a:pt x="447" y="1"/>
                    <a:pt x="357" y="18"/>
                    <a:pt x="274" y="49"/>
                  </a:cubicBezTo>
                  <a:cubicBezTo>
                    <a:pt x="74" y="142"/>
                    <a:pt x="18" y="412"/>
                    <a:pt x="8" y="609"/>
                  </a:cubicBezTo>
                  <a:cubicBezTo>
                    <a:pt x="1" y="763"/>
                    <a:pt x="11" y="916"/>
                    <a:pt x="44" y="1063"/>
                  </a:cubicBezTo>
                  <a:cubicBezTo>
                    <a:pt x="47" y="1073"/>
                    <a:pt x="51" y="1081"/>
                    <a:pt x="57" y="1087"/>
                  </a:cubicBezTo>
                  <a:lnTo>
                    <a:pt x="57" y="1087"/>
                  </a:lnTo>
                  <a:cubicBezTo>
                    <a:pt x="64" y="1095"/>
                    <a:pt x="74" y="1100"/>
                    <a:pt x="88" y="1100"/>
                  </a:cubicBezTo>
                  <a:cubicBezTo>
                    <a:pt x="89" y="1100"/>
                    <a:pt x="90" y="1100"/>
                    <a:pt x="91" y="1100"/>
                  </a:cubicBezTo>
                  <a:cubicBezTo>
                    <a:pt x="313" y="1082"/>
                    <a:pt x="539" y="1077"/>
                    <a:pt x="764" y="1077"/>
                  </a:cubicBezTo>
                  <a:cubicBezTo>
                    <a:pt x="877" y="1077"/>
                    <a:pt x="989" y="1078"/>
                    <a:pt x="1101" y="1080"/>
                  </a:cubicBezTo>
                  <a:cubicBezTo>
                    <a:pt x="1125" y="1080"/>
                    <a:pt x="1142" y="1066"/>
                    <a:pt x="1148" y="1046"/>
                  </a:cubicBezTo>
                  <a:cubicBezTo>
                    <a:pt x="1178" y="873"/>
                    <a:pt x="1185" y="699"/>
                    <a:pt x="1168" y="526"/>
                  </a:cubicBezTo>
                  <a:cubicBezTo>
                    <a:pt x="1145" y="342"/>
                    <a:pt x="1075" y="126"/>
                    <a:pt x="891" y="49"/>
                  </a:cubicBezTo>
                  <a:cubicBezTo>
                    <a:pt x="800" y="18"/>
                    <a:pt x="705" y="2"/>
                    <a:pt x="611" y="2"/>
                  </a:cubicBezTo>
                  <a:cubicBezTo>
                    <a:pt x="602" y="2"/>
                    <a:pt x="593" y="2"/>
                    <a:pt x="585" y="2"/>
                  </a:cubicBezTo>
                  <a:cubicBezTo>
                    <a:pt x="569" y="1"/>
                    <a:pt x="554" y="1"/>
                    <a:pt x="5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1"/>
            <p:cNvSpPr/>
            <p:nvPr/>
          </p:nvSpPr>
          <p:spPr>
            <a:xfrm>
              <a:off x="1181362" y="1927467"/>
              <a:ext cx="2387" cy="62544"/>
            </a:xfrm>
            <a:custGeom>
              <a:rect b="b" l="l" r="r" t="t"/>
              <a:pathLst>
                <a:path extrusionOk="0" h="891" w="34">
                  <a:moveTo>
                    <a:pt x="1" y="0"/>
                  </a:moveTo>
                  <a:lnTo>
                    <a:pt x="17" y="446"/>
                  </a:lnTo>
                  <a:lnTo>
                    <a:pt x="17" y="446"/>
                  </a:lnTo>
                  <a:cubicBezTo>
                    <a:pt x="17" y="309"/>
                    <a:pt x="17" y="169"/>
                    <a:pt x="1" y="0"/>
                  </a:cubicBezTo>
                  <a:close/>
                  <a:moveTo>
                    <a:pt x="17" y="446"/>
                  </a:moveTo>
                  <a:cubicBezTo>
                    <a:pt x="17" y="587"/>
                    <a:pt x="17" y="725"/>
                    <a:pt x="34" y="891"/>
                  </a:cubicBezTo>
                  <a:lnTo>
                    <a:pt x="17" y="44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1"/>
            <p:cNvSpPr/>
            <p:nvPr/>
          </p:nvSpPr>
          <p:spPr>
            <a:xfrm>
              <a:off x="1177852" y="1924308"/>
              <a:ext cx="9336" cy="68791"/>
            </a:xfrm>
            <a:custGeom>
              <a:rect b="b" l="l" r="r" t="t"/>
              <a:pathLst>
                <a:path extrusionOk="0" h="980" w="133">
                  <a:moveTo>
                    <a:pt x="47" y="0"/>
                  </a:moveTo>
                  <a:cubicBezTo>
                    <a:pt x="23" y="0"/>
                    <a:pt x="1" y="15"/>
                    <a:pt x="4" y="45"/>
                  </a:cubicBezTo>
                  <a:cubicBezTo>
                    <a:pt x="31" y="339"/>
                    <a:pt x="11" y="639"/>
                    <a:pt x="37" y="936"/>
                  </a:cubicBezTo>
                  <a:cubicBezTo>
                    <a:pt x="39" y="965"/>
                    <a:pt x="64" y="980"/>
                    <a:pt x="87" y="980"/>
                  </a:cubicBezTo>
                  <a:cubicBezTo>
                    <a:pt x="110" y="980"/>
                    <a:pt x="132" y="965"/>
                    <a:pt x="131" y="936"/>
                  </a:cubicBezTo>
                  <a:cubicBezTo>
                    <a:pt x="104" y="639"/>
                    <a:pt x="124" y="339"/>
                    <a:pt x="97" y="45"/>
                  </a:cubicBezTo>
                  <a:cubicBezTo>
                    <a:pt x="96" y="15"/>
                    <a:pt x="71"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1"/>
            <p:cNvSpPr/>
            <p:nvPr/>
          </p:nvSpPr>
          <p:spPr>
            <a:xfrm>
              <a:off x="1147177" y="1960739"/>
              <a:ext cx="71459" cy="2597"/>
            </a:xfrm>
            <a:custGeom>
              <a:rect b="b" l="l" r="r" t="t"/>
              <a:pathLst>
                <a:path extrusionOk="0" h="37" w="1018">
                  <a:moveTo>
                    <a:pt x="506" y="1"/>
                  </a:moveTo>
                  <a:cubicBezTo>
                    <a:pt x="358" y="1"/>
                    <a:pt x="188" y="4"/>
                    <a:pt x="1" y="7"/>
                  </a:cubicBezTo>
                  <a:lnTo>
                    <a:pt x="1018" y="37"/>
                  </a:lnTo>
                  <a:cubicBezTo>
                    <a:pt x="909" y="8"/>
                    <a:pt x="733"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1"/>
            <p:cNvSpPr/>
            <p:nvPr/>
          </p:nvSpPr>
          <p:spPr>
            <a:xfrm>
              <a:off x="1143176" y="1957369"/>
              <a:ext cx="79952" cy="9055"/>
            </a:xfrm>
            <a:custGeom>
              <a:rect b="b" l="l" r="r" t="t"/>
              <a:pathLst>
                <a:path extrusionOk="0" h="129" w="1139">
                  <a:moveTo>
                    <a:pt x="61" y="101"/>
                  </a:moveTo>
                  <a:cubicBezTo>
                    <a:pt x="60" y="101"/>
                    <a:pt x="59" y="101"/>
                    <a:pt x="58" y="101"/>
                  </a:cubicBezTo>
                  <a:lnTo>
                    <a:pt x="61" y="101"/>
                  </a:lnTo>
                  <a:cubicBezTo>
                    <a:pt x="61" y="101"/>
                    <a:pt x="61" y="101"/>
                    <a:pt x="61" y="101"/>
                  </a:cubicBezTo>
                  <a:close/>
                  <a:moveTo>
                    <a:pt x="725" y="1"/>
                  </a:moveTo>
                  <a:cubicBezTo>
                    <a:pt x="712" y="1"/>
                    <a:pt x="698" y="1"/>
                    <a:pt x="685" y="1"/>
                  </a:cubicBezTo>
                  <a:cubicBezTo>
                    <a:pt x="478" y="1"/>
                    <a:pt x="268" y="1"/>
                    <a:pt x="61" y="8"/>
                  </a:cubicBezTo>
                  <a:cubicBezTo>
                    <a:pt x="1" y="11"/>
                    <a:pt x="1" y="94"/>
                    <a:pt x="61" y="101"/>
                  </a:cubicBezTo>
                  <a:lnTo>
                    <a:pt x="61" y="101"/>
                  </a:lnTo>
                  <a:cubicBezTo>
                    <a:pt x="263" y="98"/>
                    <a:pt x="469" y="95"/>
                    <a:pt x="671" y="95"/>
                  </a:cubicBezTo>
                  <a:cubicBezTo>
                    <a:pt x="687" y="94"/>
                    <a:pt x="703" y="94"/>
                    <a:pt x="719" y="94"/>
                  </a:cubicBezTo>
                  <a:cubicBezTo>
                    <a:pt x="833" y="94"/>
                    <a:pt x="947" y="105"/>
                    <a:pt x="1061" y="128"/>
                  </a:cubicBezTo>
                  <a:cubicBezTo>
                    <a:pt x="1065" y="129"/>
                    <a:pt x="1068" y="129"/>
                    <a:pt x="1071" y="129"/>
                  </a:cubicBezTo>
                  <a:cubicBezTo>
                    <a:pt x="1121" y="129"/>
                    <a:pt x="1138" y="57"/>
                    <a:pt x="1088" y="38"/>
                  </a:cubicBezTo>
                  <a:cubicBezTo>
                    <a:pt x="968" y="14"/>
                    <a:pt x="846" y="1"/>
                    <a:pt x="7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1"/>
            <p:cNvSpPr/>
            <p:nvPr/>
          </p:nvSpPr>
          <p:spPr>
            <a:xfrm>
              <a:off x="1140368" y="1993449"/>
              <a:ext cx="84866" cy="15513"/>
            </a:xfrm>
            <a:custGeom>
              <a:rect b="b" l="l" r="r" t="t"/>
              <a:pathLst>
                <a:path extrusionOk="0" h="221" w="1209">
                  <a:moveTo>
                    <a:pt x="1192" y="1"/>
                  </a:moveTo>
                  <a:cubicBezTo>
                    <a:pt x="915" y="41"/>
                    <a:pt x="635" y="61"/>
                    <a:pt x="357" y="61"/>
                  </a:cubicBezTo>
                  <a:cubicBezTo>
                    <a:pt x="242" y="61"/>
                    <a:pt x="128" y="58"/>
                    <a:pt x="14" y="51"/>
                  </a:cubicBezTo>
                  <a:lnTo>
                    <a:pt x="1" y="68"/>
                  </a:lnTo>
                  <a:cubicBezTo>
                    <a:pt x="14" y="111"/>
                    <a:pt x="28" y="154"/>
                    <a:pt x="44" y="201"/>
                  </a:cubicBezTo>
                  <a:cubicBezTo>
                    <a:pt x="44" y="208"/>
                    <a:pt x="48" y="214"/>
                    <a:pt x="54" y="218"/>
                  </a:cubicBezTo>
                  <a:cubicBezTo>
                    <a:pt x="61" y="221"/>
                    <a:pt x="68" y="221"/>
                    <a:pt x="78" y="221"/>
                  </a:cubicBezTo>
                  <a:cubicBezTo>
                    <a:pt x="455" y="211"/>
                    <a:pt x="828" y="194"/>
                    <a:pt x="1205" y="178"/>
                  </a:cubicBezTo>
                  <a:cubicBezTo>
                    <a:pt x="1208" y="118"/>
                    <a:pt x="1205" y="57"/>
                    <a:pt x="1192"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1"/>
            <p:cNvSpPr/>
            <p:nvPr/>
          </p:nvSpPr>
          <p:spPr>
            <a:xfrm>
              <a:off x="1136718" y="1990290"/>
              <a:ext cx="91745" cy="21971"/>
            </a:xfrm>
            <a:custGeom>
              <a:rect b="b" l="l" r="r" t="t"/>
              <a:pathLst>
                <a:path extrusionOk="0" h="313" w="1307">
                  <a:moveTo>
                    <a:pt x="1204" y="96"/>
                  </a:moveTo>
                  <a:lnTo>
                    <a:pt x="1204" y="96"/>
                  </a:lnTo>
                  <a:cubicBezTo>
                    <a:pt x="1209" y="124"/>
                    <a:pt x="1211" y="153"/>
                    <a:pt x="1211" y="181"/>
                  </a:cubicBezTo>
                  <a:lnTo>
                    <a:pt x="1211" y="181"/>
                  </a:lnTo>
                  <a:cubicBezTo>
                    <a:pt x="1010" y="190"/>
                    <a:pt x="811" y="196"/>
                    <a:pt x="610" y="203"/>
                  </a:cubicBezTo>
                  <a:cubicBezTo>
                    <a:pt x="507" y="206"/>
                    <a:pt x="400" y="209"/>
                    <a:pt x="293" y="213"/>
                  </a:cubicBezTo>
                  <a:cubicBezTo>
                    <a:pt x="242" y="219"/>
                    <a:pt x="187" y="219"/>
                    <a:pt x="135" y="219"/>
                  </a:cubicBezTo>
                  <a:lnTo>
                    <a:pt x="135" y="219"/>
                  </a:lnTo>
                  <a:cubicBezTo>
                    <a:pt x="135" y="217"/>
                    <a:pt x="134" y="215"/>
                    <a:pt x="133" y="213"/>
                  </a:cubicBezTo>
                  <a:lnTo>
                    <a:pt x="120" y="176"/>
                  </a:lnTo>
                  <a:lnTo>
                    <a:pt x="110" y="145"/>
                  </a:lnTo>
                  <a:lnTo>
                    <a:pt x="110" y="145"/>
                  </a:lnTo>
                  <a:cubicBezTo>
                    <a:pt x="202" y="149"/>
                    <a:pt x="295" y="151"/>
                    <a:pt x="387" y="151"/>
                  </a:cubicBezTo>
                  <a:cubicBezTo>
                    <a:pt x="660" y="151"/>
                    <a:pt x="932" y="133"/>
                    <a:pt x="1204" y="96"/>
                  </a:cubicBezTo>
                  <a:close/>
                  <a:moveTo>
                    <a:pt x="1244" y="1"/>
                  </a:moveTo>
                  <a:cubicBezTo>
                    <a:pt x="1239" y="1"/>
                    <a:pt x="1235" y="1"/>
                    <a:pt x="1230" y="2"/>
                  </a:cubicBezTo>
                  <a:cubicBezTo>
                    <a:pt x="958" y="40"/>
                    <a:pt x="683" y="59"/>
                    <a:pt x="409" y="59"/>
                  </a:cubicBezTo>
                  <a:cubicBezTo>
                    <a:pt x="293" y="59"/>
                    <a:pt x="178" y="56"/>
                    <a:pt x="63" y="49"/>
                  </a:cubicBezTo>
                  <a:cubicBezTo>
                    <a:pt x="62" y="49"/>
                    <a:pt x="61" y="49"/>
                    <a:pt x="60" y="49"/>
                  </a:cubicBezTo>
                  <a:cubicBezTo>
                    <a:pt x="39" y="49"/>
                    <a:pt x="26" y="61"/>
                    <a:pt x="20" y="77"/>
                  </a:cubicBezTo>
                  <a:lnTo>
                    <a:pt x="20" y="77"/>
                  </a:lnTo>
                  <a:cubicBezTo>
                    <a:pt x="8" y="87"/>
                    <a:pt x="0" y="103"/>
                    <a:pt x="6" y="123"/>
                  </a:cubicBezTo>
                  <a:cubicBezTo>
                    <a:pt x="16" y="176"/>
                    <a:pt x="36" y="229"/>
                    <a:pt x="56" y="279"/>
                  </a:cubicBezTo>
                  <a:cubicBezTo>
                    <a:pt x="76" y="310"/>
                    <a:pt x="110" y="313"/>
                    <a:pt x="142" y="313"/>
                  </a:cubicBezTo>
                  <a:cubicBezTo>
                    <a:pt x="148" y="313"/>
                    <a:pt x="154" y="313"/>
                    <a:pt x="160" y="313"/>
                  </a:cubicBezTo>
                  <a:cubicBezTo>
                    <a:pt x="283" y="309"/>
                    <a:pt x="406" y="306"/>
                    <a:pt x="530" y="299"/>
                  </a:cubicBezTo>
                  <a:cubicBezTo>
                    <a:pt x="770" y="293"/>
                    <a:pt x="1013" y="283"/>
                    <a:pt x="1257" y="273"/>
                  </a:cubicBezTo>
                  <a:cubicBezTo>
                    <a:pt x="1284" y="269"/>
                    <a:pt x="1304" y="249"/>
                    <a:pt x="1304" y="226"/>
                  </a:cubicBezTo>
                  <a:cubicBezTo>
                    <a:pt x="1307" y="159"/>
                    <a:pt x="1300" y="96"/>
                    <a:pt x="1287" y="32"/>
                  </a:cubicBezTo>
                  <a:cubicBezTo>
                    <a:pt x="1281" y="13"/>
                    <a:pt x="1265" y="1"/>
                    <a:pt x="12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5" name="Google Shape;1685;p31"/>
          <p:cNvGrpSpPr/>
          <p:nvPr/>
        </p:nvGrpSpPr>
        <p:grpSpPr>
          <a:xfrm>
            <a:off x="7437626" y="2575270"/>
            <a:ext cx="231750" cy="436018"/>
            <a:chOff x="1823709" y="1702775"/>
            <a:chExt cx="414431" cy="779717"/>
          </a:xfrm>
        </p:grpSpPr>
        <p:sp>
          <p:nvSpPr>
            <p:cNvPr id="1686" name="Google Shape;1686;p31"/>
            <p:cNvSpPr/>
            <p:nvPr/>
          </p:nvSpPr>
          <p:spPr>
            <a:xfrm>
              <a:off x="1827218" y="1817192"/>
              <a:ext cx="406499" cy="132177"/>
            </a:xfrm>
            <a:custGeom>
              <a:rect b="b" l="l" r="r" t="t"/>
              <a:pathLst>
                <a:path extrusionOk="0" h="1883" w="5791">
                  <a:moveTo>
                    <a:pt x="4993" y="1"/>
                  </a:moveTo>
                  <a:cubicBezTo>
                    <a:pt x="4300" y="61"/>
                    <a:pt x="4410" y="41"/>
                    <a:pt x="3736" y="54"/>
                  </a:cubicBezTo>
                  <a:cubicBezTo>
                    <a:pt x="2445" y="81"/>
                    <a:pt x="1995" y="107"/>
                    <a:pt x="701" y="134"/>
                  </a:cubicBezTo>
                  <a:cubicBezTo>
                    <a:pt x="524" y="864"/>
                    <a:pt x="401" y="961"/>
                    <a:pt x="8" y="1808"/>
                  </a:cubicBezTo>
                  <a:lnTo>
                    <a:pt x="1" y="1875"/>
                  </a:lnTo>
                  <a:cubicBezTo>
                    <a:pt x="314" y="1880"/>
                    <a:pt x="626" y="1883"/>
                    <a:pt x="939" y="1883"/>
                  </a:cubicBezTo>
                  <a:cubicBezTo>
                    <a:pt x="2560" y="1883"/>
                    <a:pt x="4177" y="1811"/>
                    <a:pt x="5790" y="1668"/>
                  </a:cubicBezTo>
                  <a:cubicBezTo>
                    <a:pt x="5470" y="1101"/>
                    <a:pt x="5170" y="611"/>
                    <a:pt x="499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1"/>
            <p:cNvSpPr/>
            <p:nvPr/>
          </p:nvSpPr>
          <p:spPr>
            <a:xfrm>
              <a:off x="1823990" y="1813892"/>
              <a:ext cx="413940" cy="138986"/>
            </a:xfrm>
            <a:custGeom>
              <a:rect b="b" l="l" r="r" t="t"/>
              <a:pathLst>
                <a:path extrusionOk="0" h="1980" w="5897">
                  <a:moveTo>
                    <a:pt x="5008" y="100"/>
                  </a:moveTo>
                  <a:cubicBezTo>
                    <a:pt x="5176" y="664"/>
                    <a:pt x="5472" y="1171"/>
                    <a:pt x="5761" y="1679"/>
                  </a:cubicBezTo>
                  <a:lnTo>
                    <a:pt x="5761" y="1679"/>
                  </a:lnTo>
                  <a:cubicBezTo>
                    <a:pt x="5092" y="1738"/>
                    <a:pt x="4420" y="1783"/>
                    <a:pt x="3745" y="1815"/>
                  </a:cubicBezTo>
                  <a:cubicBezTo>
                    <a:pt x="2968" y="1855"/>
                    <a:pt x="2188" y="1875"/>
                    <a:pt x="1408" y="1882"/>
                  </a:cubicBezTo>
                  <a:cubicBezTo>
                    <a:pt x="1247" y="1884"/>
                    <a:pt x="1086" y="1885"/>
                    <a:pt x="926" y="1885"/>
                  </a:cubicBezTo>
                  <a:cubicBezTo>
                    <a:pt x="650" y="1885"/>
                    <a:pt x="374" y="1882"/>
                    <a:pt x="98" y="1876"/>
                  </a:cubicBezTo>
                  <a:lnTo>
                    <a:pt x="98" y="1876"/>
                  </a:lnTo>
                  <a:lnTo>
                    <a:pt x="99" y="1867"/>
                  </a:lnTo>
                  <a:lnTo>
                    <a:pt x="99" y="1867"/>
                  </a:lnTo>
                  <a:cubicBezTo>
                    <a:pt x="214" y="1624"/>
                    <a:pt x="336" y="1384"/>
                    <a:pt x="454" y="1145"/>
                  </a:cubicBezTo>
                  <a:cubicBezTo>
                    <a:pt x="540" y="968"/>
                    <a:pt x="617" y="788"/>
                    <a:pt x="681" y="601"/>
                  </a:cubicBezTo>
                  <a:cubicBezTo>
                    <a:pt x="717" y="478"/>
                    <a:pt x="754" y="353"/>
                    <a:pt x="786" y="227"/>
                  </a:cubicBezTo>
                  <a:lnTo>
                    <a:pt x="786" y="227"/>
                  </a:lnTo>
                  <a:cubicBezTo>
                    <a:pt x="1370" y="214"/>
                    <a:pt x="1951" y="197"/>
                    <a:pt x="2531" y="181"/>
                  </a:cubicBezTo>
                  <a:cubicBezTo>
                    <a:pt x="3118" y="161"/>
                    <a:pt x="3702" y="151"/>
                    <a:pt x="4289" y="141"/>
                  </a:cubicBezTo>
                  <a:cubicBezTo>
                    <a:pt x="4529" y="138"/>
                    <a:pt x="4768" y="119"/>
                    <a:pt x="5008" y="100"/>
                  </a:cubicBezTo>
                  <a:close/>
                  <a:moveTo>
                    <a:pt x="5043" y="1"/>
                  </a:moveTo>
                  <a:cubicBezTo>
                    <a:pt x="4816" y="21"/>
                    <a:pt x="4586" y="41"/>
                    <a:pt x="4359" y="48"/>
                  </a:cubicBezTo>
                  <a:cubicBezTo>
                    <a:pt x="4092" y="51"/>
                    <a:pt x="3822" y="54"/>
                    <a:pt x="3555" y="61"/>
                  </a:cubicBezTo>
                  <a:cubicBezTo>
                    <a:pt x="2985" y="71"/>
                    <a:pt x="2411" y="91"/>
                    <a:pt x="1841" y="108"/>
                  </a:cubicBezTo>
                  <a:cubicBezTo>
                    <a:pt x="1478" y="118"/>
                    <a:pt x="1114" y="128"/>
                    <a:pt x="751" y="134"/>
                  </a:cubicBezTo>
                  <a:cubicBezTo>
                    <a:pt x="731" y="134"/>
                    <a:pt x="711" y="148"/>
                    <a:pt x="704" y="168"/>
                  </a:cubicBezTo>
                  <a:cubicBezTo>
                    <a:pt x="654" y="388"/>
                    <a:pt x="587" y="601"/>
                    <a:pt x="507" y="811"/>
                  </a:cubicBezTo>
                  <a:cubicBezTo>
                    <a:pt x="427" y="1001"/>
                    <a:pt x="330" y="1185"/>
                    <a:pt x="237" y="1368"/>
                  </a:cubicBezTo>
                  <a:cubicBezTo>
                    <a:pt x="161" y="1520"/>
                    <a:pt x="88" y="1672"/>
                    <a:pt x="19" y="1827"/>
                  </a:cubicBezTo>
                  <a:lnTo>
                    <a:pt x="19" y="1827"/>
                  </a:lnTo>
                  <a:cubicBezTo>
                    <a:pt x="13" y="1834"/>
                    <a:pt x="8" y="1844"/>
                    <a:pt x="7" y="1855"/>
                  </a:cubicBezTo>
                  <a:lnTo>
                    <a:pt x="0" y="1925"/>
                  </a:lnTo>
                  <a:cubicBezTo>
                    <a:pt x="0" y="1948"/>
                    <a:pt x="20" y="1969"/>
                    <a:pt x="47" y="1972"/>
                  </a:cubicBezTo>
                  <a:cubicBezTo>
                    <a:pt x="356" y="1977"/>
                    <a:pt x="666" y="1980"/>
                    <a:pt x="974" y="1980"/>
                  </a:cubicBezTo>
                  <a:cubicBezTo>
                    <a:pt x="1467" y="1980"/>
                    <a:pt x="1959" y="1973"/>
                    <a:pt x="2451" y="1958"/>
                  </a:cubicBezTo>
                  <a:cubicBezTo>
                    <a:pt x="3202" y="1938"/>
                    <a:pt x="3952" y="1902"/>
                    <a:pt x="4703" y="1852"/>
                  </a:cubicBezTo>
                  <a:cubicBezTo>
                    <a:pt x="5083" y="1828"/>
                    <a:pt x="5460" y="1798"/>
                    <a:pt x="5840" y="1765"/>
                  </a:cubicBezTo>
                  <a:cubicBezTo>
                    <a:pt x="5873" y="1765"/>
                    <a:pt x="5896" y="1725"/>
                    <a:pt x="5880" y="1695"/>
                  </a:cubicBezTo>
                  <a:cubicBezTo>
                    <a:pt x="5576" y="1161"/>
                    <a:pt x="5260" y="631"/>
                    <a:pt x="5089" y="38"/>
                  </a:cubicBezTo>
                  <a:cubicBezTo>
                    <a:pt x="5083" y="18"/>
                    <a:pt x="5063" y="1"/>
                    <a:pt x="50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1"/>
            <p:cNvSpPr/>
            <p:nvPr/>
          </p:nvSpPr>
          <p:spPr>
            <a:xfrm>
              <a:off x="1916646" y="1706074"/>
              <a:ext cx="230661" cy="177453"/>
            </a:xfrm>
            <a:custGeom>
              <a:rect b="b" l="l" r="r" t="t"/>
              <a:pathLst>
                <a:path extrusionOk="0" h="2528" w="3286">
                  <a:moveTo>
                    <a:pt x="1623" y="0"/>
                  </a:moveTo>
                  <a:cubicBezTo>
                    <a:pt x="1599" y="0"/>
                    <a:pt x="1574" y="5"/>
                    <a:pt x="1552" y="16"/>
                  </a:cubicBezTo>
                  <a:cubicBezTo>
                    <a:pt x="1515" y="36"/>
                    <a:pt x="1488" y="66"/>
                    <a:pt x="1468" y="99"/>
                  </a:cubicBezTo>
                  <a:lnTo>
                    <a:pt x="1071" y="636"/>
                  </a:lnTo>
                  <a:cubicBezTo>
                    <a:pt x="995" y="743"/>
                    <a:pt x="915" y="850"/>
                    <a:pt x="848" y="963"/>
                  </a:cubicBezTo>
                  <a:cubicBezTo>
                    <a:pt x="791" y="1053"/>
                    <a:pt x="745" y="1147"/>
                    <a:pt x="698" y="1240"/>
                  </a:cubicBezTo>
                  <a:cubicBezTo>
                    <a:pt x="474" y="1674"/>
                    <a:pt x="224" y="2077"/>
                    <a:pt x="1" y="2514"/>
                  </a:cubicBezTo>
                  <a:cubicBezTo>
                    <a:pt x="8" y="2515"/>
                    <a:pt x="14" y="2515"/>
                    <a:pt x="21" y="2515"/>
                  </a:cubicBezTo>
                  <a:cubicBezTo>
                    <a:pt x="64" y="2515"/>
                    <a:pt x="102" y="2504"/>
                    <a:pt x="137" y="2504"/>
                  </a:cubicBezTo>
                  <a:cubicBezTo>
                    <a:pt x="163" y="2504"/>
                    <a:pt x="187" y="2510"/>
                    <a:pt x="211" y="2527"/>
                  </a:cubicBezTo>
                  <a:cubicBezTo>
                    <a:pt x="253" y="2485"/>
                    <a:pt x="353" y="2500"/>
                    <a:pt x="397" y="2480"/>
                  </a:cubicBezTo>
                  <a:lnTo>
                    <a:pt x="397" y="2480"/>
                  </a:lnTo>
                  <a:cubicBezTo>
                    <a:pt x="707" y="2500"/>
                    <a:pt x="1016" y="2510"/>
                    <a:pt x="1326" y="2510"/>
                  </a:cubicBezTo>
                  <a:cubicBezTo>
                    <a:pt x="1834" y="2510"/>
                    <a:pt x="2341" y="2483"/>
                    <a:pt x="2846" y="2427"/>
                  </a:cubicBezTo>
                  <a:cubicBezTo>
                    <a:pt x="2859" y="2425"/>
                    <a:pt x="2874" y="2423"/>
                    <a:pt x="2888" y="2423"/>
                  </a:cubicBezTo>
                  <a:cubicBezTo>
                    <a:pt x="2908" y="2423"/>
                    <a:pt x="2928" y="2426"/>
                    <a:pt x="2946" y="2434"/>
                  </a:cubicBezTo>
                  <a:cubicBezTo>
                    <a:pt x="2949" y="2435"/>
                    <a:pt x="2952" y="2436"/>
                    <a:pt x="2955" y="2436"/>
                  </a:cubicBezTo>
                  <a:cubicBezTo>
                    <a:pt x="2968" y="2436"/>
                    <a:pt x="2981" y="2424"/>
                    <a:pt x="2993" y="2424"/>
                  </a:cubicBezTo>
                  <a:cubicBezTo>
                    <a:pt x="2996" y="2424"/>
                    <a:pt x="2999" y="2425"/>
                    <a:pt x="3002" y="2427"/>
                  </a:cubicBezTo>
                  <a:cubicBezTo>
                    <a:pt x="3017" y="2436"/>
                    <a:pt x="3034" y="2440"/>
                    <a:pt x="3052" y="2440"/>
                  </a:cubicBezTo>
                  <a:cubicBezTo>
                    <a:pt x="3095" y="2440"/>
                    <a:pt x="3144" y="2421"/>
                    <a:pt x="3179" y="2407"/>
                  </a:cubicBezTo>
                  <a:cubicBezTo>
                    <a:pt x="3232" y="2384"/>
                    <a:pt x="3249" y="2411"/>
                    <a:pt x="3286" y="2374"/>
                  </a:cubicBezTo>
                  <a:cubicBezTo>
                    <a:pt x="3112" y="2174"/>
                    <a:pt x="3042" y="1917"/>
                    <a:pt x="2926" y="1687"/>
                  </a:cubicBezTo>
                  <a:cubicBezTo>
                    <a:pt x="2879" y="1597"/>
                    <a:pt x="2826" y="1507"/>
                    <a:pt x="2772" y="1420"/>
                  </a:cubicBezTo>
                  <a:lnTo>
                    <a:pt x="2295" y="656"/>
                  </a:lnTo>
                  <a:cubicBezTo>
                    <a:pt x="2165" y="443"/>
                    <a:pt x="2029" y="226"/>
                    <a:pt x="1812" y="73"/>
                  </a:cubicBezTo>
                  <a:cubicBezTo>
                    <a:pt x="1758" y="34"/>
                    <a:pt x="1689" y="0"/>
                    <a:pt x="1623"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1"/>
            <p:cNvSpPr/>
            <p:nvPr/>
          </p:nvSpPr>
          <p:spPr>
            <a:xfrm>
              <a:off x="1912715" y="1702775"/>
              <a:ext cx="238382" cy="183981"/>
            </a:xfrm>
            <a:custGeom>
              <a:rect b="b" l="l" r="r" t="t"/>
              <a:pathLst>
                <a:path extrusionOk="0" h="2621" w="3396">
                  <a:moveTo>
                    <a:pt x="1682" y="92"/>
                  </a:moveTo>
                  <a:cubicBezTo>
                    <a:pt x="1686" y="92"/>
                    <a:pt x="1690" y="93"/>
                    <a:pt x="1694" y="93"/>
                  </a:cubicBezTo>
                  <a:cubicBezTo>
                    <a:pt x="1784" y="100"/>
                    <a:pt x="1864" y="166"/>
                    <a:pt x="1931" y="226"/>
                  </a:cubicBezTo>
                  <a:cubicBezTo>
                    <a:pt x="1994" y="283"/>
                    <a:pt x="2051" y="347"/>
                    <a:pt x="2105" y="413"/>
                  </a:cubicBezTo>
                  <a:cubicBezTo>
                    <a:pt x="2211" y="557"/>
                    <a:pt x="2308" y="707"/>
                    <a:pt x="2398" y="863"/>
                  </a:cubicBezTo>
                  <a:lnTo>
                    <a:pt x="2722" y="1384"/>
                  </a:lnTo>
                  <a:cubicBezTo>
                    <a:pt x="2838" y="1564"/>
                    <a:pt x="2942" y="1751"/>
                    <a:pt x="3028" y="1944"/>
                  </a:cubicBezTo>
                  <a:cubicBezTo>
                    <a:pt x="3096" y="2103"/>
                    <a:pt x="3164" y="2259"/>
                    <a:pt x="3268" y="2397"/>
                  </a:cubicBezTo>
                  <a:lnTo>
                    <a:pt x="3268" y="2397"/>
                  </a:lnTo>
                  <a:cubicBezTo>
                    <a:pt x="3255" y="2398"/>
                    <a:pt x="3242" y="2398"/>
                    <a:pt x="3232" y="2401"/>
                  </a:cubicBezTo>
                  <a:cubicBezTo>
                    <a:pt x="3195" y="2418"/>
                    <a:pt x="3155" y="2431"/>
                    <a:pt x="3115" y="2438"/>
                  </a:cubicBezTo>
                  <a:cubicBezTo>
                    <a:pt x="3090" y="2438"/>
                    <a:pt x="3070" y="2422"/>
                    <a:pt x="3045" y="2422"/>
                  </a:cubicBezTo>
                  <a:cubicBezTo>
                    <a:pt x="3040" y="2422"/>
                    <a:pt x="3034" y="2422"/>
                    <a:pt x="3028" y="2424"/>
                  </a:cubicBezTo>
                  <a:cubicBezTo>
                    <a:pt x="3025" y="2424"/>
                    <a:pt x="3018" y="2431"/>
                    <a:pt x="3015" y="2431"/>
                  </a:cubicBezTo>
                  <a:cubicBezTo>
                    <a:pt x="3014" y="2431"/>
                    <a:pt x="3013" y="2431"/>
                    <a:pt x="3012" y="2432"/>
                  </a:cubicBezTo>
                  <a:lnTo>
                    <a:pt x="3012" y="2432"/>
                  </a:lnTo>
                  <a:cubicBezTo>
                    <a:pt x="3011" y="2431"/>
                    <a:pt x="3010" y="2431"/>
                    <a:pt x="3008" y="2431"/>
                  </a:cubicBezTo>
                  <a:cubicBezTo>
                    <a:pt x="2988" y="2424"/>
                    <a:pt x="2968" y="2421"/>
                    <a:pt x="2945" y="2421"/>
                  </a:cubicBezTo>
                  <a:cubicBezTo>
                    <a:pt x="2845" y="2421"/>
                    <a:pt x="2738" y="2441"/>
                    <a:pt x="2638" y="2451"/>
                  </a:cubicBezTo>
                  <a:cubicBezTo>
                    <a:pt x="2535" y="2461"/>
                    <a:pt x="2431" y="2468"/>
                    <a:pt x="2331" y="2478"/>
                  </a:cubicBezTo>
                  <a:cubicBezTo>
                    <a:pt x="1998" y="2499"/>
                    <a:pt x="1664" y="2510"/>
                    <a:pt x="1329" y="2510"/>
                  </a:cubicBezTo>
                  <a:cubicBezTo>
                    <a:pt x="1245" y="2510"/>
                    <a:pt x="1161" y="2509"/>
                    <a:pt x="1077" y="2508"/>
                  </a:cubicBezTo>
                  <a:cubicBezTo>
                    <a:pt x="893" y="2503"/>
                    <a:pt x="708" y="2495"/>
                    <a:pt x="523" y="2485"/>
                  </a:cubicBezTo>
                  <a:lnTo>
                    <a:pt x="523" y="2485"/>
                  </a:lnTo>
                  <a:cubicBezTo>
                    <a:pt x="520" y="2459"/>
                    <a:pt x="498" y="2446"/>
                    <a:pt x="476" y="2446"/>
                  </a:cubicBezTo>
                  <a:cubicBezTo>
                    <a:pt x="455" y="2446"/>
                    <a:pt x="435" y="2457"/>
                    <a:pt x="431" y="2479"/>
                  </a:cubicBezTo>
                  <a:lnTo>
                    <a:pt x="431" y="2479"/>
                  </a:lnTo>
                  <a:cubicBezTo>
                    <a:pt x="406" y="2478"/>
                    <a:pt x="382" y="2476"/>
                    <a:pt x="357" y="2474"/>
                  </a:cubicBezTo>
                  <a:cubicBezTo>
                    <a:pt x="355" y="2474"/>
                    <a:pt x="353" y="2474"/>
                    <a:pt x="351" y="2474"/>
                  </a:cubicBezTo>
                  <a:cubicBezTo>
                    <a:pt x="331" y="2474"/>
                    <a:pt x="318" y="2486"/>
                    <a:pt x="314" y="2502"/>
                  </a:cubicBezTo>
                  <a:lnTo>
                    <a:pt x="314" y="2502"/>
                  </a:lnTo>
                  <a:cubicBezTo>
                    <a:pt x="297" y="2506"/>
                    <a:pt x="281" y="2511"/>
                    <a:pt x="267" y="2519"/>
                  </a:cubicBezTo>
                  <a:lnTo>
                    <a:pt x="267" y="2519"/>
                  </a:lnTo>
                  <a:cubicBezTo>
                    <a:pt x="242" y="2509"/>
                    <a:pt x="218" y="2506"/>
                    <a:pt x="192" y="2506"/>
                  </a:cubicBezTo>
                  <a:cubicBezTo>
                    <a:pt x="174" y="2506"/>
                    <a:pt x="156" y="2507"/>
                    <a:pt x="138" y="2509"/>
                  </a:cubicBezTo>
                  <a:lnTo>
                    <a:pt x="138" y="2509"/>
                  </a:lnTo>
                  <a:cubicBezTo>
                    <a:pt x="311" y="2178"/>
                    <a:pt x="500" y="1857"/>
                    <a:pt x="677" y="1527"/>
                  </a:cubicBezTo>
                  <a:cubicBezTo>
                    <a:pt x="774" y="1354"/>
                    <a:pt x="854" y="1174"/>
                    <a:pt x="961" y="1007"/>
                  </a:cubicBezTo>
                  <a:cubicBezTo>
                    <a:pt x="1064" y="840"/>
                    <a:pt x="1187" y="680"/>
                    <a:pt x="1307" y="517"/>
                  </a:cubicBezTo>
                  <a:lnTo>
                    <a:pt x="1488" y="273"/>
                  </a:lnTo>
                  <a:cubicBezTo>
                    <a:pt x="1536" y="206"/>
                    <a:pt x="1587" y="92"/>
                    <a:pt x="1682" y="92"/>
                  </a:cubicBezTo>
                  <a:close/>
                  <a:moveTo>
                    <a:pt x="1687" y="0"/>
                  </a:moveTo>
                  <a:cubicBezTo>
                    <a:pt x="1645" y="0"/>
                    <a:pt x="1604" y="11"/>
                    <a:pt x="1568" y="30"/>
                  </a:cubicBezTo>
                  <a:cubicBezTo>
                    <a:pt x="1491" y="80"/>
                    <a:pt x="1441" y="180"/>
                    <a:pt x="1388" y="250"/>
                  </a:cubicBezTo>
                  <a:cubicBezTo>
                    <a:pt x="1261" y="423"/>
                    <a:pt x="1137" y="590"/>
                    <a:pt x="1011" y="763"/>
                  </a:cubicBezTo>
                  <a:cubicBezTo>
                    <a:pt x="894" y="934"/>
                    <a:pt x="787" y="1110"/>
                    <a:pt x="697" y="1297"/>
                  </a:cubicBezTo>
                  <a:cubicBezTo>
                    <a:pt x="480" y="1714"/>
                    <a:pt x="234" y="2117"/>
                    <a:pt x="17" y="2534"/>
                  </a:cubicBezTo>
                  <a:cubicBezTo>
                    <a:pt x="0" y="2568"/>
                    <a:pt x="24" y="2604"/>
                    <a:pt x="60" y="2604"/>
                  </a:cubicBezTo>
                  <a:cubicBezTo>
                    <a:pt x="67" y="2605"/>
                    <a:pt x="73" y="2605"/>
                    <a:pt x="80" y="2605"/>
                  </a:cubicBezTo>
                  <a:cubicBezTo>
                    <a:pt x="112" y="2605"/>
                    <a:pt x="147" y="2598"/>
                    <a:pt x="180" y="2598"/>
                  </a:cubicBezTo>
                  <a:cubicBezTo>
                    <a:pt x="203" y="2598"/>
                    <a:pt x="225" y="2602"/>
                    <a:pt x="244" y="2614"/>
                  </a:cubicBezTo>
                  <a:cubicBezTo>
                    <a:pt x="252" y="2618"/>
                    <a:pt x="260" y="2620"/>
                    <a:pt x="268" y="2620"/>
                  </a:cubicBezTo>
                  <a:cubicBezTo>
                    <a:pt x="280" y="2620"/>
                    <a:pt x="292" y="2616"/>
                    <a:pt x="300" y="2608"/>
                  </a:cubicBezTo>
                  <a:cubicBezTo>
                    <a:pt x="337" y="2577"/>
                    <a:pt x="407" y="2586"/>
                    <a:pt x="459" y="2574"/>
                  </a:cubicBezTo>
                  <a:lnTo>
                    <a:pt x="459" y="2574"/>
                  </a:lnTo>
                  <a:cubicBezTo>
                    <a:pt x="776" y="2594"/>
                    <a:pt x="1091" y="2603"/>
                    <a:pt x="1406" y="2603"/>
                  </a:cubicBezTo>
                  <a:cubicBezTo>
                    <a:pt x="1491" y="2603"/>
                    <a:pt x="1576" y="2602"/>
                    <a:pt x="1661" y="2601"/>
                  </a:cubicBezTo>
                  <a:cubicBezTo>
                    <a:pt x="1878" y="2594"/>
                    <a:pt x="2095" y="2584"/>
                    <a:pt x="2308" y="2571"/>
                  </a:cubicBezTo>
                  <a:cubicBezTo>
                    <a:pt x="2418" y="2564"/>
                    <a:pt x="2528" y="2554"/>
                    <a:pt x="2638" y="2544"/>
                  </a:cubicBezTo>
                  <a:lnTo>
                    <a:pt x="2802" y="2531"/>
                  </a:lnTo>
                  <a:cubicBezTo>
                    <a:pt x="2852" y="2521"/>
                    <a:pt x="2902" y="2514"/>
                    <a:pt x="2955" y="2514"/>
                  </a:cubicBezTo>
                  <a:cubicBezTo>
                    <a:pt x="2975" y="2521"/>
                    <a:pt x="2995" y="2524"/>
                    <a:pt x="3018" y="2528"/>
                  </a:cubicBezTo>
                  <a:cubicBezTo>
                    <a:pt x="3025" y="2528"/>
                    <a:pt x="3032" y="2524"/>
                    <a:pt x="3042" y="2521"/>
                  </a:cubicBezTo>
                  <a:cubicBezTo>
                    <a:pt x="3045" y="2519"/>
                    <a:pt x="3049" y="2519"/>
                    <a:pt x="3051" y="2519"/>
                  </a:cubicBezTo>
                  <a:cubicBezTo>
                    <a:pt x="3053" y="2519"/>
                    <a:pt x="3053" y="2519"/>
                    <a:pt x="3048" y="2518"/>
                  </a:cubicBezTo>
                  <a:lnTo>
                    <a:pt x="3048" y="2518"/>
                  </a:lnTo>
                  <a:cubicBezTo>
                    <a:pt x="3065" y="2521"/>
                    <a:pt x="3078" y="2531"/>
                    <a:pt x="3095" y="2531"/>
                  </a:cubicBezTo>
                  <a:cubicBezTo>
                    <a:pt x="3118" y="2531"/>
                    <a:pt x="3142" y="2531"/>
                    <a:pt x="3165" y="2524"/>
                  </a:cubicBezTo>
                  <a:cubicBezTo>
                    <a:pt x="3205" y="2518"/>
                    <a:pt x="3242" y="2494"/>
                    <a:pt x="3282" y="2488"/>
                  </a:cubicBezTo>
                  <a:cubicBezTo>
                    <a:pt x="3315" y="2488"/>
                    <a:pt x="3349" y="2474"/>
                    <a:pt x="3379" y="2451"/>
                  </a:cubicBezTo>
                  <a:cubicBezTo>
                    <a:pt x="3395" y="2434"/>
                    <a:pt x="3395" y="2404"/>
                    <a:pt x="3379" y="2388"/>
                  </a:cubicBezTo>
                  <a:cubicBezTo>
                    <a:pt x="3255" y="2244"/>
                    <a:pt x="3185" y="2074"/>
                    <a:pt x="3115" y="1904"/>
                  </a:cubicBezTo>
                  <a:cubicBezTo>
                    <a:pt x="3035" y="1727"/>
                    <a:pt x="2942" y="1554"/>
                    <a:pt x="2835" y="1390"/>
                  </a:cubicBezTo>
                  <a:lnTo>
                    <a:pt x="2495" y="843"/>
                  </a:lnTo>
                  <a:cubicBezTo>
                    <a:pt x="2398" y="683"/>
                    <a:pt x="2301" y="520"/>
                    <a:pt x="2188" y="370"/>
                  </a:cubicBezTo>
                  <a:cubicBezTo>
                    <a:pt x="2085" y="236"/>
                    <a:pt x="1958" y="93"/>
                    <a:pt x="1798" y="26"/>
                  </a:cubicBezTo>
                  <a:cubicBezTo>
                    <a:pt x="1763" y="9"/>
                    <a:pt x="1725" y="0"/>
                    <a:pt x="16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1"/>
            <p:cNvSpPr/>
            <p:nvPr/>
          </p:nvSpPr>
          <p:spPr>
            <a:xfrm>
              <a:off x="1826797" y="1726150"/>
              <a:ext cx="409237" cy="752139"/>
            </a:xfrm>
            <a:custGeom>
              <a:rect b="b" l="l" r="r" t="t"/>
              <a:pathLst>
                <a:path extrusionOk="0" h="10715" w="5830">
                  <a:moveTo>
                    <a:pt x="2938" y="0"/>
                  </a:moveTo>
                  <a:cubicBezTo>
                    <a:pt x="2481" y="779"/>
                    <a:pt x="1579" y="2213"/>
                    <a:pt x="1568" y="2231"/>
                  </a:cubicBezTo>
                  <a:lnTo>
                    <a:pt x="1568" y="2231"/>
                  </a:lnTo>
                  <a:cubicBezTo>
                    <a:pt x="1568" y="2231"/>
                    <a:pt x="1568" y="2231"/>
                    <a:pt x="1568" y="2231"/>
                  </a:cubicBezTo>
                  <a:lnTo>
                    <a:pt x="1568" y="2231"/>
                  </a:lnTo>
                  <a:cubicBezTo>
                    <a:pt x="1568" y="2231"/>
                    <a:pt x="1568" y="2231"/>
                    <a:pt x="1568" y="2231"/>
                  </a:cubicBezTo>
                  <a:cubicBezTo>
                    <a:pt x="1568" y="2231"/>
                    <a:pt x="1568" y="2231"/>
                    <a:pt x="1568" y="2231"/>
                  </a:cubicBezTo>
                  <a:lnTo>
                    <a:pt x="1568" y="2231"/>
                  </a:lnTo>
                  <a:cubicBezTo>
                    <a:pt x="1569" y="2244"/>
                    <a:pt x="1506" y="3158"/>
                    <a:pt x="1588" y="3158"/>
                  </a:cubicBezTo>
                  <a:cubicBezTo>
                    <a:pt x="1594" y="3158"/>
                    <a:pt x="1599" y="3158"/>
                    <a:pt x="1601" y="3158"/>
                  </a:cubicBezTo>
                  <a:cubicBezTo>
                    <a:pt x="1643" y="3158"/>
                    <a:pt x="747" y="3182"/>
                    <a:pt x="280" y="3182"/>
                  </a:cubicBezTo>
                  <a:cubicBezTo>
                    <a:pt x="121" y="3182"/>
                    <a:pt x="12" y="3179"/>
                    <a:pt x="7" y="3172"/>
                  </a:cubicBezTo>
                  <a:lnTo>
                    <a:pt x="7" y="3172"/>
                  </a:lnTo>
                  <a:cubicBezTo>
                    <a:pt x="7" y="3172"/>
                    <a:pt x="34" y="8204"/>
                    <a:pt x="0" y="10709"/>
                  </a:cubicBezTo>
                  <a:cubicBezTo>
                    <a:pt x="904" y="10712"/>
                    <a:pt x="1802" y="10714"/>
                    <a:pt x="2692" y="10714"/>
                  </a:cubicBezTo>
                  <a:cubicBezTo>
                    <a:pt x="3722" y="10714"/>
                    <a:pt x="4741" y="10711"/>
                    <a:pt x="5743" y="10702"/>
                  </a:cubicBezTo>
                  <a:cubicBezTo>
                    <a:pt x="5820" y="8124"/>
                    <a:pt x="5830" y="5543"/>
                    <a:pt x="5776" y="2965"/>
                  </a:cubicBezTo>
                  <a:lnTo>
                    <a:pt x="5776" y="2965"/>
                  </a:lnTo>
                  <a:cubicBezTo>
                    <a:pt x="5353" y="3015"/>
                    <a:pt x="4823" y="3055"/>
                    <a:pt x="4256" y="3085"/>
                  </a:cubicBezTo>
                  <a:cubicBezTo>
                    <a:pt x="4246" y="2995"/>
                    <a:pt x="4179" y="2198"/>
                    <a:pt x="4196" y="2135"/>
                  </a:cubicBezTo>
                  <a:cubicBezTo>
                    <a:pt x="3862" y="1368"/>
                    <a:pt x="3412" y="711"/>
                    <a:pt x="2938"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1"/>
            <p:cNvSpPr/>
            <p:nvPr/>
          </p:nvSpPr>
          <p:spPr>
            <a:xfrm>
              <a:off x="1823709" y="1722921"/>
              <a:ext cx="414431" cy="758738"/>
            </a:xfrm>
            <a:custGeom>
              <a:rect b="b" l="l" r="r" t="t"/>
              <a:pathLst>
                <a:path extrusionOk="0" h="10809" w="5904">
                  <a:moveTo>
                    <a:pt x="1611" y="2323"/>
                  </a:moveTo>
                  <a:cubicBezTo>
                    <a:pt x="1611" y="2323"/>
                    <a:pt x="1612" y="2323"/>
                    <a:pt x="1613" y="2323"/>
                  </a:cubicBezTo>
                  <a:lnTo>
                    <a:pt x="1613" y="2323"/>
                  </a:lnTo>
                  <a:lnTo>
                    <a:pt x="1612" y="2324"/>
                  </a:lnTo>
                  <a:lnTo>
                    <a:pt x="1611" y="2323"/>
                  </a:lnTo>
                  <a:close/>
                  <a:moveTo>
                    <a:pt x="1647" y="3155"/>
                  </a:moveTo>
                  <a:cubicBezTo>
                    <a:pt x="1648" y="3155"/>
                    <a:pt x="1639" y="3158"/>
                    <a:pt x="1635" y="3158"/>
                  </a:cubicBezTo>
                  <a:cubicBezTo>
                    <a:pt x="1643" y="3156"/>
                    <a:pt x="1646" y="3155"/>
                    <a:pt x="1647" y="3155"/>
                  </a:cubicBezTo>
                  <a:close/>
                  <a:moveTo>
                    <a:pt x="1658" y="3170"/>
                  </a:moveTo>
                  <a:cubicBezTo>
                    <a:pt x="1660" y="3171"/>
                    <a:pt x="1659" y="3173"/>
                    <a:pt x="1659" y="3173"/>
                  </a:cubicBezTo>
                  <a:cubicBezTo>
                    <a:pt x="1659" y="3173"/>
                    <a:pt x="1658" y="3172"/>
                    <a:pt x="1658" y="3171"/>
                  </a:cubicBezTo>
                  <a:cubicBezTo>
                    <a:pt x="1658" y="3171"/>
                    <a:pt x="1658" y="3170"/>
                    <a:pt x="1658" y="3170"/>
                  </a:cubicBezTo>
                  <a:close/>
                  <a:moveTo>
                    <a:pt x="69" y="3176"/>
                  </a:moveTo>
                  <a:cubicBezTo>
                    <a:pt x="69" y="3176"/>
                    <a:pt x="70" y="3177"/>
                    <a:pt x="71" y="3178"/>
                  </a:cubicBezTo>
                  <a:lnTo>
                    <a:pt x="71" y="3178"/>
                  </a:lnTo>
                  <a:cubicBezTo>
                    <a:pt x="69" y="3177"/>
                    <a:pt x="69" y="3176"/>
                    <a:pt x="69" y="3176"/>
                  </a:cubicBezTo>
                  <a:close/>
                  <a:moveTo>
                    <a:pt x="2985" y="136"/>
                  </a:moveTo>
                  <a:lnTo>
                    <a:pt x="2985" y="136"/>
                  </a:lnTo>
                  <a:cubicBezTo>
                    <a:pt x="3428" y="798"/>
                    <a:pt x="3871" y="1462"/>
                    <a:pt x="4194" y="2194"/>
                  </a:cubicBezTo>
                  <a:lnTo>
                    <a:pt x="4194" y="2194"/>
                  </a:lnTo>
                  <a:cubicBezTo>
                    <a:pt x="4190" y="2243"/>
                    <a:pt x="4191" y="2291"/>
                    <a:pt x="4196" y="2337"/>
                  </a:cubicBezTo>
                  <a:cubicBezTo>
                    <a:pt x="4200" y="2441"/>
                    <a:pt x="4206" y="2541"/>
                    <a:pt x="4213" y="2644"/>
                  </a:cubicBezTo>
                  <a:cubicBezTo>
                    <a:pt x="4226" y="2808"/>
                    <a:pt x="4240" y="2971"/>
                    <a:pt x="4253" y="3134"/>
                  </a:cubicBezTo>
                  <a:cubicBezTo>
                    <a:pt x="4253" y="3161"/>
                    <a:pt x="4273" y="3181"/>
                    <a:pt x="4300" y="3181"/>
                  </a:cubicBezTo>
                  <a:cubicBezTo>
                    <a:pt x="4791" y="3155"/>
                    <a:pt x="5283" y="3123"/>
                    <a:pt x="5775" y="3066"/>
                  </a:cubicBezTo>
                  <a:lnTo>
                    <a:pt x="5775" y="3066"/>
                  </a:lnTo>
                  <a:cubicBezTo>
                    <a:pt x="5797" y="4053"/>
                    <a:pt x="5807" y="5039"/>
                    <a:pt x="5810" y="6026"/>
                  </a:cubicBezTo>
                  <a:cubicBezTo>
                    <a:pt x="5810" y="7030"/>
                    <a:pt x="5800" y="8037"/>
                    <a:pt x="5784" y="9051"/>
                  </a:cubicBezTo>
                  <a:cubicBezTo>
                    <a:pt x="5774" y="9602"/>
                    <a:pt x="5761" y="10151"/>
                    <a:pt x="5742" y="10702"/>
                  </a:cubicBezTo>
                  <a:lnTo>
                    <a:pt x="5742" y="10702"/>
                  </a:lnTo>
                  <a:cubicBezTo>
                    <a:pt x="5020" y="10708"/>
                    <a:pt x="4298" y="10712"/>
                    <a:pt x="3576" y="10715"/>
                  </a:cubicBezTo>
                  <a:lnTo>
                    <a:pt x="1335" y="10715"/>
                  </a:lnTo>
                  <a:lnTo>
                    <a:pt x="95" y="10709"/>
                  </a:lnTo>
                  <a:lnTo>
                    <a:pt x="95" y="10709"/>
                  </a:lnTo>
                  <a:cubicBezTo>
                    <a:pt x="101" y="10155"/>
                    <a:pt x="104" y="9605"/>
                    <a:pt x="108" y="9054"/>
                  </a:cubicBezTo>
                  <a:cubicBezTo>
                    <a:pt x="108" y="8410"/>
                    <a:pt x="111" y="7767"/>
                    <a:pt x="111" y="7123"/>
                  </a:cubicBezTo>
                  <a:cubicBezTo>
                    <a:pt x="111" y="6506"/>
                    <a:pt x="108" y="5889"/>
                    <a:pt x="108" y="5276"/>
                  </a:cubicBezTo>
                  <a:cubicBezTo>
                    <a:pt x="108" y="4805"/>
                    <a:pt x="104" y="4335"/>
                    <a:pt x="101" y="3868"/>
                  </a:cubicBezTo>
                  <a:lnTo>
                    <a:pt x="101" y="3435"/>
                  </a:lnTo>
                  <a:cubicBezTo>
                    <a:pt x="106" y="3382"/>
                    <a:pt x="107" y="3330"/>
                    <a:pt x="105" y="3280"/>
                  </a:cubicBezTo>
                  <a:lnTo>
                    <a:pt x="105" y="3280"/>
                  </a:lnTo>
                  <a:cubicBezTo>
                    <a:pt x="112" y="3280"/>
                    <a:pt x="120" y="3280"/>
                    <a:pt x="128" y="3280"/>
                  </a:cubicBezTo>
                  <a:cubicBezTo>
                    <a:pt x="158" y="3280"/>
                    <a:pt x="188" y="3278"/>
                    <a:pt x="208" y="3278"/>
                  </a:cubicBezTo>
                  <a:lnTo>
                    <a:pt x="584" y="3278"/>
                  </a:lnTo>
                  <a:cubicBezTo>
                    <a:pt x="875" y="3275"/>
                    <a:pt x="1165" y="3268"/>
                    <a:pt x="1452" y="3261"/>
                  </a:cubicBezTo>
                  <a:cubicBezTo>
                    <a:pt x="1470" y="3262"/>
                    <a:pt x="1489" y="3262"/>
                    <a:pt x="1508" y="3262"/>
                  </a:cubicBezTo>
                  <a:cubicBezTo>
                    <a:pt x="1559" y="3262"/>
                    <a:pt x="1610" y="3259"/>
                    <a:pt x="1662" y="3254"/>
                  </a:cubicBezTo>
                  <a:cubicBezTo>
                    <a:pt x="1685" y="3248"/>
                    <a:pt x="1698" y="3221"/>
                    <a:pt x="1695" y="3194"/>
                  </a:cubicBezTo>
                  <a:cubicBezTo>
                    <a:pt x="1689" y="3177"/>
                    <a:pt x="1673" y="3165"/>
                    <a:pt x="1656" y="3162"/>
                  </a:cubicBezTo>
                  <a:lnTo>
                    <a:pt x="1656" y="3162"/>
                  </a:lnTo>
                  <a:cubicBezTo>
                    <a:pt x="1654" y="3155"/>
                    <a:pt x="1652" y="3146"/>
                    <a:pt x="1652" y="3138"/>
                  </a:cubicBezTo>
                  <a:cubicBezTo>
                    <a:pt x="1642" y="3071"/>
                    <a:pt x="1638" y="3001"/>
                    <a:pt x="1638" y="2931"/>
                  </a:cubicBezTo>
                  <a:cubicBezTo>
                    <a:pt x="1638" y="2758"/>
                    <a:pt x="1645" y="2584"/>
                    <a:pt x="1655" y="2411"/>
                  </a:cubicBezTo>
                  <a:cubicBezTo>
                    <a:pt x="1658" y="2370"/>
                    <a:pt x="1661" y="2329"/>
                    <a:pt x="1662" y="2288"/>
                  </a:cubicBezTo>
                  <a:lnTo>
                    <a:pt x="1662" y="2288"/>
                  </a:lnTo>
                  <a:cubicBezTo>
                    <a:pt x="2002" y="1750"/>
                    <a:pt x="2335" y="1208"/>
                    <a:pt x="2666" y="667"/>
                  </a:cubicBezTo>
                  <a:cubicBezTo>
                    <a:pt x="2773" y="491"/>
                    <a:pt x="2880" y="312"/>
                    <a:pt x="2985" y="136"/>
                  </a:cubicBezTo>
                  <a:close/>
                  <a:moveTo>
                    <a:pt x="2981" y="0"/>
                  </a:moveTo>
                  <a:cubicBezTo>
                    <a:pt x="2966" y="0"/>
                    <a:pt x="2951" y="8"/>
                    <a:pt x="2942" y="23"/>
                  </a:cubicBezTo>
                  <a:cubicBezTo>
                    <a:pt x="2539" y="710"/>
                    <a:pt x="2115" y="1390"/>
                    <a:pt x="1692" y="2064"/>
                  </a:cubicBezTo>
                  <a:cubicBezTo>
                    <a:pt x="1652" y="2127"/>
                    <a:pt x="1612" y="2191"/>
                    <a:pt x="1572" y="2254"/>
                  </a:cubicBezTo>
                  <a:lnTo>
                    <a:pt x="1574" y="2255"/>
                  </a:lnTo>
                  <a:lnTo>
                    <a:pt x="1574" y="2255"/>
                  </a:lnTo>
                  <a:cubicBezTo>
                    <a:pt x="1572" y="2259"/>
                    <a:pt x="1570" y="2263"/>
                    <a:pt x="1568" y="2267"/>
                  </a:cubicBezTo>
                  <a:cubicBezTo>
                    <a:pt x="1568" y="2272"/>
                    <a:pt x="1568" y="2276"/>
                    <a:pt x="1568" y="2280"/>
                  </a:cubicBezTo>
                  <a:lnTo>
                    <a:pt x="1568" y="2280"/>
                  </a:lnTo>
                  <a:lnTo>
                    <a:pt x="1565" y="2277"/>
                  </a:lnTo>
                  <a:cubicBezTo>
                    <a:pt x="1565" y="2407"/>
                    <a:pt x="1552" y="2537"/>
                    <a:pt x="1548" y="2664"/>
                  </a:cubicBezTo>
                  <a:cubicBezTo>
                    <a:pt x="1545" y="2764"/>
                    <a:pt x="1542" y="2861"/>
                    <a:pt x="1545" y="2961"/>
                  </a:cubicBezTo>
                  <a:cubicBezTo>
                    <a:pt x="1542" y="3028"/>
                    <a:pt x="1547" y="3095"/>
                    <a:pt x="1558" y="3159"/>
                  </a:cubicBezTo>
                  <a:lnTo>
                    <a:pt x="1558" y="3159"/>
                  </a:lnTo>
                  <a:lnTo>
                    <a:pt x="1485" y="3161"/>
                  </a:lnTo>
                  <a:cubicBezTo>
                    <a:pt x="1362" y="3164"/>
                    <a:pt x="1238" y="3164"/>
                    <a:pt x="1115" y="3168"/>
                  </a:cubicBezTo>
                  <a:cubicBezTo>
                    <a:pt x="835" y="3174"/>
                    <a:pt x="554" y="3181"/>
                    <a:pt x="271" y="3181"/>
                  </a:cubicBezTo>
                  <a:lnTo>
                    <a:pt x="121" y="3181"/>
                  </a:lnTo>
                  <a:lnTo>
                    <a:pt x="78" y="3178"/>
                  </a:lnTo>
                  <a:lnTo>
                    <a:pt x="73" y="3178"/>
                  </a:lnTo>
                  <a:cubicBezTo>
                    <a:pt x="67" y="3175"/>
                    <a:pt x="61" y="3174"/>
                    <a:pt x="55" y="3174"/>
                  </a:cubicBezTo>
                  <a:cubicBezTo>
                    <a:pt x="31" y="3174"/>
                    <a:pt x="8" y="3194"/>
                    <a:pt x="8" y="3221"/>
                  </a:cubicBezTo>
                  <a:lnTo>
                    <a:pt x="8" y="3741"/>
                  </a:lnTo>
                  <a:cubicBezTo>
                    <a:pt x="8" y="4185"/>
                    <a:pt x="8" y="4625"/>
                    <a:pt x="11" y="5069"/>
                  </a:cubicBezTo>
                  <a:cubicBezTo>
                    <a:pt x="11" y="5672"/>
                    <a:pt x="11" y="6276"/>
                    <a:pt x="14" y="6880"/>
                  </a:cubicBezTo>
                  <a:cubicBezTo>
                    <a:pt x="14" y="7530"/>
                    <a:pt x="11" y="8177"/>
                    <a:pt x="11" y="8824"/>
                  </a:cubicBezTo>
                  <a:cubicBezTo>
                    <a:pt x="11" y="9408"/>
                    <a:pt x="4" y="9988"/>
                    <a:pt x="1" y="10572"/>
                  </a:cubicBezTo>
                  <a:lnTo>
                    <a:pt x="1" y="10755"/>
                  </a:lnTo>
                  <a:cubicBezTo>
                    <a:pt x="1" y="10782"/>
                    <a:pt x="21" y="10802"/>
                    <a:pt x="48" y="10802"/>
                  </a:cubicBezTo>
                  <a:cubicBezTo>
                    <a:pt x="805" y="10805"/>
                    <a:pt x="1562" y="10808"/>
                    <a:pt x="2319" y="10808"/>
                  </a:cubicBezTo>
                  <a:cubicBezTo>
                    <a:pt x="3059" y="10808"/>
                    <a:pt x="3803" y="10808"/>
                    <a:pt x="4543" y="10805"/>
                  </a:cubicBezTo>
                  <a:cubicBezTo>
                    <a:pt x="4957" y="10802"/>
                    <a:pt x="5374" y="10798"/>
                    <a:pt x="5787" y="10795"/>
                  </a:cubicBezTo>
                  <a:cubicBezTo>
                    <a:pt x="5814" y="10795"/>
                    <a:pt x="5834" y="10775"/>
                    <a:pt x="5834" y="10748"/>
                  </a:cubicBezTo>
                  <a:cubicBezTo>
                    <a:pt x="5864" y="9744"/>
                    <a:pt x="5884" y="8741"/>
                    <a:pt x="5894" y="7737"/>
                  </a:cubicBezTo>
                  <a:cubicBezTo>
                    <a:pt x="5904" y="6733"/>
                    <a:pt x="5904" y="5722"/>
                    <a:pt x="5894" y="4712"/>
                  </a:cubicBezTo>
                  <a:cubicBezTo>
                    <a:pt x="5890" y="4145"/>
                    <a:pt x="5880" y="3581"/>
                    <a:pt x="5867" y="3014"/>
                  </a:cubicBezTo>
                  <a:cubicBezTo>
                    <a:pt x="5867" y="3009"/>
                    <a:pt x="5866" y="3004"/>
                    <a:pt x="5864" y="2999"/>
                  </a:cubicBezTo>
                  <a:lnTo>
                    <a:pt x="5864" y="2999"/>
                  </a:lnTo>
                  <a:cubicBezTo>
                    <a:pt x="5862" y="2980"/>
                    <a:pt x="5849" y="2964"/>
                    <a:pt x="5826" y="2964"/>
                  </a:cubicBezTo>
                  <a:cubicBezTo>
                    <a:pt x="5825" y="2964"/>
                    <a:pt x="5823" y="2964"/>
                    <a:pt x="5820" y="2964"/>
                  </a:cubicBezTo>
                  <a:cubicBezTo>
                    <a:pt x="5328" y="3023"/>
                    <a:pt x="4835" y="3056"/>
                    <a:pt x="4342" y="3082"/>
                  </a:cubicBezTo>
                  <a:lnTo>
                    <a:pt x="4342" y="3082"/>
                  </a:lnTo>
                  <a:cubicBezTo>
                    <a:pt x="4317" y="2811"/>
                    <a:pt x="4293" y="2538"/>
                    <a:pt x="4286" y="2264"/>
                  </a:cubicBezTo>
                  <a:lnTo>
                    <a:pt x="4286" y="2201"/>
                  </a:lnTo>
                  <a:lnTo>
                    <a:pt x="4286" y="2194"/>
                  </a:lnTo>
                  <a:cubicBezTo>
                    <a:pt x="4280" y="2154"/>
                    <a:pt x="4270" y="2117"/>
                    <a:pt x="4250" y="2084"/>
                  </a:cubicBezTo>
                  <a:cubicBezTo>
                    <a:pt x="4186" y="1950"/>
                    <a:pt x="4123" y="1814"/>
                    <a:pt x="4053" y="1680"/>
                  </a:cubicBezTo>
                  <a:cubicBezTo>
                    <a:pt x="3913" y="1414"/>
                    <a:pt x="3759" y="1150"/>
                    <a:pt x="3596" y="897"/>
                  </a:cubicBezTo>
                  <a:cubicBezTo>
                    <a:pt x="3413" y="600"/>
                    <a:pt x="3216" y="313"/>
                    <a:pt x="3022" y="23"/>
                  </a:cubicBezTo>
                  <a:cubicBezTo>
                    <a:pt x="3012" y="8"/>
                    <a:pt x="2997" y="0"/>
                    <a:pt x="29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1"/>
            <p:cNvSpPr/>
            <p:nvPr/>
          </p:nvSpPr>
          <p:spPr>
            <a:xfrm>
              <a:off x="1986208" y="2314166"/>
              <a:ext cx="91815" cy="149235"/>
            </a:xfrm>
            <a:custGeom>
              <a:rect b="b" l="l" r="r" t="t"/>
              <a:pathLst>
                <a:path extrusionOk="0" h="2126" w="1308">
                  <a:moveTo>
                    <a:pt x="107" y="1862"/>
                  </a:moveTo>
                  <a:cubicBezTo>
                    <a:pt x="99" y="1887"/>
                    <a:pt x="102" y="1910"/>
                    <a:pt x="112" y="1932"/>
                  </a:cubicBezTo>
                  <a:lnTo>
                    <a:pt x="112" y="1932"/>
                  </a:lnTo>
                  <a:lnTo>
                    <a:pt x="107" y="1862"/>
                  </a:lnTo>
                  <a:close/>
                  <a:moveTo>
                    <a:pt x="776" y="1"/>
                  </a:moveTo>
                  <a:cubicBezTo>
                    <a:pt x="518" y="1"/>
                    <a:pt x="259" y="15"/>
                    <a:pt x="0" y="41"/>
                  </a:cubicBezTo>
                  <a:cubicBezTo>
                    <a:pt x="53" y="670"/>
                    <a:pt x="93" y="1302"/>
                    <a:pt x="113" y="1934"/>
                  </a:cubicBezTo>
                  <a:lnTo>
                    <a:pt x="113" y="1934"/>
                  </a:lnTo>
                  <a:cubicBezTo>
                    <a:pt x="113" y="1933"/>
                    <a:pt x="113" y="1932"/>
                    <a:pt x="112" y="1932"/>
                  </a:cubicBezTo>
                  <a:lnTo>
                    <a:pt x="112" y="1932"/>
                  </a:lnTo>
                  <a:lnTo>
                    <a:pt x="114" y="1948"/>
                  </a:lnTo>
                  <a:cubicBezTo>
                    <a:pt x="114" y="1943"/>
                    <a:pt x="113" y="1939"/>
                    <a:pt x="113" y="1934"/>
                  </a:cubicBezTo>
                  <a:lnTo>
                    <a:pt x="113" y="1934"/>
                  </a:lnTo>
                  <a:cubicBezTo>
                    <a:pt x="132" y="1972"/>
                    <a:pt x="173" y="2002"/>
                    <a:pt x="207" y="2015"/>
                  </a:cubicBezTo>
                  <a:cubicBezTo>
                    <a:pt x="389" y="2089"/>
                    <a:pt x="582" y="2125"/>
                    <a:pt x="775" y="2125"/>
                  </a:cubicBezTo>
                  <a:cubicBezTo>
                    <a:pt x="950" y="2125"/>
                    <a:pt x="1125" y="2095"/>
                    <a:pt x="1291" y="2035"/>
                  </a:cubicBezTo>
                  <a:cubicBezTo>
                    <a:pt x="1304" y="1365"/>
                    <a:pt x="1308" y="691"/>
                    <a:pt x="1301" y="21"/>
                  </a:cubicBezTo>
                  <a:cubicBezTo>
                    <a:pt x="1126" y="7"/>
                    <a:pt x="951" y="1"/>
                    <a:pt x="776"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1"/>
            <p:cNvSpPr/>
            <p:nvPr/>
          </p:nvSpPr>
          <p:spPr>
            <a:xfrm>
              <a:off x="1982909" y="2310797"/>
              <a:ext cx="98413" cy="155693"/>
            </a:xfrm>
            <a:custGeom>
              <a:rect b="b" l="l" r="r" t="t"/>
              <a:pathLst>
                <a:path extrusionOk="0" h="2218" w="1402">
                  <a:moveTo>
                    <a:pt x="816" y="97"/>
                  </a:moveTo>
                  <a:cubicBezTo>
                    <a:pt x="978" y="97"/>
                    <a:pt x="1140" y="102"/>
                    <a:pt x="1302" y="112"/>
                  </a:cubicBezTo>
                  <a:lnTo>
                    <a:pt x="1302" y="112"/>
                  </a:lnTo>
                  <a:cubicBezTo>
                    <a:pt x="1308" y="758"/>
                    <a:pt x="1304" y="1407"/>
                    <a:pt x="1292" y="2052"/>
                  </a:cubicBezTo>
                  <a:lnTo>
                    <a:pt x="1292" y="2052"/>
                  </a:lnTo>
                  <a:cubicBezTo>
                    <a:pt x="1138" y="2102"/>
                    <a:pt x="978" y="2127"/>
                    <a:pt x="817" y="2127"/>
                  </a:cubicBezTo>
                  <a:cubicBezTo>
                    <a:pt x="783" y="2127"/>
                    <a:pt x="749" y="2125"/>
                    <a:pt x="714" y="2123"/>
                  </a:cubicBezTo>
                  <a:cubicBezTo>
                    <a:pt x="611" y="2113"/>
                    <a:pt x="511" y="2097"/>
                    <a:pt x="411" y="2066"/>
                  </a:cubicBezTo>
                  <a:cubicBezTo>
                    <a:pt x="365" y="2053"/>
                    <a:pt x="239" y="2026"/>
                    <a:pt x="206" y="1966"/>
                  </a:cubicBezTo>
                  <a:lnTo>
                    <a:pt x="206" y="1966"/>
                  </a:lnTo>
                  <a:cubicBezTo>
                    <a:pt x="187" y="1353"/>
                    <a:pt x="148" y="740"/>
                    <a:pt x="98" y="131"/>
                  </a:cubicBezTo>
                  <a:lnTo>
                    <a:pt x="98" y="131"/>
                  </a:lnTo>
                  <a:cubicBezTo>
                    <a:pt x="337" y="108"/>
                    <a:pt x="576" y="97"/>
                    <a:pt x="816" y="97"/>
                  </a:cubicBezTo>
                  <a:close/>
                  <a:moveTo>
                    <a:pt x="816" y="0"/>
                  </a:moveTo>
                  <a:cubicBezTo>
                    <a:pt x="560" y="0"/>
                    <a:pt x="304" y="13"/>
                    <a:pt x="47" y="39"/>
                  </a:cubicBezTo>
                  <a:cubicBezTo>
                    <a:pt x="21" y="39"/>
                    <a:pt x="1" y="62"/>
                    <a:pt x="1" y="85"/>
                  </a:cubicBezTo>
                  <a:cubicBezTo>
                    <a:pt x="54" y="687"/>
                    <a:pt x="90" y="1291"/>
                    <a:pt x="111" y="1896"/>
                  </a:cubicBezTo>
                  <a:lnTo>
                    <a:pt x="111" y="1896"/>
                  </a:lnTo>
                  <a:cubicBezTo>
                    <a:pt x="111" y="1896"/>
                    <a:pt x="111" y="1896"/>
                    <a:pt x="111" y="1896"/>
                  </a:cubicBezTo>
                  <a:cubicBezTo>
                    <a:pt x="101" y="1929"/>
                    <a:pt x="103" y="1960"/>
                    <a:pt x="114" y="1988"/>
                  </a:cubicBezTo>
                  <a:lnTo>
                    <a:pt x="114" y="1988"/>
                  </a:lnTo>
                  <a:cubicBezTo>
                    <a:pt x="114" y="1990"/>
                    <a:pt x="114" y="1991"/>
                    <a:pt x="114" y="1993"/>
                  </a:cubicBezTo>
                  <a:cubicBezTo>
                    <a:pt x="114" y="2013"/>
                    <a:pt x="125" y="2027"/>
                    <a:pt x="140" y="2033"/>
                  </a:cubicBezTo>
                  <a:lnTo>
                    <a:pt x="140" y="2033"/>
                  </a:lnTo>
                  <a:cubicBezTo>
                    <a:pt x="164" y="2064"/>
                    <a:pt x="199" y="2088"/>
                    <a:pt x="237" y="2103"/>
                  </a:cubicBezTo>
                  <a:cubicBezTo>
                    <a:pt x="358" y="2153"/>
                    <a:pt x="481" y="2187"/>
                    <a:pt x="608" y="2203"/>
                  </a:cubicBezTo>
                  <a:cubicBezTo>
                    <a:pt x="678" y="2213"/>
                    <a:pt x="748" y="2217"/>
                    <a:pt x="819" y="2217"/>
                  </a:cubicBezTo>
                  <a:cubicBezTo>
                    <a:pt x="1000" y="2217"/>
                    <a:pt x="1181" y="2187"/>
                    <a:pt x="1351" y="2127"/>
                  </a:cubicBezTo>
                  <a:cubicBezTo>
                    <a:pt x="1371" y="2120"/>
                    <a:pt x="1385" y="2103"/>
                    <a:pt x="1385" y="2080"/>
                  </a:cubicBezTo>
                  <a:cubicBezTo>
                    <a:pt x="1398" y="1409"/>
                    <a:pt x="1401" y="736"/>
                    <a:pt x="1395" y="65"/>
                  </a:cubicBezTo>
                  <a:cubicBezTo>
                    <a:pt x="1395" y="39"/>
                    <a:pt x="1371" y="19"/>
                    <a:pt x="1348" y="19"/>
                  </a:cubicBezTo>
                  <a:cubicBezTo>
                    <a:pt x="1171" y="6"/>
                    <a:pt x="993" y="0"/>
                    <a:pt x="8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1"/>
            <p:cNvSpPr/>
            <p:nvPr/>
          </p:nvSpPr>
          <p:spPr>
            <a:xfrm>
              <a:off x="1997439" y="2327644"/>
              <a:ext cx="72160" cy="124035"/>
            </a:xfrm>
            <a:custGeom>
              <a:rect b="b" l="l" r="r" t="t"/>
              <a:pathLst>
                <a:path extrusionOk="0" h="1767" w="1028">
                  <a:moveTo>
                    <a:pt x="542" y="1"/>
                  </a:moveTo>
                  <a:cubicBezTo>
                    <a:pt x="348" y="1"/>
                    <a:pt x="142" y="22"/>
                    <a:pt x="87" y="36"/>
                  </a:cubicBezTo>
                  <a:cubicBezTo>
                    <a:pt x="0" y="59"/>
                    <a:pt x="34" y="1283"/>
                    <a:pt x="70" y="1736"/>
                  </a:cubicBezTo>
                  <a:cubicBezTo>
                    <a:pt x="70" y="1736"/>
                    <a:pt x="654" y="1763"/>
                    <a:pt x="978" y="1766"/>
                  </a:cubicBezTo>
                  <a:cubicBezTo>
                    <a:pt x="1004" y="1290"/>
                    <a:pt x="1028" y="996"/>
                    <a:pt x="978" y="546"/>
                  </a:cubicBezTo>
                  <a:cubicBezTo>
                    <a:pt x="964" y="402"/>
                    <a:pt x="984" y="199"/>
                    <a:pt x="924" y="79"/>
                  </a:cubicBezTo>
                  <a:cubicBezTo>
                    <a:pt x="895" y="19"/>
                    <a:pt x="723" y="1"/>
                    <a:pt x="542"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1"/>
            <p:cNvSpPr/>
            <p:nvPr/>
          </p:nvSpPr>
          <p:spPr>
            <a:xfrm>
              <a:off x="1996527" y="2323993"/>
              <a:ext cx="74968" cy="130703"/>
            </a:xfrm>
            <a:custGeom>
              <a:rect b="b" l="l" r="r" t="t"/>
              <a:pathLst>
                <a:path extrusionOk="0" h="1862" w="1068">
                  <a:moveTo>
                    <a:pt x="119" y="130"/>
                  </a:moveTo>
                  <a:cubicBezTo>
                    <a:pt x="118" y="131"/>
                    <a:pt x="117" y="131"/>
                    <a:pt x="117" y="131"/>
                  </a:cubicBezTo>
                  <a:cubicBezTo>
                    <a:pt x="118" y="131"/>
                    <a:pt x="118" y="130"/>
                    <a:pt x="119" y="130"/>
                  </a:cubicBezTo>
                  <a:close/>
                  <a:moveTo>
                    <a:pt x="568" y="93"/>
                  </a:moveTo>
                  <a:cubicBezTo>
                    <a:pt x="654" y="93"/>
                    <a:pt x="741" y="101"/>
                    <a:pt x="827" y="118"/>
                  </a:cubicBezTo>
                  <a:cubicBezTo>
                    <a:pt x="867" y="128"/>
                    <a:pt x="894" y="134"/>
                    <a:pt x="904" y="161"/>
                  </a:cubicBezTo>
                  <a:cubicBezTo>
                    <a:pt x="931" y="251"/>
                    <a:pt x="944" y="344"/>
                    <a:pt x="937" y="441"/>
                  </a:cubicBezTo>
                  <a:cubicBezTo>
                    <a:pt x="944" y="665"/>
                    <a:pt x="974" y="888"/>
                    <a:pt x="974" y="1111"/>
                  </a:cubicBezTo>
                  <a:cubicBezTo>
                    <a:pt x="974" y="1332"/>
                    <a:pt x="962" y="1550"/>
                    <a:pt x="950" y="1768"/>
                  </a:cubicBezTo>
                  <a:lnTo>
                    <a:pt x="950" y="1768"/>
                  </a:lnTo>
                  <a:cubicBezTo>
                    <a:pt x="675" y="1767"/>
                    <a:pt x="401" y="1753"/>
                    <a:pt x="127" y="1740"/>
                  </a:cubicBezTo>
                  <a:lnTo>
                    <a:pt x="127" y="1740"/>
                  </a:lnTo>
                  <a:cubicBezTo>
                    <a:pt x="109" y="1493"/>
                    <a:pt x="103" y="1245"/>
                    <a:pt x="97" y="998"/>
                  </a:cubicBezTo>
                  <a:cubicBezTo>
                    <a:pt x="87" y="738"/>
                    <a:pt x="90" y="481"/>
                    <a:pt x="110" y="224"/>
                  </a:cubicBezTo>
                  <a:cubicBezTo>
                    <a:pt x="113" y="194"/>
                    <a:pt x="117" y="164"/>
                    <a:pt x="127" y="134"/>
                  </a:cubicBezTo>
                  <a:cubicBezTo>
                    <a:pt x="127" y="131"/>
                    <a:pt x="127" y="129"/>
                    <a:pt x="128" y="127"/>
                  </a:cubicBezTo>
                  <a:lnTo>
                    <a:pt x="128" y="127"/>
                  </a:lnTo>
                  <a:cubicBezTo>
                    <a:pt x="131" y="127"/>
                    <a:pt x="134" y="126"/>
                    <a:pt x="137" y="124"/>
                  </a:cubicBezTo>
                  <a:cubicBezTo>
                    <a:pt x="244" y="108"/>
                    <a:pt x="350" y="98"/>
                    <a:pt x="457" y="98"/>
                  </a:cubicBezTo>
                  <a:cubicBezTo>
                    <a:pt x="494" y="95"/>
                    <a:pt x="531" y="93"/>
                    <a:pt x="568" y="93"/>
                  </a:cubicBezTo>
                  <a:close/>
                  <a:moveTo>
                    <a:pt x="587" y="1"/>
                  </a:moveTo>
                  <a:cubicBezTo>
                    <a:pt x="457" y="1"/>
                    <a:pt x="324" y="8"/>
                    <a:pt x="194" y="24"/>
                  </a:cubicBezTo>
                  <a:cubicBezTo>
                    <a:pt x="120" y="31"/>
                    <a:pt x="57" y="31"/>
                    <a:pt x="33" y="111"/>
                  </a:cubicBezTo>
                  <a:cubicBezTo>
                    <a:pt x="13" y="201"/>
                    <a:pt x="3" y="291"/>
                    <a:pt x="7" y="384"/>
                  </a:cubicBezTo>
                  <a:cubicBezTo>
                    <a:pt x="0" y="528"/>
                    <a:pt x="0" y="675"/>
                    <a:pt x="0" y="818"/>
                  </a:cubicBezTo>
                  <a:cubicBezTo>
                    <a:pt x="3" y="1138"/>
                    <a:pt x="13" y="1465"/>
                    <a:pt x="37" y="1785"/>
                  </a:cubicBezTo>
                  <a:cubicBezTo>
                    <a:pt x="38" y="1793"/>
                    <a:pt x="40" y="1801"/>
                    <a:pt x="44" y="1807"/>
                  </a:cubicBezTo>
                  <a:lnTo>
                    <a:pt x="44" y="1807"/>
                  </a:lnTo>
                  <a:cubicBezTo>
                    <a:pt x="51" y="1820"/>
                    <a:pt x="64" y="1831"/>
                    <a:pt x="83" y="1832"/>
                  </a:cubicBezTo>
                  <a:cubicBezTo>
                    <a:pt x="387" y="1848"/>
                    <a:pt x="690" y="1862"/>
                    <a:pt x="994" y="1862"/>
                  </a:cubicBezTo>
                  <a:cubicBezTo>
                    <a:pt x="1021" y="1862"/>
                    <a:pt x="1041" y="1842"/>
                    <a:pt x="1041" y="1815"/>
                  </a:cubicBezTo>
                  <a:cubicBezTo>
                    <a:pt x="1054" y="1592"/>
                    <a:pt x="1067" y="1368"/>
                    <a:pt x="1067" y="1145"/>
                  </a:cubicBezTo>
                  <a:cubicBezTo>
                    <a:pt x="1067" y="1041"/>
                    <a:pt x="1064" y="938"/>
                    <a:pt x="1061" y="831"/>
                  </a:cubicBezTo>
                  <a:cubicBezTo>
                    <a:pt x="1054" y="725"/>
                    <a:pt x="1037" y="615"/>
                    <a:pt x="1034" y="504"/>
                  </a:cubicBezTo>
                  <a:cubicBezTo>
                    <a:pt x="1034" y="404"/>
                    <a:pt x="1027" y="304"/>
                    <a:pt x="1014" y="204"/>
                  </a:cubicBezTo>
                  <a:cubicBezTo>
                    <a:pt x="1004" y="148"/>
                    <a:pt x="984" y="88"/>
                    <a:pt x="931" y="54"/>
                  </a:cubicBezTo>
                  <a:cubicBezTo>
                    <a:pt x="834" y="1"/>
                    <a:pt x="697" y="4"/>
                    <a:pt x="5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1"/>
            <p:cNvSpPr/>
            <p:nvPr/>
          </p:nvSpPr>
          <p:spPr>
            <a:xfrm>
              <a:off x="1980803" y="2304058"/>
              <a:ext cx="101713" cy="11582"/>
            </a:xfrm>
            <a:custGeom>
              <a:rect b="b" l="l" r="r" t="t"/>
              <a:pathLst>
                <a:path extrusionOk="0" h="165" w="1449">
                  <a:moveTo>
                    <a:pt x="878" y="1"/>
                  </a:moveTo>
                  <a:cubicBezTo>
                    <a:pt x="606" y="1"/>
                    <a:pt x="335" y="26"/>
                    <a:pt x="67" y="78"/>
                  </a:cubicBezTo>
                  <a:cubicBezTo>
                    <a:pt x="44" y="78"/>
                    <a:pt x="24" y="88"/>
                    <a:pt x="14" y="105"/>
                  </a:cubicBezTo>
                  <a:cubicBezTo>
                    <a:pt x="1" y="125"/>
                    <a:pt x="7" y="165"/>
                    <a:pt x="27" y="165"/>
                  </a:cubicBezTo>
                  <a:lnTo>
                    <a:pt x="24" y="151"/>
                  </a:lnTo>
                  <a:cubicBezTo>
                    <a:pt x="174" y="149"/>
                    <a:pt x="324" y="148"/>
                    <a:pt x="475" y="148"/>
                  </a:cubicBezTo>
                  <a:cubicBezTo>
                    <a:pt x="799" y="148"/>
                    <a:pt x="1124" y="153"/>
                    <a:pt x="1448" y="165"/>
                  </a:cubicBezTo>
                  <a:lnTo>
                    <a:pt x="1425" y="35"/>
                  </a:lnTo>
                  <a:cubicBezTo>
                    <a:pt x="1243" y="12"/>
                    <a:pt x="1060" y="1"/>
                    <a:pt x="87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1"/>
            <p:cNvSpPr/>
            <p:nvPr/>
          </p:nvSpPr>
          <p:spPr>
            <a:xfrm>
              <a:off x="1977083" y="2300689"/>
              <a:ext cx="109153" cy="18251"/>
            </a:xfrm>
            <a:custGeom>
              <a:rect b="b" l="l" r="r" t="t"/>
              <a:pathLst>
                <a:path extrusionOk="0" h="260" w="1555">
                  <a:moveTo>
                    <a:pt x="905" y="94"/>
                  </a:moveTo>
                  <a:cubicBezTo>
                    <a:pt x="1081" y="94"/>
                    <a:pt x="1260" y="104"/>
                    <a:pt x="1435" y="125"/>
                  </a:cubicBezTo>
                  <a:lnTo>
                    <a:pt x="1435" y="125"/>
                  </a:lnTo>
                  <a:cubicBezTo>
                    <a:pt x="1437" y="138"/>
                    <a:pt x="1440" y="151"/>
                    <a:pt x="1442" y="164"/>
                  </a:cubicBezTo>
                  <a:lnTo>
                    <a:pt x="1442" y="164"/>
                  </a:lnTo>
                  <a:cubicBezTo>
                    <a:pt x="1110" y="153"/>
                    <a:pt x="777" y="147"/>
                    <a:pt x="444" y="147"/>
                  </a:cubicBezTo>
                  <a:cubicBezTo>
                    <a:pt x="381" y="147"/>
                    <a:pt x="317" y="147"/>
                    <a:pt x="254" y="148"/>
                  </a:cubicBezTo>
                  <a:lnTo>
                    <a:pt x="254" y="148"/>
                  </a:lnTo>
                  <a:cubicBezTo>
                    <a:pt x="306" y="139"/>
                    <a:pt x="358" y="132"/>
                    <a:pt x="410" y="126"/>
                  </a:cubicBezTo>
                  <a:cubicBezTo>
                    <a:pt x="531" y="113"/>
                    <a:pt x="647" y="103"/>
                    <a:pt x="767" y="96"/>
                  </a:cubicBezTo>
                  <a:cubicBezTo>
                    <a:pt x="813" y="95"/>
                    <a:pt x="859" y="94"/>
                    <a:pt x="905" y="94"/>
                  </a:cubicBezTo>
                  <a:close/>
                  <a:moveTo>
                    <a:pt x="929" y="0"/>
                  </a:moveTo>
                  <a:cubicBezTo>
                    <a:pt x="807" y="0"/>
                    <a:pt x="685" y="5"/>
                    <a:pt x="564" y="16"/>
                  </a:cubicBezTo>
                  <a:cubicBezTo>
                    <a:pt x="417" y="26"/>
                    <a:pt x="270" y="46"/>
                    <a:pt x="127" y="73"/>
                  </a:cubicBezTo>
                  <a:cubicBezTo>
                    <a:pt x="80" y="83"/>
                    <a:pt x="30" y="99"/>
                    <a:pt x="17" y="149"/>
                  </a:cubicBezTo>
                  <a:cubicBezTo>
                    <a:pt x="0" y="193"/>
                    <a:pt x="24" y="243"/>
                    <a:pt x="67" y="256"/>
                  </a:cubicBezTo>
                  <a:cubicBezTo>
                    <a:pt x="70" y="257"/>
                    <a:pt x="73" y="257"/>
                    <a:pt x="77" y="257"/>
                  </a:cubicBezTo>
                  <a:cubicBezTo>
                    <a:pt x="89" y="257"/>
                    <a:pt x="99" y="253"/>
                    <a:pt x="107" y="246"/>
                  </a:cubicBezTo>
                  <a:lnTo>
                    <a:pt x="107" y="246"/>
                  </a:lnTo>
                  <a:cubicBezTo>
                    <a:pt x="249" y="243"/>
                    <a:pt x="391" y="241"/>
                    <a:pt x="533" y="241"/>
                  </a:cubicBezTo>
                  <a:cubicBezTo>
                    <a:pt x="856" y="241"/>
                    <a:pt x="1179" y="248"/>
                    <a:pt x="1501" y="259"/>
                  </a:cubicBezTo>
                  <a:cubicBezTo>
                    <a:pt x="1531" y="259"/>
                    <a:pt x="1554" y="229"/>
                    <a:pt x="1548" y="199"/>
                  </a:cubicBezTo>
                  <a:lnTo>
                    <a:pt x="1521" y="69"/>
                  </a:lnTo>
                  <a:cubicBezTo>
                    <a:pt x="1514" y="49"/>
                    <a:pt x="1498" y="36"/>
                    <a:pt x="1478" y="36"/>
                  </a:cubicBezTo>
                  <a:cubicBezTo>
                    <a:pt x="1296" y="12"/>
                    <a:pt x="1112" y="0"/>
                    <a:pt x="9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1"/>
            <p:cNvSpPr/>
            <p:nvPr/>
          </p:nvSpPr>
          <p:spPr>
            <a:xfrm>
              <a:off x="2058087" y="2313464"/>
              <a:ext cx="23726" cy="21831"/>
            </a:xfrm>
            <a:custGeom>
              <a:rect b="b" l="l" r="r" t="t"/>
              <a:pathLst>
                <a:path extrusionOk="0" h="311" w="338">
                  <a:moveTo>
                    <a:pt x="269" y="0"/>
                  </a:moveTo>
                  <a:cubicBezTo>
                    <a:pt x="258" y="0"/>
                    <a:pt x="247" y="4"/>
                    <a:pt x="237" y="14"/>
                  </a:cubicBezTo>
                  <a:lnTo>
                    <a:pt x="20" y="231"/>
                  </a:lnTo>
                  <a:cubicBezTo>
                    <a:pt x="0" y="251"/>
                    <a:pt x="0" y="281"/>
                    <a:pt x="20" y="298"/>
                  </a:cubicBezTo>
                  <a:cubicBezTo>
                    <a:pt x="29" y="306"/>
                    <a:pt x="40" y="310"/>
                    <a:pt x="52" y="310"/>
                  </a:cubicBezTo>
                  <a:cubicBezTo>
                    <a:pt x="64" y="310"/>
                    <a:pt x="77" y="306"/>
                    <a:pt x="87" y="298"/>
                  </a:cubicBezTo>
                  <a:lnTo>
                    <a:pt x="304" y="81"/>
                  </a:lnTo>
                  <a:cubicBezTo>
                    <a:pt x="337" y="47"/>
                    <a:pt x="305" y="0"/>
                    <a:pt x="26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1"/>
            <p:cNvSpPr/>
            <p:nvPr/>
          </p:nvSpPr>
          <p:spPr>
            <a:xfrm>
              <a:off x="2008811" y="2336979"/>
              <a:ext cx="42749" cy="55033"/>
            </a:xfrm>
            <a:custGeom>
              <a:rect b="b" l="l" r="r" t="t"/>
              <a:pathLst>
                <a:path extrusionOk="0" h="784" w="609">
                  <a:moveTo>
                    <a:pt x="549" y="0"/>
                  </a:moveTo>
                  <a:cubicBezTo>
                    <a:pt x="543" y="0"/>
                    <a:pt x="537" y="1"/>
                    <a:pt x="532" y="3"/>
                  </a:cubicBezTo>
                  <a:lnTo>
                    <a:pt x="35" y="96"/>
                  </a:lnTo>
                  <a:cubicBezTo>
                    <a:pt x="29" y="96"/>
                    <a:pt x="22" y="99"/>
                    <a:pt x="15" y="103"/>
                  </a:cubicBezTo>
                  <a:cubicBezTo>
                    <a:pt x="15" y="103"/>
                    <a:pt x="14" y="104"/>
                    <a:pt x="12" y="104"/>
                  </a:cubicBezTo>
                  <a:lnTo>
                    <a:pt x="12" y="104"/>
                  </a:lnTo>
                  <a:cubicBezTo>
                    <a:pt x="12" y="102"/>
                    <a:pt x="12" y="101"/>
                    <a:pt x="12" y="99"/>
                  </a:cubicBezTo>
                  <a:lnTo>
                    <a:pt x="9" y="99"/>
                  </a:lnTo>
                  <a:cubicBezTo>
                    <a:pt x="10" y="95"/>
                    <a:pt x="8" y="93"/>
                    <a:pt x="6" y="93"/>
                  </a:cubicBezTo>
                  <a:cubicBezTo>
                    <a:pt x="3" y="93"/>
                    <a:pt x="0" y="96"/>
                    <a:pt x="2" y="99"/>
                  </a:cubicBezTo>
                  <a:cubicBezTo>
                    <a:pt x="2" y="102"/>
                    <a:pt x="7" y="104"/>
                    <a:pt x="11" y="104"/>
                  </a:cubicBezTo>
                  <a:cubicBezTo>
                    <a:pt x="11" y="104"/>
                    <a:pt x="12" y="104"/>
                    <a:pt x="12" y="104"/>
                  </a:cubicBezTo>
                  <a:lnTo>
                    <a:pt x="12" y="104"/>
                  </a:lnTo>
                  <a:cubicBezTo>
                    <a:pt x="42" y="329"/>
                    <a:pt x="72" y="558"/>
                    <a:pt x="102" y="783"/>
                  </a:cubicBezTo>
                  <a:lnTo>
                    <a:pt x="562" y="780"/>
                  </a:lnTo>
                  <a:cubicBezTo>
                    <a:pt x="572" y="780"/>
                    <a:pt x="585" y="776"/>
                    <a:pt x="595" y="770"/>
                  </a:cubicBezTo>
                  <a:cubicBezTo>
                    <a:pt x="599" y="760"/>
                    <a:pt x="602" y="750"/>
                    <a:pt x="602" y="740"/>
                  </a:cubicBezTo>
                  <a:cubicBezTo>
                    <a:pt x="609" y="506"/>
                    <a:pt x="605" y="276"/>
                    <a:pt x="582" y="43"/>
                  </a:cubicBezTo>
                  <a:cubicBezTo>
                    <a:pt x="582" y="29"/>
                    <a:pt x="579" y="13"/>
                    <a:pt x="569" y="3"/>
                  </a:cubicBezTo>
                  <a:cubicBezTo>
                    <a:pt x="562" y="1"/>
                    <a:pt x="555" y="0"/>
                    <a:pt x="54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1"/>
            <p:cNvSpPr/>
            <p:nvPr/>
          </p:nvSpPr>
          <p:spPr>
            <a:xfrm>
              <a:off x="2004950" y="2333610"/>
              <a:ext cx="49698" cy="61631"/>
            </a:xfrm>
            <a:custGeom>
              <a:rect b="b" l="l" r="r" t="t"/>
              <a:pathLst>
                <a:path extrusionOk="0" h="878" w="708">
                  <a:moveTo>
                    <a:pt x="588" y="97"/>
                  </a:moveTo>
                  <a:lnTo>
                    <a:pt x="590" y="124"/>
                  </a:lnTo>
                  <a:cubicBezTo>
                    <a:pt x="597" y="201"/>
                    <a:pt x="600" y="277"/>
                    <a:pt x="604" y="354"/>
                  </a:cubicBezTo>
                  <a:cubicBezTo>
                    <a:pt x="607" y="431"/>
                    <a:pt x="610" y="511"/>
                    <a:pt x="610" y="588"/>
                  </a:cubicBezTo>
                  <a:lnTo>
                    <a:pt x="610" y="698"/>
                  </a:lnTo>
                  <a:lnTo>
                    <a:pt x="610" y="758"/>
                  </a:lnTo>
                  <a:lnTo>
                    <a:pt x="610" y="781"/>
                  </a:lnTo>
                  <a:lnTo>
                    <a:pt x="201" y="781"/>
                  </a:lnTo>
                  <a:cubicBezTo>
                    <a:pt x="175" y="583"/>
                    <a:pt x="148" y="383"/>
                    <a:pt x="119" y="185"/>
                  </a:cubicBezTo>
                  <a:lnTo>
                    <a:pt x="119" y="185"/>
                  </a:lnTo>
                  <a:cubicBezTo>
                    <a:pt x="142" y="180"/>
                    <a:pt x="164" y="175"/>
                    <a:pt x="187" y="171"/>
                  </a:cubicBezTo>
                  <a:lnTo>
                    <a:pt x="414" y="131"/>
                  </a:lnTo>
                  <a:lnTo>
                    <a:pt x="534" y="107"/>
                  </a:lnTo>
                  <a:cubicBezTo>
                    <a:pt x="550" y="104"/>
                    <a:pt x="564" y="104"/>
                    <a:pt x="580" y="97"/>
                  </a:cubicBezTo>
                  <a:cubicBezTo>
                    <a:pt x="583" y="97"/>
                    <a:pt x="586" y="97"/>
                    <a:pt x="588" y="97"/>
                  </a:cubicBezTo>
                  <a:close/>
                  <a:moveTo>
                    <a:pt x="594" y="0"/>
                  </a:moveTo>
                  <a:cubicBezTo>
                    <a:pt x="557" y="0"/>
                    <a:pt x="517" y="15"/>
                    <a:pt x="487" y="21"/>
                  </a:cubicBezTo>
                  <a:lnTo>
                    <a:pt x="260" y="61"/>
                  </a:lnTo>
                  <a:lnTo>
                    <a:pt x="147" y="84"/>
                  </a:lnTo>
                  <a:cubicBezTo>
                    <a:pt x="127" y="87"/>
                    <a:pt x="107" y="91"/>
                    <a:pt x="87" y="94"/>
                  </a:cubicBezTo>
                  <a:cubicBezTo>
                    <a:pt x="82" y="94"/>
                    <a:pt x="77" y="96"/>
                    <a:pt x="72" y="97"/>
                  </a:cubicBezTo>
                  <a:lnTo>
                    <a:pt x="72" y="97"/>
                  </a:lnTo>
                  <a:cubicBezTo>
                    <a:pt x="68" y="96"/>
                    <a:pt x="64" y="95"/>
                    <a:pt x="60" y="95"/>
                  </a:cubicBezTo>
                  <a:cubicBezTo>
                    <a:pt x="56" y="95"/>
                    <a:pt x="51" y="96"/>
                    <a:pt x="47" y="97"/>
                  </a:cubicBezTo>
                  <a:cubicBezTo>
                    <a:pt x="30" y="97"/>
                    <a:pt x="17" y="107"/>
                    <a:pt x="10" y="124"/>
                  </a:cubicBezTo>
                  <a:cubicBezTo>
                    <a:pt x="0" y="141"/>
                    <a:pt x="3" y="164"/>
                    <a:pt x="17" y="181"/>
                  </a:cubicBezTo>
                  <a:cubicBezTo>
                    <a:pt x="20" y="183"/>
                    <a:pt x="22" y="186"/>
                    <a:pt x="26" y="188"/>
                  </a:cubicBezTo>
                  <a:lnTo>
                    <a:pt x="26" y="188"/>
                  </a:lnTo>
                  <a:cubicBezTo>
                    <a:pt x="54" y="402"/>
                    <a:pt x="82" y="618"/>
                    <a:pt x="110" y="831"/>
                  </a:cubicBezTo>
                  <a:cubicBezTo>
                    <a:pt x="110" y="858"/>
                    <a:pt x="134" y="878"/>
                    <a:pt x="157" y="878"/>
                  </a:cubicBezTo>
                  <a:lnTo>
                    <a:pt x="570" y="874"/>
                  </a:lnTo>
                  <a:cubicBezTo>
                    <a:pt x="575" y="874"/>
                    <a:pt x="580" y="874"/>
                    <a:pt x="585" y="874"/>
                  </a:cubicBezTo>
                  <a:cubicBezTo>
                    <a:pt x="632" y="874"/>
                    <a:pt x="685" y="872"/>
                    <a:pt x="701" y="814"/>
                  </a:cubicBezTo>
                  <a:cubicBezTo>
                    <a:pt x="704" y="788"/>
                    <a:pt x="707" y="758"/>
                    <a:pt x="704" y="728"/>
                  </a:cubicBezTo>
                  <a:lnTo>
                    <a:pt x="704" y="618"/>
                  </a:lnTo>
                  <a:cubicBezTo>
                    <a:pt x="704" y="481"/>
                    <a:pt x="701" y="344"/>
                    <a:pt x="691" y="207"/>
                  </a:cubicBezTo>
                  <a:cubicBezTo>
                    <a:pt x="687" y="174"/>
                    <a:pt x="687" y="141"/>
                    <a:pt x="684" y="107"/>
                  </a:cubicBezTo>
                  <a:cubicBezTo>
                    <a:pt x="684" y="77"/>
                    <a:pt x="674" y="51"/>
                    <a:pt x="660" y="27"/>
                  </a:cubicBezTo>
                  <a:cubicBezTo>
                    <a:pt x="643" y="7"/>
                    <a:pt x="619" y="0"/>
                    <a:pt x="59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1"/>
            <p:cNvSpPr/>
            <p:nvPr/>
          </p:nvSpPr>
          <p:spPr>
            <a:xfrm>
              <a:off x="2025587" y="2336628"/>
              <a:ext cx="14320" cy="54752"/>
            </a:xfrm>
            <a:custGeom>
              <a:rect b="b" l="l" r="r" t="t"/>
              <a:pathLst>
                <a:path extrusionOk="0" h="780" w="204">
                  <a:moveTo>
                    <a:pt x="58" y="0"/>
                  </a:moveTo>
                  <a:cubicBezTo>
                    <a:pt x="31" y="0"/>
                    <a:pt x="0" y="24"/>
                    <a:pt x="6" y="58"/>
                  </a:cubicBezTo>
                  <a:cubicBezTo>
                    <a:pt x="50" y="281"/>
                    <a:pt x="83" y="508"/>
                    <a:pt x="106" y="735"/>
                  </a:cubicBezTo>
                  <a:cubicBezTo>
                    <a:pt x="110" y="765"/>
                    <a:pt x="135" y="780"/>
                    <a:pt x="158" y="780"/>
                  </a:cubicBezTo>
                  <a:cubicBezTo>
                    <a:pt x="181" y="780"/>
                    <a:pt x="203" y="765"/>
                    <a:pt x="200" y="735"/>
                  </a:cubicBezTo>
                  <a:cubicBezTo>
                    <a:pt x="176" y="498"/>
                    <a:pt x="140" y="268"/>
                    <a:pt x="100" y="34"/>
                  </a:cubicBezTo>
                  <a:cubicBezTo>
                    <a:pt x="94" y="10"/>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1"/>
            <p:cNvSpPr/>
            <p:nvPr/>
          </p:nvSpPr>
          <p:spPr>
            <a:xfrm>
              <a:off x="2006705" y="2358669"/>
              <a:ext cx="45557" cy="8002"/>
            </a:xfrm>
            <a:custGeom>
              <a:rect b="b" l="l" r="r" t="t"/>
              <a:pathLst>
                <a:path extrusionOk="0" h="114" w="649">
                  <a:moveTo>
                    <a:pt x="62" y="0"/>
                  </a:moveTo>
                  <a:cubicBezTo>
                    <a:pt x="1" y="0"/>
                    <a:pt x="1" y="94"/>
                    <a:pt x="62" y="94"/>
                  </a:cubicBezTo>
                  <a:cubicBezTo>
                    <a:pt x="64" y="94"/>
                    <a:pt x="66" y="94"/>
                    <a:pt x="69" y="94"/>
                  </a:cubicBezTo>
                  <a:cubicBezTo>
                    <a:pt x="195" y="106"/>
                    <a:pt x="324" y="113"/>
                    <a:pt x="454" y="113"/>
                  </a:cubicBezTo>
                  <a:cubicBezTo>
                    <a:pt x="499" y="113"/>
                    <a:pt x="544" y="112"/>
                    <a:pt x="589" y="111"/>
                  </a:cubicBezTo>
                  <a:cubicBezTo>
                    <a:pt x="649" y="107"/>
                    <a:pt x="649" y="14"/>
                    <a:pt x="589" y="14"/>
                  </a:cubicBezTo>
                  <a:cubicBezTo>
                    <a:pt x="533" y="17"/>
                    <a:pt x="477" y="18"/>
                    <a:pt x="421" y="18"/>
                  </a:cubicBezTo>
                  <a:cubicBezTo>
                    <a:pt x="303" y="18"/>
                    <a:pt x="184" y="12"/>
                    <a:pt x="69" y="0"/>
                  </a:cubicBezTo>
                  <a:cubicBezTo>
                    <a:pt x="66" y="0"/>
                    <a:pt x="64" y="0"/>
                    <a:pt x="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1"/>
            <p:cNvSpPr/>
            <p:nvPr/>
          </p:nvSpPr>
          <p:spPr>
            <a:xfrm>
              <a:off x="1982699" y="2313675"/>
              <a:ext cx="23656" cy="24638"/>
            </a:xfrm>
            <a:custGeom>
              <a:rect b="b" l="l" r="r" t="t"/>
              <a:pathLst>
                <a:path extrusionOk="0" h="351" w="337">
                  <a:moveTo>
                    <a:pt x="55" y="1"/>
                  </a:moveTo>
                  <a:cubicBezTo>
                    <a:pt x="47" y="1"/>
                    <a:pt x="38" y="3"/>
                    <a:pt x="30" y="8"/>
                  </a:cubicBezTo>
                  <a:cubicBezTo>
                    <a:pt x="10" y="21"/>
                    <a:pt x="0" y="48"/>
                    <a:pt x="14" y="71"/>
                  </a:cubicBezTo>
                  <a:cubicBezTo>
                    <a:pt x="84" y="165"/>
                    <a:pt x="157" y="251"/>
                    <a:pt x="237" y="335"/>
                  </a:cubicBezTo>
                  <a:cubicBezTo>
                    <a:pt x="248" y="346"/>
                    <a:pt x="259" y="351"/>
                    <a:pt x="271" y="351"/>
                  </a:cubicBezTo>
                  <a:cubicBezTo>
                    <a:pt x="306" y="351"/>
                    <a:pt x="337" y="304"/>
                    <a:pt x="304" y="271"/>
                  </a:cubicBezTo>
                  <a:cubicBezTo>
                    <a:pt x="264" y="228"/>
                    <a:pt x="227" y="191"/>
                    <a:pt x="194" y="148"/>
                  </a:cubicBezTo>
                  <a:cubicBezTo>
                    <a:pt x="177" y="128"/>
                    <a:pt x="157" y="108"/>
                    <a:pt x="140" y="84"/>
                  </a:cubicBezTo>
                  <a:lnTo>
                    <a:pt x="117" y="54"/>
                  </a:lnTo>
                  <a:lnTo>
                    <a:pt x="110" y="44"/>
                  </a:lnTo>
                  <a:lnTo>
                    <a:pt x="97" y="24"/>
                  </a:lnTo>
                  <a:cubicBezTo>
                    <a:pt x="86" y="9"/>
                    <a:pt x="71"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1"/>
            <p:cNvSpPr/>
            <p:nvPr/>
          </p:nvSpPr>
          <p:spPr>
            <a:xfrm>
              <a:off x="1959254" y="2452730"/>
              <a:ext cx="140109" cy="26464"/>
            </a:xfrm>
            <a:custGeom>
              <a:rect b="b" l="l" r="r" t="t"/>
              <a:pathLst>
                <a:path extrusionOk="0" h="377" w="1996">
                  <a:moveTo>
                    <a:pt x="1054" y="1"/>
                  </a:moveTo>
                  <a:cubicBezTo>
                    <a:pt x="553" y="1"/>
                    <a:pt x="73" y="7"/>
                    <a:pt x="61" y="11"/>
                  </a:cubicBezTo>
                  <a:cubicBezTo>
                    <a:pt x="41" y="18"/>
                    <a:pt x="17" y="278"/>
                    <a:pt x="1" y="375"/>
                  </a:cubicBezTo>
                  <a:cubicBezTo>
                    <a:pt x="1" y="375"/>
                    <a:pt x="294" y="377"/>
                    <a:pt x="670" y="377"/>
                  </a:cubicBezTo>
                  <a:cubicBezTo>
                    <a:pt x="1107" y="377"/>
                    <a:pt x="1657" y="374"/>
                    <a:pt x="1982" y="361"/>
                  </a:cubicBezTo>
                  <a:cubicBezTo>
                    <a:pt x="1995" y="281"/>
                    <a:pt x="1915" y="91"/>
                    <a:pt x="1928" y="11"/>
                  </a:cubicBezTo>
                  <a:cubicBezTo>
                    <a:pt x="1709" y="3"/>
                    <a:pt x="1377" y="1"/>
                    <a:pt x="105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1"/>
            <p:cNvSpPr/>
            <p:nvPr/>
          </p:nvSpPr>
          <p:spPr>
            <a:xfrm>
              <a:off x="1955884" y="2449711"/>
              <a:ext cx="146708" cy="32781"/>
            </a:xfrm>
            <a:custGeom>
              <a:rect b="b" l="l" r="r" t="t"/>
              <a:pathLst>
                <a:path extrusionOk="0" h="467" w="2090">
                  <a:moveTo>
                    <a:pt x="147" y="79"/>
                  </a:moveTo>
                  <a:cubicBezTo>
                    <a:pt x="147" y="79"/>
                    <a:pt x="147" y="80"/>
                    <a:pt x="146" y="81"/>
                  </a:cubicBezTo>
                  <a:lnTo>
                    <a:pt x="146" y="81"/>
                  </a:lnTo>
                  <a:cubicBezTo>
                    <a:pt x="146" y="80"/>
                    <a:pt x="147" y="79"/>
                    <a:pt x="147" y="79"/>
                  </a:cubicBezTo>
                  <a:close/>
                  <a:moveTo>
                    <a:pt x="114" y="101"/>
                  </a:moveTo>
                  <a:cubicBezTo>
                    <a:pt x="113" y="101"/>
                    <a:pt x="112" y="101"/>
                    <a:pt x="111" y="101"/>
                  </a:cubicBezTo>
                  <a:cubicBezTo>
                    <a:pt x="110" y="101"/>
                    <a:pt x="110" y="101"/>
                    <a:pt x="109" y="101"/>
                  </a:cubicBezTo>
                  <a:close/>
                  <a:moveTo>
                    <a:pt x="1420" y="91"/>
                  </a:moveTo>
                  <a:cubicBezTo>
                    <a:pt x="1587" y="91"/>
                    <a:pt x="1758" y="94"/>
                    <a:pt x="1926" y="99"/>
                  </a:cubicBezTo>
                  <a:lnTo>
                    <a:pt x="1926" y="99"/>
                  </a:lnTo>
                  <a:cubicBezTo>
                    <a:pt x="1932" y="187"/>
                    <a:pt x="1978" y="273"/>
                    <a:pt x="1984" y="359"/>
                  </a:cubicBezTo>
                  <a:lnTo>
                    <a:pt x="1984" y="359"/>
                  </a:lnTo>
                  <a:cubicBezTo>
                    <a:pt x="1626" y="370"/>
                    <a:pt x="1268" y="373"/>
                    <a:pt x="910" y="373"/>
                  </a:cubicBezTo>
                  <a:cubicBezTo>
                    <a:pt x="683" y="373"/>
                    <a:pt x="456" y="372"/>
                    <a:pt x="229" y="371"/>
                  </a:cubicBezTo>
                  <a:lnTo>
                    <a:pt x="104" y="371"/>
                  </a:lnTo>
                  <a:cubicBezTo>
                    <a:pt x="112" y="306"/>
                    <a:pt x="119" y="242"/>
                    <a:pt x="129" y="178"/>
                  </a:cubicBezTo>
                  <a:cubicBezTo>
                    <a:pt x="132" y="152"/>
                    <a:pt x="139" y="126"/>
                    <a:pt x="144" y="101"/>
                  </a:cubicBezTo>
                  <a:lnTo>
                    <a:pt x="144" y="101"/>
                  </a:lnTo>
                  <a:cubicBezTo>
                    <a:pt x="166" y="101"/>
                    <a:pt x="188" y="100"/>
                    <a:pt x="212" y="97"/>
                  </a:cubicBezTo>
                  <a:cubicBezTo>
                    <a:pt x="266" y="97"/>
                    <a:pt x="319" y="97"/>
                    <a:pt x="372" y="94"/>
                  </a:cubicBezTo>
                  <a:cubicBezTo>
                    <a:pt x="722" y="91"/>
                    <a:pt x="1069" y="91"/>
                    <a:pt x="1420" y="91"/>
                  </a:cubicBezTo>
                  <a:close/>
                  <a:moveTo>
                    <a:pt x="1246" y="0"/>
                  </a:moveTo>
                  <a:cubicBezTo>
                    <a:pt x="1125" y="0"/>
                    <a:pt x="1004" y="1"/>
                    <a:pt x="883" y="1"/>
                  </a:cubicBezTo>
                  <a:cubicBezTo>
                    <a:pt x="712" y="1"/>
                    <a:pt x="542" y="1"/>
                    <a:pt x="372" y="4"/>
                  </a:cubicBezTo>
                  <a:cubicBezTo>
                    <a:pt x="289" y="4"/>
                    <a:pt x="202" y="4"/>
                    <a:pt x="116" y="7"/>
                  </a:cubicBezTo>
                  <a:cubicBezTo>
                    <a:pt x="59" y="14"/>
                    <a:pt x="52" y="64"/>
                    <a:pt x="42" y="114"/>
                  </a:cubicBezTo>
                  <a:cubicBezTo>
                    <a:pt x="25" y="211"/>
                    <a:pt x="19" y="308"/>
                    <a:pt x="2" y="404"/>
                  </a:cubicBezTo>
                  <a:cubicBezTo>
                    <a:pt x="0" y="421"/>
                    <a:pt x="6" y="434"/>
                    <a:pt x="15" y="444"/>
                  </a:cubicBezTo>
                  <a:lnTo>
                    <a:pt x="15" y="444"/>
                  </a:lnTo>
                  <a:cubicBezTo>
                    <a:pt x="22" y="455"/>
                    <a:pt x="33" y="462"/>
                    <a:pt x="49" y="464"/>
                  </a:cubicBezTo>
                  <a:cubicBezTo>
                    <a:pt x="296" y="466"/>
                    <a:pt x="543" y="467"/>
                    <a:pt x="791" y="467"/>
                  </a:cubicBezTo>
                  <a:cubicBezTo>
                    <a:pt x="1039" y="467"/>
                    <a:pt x="1288" y="466"/>
                    <a:pt x="1536" y="464"/>
                  </a:cubicBezTo>
                  <a:cubicBezTo>
                    <a:pt x="1703" y="464"/>
                    <a:pt x="1863" y="461"/>
                    <a:pt x="2030" y="454"/>
                  </a:cubicBezTo>
                  <a:cubicBezTo>
                    <a:pt x="2053" y="454"/>
                    <a:pt x="2073" y="434"/>
                    <a:pt x="2077" y="408"/>
                  </a:cubicBezTo>
                  <a:cubicBezTo>
                    <a:pt x="2090" y="288"/>
                    <a:pt x="2006" y="174"/>
                    <a:pt x="2020" y="57"/>
                  </a:cubicBezTo>
                  <a:cubicBezTo>
                    <a:pt x="2023" y="31"/>
                    <a:pt x="1996" y="11"/>
                    <a:pt x="1973" y="11"/>
                  </a:cubicBezTo>
                  <a:cubicBezTo>
                    <a:pt x="1731" y="2"/>
                    <a:pt x="1488" y="0"/>
                    <a:pt x="12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1"/>
            <p:cNvSpPr/>
            <p:nvPr/>
          </p:nvSpPr>
          <p:spPr>
            <a:xfrm>
              <a:off x="2004950" y="2401067"/>
              <a:ext cx="9406" cy="7090"/>
            </a:xfrm>
            <a:custGeom>
              <a:rect b="b" l="l" r="r" t="t"/>
              <a:pathLst>
                <a:path extrusionOk="0" h="101" w="134">
                  <a:moveTo>
                    <a:pt x="53" y="15"/>
                  </a:moveTo>
                  <a:cubicBezTo>
                    <a:pt x="52" y="16"/>
                    <a:pt x="52" y="16"/>
                    <a:pt x="51" y="17"/>
                  </a:cubicBezTo>
                  <a:lnTo>
                    <a:pt x="51" y="17"/>
                  </a:lnTo>
                  <a:lnTo>
                    <a:pt x="52" y="15"/>
                  </a:lnTo>
                  <a:lnTo>
                    <a:pt x="52" y="15"/>
                  </a:lnTo>
                  <a:lnTo>
                    <a:pt x="53" y="15"/>
                  </a:lnTo>
                  <a:close/>
                  <a:moveTo>
                    <a:pt x="47" y="0"/>
                  </a:moveTo>
                  <a:cubicBezTo>
                    <a:pt x="40" y="0"/>
                    <a:pt x="34" y="0"/>
                    <a:pt x="30" y="3"/>
                  </a:cubicBezTo>
                  <a:cubicBezTo>
                    <a:pt x="23" y="7"/>
                    <a:pt x="17" y="10"/>
                    <a:pt x="13" y="13"/>
                  </a:cubicBezTo>
                  <a:lnTo>
                    <a:pt x="7" y="23"/>
                  </a:lnTo>
                  <a:cubicBezTo>
                    <a:pt x="3" y="30"/>
                    <a:pt x="0" y="40"/>
                    <a:pt x="0" y="47"/>
                  </a:cubicBezTo>
                  <a:lnTo>
                    <a:pt x="0" y="60"/>
                  </a:lnTo>
                  <a:cubicBezTo>
                    <a:pt x="3" y="67"/>
                    <a:pt x="7" y="73"/>
                    <a:pt x="10" y="80"/>
                  </a:cubicBezTo>
                  <a:lnTo>
                    <a:pt x="13" y="83"/>
                  </a:lnTo>
                  <a:cubicBezTo>
                    <a:pt x="17" y="90"/>
                    <a:pt x="23" y="93"/>
                    <a:pt x="27" y="97"/>
                  </a:cubicBezTo>
                  <a:lnTo>
                    <a:pt x="30" y="97"/>
                  </a:lnTo>
                  <a:lnTo>
                    <a:pt x="44" y="100"/>
                  </a:lnTo>
                  <a:lnTo>
                    <a:pt x="70" y="100"/>
                  </a:lnTo>
                  <a:cubicBezTo>
                    <a:pt x="80" y="100"/>
                    <a:pt x="94" y="97"/>
                    <a:pt x="104" y="90"/>
                  </a:cubicBezTo>
                  <a:lnTo>
                    <a:pt x="107" y="90"/>
                  </a:lnTo>
                  <a:cubicBezTo>
                    <a:pt x="110" y="90"/>
                    <a:pt x="114" y="87"/>
                    <a:pt x="117" y="83"/>
                  </a:cubicBezTo>
                  <a:cubicBezTo>
                    <a:pt x="120" y="77"/>
                    <a:pt x="124" y="73"/>
                    <a:pt x="127" y="70"/>
                  </a:cubicBezTo>
                  <a:cubicBezTo>
                    <a:pt x="130" y="63"/>
                    <a:pt x="134" y="60"/>
                    <a:pt x="134" y="53"/>
                  </a:cubicBezTo>
                  <a:cubicBezTo>
                    <a:pt x="134" y="47"/>
                    <a:pt x="134" y="40"/>
                    <a:pt x="134" y="33"/>
                  </a:cubicBezTo>
                  <a:cubicBezTo>
                    <a:pt x="130" y="27"/>
                    <a:pt x="127" y="23"/>
                    <a:pt x="124" y="17"/>
                  </a:cubicBezTo>
                  <a:cubicBezTo>
                    <a:pt x="120" y="13"/>
                    <a:pt x="117" y="10"/>
                    <a:pt x="110" y="7"/>
                  </a:cubicBezTo>
                  <a:lnTo>
                    <a:pt x="100" y="0"/>
                  </a:lnTo>
                  <a:lnTo>
                    <a:pt x="74" y="0"/>
                  </a:lnTo>
                  <a:lnTo>
                    <a:pt x="66" y="5"/>
                  </a:lnTo>
                  <a:lnTo>
                    <a:pt x="66" y="5"/>
                  </a:lnTo>
                  <a:cubicBezTo>
                    <a:pt x="65" y="4"/>
                    <a:pt x="64" y="4"/>
                    <a:pt x="64" y="3"/>
                  </a:cubicBezTo>
                  <a:cubicBezTo>
                    <a:pt x="60" y="0"/>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1"/>
            <p:cNvSpPr/>
            <p:nvPr/>
          </p:nvSpPr>
          <p:spPr>
            <a:xfrm>
              <a:off x="1877828" y="1999556"/>
              <a:ext cx="50821" cy="60227"/>
            </a:xfrm>
            <a:custGeom>
              <a:rect b="b" l="l" r="r" t="t"/>
              <a:pathLst>
                <a:path extrusionOk="0" h="858" w="724">
                  <a:moveTo>
                    <a:pt x="587" y="1"/>
                  </a:moveTo>
                  <a:lnTo>
                    <a:pt x="37" y="27"/>
                  </a:lnTo>
                  <a:lnTo>
                    <a:pt x="0" y="54"/>
                  </a:lnTo>
                  <a:cubicBezTo>
                    <a:pt x="17" y="321"/>
                    <a:pt x="47" y="587"/>
                    <a:pt x="90" y="851"/>
                  </a:cubicBezTo>
                  <a:lnTo>
                    <a:pt x="687" y="858"/>
                  </a:lnTo>
                  <a:cubicBezTo>
                    <a:pt x="707" y="584"/>
                    <a:pt x="724" y="301"/>
                    <a:pt x="641" y="41"/>
                  </a:cubicBezTo>
                  <a:cubicBezTo>
                    <a:pt x="637" y="27"/>
                    <a:pt x="631" y="14"/>
                    <a:pt x="621" y="7"/>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1"/>
            <p:cNvSpPr/>
            <p:nvPr/>
          </p:nvSpPr>
          <p:spPr>
            <a:xfrm>
              <a:off x="1874389" y="1996327"/>
              <a:ext cx="57349" cy="66755"/>
            </a:xfrm>
            <a:custGeom>
              <a:rect b="b" l="l" r="r" t="t"/>
              <a:pathLst>
                <a:path extrusionOk="0" h="951" w="817">
                  <a:moveTo>
                    <a:pt x="646" y="96"/>
                  </a:moveTo>
                  <a:lnTo>
                    <a:pt x="646" y="96"/>
                  </a:lnTo>
                  <a:cubicBezTo>
                    <a:pt x="651" y="107"/>
                    <a:pt x="653" y="119"/>
                    <a:pt x="656" y="130"/>
                  </a:cubicBezTo>
                  <a:cubicBezTo>
                    <a:pt x="663" y="157"/>
                    <a:pt x="670" y="187"/>
                    <a:pt x="676" y="213"/>
                  </a:cubicBezTo>
                  <a:cubicBezTo>
                    <a:pt x="720" y="425"/>
                    <a:pt x="708" y="639"/>
                    <a:pt x="693" y="853"/>
                  </a:cubicBezTo>
                  <a:lnTo>
                    <a:pt x="693" y="853"/>
                  </a:lnTo>
                  <a:lnTo>
                    <a:pt x="181" y="850"/>
                  </a:lnTo>
                  <a:lnTo>
                    <a:pt x="181" y="850"/>
                  </a:lnTo>
                  <a:cubicBezTo>
                    <a:pt x="141" y="608"/>
                    <a:pt x="116" y="365"/>
                    <a:pt x="97" y="119"/>
                  </a:cubicBezTo>
                  <a:lnTo>
                    <a:pt x="97" y="119"/>
                  </a:lnTo>
                  <a:lnTo>
                    <a:pt x="453" y="103"/>
                  </a:lnTo>
                  <a:cubicBezTo>
                    <a:pt x="513" y="100"/>
                    <a:pt x="573" y="97"/>
                    <a:pt x="630" y="97"/>
                  </a:cubicBezTo>
                  <a:cubicBezTo>
                    <a:pt x="634" y="97"/>
                    <a:pt x="638" y="97"/>
                    <a:pt x="641" y="97"/>
                  </a:cubicBezTo>
                  <a:cubicBezTo>
                    <a:pt x="643" y="97"/>
                    <a:pt x="645" y="97"/>
                    <a:pt x="646" y="96"/>
                  </a:cubicBezTo>
                  <a:close/>
                  <a:moveTo>
                    <a:pt x="636" y="1"/>
                  </a:moveTo>
                  <a:cubicBezTo>
                    <a:pt x="625" y="1"/>
                    <a:pt x="614" y="2"/>
                    <a:pt x="603" y="3"/>
                  </a:cubicBezTo>
                  <a:lnTo>
                    <a:pt x="503" y="6"/>
                  </a:lnTo>
                  <a:lnTo>
                    <a:pt x="86" y="27"/>
                  </a:lnTo>
                  <a:cubicBezTo>
                    <a:pt x="65" y="28"/>
                    <a:pt x="51" y="40"/>
                    <a:pt x="45" y="55"/>
                  </a:cubicBezTo>
                  <a:lnTo>
                    <a:pt x="45" y="55"/>
                  </a:lnTo>
                  <a:cubicBezTo>
                    <a:pt x="22" y="56"/>
                    <a:pt x="1" y="71"/>
                    <a:pt x="3" y="100"/>
                  </a:cubicBezTo>
                  <a:cubicBezTo>
                    <a:pt x="23" y="370"/>
                    <a:pt x="53" y="640"/>
                    <a:pt x="93" y="910"/>
                  </a:cubicBezTo>
                  <a:cubicBezTo>
                    <a:pt x="99" y="930"/>
                    <a:pt x="116" y="944"/>
                    <a:pt x="139" y="944"/>
                  </a:cubicBezTo>
                  <a:lnTo>
                    <a:pt x="736" y="950"/>
                  </a:lnTo>
                  <a:cubicBezTo>
                    <a:pt x="763" y="947"/>
                    <a:pt x="783" y="927"/>
                    <a:pt x="783" y="904"/>
                  </a:cubicBezTo>
                  <a:cubicBezTo>
                    <a:pt x="803" y="647"/>
                    <a:pt x="816" y="387"/>
                    <a:pt x="753" y="133"/>
                  </a:cubicBezTo>
                  <a:cubicBezTo>
                    <a:pt x="743" y="90"/>
                    <a:pt x="733" y="27"/>
                    <a:pt x="680" y="6"/>
                  </a:cubicBezTo>
                  <a:cubicBezTo>
                    <a:pt x="666" y="3"/>
                    <a:pt x="651" y="1"/>
                    <a:pt x="6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1"/>
            <p:cNvSpPr/>
            <p:nvPr/>
          </p:nvSpPr>
          <p:spPr>
            <a:xfrm>
              <a:off x="1896009" y="1995976"/>
              <a:ext cx="11161" cy="62614"/>
            </a:xfrm>
            <a:custGeom>
              <a:rect b="b" l="l" r="r" t="t"/>
              <a:pathLst>
                <a:path extrusionOk="0" h="892" w="159">
                  <a:moveTo>
                    <a:pt x="60" y="1"/>
                  </a:moveTo>
                  <a:cubicBezTo>
                    <a:pt x="32" y="1"/>
                    <a:pt x="1" y="25"/>
                    <a:pt x="5" y="62"/>
                  </a:cubicBezTo>
                  <a:cubicBezTo>
                    <a:pt x="48" y="322"/>
                    <a:pt x="65" y="585"/>
                    <a:pt x="58" y="849"/>
                  </a:cubicBezTo>
                  <a:cubicBezTo>
                    <a:pt x="60" y="877"/>
                    <a:pt x="81" y="891"/>
                    <a:pt x="104" y="891"/>
                  </a:cubicBezTo>
                  <a:cubicBezTo>
                    <a:pt x="126" y="891"/>
                    <a:pt x="148" y="877"/>
                    <a:pt x="151" y="849"/>
                  </a:cubicBezTo>
                  <a:cubicBezTo>
                    <a:pt x="158" y="578"/>
                    <a:pt x="138" y="305"/>
                    <a:pt x="98" y="35"/>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1"/>
            <p:cNvSpPr/>
            <p:nvPr/>
          </p:nvSpPr>
          <p:spPr>
            <a:xfrm>
              <a:off x="1876635" y="2025036"/>
              <a:ext cx="56016" cy="8213"/>
            </a:xfrm>
            <a:custGeom>
              <a:rect b="b" l="l" r="r" t="t"/>
              <a:pathLst>
                <a:path extrusionOk="0" h="117" w="798">
                  <a:moveTo>
                    <a:pt x="57" y="1"/>
                  </a:moveTo>
                  <a:cubicBezTo>
                    <a:pt x="1" y="1"/>
                    <a:pt x="2" y="91"/>
                    <a:pt x="61" y="98"/>
                  </a:cubicBezTo>
                  <a:cubicBezTo>
                    <a:pt x="226" y="110"/>
                    <a:pt x="394" y="117"/>
                    <a:pt x="562" y="117"/>
                  </a:cubicBezTo>
                  <a:cubicBezTo>
                    <a:pt x="620" y="117"/>
                    <a:pt x="679" y="116"/>
                    <a:pt x="738" y="114"/>
                  </a:cubicBezTo>
                  <a:cubicBezTo>
                    <a:pt x="798" y="114"/>
                    <a:pt x="798" y="18"/>
                    <a:pt x="738" y="18"/>
                  </a:cubicBezTo>
                  <a:cubicBezTo>
                    <a:pt x="667" y="21"/>
                    <a:pt x="597" y="22"/>
                    <a:pt x="527" y="22"/>
                  </a:cubicBezTo>
                  <a:cubicBezTo>
                    <a:pt x="371" y="22"/>
                    <a:pt x="215" y="15"/>
                    <a:pt x="61" y="1"/>
                  </a:cubicBezTo>
                  <a:cubicBezTo>
                    <a:pt x="60" y="1"/>
                    <a:pt x="59" y="1"/>
                    <a:pt x="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1"/>
            <p:cNvSpPr/>
            <p:nvPr/>
          </p:nvSpPr>
          <p:spPr>
            <a:xfrm>
              <a:off x="1872424" y="2056905"/>
              <a:ext cx="60719" cy="14601"/>
            </a:xfrm>
            <a:custGeom>
              <a:rect b="b" l="l" r="r" t="t"/>
              <a:pathLst>
                <a:path extrusionOk="0" h="208" w="865">
                  <a:moveTo>
                    <a:pt x="344" y="1"/>
                  </a:moveTo>
                  <a:cubicBezTo>
                    <a:pt x="257" y="1"/>
                    <a:pt x="171" y="2"/>
                    <a:pt x="84" y="4"/>
                  </a:cubicBezTo>
                  <a:cubicBezTo>
                    <a:pt x="57" y="4"/>
                    <a:pt x="24" y="14"/>
                    <a:pt x="21" y="41"/>
                  </a:cubicBezTo>
                  <a:lnTo>
                    <a:pt x="1" y="51"/>
                  </a:lnTo>
                  <a:lnTo>
                    <a:pt x="17" y="134"/>
                  </a:lnTo>
                  <a:cubicBezTo>
                    <a:pt x="21" y="157"/>
                    <a:pt x="31" y="177"/>
                    <a:pt x="47" y="194"/>
                  </a:cubicBezTo>
                  <a:cubicBezTo>
                    <a:pt x="64" y="204"/>
                    <a:pt x="84" y="207"/>
                    <a:pt x="104" y="207"/>
                  </a:cubicBezTo>
                  <a:cubicBezTo>
                    <a:pt x="347" y="204"/>
                    <a:pt x="591" y="184"/>
                    <a:pt x="834" y="144"/>
                  </a:cubicBezTo>
                  <a:cubicBezTo>
                    <a:pt x="841" y="144"/>
                    <a:pt x="848" y="141"/>
                    <a:pt x="851" y="137"/>
                  </a:cubicBezTo>
                  <a:cubicBezTo>
                    <a:pt x="854" y="134"/>
                    <a:pt x="858" y="127"/>
                    <a:pt x="858" y="121"/>
                  </a:cubicBezTo>
                  <a:cubicBezTo>
                    <a:pt x="858" y="84"/>
                    <a:pt x="861" y="51"/>
                    <a:pt x="864" y="14"/>
                  </a:cubicBezTo>
                  <a:cubicBezTo>
                    <a:pt x="691" y="5"/>
                    <a:pt x="517" y="1"/>
                    <a:pt x="34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1"/>
            <p:cNvSpPr/>
            <p:nvPr/>
          </p:nvSpPr>
          <p:spPr>
            <a:xfrm>
              <a:off x="1868844" y="2053606"/>
              <a:ext cx="68019" cy="21199"/>
            </a:xfrm>
            <a:custGeom>
              <a:rect b="b" l="l" r="r" t="t"/>
              <a:pathLst>
                <a:path extrusionOk="0" h="302" w="969">
                  <a:moveTo>
                    <a:pt x="218" y="92"/>
                  </a:moveTo>
                  <a:cubicBezTo>
                    <a:pt x="241" y="92"/>
                    <a:pt x="265" y="93"/>
                    <a:pt x="288" y="94"/>
                  </a:cubicBezTo>
                  <a:lnTo>
                    <a:pt x="502" y="94"/>
                  </a:lnTo>
                  <a:cubicBezTo>
                    <a:pt x="621" y="94"/>
                    <a:pt x="744" y="97"/>
                    <a:pt x="866" y="102"/>
                  </a:cubicBezTo>
                  <a:lnTo>
                    <a:pt x="866" y="102"/>
                  </a:lnTo>
                  <a:lnTo>
                    <a:pt x="865" y="121"/>
                  </a:lnTo>
                  <a:lnTo>
                    <a:pt x="863" y="145"/>
                  </a:lnTo>
                  <a:lnTo>
                    <a:pt x="863" y="145"/>
                  </a:lnTo>
                  <a:cubicBezTo>
                    <a:pt x="860" y="146"/>
                    <a:pt x="856" y="147"/>
                    <a:pt x="852" y="148"/>
                  </a:cubicBezTo>
                  <a:lnTo>
                    <a:pt x="735" y="161"/>
                  </a:lnTo>
                  <a:cubicBezTo>
                    <a:pt x="652" y="171"/>
                    <a:pt x="565" y="181"/>
                    <a:pt x="478" y="191"/>
                  </a:cubicBezTo>
                  <a:cubicBezTo>
                    <a:pt x="395" y="198"/>
                    <a:pt x="308" y="201"/>
                    <a:pt x="225" y="204"/>
                  </a:cubicBezTo>
                  <a:cubicBezTo>
                    <a:pt x="212" y="204"/>
                    <a:pt x="189" y="207"/>
                    <a:pt x="167" y="207"/>
                  </a:cubicBezTo>
                  <a:cubicBezTo>
                    <a:pt x="149" y="207"/>
                    <a:pt x="132" y="205"/>
                    <a:pt x="125" y="198"/>
                  </a:cubicBezTo>
                  <a:cubicBezTo>
                    <a:pt x="115" y="188"/>
                    <a:pt x="115" y="161"/>
                    <a:pt x="112" y="151"/>
                  </a:cubicBezTo>
                  <a:cubicBezTo>
                    <a:pt x="109" y="141"/>
                    <a:pt x="106" y="131"/>
                    <a:pt x="104" y="121"/>
                  </a:cubicBezTo>
                  <a:lnTo>
                    <a:pt x="104" y="121"/>
                  </a:lnTo>
                  <a:cubicBezTo>
                    <a:pt x="111" y="116"/>
                    <a:pt x="116" y="108"/>
                    <a:pt x="118" y="98"/>
                  </a:cubicBezTo>
                  <a:cubicBezTo>
                    <a:pt x="151" y="94"/>
                    <a:pt x="185" y="92"/>
                    <a:pt x="218" y="92"/>
                  </a:cubicBezTo>
                  <a:close/>
                  <a:moveTo>
                    <a:pt x="172" y="1"/>
                  </a:moveTo>
                  <a:cubicBezTo>
                    <a:pt x="120" y="1"/>
                    <a:pt x="55" y="4"/>
                    <a:pt x="33" y="54"/>
                  </a:cubicBezTo>
                  <a:lnTo>
                    <a:pt x="33" y="54"/>
                  </a:lnTo>
                  <a:cubicBezTo>
                    <a:pt x="15" y="63"/>
                    <a:pt x="1" y="82"/>
                    <a:pt x="5" y="108"/>
                  </a:cubicBezTo>
                  <a:lnTo>
                    <a:pt x="5" y="111"/>
                  </a:lnTo>
                  <a:cubicBezTo>
                    <a:pt x="25" y="198"/>
                    <a:pt x="35" y="294"/>
                    <a:pt x="142" y="301"/>
                  </a:cubicBezTo>
                  <a:cubicBezTo>
                    <a:pt x="162" y="302"/>
                    <a:pt x="182" y="302"/>
                    <a:pt x="201" y="302"/>
                  </a:cubicBezTo>
                  <a:cubicBezTo>
                    <a:pt x="297" y="302"/>
                    <a:pt x="391" y="295"/>
                    <a:pt x="485" y="284"/>
                  </a:cubicBezTo>
                  <a:cubicBezTo>
                    <a:pt x="598" y="274"/>
                    <a:pt x="712" y="261"/>
                    <a:pt x="825" y="244"/>
                  </a:cubicBezTo>
                  <a:cubicBezTo>
                    <a:pt x="869" y="241"/>
                    <a:pt x="922" y="244"/>
                    <a:pt x="945" y="204"/>
                  </a:cubicBezTo>
                  <a:cubicBezTo>
                    <a:pt x="969" y="161"/>
                    <a:pt x="959" y="104"/>
                    <a:pt x="962" y="61"/>
                  </a:cubicBezTo>
                  <a:cubicBezTo>
                    <a:pt x="962" y="34"/>
                    <a:pt x="942" y="14"/>
                    <a:pt x="915"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1"/>
            <p:cNvSpPr/>
            <p:nvPr/>
          </p:nvSpPr>
          <p:spPr>
            <a:xfrm>
              <a:off x="1963957" y="1998363"/>
              <a:ext cx="49909" cy="60017"/>
            </a:xfrm>
            <a:custGeom>
              <a:rect b="b" l="l" r="r" t="t"/>
              <a:pathLst>
                <a:path extrusionOk="0" h="855" w="711">
                  <a:moveTo>
                    <a:pt x="591" y="1"/>
                  </a:moveTo>
                  <a:lnTo>
                    <a:pt x="41" y="28"/>
                  </a:lnTo>
                  <a:lnTo>
                    <a:pt x="4" y="54"/>
                  </a:lnTo>
                  <a:cubicBezTo>
                    <a:pt x="21" y="321"/>
                    <a:pt x="1" y="581"/>
                    <a:pt x="41" y="845"/>
                  </a:cubicBezTo>
                  <a:cubicBezTo>
                    <a:pt x="241" y="845"/>
                    <a:pt x="491" y="855"/>
                    <a:pt x="691" y="855"/>
                  </a:cubicBezTo>
                  <a:cubicBezTo>
                    <a:pt x="711" y="581"/>
                    <a:pt x="701" y="324"/>
                    <a:pt x="698" y="34"/>
                  </a:cubicBezTo>
                  <a:cubicBezTo>
                    <a:pt x="698" y="21"/>
                    <a:pt x="634" y="14"/>
                    <a:pt x="624" y="8"/>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1"/>
            <p:cNvSpPr/>
            <p:nvPr/>
          </p:nvSpPr>
          <p:spPr>
            <a:xfrm>
              <a:off x="1960798" y="1995204"/>
              <a:ext cx="55875" cy="66475"/>
            </a:xfrm>
            <a:custGeom>
              <a:rect b="b" l="l" r="r" t="t"/>
              <a:pathLst>
                <a:path extrusionOk="0" h="947" w="796">
                  <a:moveTo>
                    <a:pt x="592" y="92"/>
                  </a:moveTo>
                  <a:cubicBezTo>
                    <a:pt x="613" y="92"/>
                    <a:pt x="634" y="93"/>
                    <a:pt x="656" y="96"/>
                  </a:cubicBezTo>
                  <a:cubicBezTo>
                    <a:pt x="671" y="102"/>
                    <a:pt x="683" y="105"/>
                    <a:pt x="698" y="108"/>
                  </a:cubicBezTo>
                  <a:lnTo>
                    <a:pt x="698" y="108"/>
                  </a:lnTo>
                  <a:cubicBezTo>
                    <a:pt x="696" y="123"/>
                    <a:pt x="696" y="138"/>
                    <a:pt x="699" y="153"/>
                  </a:cubicBezTo>
                  <a:cubicBezTo>
                    <a:pt x="702" y="387"/>
                    <a:pt x="705" y="621"/>
                    <a:pt x="692" y="853"/>
                  </a:cubicBezTo>
                  <a:lnTo>
                    <a:pt x="692" y="853"/>
                  </a:lnTo>
                  <a:cubicBezTo>
                    <a:pt x="504" y="852"/>
                    <a:pt x="316" y="844"/>
                    <a:pt x="128" y="843"/>
                  </a:cubicBezTo>
                  <a:lnTo>
                    <a:pt x="128" y="843"/>
                  </a:lnTo>
                  <a:cubicBezTo>
                    <a:pt x="98" y="603"/>
                    <a:pt x="111" y="358"/>
                    <a:pt x="97" y="119"/>
                  </a:cubicBezTo>
                  <a:lnTo>
                    <a:pt x="97" y="119"/>
                  </a:lnTo>
                  <a:lnTo>
                    <a:pt x="489" y="99"/>
                  </a:lnTo>
                  <a:cubicBezTo>
                    <a:pt x="524" y="95"/>
                    <a:pt x="558" y="92"/>
                    <a:pt x="592" y="92"/>
                  </a:cubicBezTo>
                  <a:close/>
                  <a:moveTo>
                    <a:pt x="592" y="1"/>
                  </a:moveTo>
                  <a:cubicBezTo>
                    <a:pt x="575" y="1"/>
                    <a:pt x="557" y="1"/>
                    <a:pt x="539" y="2"/>
                  </a:cubicBezTo>
                  <a:lnTo>
                    <a:pt x="89" y="22"/>
                  </a:lnTo>
                  <a:cubicBezTo>
                    <a:pt x="67" y="24"/>
                    <a:pt x="53" y="37"/>
                    <a:pt x="47" y="54"/>
                  </a:cubicBezTo>
                  <a:lnTo>
                    <a:pt x="47" y="54"/>
                  </a:lnTo>
                  <a:cubicBezTo>
                    <a:pt x="47" y="54"/>
                    <a:pt x="47" y="54"/>
                    <a:pt x="46" y="54"/>
                  </a:cubicBezTo>
                  <a:cubicBezTo>
                    <a:pt x="23" y="54"/>
                    <a:pt x="1" y="69"/>
                    <a:pt x="2" y="99"/>
                  </a:cubicBezTo>
                  <a:cubicBezTo>
                    <a:pt x="19" y="366"/>
                    <a:pt x="2" y="636"/>
                    <a:pt x="42" y="903"/>
                  </a:cubicBezTo>
                  <a:cubicBezTo>
                    <a:pt x="49" y="923"/>
                    <a:pt x="66" y="936"/>
                    <a:pt x="89" y="936"/>
                  </a:cubicBezTo>
                  <a:cubicBezTo>
                    <a:pt x="306" y="936"/>
                    <a:pt x="522" y="946"/>
                    <a:pt x="739" y="946"/>
                  </a:cubicBezTo>
                  <a:cubicBezTo>
                    <a:pt x="763" y="946"/>
                    <a:pt x="783" y="926"/>
                    <a:pt x="786" y="900"/>
                  </a:cubicBezTo>
                  <a:cubicBezTo>
                    <a:pt x="793" y="760"/>
                    <a:pt x="796" y="619"/>
                    <a:pt x="796" y="479"/>
                  </a:cubicBezTo>
                  <a:cubicBezTo>
                    <a:pt x="796" y="413"/>
                    <a:pt x="796" y="343"/>
                    <a:pt x="793" y="276"/>
                  </a:cubicBezTo>
                  <a:lnTo>
                    <a:pt x="793" y="176"/>
                  </a:lnTo>
                  <a:cubicBezTo>
                    <a:pt x="796" y="139"/>
                    <a:pt x="796" y="103"/>
                    <a:pt x="789" y="66"/>
                  </a:cubicBezTo>
                  <a:cubicBezTo>
                    <a:pt x="779" y="22"/>
                    <a:pt x="736" y="19"/>
                    <a:pt x="699" y="12"/>
                  </a:cubicBezTo>
                  <a:cubicBezTo>
                    <a:pt x="664" y="4"/>
                    <a:pt x="628" y="1"/>
                    <a:pt x="59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1"/>
            <p:cNvSpPr/>
            <p:nvPr/>
          </p:nvSpPr>
          <p:spPr>
            <a:xfrm>
              <a:off x="1982277" y="1994783"/>
              <a:ext cx="11021" cy="62614"/>
            </a:xfrm>
            <a:custGeom>
              <a:rect b="b" l="l" r="r" t="t"/>
              <a:pathLst>
                <a:path extrusionOk="0" h="892" w="157">
                  <a:moveTo>
                    <a:pt x="58" y="0"/>
                  </a:moveTo>
                  <a:cubicBezTo>
                    <a:pt x="31" y="0"/>
                    <a:pt x="0" y="23"/>
                    <a:pt x="6" y="59"/>
                  </a:cubicBezTo>
                  <a:cubicBezTo>
                    <a:pt x="46" y="319"/>
                    <a:pt x="63" y="585"/>
                    <a:pt x="60" y="849"/>
                  </a:cubicBezTo>
                  <a:cubicBezTo>
                    <a:pt x="61" y="877"/>
                    <a:pt x="83" y="891"/>
                    <a:pt x="105" y="891"/>
                  </a:cubicBezTo>
                  <a:cubicBezTo>
                    <a:pt x="127" y="891"/>
                    <a:pt x="150" y="877"/>
                    <a:pt x="153" y="849"/>
                  </a:cubicBezTo>
                  <a:cubicBezTo>
                    <a:pt x="156" y="575"/>
                    <a:pt x="140" y="302"/>
                    <a:pt x="96"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1"/>
            <p:cNvSpPr/>
            <p:nvPr/>
          </p:nvSpPr>
          <p:spPr>
            <a:xfrm>
              <a:off x="1963044" y="2023913"/>
              <a:ext cx="56016" cy="8143"/>
            </a:xfrm>
            <a:custGeom>
              <a:rect b="b" l="l" r="r" t="t"/>
              <a:pathLst>
                <a:path extrusionOk="0" h="116" w="798">
                  <a:moveTo>
                    <a:pt x="57" y="0"/>
                  </a:moveTo>
                  <a:cubicBezTo>
                    <a:pt x="0" y="0"/>
                    <a:pt x="1" y="90"/>
                    <a:pt x="60" y="94"/>
                  </a:cubicBezTo>
                  <a:cubicBezTo>
                    <a:pt x="214" y="108"/>
                    <a:pt x="370" y="115"/>
                    <a:pt x="527" y="115"/>
                  </a:cubicBezTo>
                  <a:cubicBezTo>
                    <a:pt x="597" y="115"/>
                    <a:pt x="667" y="114"/>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1"/>
            <p:cNvSpPr/>
            <p:nvPr/>
          </p:nvSpPr>
          <p:spPr>
            <a:xfrm>
              <a:off x="1958552" y="2055922"/>
              <a:ext cx="61912" cy="15373"/>
            </a:xfrm>
            <a:custGeom>
              <a:rect b="b" l="l" r="r" t="t"/>
              <a:pathLst>
                <a:path extrusionOk="0" h="219" w="882">
                  <a:moveTo>
                    <a:pt x="283" y="0"/>
                  </a:moveTo>
                  <a:cubicBezTo>
                    <a:pt x="218" y="0"/>
                    <a:pt x="153" y="0"/>
                    <a:pt x="88" y="1"/>
                  </a:cubicBezTo>
                  <a:cubicBezTo>
                    <a:pt x="61" y="1"/>
                    <a:pt x="24" y="11"/>
                    <a:pt x="24" y="38"/>
                  </a:cubicBezTo>
                  <a:lnTo>
                    <a:pt x="1" y="48"/>
                  </a:lnTo>
                  <a:lnTo>
                    <a:pt x="21" y="131"/>
                  </a:lnTo>
                  <a:cubicBezTo>
                    <a:pt x="21" y="155"/>
                    <a:pt x="34" y="175"/>
                    <a:pt x="51" y="191"/>
                  </a:cubicBezTo>
                  <a:cubicBezTo>
                    <a:pt x="68" y="201"/>
                    <a:pt x="88" y="205"/>
                    <a:pt x="108" y="205"/>
                  </a:cubicBezTo>
                  <a:cubicBezTo>
                    <a:pt x="270" y="205"/>
                    <a:pt x="447" y="218"/>
                    <a:pt x="619" y="218"/>
                  </a:cubicBezTo>
                  <a:cubicBezTo>
                    <a:pt x="705" y="218"/>
                    <a:pt x="790" y="215"/>
                    <a:pt x="871" y="205"/>
                  </a:cubicBezTo>
                  <a:cubicBezTo>
                    <a:pt x="878" y="205"/>
                    <a:pt x="881" y="195"/>
                    <a:pt x="855" y="135"/>
                  </a:cubicBezTo>
                  <a:cubicBezTo>
                    <a:pt x="851" y="131"/>
                    <a:pt x="858" y="125"/>
                    <a:pt x="858" y="121"/>
                  </a:cubicBezTo>
                  <a:lnTo>
                    <a:pt x="868" y="11"/>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1"/>
            <p:cNvSpPr/>
            <p:nvPr/>
          </p:nvSpPr>
          <p:spPr>
            <a:xfrm>
              <a:off x="1955393" y="2052202"/>
              <a:ext cx="68581" cy="22111"/>
            </a:xfrm>
            <a:custGeom>
              <a:rect b="b" l="l" r="r" t="t"/>
              <a:pathLst>
                <a:path extrusionOk="0" h="315" w="977">
                  <a:moveTo>
                    <a:pt x="241" y="93"/>
                  </a:moveTo>
                  <a:cubicBezTo>
                    <a:pt x="258" y="93"/>
                    <a:pt x="275" y="93"/>
                    <a:pt x="293" y="94"/>
                  </a:cubicBezTo>
                  <a:lnTo>
                    <a:pt x="499" y="94"/>
                  </a:lnTo>
                  <a:cubicBezTo>
                    <a:pt x="623" y="94"/>
                    <a:pt x="744" y="99"/>
                    <a:pt x="867" y="103"/>
                  </a:cubicBezTo>
                  <a:lnTo>
                    <a:pt x="867" y="103"/>
                  </a:lnTo>
                  <a:cubicBezTo>
                    <a:pt x="866" y="115"/>
                    <a:pt x="864" y="126"/>
                    <a:pt x="863" y="138"/>
                  </a:cubicBezTo>
                  <a:cubicBezTo>
                    <a:pt x="863" y="151"/>
                    <a:pt x="860" y="161"/>
                    <a:pt x="856" y="178"/>
                  </a:cubicBezTo>
                  <a:cubicBezTo>
                    <a:pt x="856" y="189"/>
                    <a:pt x="858" y="201"/>
                    <a:pt x="862" y="212"/>
                  </a:cubicBezTo>
                  <a:lnTo>
                    <a:pt x="862" y="212"/>
                  </a:lnTo>
                  <a:cubicBezTo>
                    <a:pt x="767" y="218"/>
                    <a:pt x="672" y="221"/>
                    <a:pt x="579" y="221"/>
                  </a:cubicBezTo>
                  <a:cubicBezTo>
                    <a:pt x="479" y="221"/>
                    <a:pt x="383" y="214"/>
                    <a:pt x="286" y="211"/>
                  </a:cubicBezTo>
                  <a:cubicBezTo>
                    <a:pt x="239" y="211"/>
                    <a:pt x="193" y="211"/>
                    <a:pt x="143" y="208"/>
                  </a:cubicBezTo>
                  <a:cubicBezTo>
                    <a:pt x="117" y="203"/>
                    <a:pt x="107" y="160"/>
                    <a:pt x="102" y="124"/>
                  </a:cubicBezTo>
                  <a:lnTo>
                    <a:pt x="102" y="124"/>
                  </a:lnTo>
                  <a:cubicBezTo>
                    <a:pt x="109" y="118"/>
                    <a:pt x="114" y="110"/>
                    <a:pt x="116" y="98"/>
                  </a:cubicBezTo>
                  <a:cubicBezTo>
                    <a:pt x="158" y="95"/>
                    <a:pt x="199" y="93"/>
                    <a:pt x="241" y="93"/>
                  </a:cubicBezTo>
                  <a:close/>
                  <a:moveTo>
                    <a:pt x="169" y="1"/>
                  </a:moveTo>
                  <a:cubicBezTo>
                    <a:pt x="120" y="1"/>
                    <a:pt x="51" y="4"/>
                    <a:pt x="30" y="59"/>
                  </a:cubicBezTo>
                  <a:lnTo>
                    <a:pt x="30" y="59"/>
                  </a:lnTo>
                  <a:cubicBezTo>
                    <a:pt x="13" y="68"/>
                    <a:pt x="0" y="86"/>
                    <a:pt x="6" y="111"/>
                  </a:cubicBezTo>
                  <a:lnTo>
                    <a:pt x="2" y="114"/>
                  </a:lnTo>
                  <a:cubicBezTo>
                    <a:pt x="6" y="164"/>
                    <a:pt x="22" y="214"/>
                    <a:pt x="46" y="261"/>
                  </a:cubicBezTo>
                  <a:cubicBezTo>
                    <a:pt x="71" y="287"/>
                    <a:pt x="109" y="303"/>
                    <a:pt x="147" y="303"/>
                  </a:cubicBezTo>
                  <a:cubicBezTo>
                    <a:pt x="153" y="303"/>
                    <a:pt x="159" y="302"/>
                    <a:pt x="166" y="301"/>
                  </a:cubicBezTo>
                  <a:cubicBezTo>
                    <a:pt x="283" y="301"/>
                    <a:pt x="399" y="311"/>
                    <a:pt x="519" y="311"/>
                  </a:cubicBezTo>
                  <a:cubicBezTo>
                    <a:pt x="560" y="313"/>
                    <a:pt x="600" y="315"/>
                    <a:pt x="641" y="315"/>
                  </a:cubicBezTo>
                  <a:cubicBezTo>
                    <a:pt x="715" y="315"/>
                    <a:pt x="790" y="311"/>
                    <a:pt x="863" y="304"/>
                  </a:cubicBezTo>
                  <a:cubicBezTo>
                    <a:pt x="900" y="301"/>
                    <a:pt x="946" y="304"/>
                    <a:pt x="963" y="268"/>
                  </a:cubicBezTo>
                  <a:cubicBezTo>
                    <a:pt x="977" y="234"/>
                    <a:pt x="961" y="203"/>
                    <a:pt x="947" y="177"/>
                  </a:cubicBezTo>
                  <a:lnTo>
                    <a:pt x="947" y="177"/>
                  </a:lnTo>
                  <a:cubicBezTo>
                    <a:pt x="954" y="139"/>
                    <a:pt x="957" y="100"/>
                    <a:pt x="960" y="61"/>
                  </a:cubicBezTo>
                  <a:cubicBezTo>
                    <a:pt x="960" y="34"/>
                    <a:pt x="940" y="14"/>
                    <a:pt x="913" y="14"/>
                  </a:cubicBezTo>
                  <a:cubicBezTo>
                    <a:pt x="746" y="8"/>
                    <a:pt x="579"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1"/>
            <p:cNvSpPr/>
            <p:nvPr/>
          </p:nvSpPr>
          <p:spPr>
            <a:xfrm>
              <a:off x="2050576" y="1996818"/>
              <a:ext cx="49487" cy="60368"/>
            </a:xfrm>
            <a:custGeom>
              <a:rect b="b" l="l" r="r" t="t"/>
              <a:pathLst>
                <a:path extrusionOk="0" h="860" w="705">
                  <a:moveTo>
                    <a:pt x="635" y="0"/>
                  </a:moveTo>
                  <a:cubicBezTo>
                    <a:pt x="631" y="0"/>
                    <a:pt x="626" y="10"/>
                    <a:pt x="620" y="10"/>
                  </a:cubicBezTo>
                  <a:cubicBezTo>
                    <a:pt x="619" y="10"/>
                    <a:pt x="618" y="10"/>
                    <a:pt x="617" y="9"/>
                  </a:cubicBezTo>
                  <a:cubicBezTo>
                    <a:pt x="610" y="7"/>
                    <a:pt x="603" y="5"/>
                    <a:pt x="596" y="5"/>
                  </a:cubicBezTo>
                  <a:cubicBezTo>
                    <a:pt x="593" y="5"/>
                    <a:pt x="590" y="5"/>
                    <a:pt x="587" y="6"/>
                  </a:cubicBezTo>
                  <a:lnTo>
                    <a:pt x="37" y="30"/>
                  </a:lnTo>
                  <a:lnTo>
                    <a:pt x="0" y="60"/>
                  </a:lnTo>
                  <a:cubicBezTo>
                    <a:pt x="17" y="326"/>
                    <a:pt x="47" y="590"/>
                    <a:pt x="87" y="857"/>
                  </a:cubicBezTo>
                  <a:lnTo>
                    <a:pt x="687" y="860"/>
                  </a:lnTo>
                  <a:cubicBezTo>
                    <a:pt x="704" y="586"/>
                    <a:pt x="641" y="320"/>
                    <a:pt x="641" y="46"/>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1"/>
            <p:cNvSpPr/>
            <p:nvPr/>
          </p:nvSpPr>
          <p:spPr>
            <a:xfrm>
              <a:off x="2047067" y="1993519"/>
              <a:ext cx="55524" cy="66966"/>
            </a:xfrm>
            <a:custGeom>
              <a:rect b="b" l="l" r="r" t="t"/>
              <a:pathLst>
                <a:path extrusionOk="0" h="954" w="791">
                  <a:moveTo>
                    <a:pt x="601" y="99"/>
                  </a:moveTo>
                  <a:cubicBezTo>
                    <a:pt x="616" y="99"/>
                    <a:pt x="630" y="99"/>
                    <a:pt x="644" y="100"/>
                  </a:cubicBezTo>
                  <a:lnTo>
                    <a:pt x="644" y="100"/>
                  </a:lnTo>
                  <a:lnTo>
                    <a:pt x="644" y="143"/>
                  </a:lnTo>
                  <a:cubicBezTo>
                    <a:pt x="644" y="180"/>
                    <a:pt x="647" y="220"/>
                    <a:pt x="651" y="257"/>
                  </a:cubicBezTo>
                  <a:cubicBezTo>
                    <a:pt x="657" y="327"/>
                    <a:pt x="664" y="397"/>
                    <a:pt x="671" y="470"/>
                  </a:cubicBezTo>
                  <a:cubicBezTo>
                    <a:pt x="689" y="598"/>
                    <a:pt x="696" y="729"/>
                    <a:pt x="692" y="860"/>
                  </a:cubicBezTo>
                  <a:lnTo>
                    <a:pt x="692" y="860"/>
                  </a:lnTo>
                  <a:lnTo>
                    <a:pt x="179" y="857"/>
                  </a:lnTo>
                  <a:lnTo>
                    <a:pt x="179" y="857"/>
                  </a:lnTo>
                  <a:cubicBezTo>
                    <a:pt x="142" y="613"/>
                    <a:pt x="114" y="369"/>
                    <a:pt x="98" y="123"/>
                  </a:cubicBezTo>
                  <a:lnTo>
                    <a:pt x="98" y="123"/>
                  </a:lnTo>
                  <a:lnTo>
                    <a:pt x="471" y="107"/>
                  </a:lnTo>
                  <a:cubicBezTo>
                    <a:pt x="515" y="102"/>
                    <a:pt x="559" y="99"/>
                    <a:pt x="601" y="99"/>
                  </a:cubicBezTo>
                  <a:close/>
                  <a:moveTo>
                    <a:pt x="682" y="1"/>
                  </a:moveTo>
                  <a:cubicBezTo>
                    <a:pt x="675" y="1"/>
                    <a:pt x="667" y="3"/>
                    <a:pt x="660" y="7"/>
                  </a:cubicBezTo>
                  <a:lnTo>
                    <a:pt x="660" y="7"/>
                  </a:lnTo>
                  <a:cubicBezTo>
                    <a:pt x="655" y="6"/>
                    <a:pt x="651" y="6"/>
                    <a:pt x="647" y="6"/>
                  </a:cubicBezTo>
                  <a:cubicBezTo>
                    <a:pt x="614" y="6"/>
                    <a:pt x="574" y="10"/>
                    <a:pt x="537" y="10"/>
                  </a:cubicBezTo>
                  <a:lnTo>
                    <a:pt x="87" y="30"/>
                  </a:lnTo>
                  <a:cubicBezTo>
                    <a:pt x="65" y="31"/>
                    <a:pt x="51" y="45"/>
                    <a:pt x="45" y="62"/>
                  </a:cubicBezTo>
                  <a:lnTo>
                    <a:pt x="45" y="62"/>
                  </a:lnTo>
                  <a:cubicBezTo>
                    <a:pt x="23" y="63"/>
                    <a:pt x="2" y="78"/>
                    <a:pt x="4" y="107"/>
                  </a:cubicBezTo>
                  <a:lnTo>
                    <a:pt x="0" y="107"/>
                  </a:lnTo>
                  <a:cubicBezTo>
                    <a:pt x="20" y="377"/>
                    <a:pt x="50" y="647"/>
                    <a:pt x="94" y="914"/>
                  </a:cubicBezTo>
                  <a:cubicBezTo>
                    <a:pt x="97" y="937"/>
                    <a:pt x="117" y="950"/>
                    <a:pt x="137" y="950"/>
                  </a:cubicBezTo>
                  <a:lnTo>
                    <a:pt x="737" y="954"/>
                  </a:lnTo>
                  <a:cubicBezTo>
                    <a:pt x="761" y="954"/>
                    <a:pt x="784" y="934"/>
                    <a:pt x="784" y="907"/>
                  </a:cubicBezTo>
                  <a:cubicBezTo>
                    <a:pt x="791" y="760"/>
                    <a:pt x="784" y="613"/>
                    <a:pt x="764" y="467"/>
                  </a:cubicBezTo>
                  <a:cubicBezTo>
                    <a:pt x="758" y="393"/>
                    <a:pt x="747" y="320"/>
                    <a:pt x="744" y="247"/>
                  </a:cubicBezTo>
                  <a:cubicBezTo>
                    <a:pt x="741" y="213"/>
                    <a:pt x="737" y="177"/>
                    <a:pt x="737" y="140"/>
                  </a:cubicBezTo>
                  <a:cubicBezTo>
                    <a:pt x="737" y="110"/>
                    <a:pt x="737" y="77"/>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1"/>
            <p:cNvSpPr/>
            <p:nvPr/>
          </p:nvSpPr>
          <p:spPr>
            <a:xfrm>
              <a:off x="2068686" y="1993589"/>
              <a:ext cx="11021" cy="62614"/>
            </a:xfrm>
            <a:custGeom>
              <a:rect b="b" l="l" r="r" t="t"/>
              <a:pathLst>
                <a:path extrusionOk="0" h="892" w="157">
                  <a:moveTo>
                    <a:pt x="56" y="0"/>
                  </a:moveTo>
                  <a:cubicBezTo>
                    <a:pt x="29" y="0"/>
                    <a:pt x="0" y="23"/>
                    <a:pt x="6" y="59"/>
                  </a:cubicBezTo>
                  <a:cubicBezTo>
                    <a:pt x="46" y="319"/>
                    <a:pt x="63" y="586"/>
                    <a:pt x="56" y="849"/>
                  </a:cubicBezTo>
                  <a:cubicBezTo>
                    <a:pt x="59" y="878"/>
                    <a:pt x="82" y="892"/>
                    <a:pt x="104" y="892"/>
                  </a:cubicBezTo>
                  <a:cubicBezTo>
                    <a:pt x="126" y="892"/>
                    <a:pt x="148" y="878"/>
                    <a:pt x="149" y="849"/>
                  </a:cubicBezTo>
                  <a:cubicBezTo>
                    <a:pt x="156" y="576"/>
                    <a:pt x="139" y="302"/>
                    <a:pt x="96" y="35"/>
                  </a:cubicBezTo>
                  <a:cubicBezTo>
                    <a:pt x="92" y="11"/>
                    <a:pt x="75" y="0"/>
                    <a:pt x="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1"/>
            <p:cNvSpPr/>
            <p:nvPr/>
          </p:nvSpPr>
          <p:spPr>
            <a:xfrm>
              <a:off x="2049172" y="2022720"/>
              <a:ext cx="56226" cy="8002"/>
            </a:xfrm>
            <a:custGeom>
              <a:rect b="b" l="l" r="r" t="t"/>
              <a:pathLst>
                <a:path extrusionOk="0" h="114" w="801">
                  <a:moveTo>
                    <a:pt x="55" y="0"/>
                  </a:moveTo>
                  <a:cubicBezTo>
                    <a:pt x="1" y="0"/>
                    <a:pt x="2" y="91"/>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70" y="19"/>
                    <a:pt x="602" y="20"/>
                    <a:pt x="534" y="20"/>
                  </a:cubicBezTo>
                  <a:cubicBezTo>
                    <a:pt x="377" y="20"/>
                    <a:pt x="219" y="15"/>
                    <a:pt x="61" y="1"/>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1"/>
            <p:cNvSpPr/>
            <p:nvPr/>
          </p:nvSpPr>
          <p:spPr>
            <a:xfrm>
              <a:off x="2044961" y="2054448"/>
              <a:ext cx="65141" cy="14811"/>
            </a:xfrm>
            <a:custGeom>
              <a:rect b="b" l="l" r="r" t="t"/>
              <a:pathLst>
                <a:path extrusionOk="0" h="211" w="928">
                  <a:moveTo>
                    <a:pt x="282" y="1"/>
                  </a:moveTo>
                  <a:cubicBezTo>
                    <a:pt x="217" y="1"/>
                    <a:pt x="152" y="1"/>
                    <a:pt x="87" y="2"/>
                  </a:cubicBezTo>
                  <a:cubicBezTo>
                    <a:pt x="60" y="2"/>
                    <a:pt x="24" y="12"/>
                    <a:pt x="24" y="39"/>
                  </a:cubicBezTo>
                  <a:lnTo>
                    <a:pt x="0" y="52"/>
                  </a:lnTo>
                  <a:lnTo>
                    <a:pt x="20" y="136"/>
                  </a:lnTo>
                  <a:cubicBezTo>
                    <a:pt x="17" y="176"/>
                    <a:pt x="54" y="210"/>
                    <a:pt x="93" y="210"/>
                  </a:cubicBezTo>
                  <a:cubicBezTo>
                    <a:pt x="97" y="210"/>
                    <a:pt x="100" y="210"/>
                    <a:pt x="104" y="209"/>
                  </a:cubicBezTo>
                  <a:cubicBezTo>
                    <a:pt x="196" y="209"/>
                    <a:pt x="290" y="210"/>
                    <a:pt x="383" y="210"/>
                  </a:cubicBezTo>
                  <a:cubicBezTo>
                    <a:pt x="539" y="210"/>
                    <a:pt x="695" y="207"/>
                    <a:pt x="848" y="186"/>
                  </a:cubicBezTo>
                  <a:cubicBezTo>
                    <a:pt x="851" y="186"/>
                    <a:pt x="880" y="195"/>
                    <a:pt x="900" y="195"/>
                  </a:cubicBezTo>
                  <a:cubicBezTo>
                    <a:pt x="917" y="195"/>
                    <a:pt x="928" y="188"/>
                    <a:pt x="911" y="162"/>
                  </a:cubicBezTo>
                  <a:cubicBezTo>
                    <a:pt x="901" y="149"/>
                    <a:pt x="894" y="136"/>
                    <a:pt x="891" y="122"/>
                  </a:cubicBezTo>
                  <a:cubicBezTo>
                    <a:pt x="894" y="86"/>
                    <a:pt x="864" y="49"/>
                    <a:pt x="868" y="12"/>
                  </a:cubicBezTo>
                  <a:cubicBezTo>
                    <a:pt x="672" y="5"/>
                    <a:pt x="477" y="1"/>
                    <a:pt x="282"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1"/>
            <p:cNvSpPr/>
            <p:nvPr/>
          </p:nvSpPr>
          <p:spPr>
            <a:xfrm>
              <a:off x="2041521" y="2051289"/>
              <a:ext cx="72090" cy="21339"/>
            </a:xfrm>
            <a:custGeom>
              <a:rect b="b" l="l" r="r" t="t"/>
              <a:pathLst>
                <a:path extrusionOk="0" h="304" w="1027">
                  <a:moveTo>
                    <a:pt x="219" y="92"/>
                  </a:moveTo>
                  <a:cubicBezTo>
                    <a:pt x="243" y="92"/>
                    <a:pt x="266" y="93"/>
                    <a:pt x="290" y="94"/>
                  </a:cubicBezTo>
                  <a:lnTo>
                    <a:pt x="500" y="94"/>
                  </a:lnTo>
                  <a:cubicBezTo>
                    <a:pt x="626" y="94"/>
                    <a:pt x="750" y="99"/>
                    <a:pt x="875" y="103"/>
                  </a:cubicBezTo>
                  <a:lnTo>
                    <a:pt x="875" y="103"/>
                  </a:lnTo>
                  <a:cubicBezTo>
                    <a:pt x="877" y="110"/>
                    <a:pt x="880" y="117"/>
                    <a:pt x="883" y="124"/>
                  </a:cubicBezTo>
                  <a:cubicBezTo>
                    <a:pt x="890" y="144"/>
                    <a:pt x="890" y="163"/>
                    <a:pt x="896" y="183"/>
                  </a:cubicBezTo>
                  <a:lnTo>
                    <a:pt x="896" y="183"/>
                  </a:lnTo>
                  <a:cubicBezTo>
                    <a:pt x="892" y="183"/>
                    <a:pt x="887" y="183"/>
                    <a:pt x="883" y="184"/>
                  </a:cubicBezTo>
                  <a:cubicBezTo>
                    <a:pt x="823" y="191"/>
                    <a:pt x="763" y="197"/>
                    <a:pt x="700" y="201"/>
                  </a:cubicBezTo>
                  <a:cubicBezTo>
                    <a:pt x="633" y="205"/>
                    <a:pt x="566" y="206"/>
                    <a:pt x="498" y="206"/>
                  </a:cubicBezTo>
                  <a:cubicBezTo>
                    <a:pt x="450" y="206"/>
                    <a:pt x="401" y="205"/>
                    <a:pt x="353" y="204"/>
                  </a:cubicBezTo>
                  <a:lnTo>
                    <a:pt x="180" y="204"/>
                  </a:lnTo>
                  <a:cubicBezTo>
                    <a:pt x="172" y="204"/>
                    <a:pt x="164" y="204"/>
                    <a:pt x="157" y="204"/>
                  </a:cubicBezTo>
                  <a:cubicBezTo>
                    <a:pt x="137" y="204"/>
                    <a:pt x="121" y="201"/>
                    <a:pt x="116" y="174"/>
                  </a:cubicBezTo>
                  <a:cubicBezTo>
                    <a:pt x="111" y="154"/>
                    <a:pt x="107" y="138"/>
                    <a:pt x="104" y="122"/>
                  </a:cubicBezTo>
                  <a:lnTo>
                    <a:pt x="104" y="122"/>
                  </a:lnTo>
                  <a:cubicBezTo>
                    <a:pt x="111" y="117"/>
                    <a:pt x="117" y="109"/>
                    <a:pt x="119" y="97"/>
                  </a:cubicBezTo>
                  <a:cubicBezTo>
                    <a:pt x="153" y="93"/>
                    <a:pt x="186" y="92"/>
                    <a:pt x="219" y="92"/>
                  </a:cubicBezTo>
                  <a:close/>
                  <a:moveTo>
                    <a:pt x="153" y="1"/>
                  </a:moveTo>
                  <a:cubicBezTo>
                    <a:pt x="107" y="1"/>
                    <a:pt x="51" y="9"/>
                    <a:pt x="34" y="55"/>
                  </a:cubicBezTo>
                  <a:lnTo>
                    <a:pt x="34" y="55"/>
                  </a:lnTo>
                  <a:cubicBezTo>
                    <a:pt x="15" y="64"/>
                    <a:pt x="0" y="84"/>
                    <a:pt x="6" y="111"/>
                  </a:cubicBezTo>
                  <a:lnTo>
                    <a:pt x="6" y="107"/>
                  </a:lnTo>
                  <a:cubicBezTo>
                    <a:pt x="16" y="164"/>
                    <a:pt x="19" y="244"/>
                    <a:pt x="73" y="281"/>
                  </a:cubicBezTo>
                  <a:cubicBezTo>
                    <a:pt x="102" y="299"/>
                    <a:pt x="138" y="303"/>
                    <a:pt x="174" y="303"/>
                  </a:cubicBezTo>
                  <a:cubicBezTo>
                    <a:pt x="203" y="303"/>
                    <a:pt x="231" y="301"/>
                    <a:pt x="256" y="301"/>
                  </a:cubicBezTo>
                  <a:cubicBezTo>
                    <a:pt x="316" y="301"/>
                    <a:pt x="376" y="301"/>
                    <a:pt x="435" y="301"/>
                  </a:cubicBezTo>
                  <a:cubicBezTo>
                    <a:pt x="524" y="301"/>
                    <a:pt x="612" y="300"/>
                    <a:pt x="700" y="294"/>
                  </a:cubicBezTo>
                  <a:cubicBezTo>
                    <a:pt x="736" y="294"/>
                    <a:pt x="776" y="291"/>
                    <a:pt x="813" y="287"/>
                  </a:cubicBezTo>
                  <a:lnTo>
                    <a:pt x="863" y="281"/>
                  </a:lnTo>
                  <a:cubicBezTo>
                    <a:pt x="870" y="281"/>
                    <a:pt x="913" y="277"/>
                    <a:pt x="890" y="274"/>
                  </a:cubicBezTo>
                  <a:lnTo>
                    <a:pt x="890" y="274"/>
                  </a:lnTo>
                  <a:cubicBezTo>
                    <a:pt x="913" y="277"/>
                    <a:pt x="932" y="287"/>
                    <a:pt x="954" y="287"/>
                  </a:cubicBezTo>
                  <a:cubicBezTo>
                    <a:pt x="960" y="287"/>
                    <a:pt x="966" y="286"/>
                    <a:pt x="973" y="284"/>
                  </a:cubicBezTo>
                  <a:cubicBezTo>
                    <a:pt x="1010" y="271"/>
                    <a:pt x="1027" y="227"/>
                    <a:pt x="1007" y="194"/>
                  </a:cubicBezTo>
                  <a:cubicBezTo>
                    <a:pt x="997" y="181"/>
                    <a:pt x="990" y="167"/>
                    <a:pt x="983" y="154"/>
                  </a:cubicBezTo>
                  <a:cubicBezTo>
                    <a:pt x="973" y="124"/>
                    <a:pt x="967" y="91"/>
                    <a:pt x="963" y="57"/>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1"/>
            <p:cNvSpPr/>
            <p:nvPr/>
          </p:nvSpPr>
          <p:spPr>
            <a:xfrm>
              <a:off x="2135090" y="1996397"/>
              <a:ext cx="47592" cy="60368"/>
            </a:xfrm>
            <a:custGeom>
              <a:rect b="b" l="l" r="r" t="t"/>
              <a:pathLst>
                <a:path extrusionOk="0" h="860" w="678">
                  <a:moveTo>
                    <a:pt x="112" y="1"/>
                  </a:moveTo>
                  <a:cubicBezTo>
                    <a:pt x="105" y="1"/>
                    <a:pt x="98" y="3"/>
                    <a:pt x="90" y="5"/>
                  </a:cubicBezTo>
                  <a:cubicBezTo>
                    <a:pt x="80" y="15"/>
                    <a:pt x="0" y="22"/>
                    <a:pt x="0" y="36"/>
                  </a:cubicBezTo>
                  <a:cubicBezTo>
                    <a:pt x="24" y="399"/>
                    <a:pt x="20" y="586"/>
                    <a:pt x="47" y="859"/>
                  </a:cubicBezTo>
                  <a:lnTo>
                    <a:pt x="644" y="836"/>
                  </a:lnTo>
                  <a:cubicBezTo>
                    <a:pt x="677" y="572"/>
                    <a:pt x="657" y="316"/>
                    <a:pt x="667" y="49"/>
                  </a:cubicBezTo>
                  <a:lnTo>
                    <a:pt x="674" y="12"/>
                  </a:lnTo>
                  <a:lnTo>
                    <a:pt x="120" y="2"/>
                  </a:lnTo>
                  <a:cubicBezTo>
                    <a:pt x="118" y="1"/>
                    <a:pt x="115" y="1"/>
                    <a:pt x="112"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1"/>
            <p:cNvSpPr/>
            <p:nvPr/>
          </p:nvSpPr>
          <p:spPr>
            <a:xfrm>
              <a:off x="2131089" y="1993168"/>
              <a:ext cx="54892" cy="66826"/>
            </a:xfrm>
            <a:custGeom>
              <a:rect b="b" l="l" r="r" t="t"/>
              <a:pathLst>
                <a:path extrusionOk="0" h="952" w="782">
                  <a:moveTo>
                    <a:pt x="86" y="115"/>
                  </a:moveTo>
                  <a:cubicBezTo>
                    <a:pt x="84" y="117"/>
                    <a:pt x="82" y="118"/>
                    <a:pt x="82" y="118"/>
                  </a:cubicBezTo>
                  <a:cubicBezTo>
                    <a:pt x="81" y="118"/>
                    <a:pt x="83" y="117"/>
                    <a:pt x="86" y="115"/>
                  </a:cubicBezTo>
                  <a:close/>
                  <a:moveTo>
                    <a:pt x="216" y="92"/>
                  </a:moveTo>
                  <a:cubicBezTo>
                    <a:pt x="232" y="92"/>
                    <a:pt x="248" y="93"/>
                    <a:pt x="264" y="95"/>
                  </a:cubicBezTo>
                  <a:lnTo>
                    <a:pt x="678" y="101"/>
                  </a:lnTo>
                  <a:lnTo>
                    <a:pt x="678" y="101"/>
                  </a:lnTo>
                  <a:cubicBezTo>
                    <a:pt x="669" y="347"/>
                    <a:pt x="685" y="593"/>
                    <a:pt x="660" y="837"/>
                  </a:cubicBezTo>
                  <a:lnTo>
                    <a:pt x="660" y="837"/>
                  </a:lnTo>
                  <a:lnTo>
                    <a:pt x="146" y="857"/>
                  </a:lnTo>
                  <a:lnTo>
                    <a:pt x="146" y="857"/>
                  </a:lnTo>
                  <a:cubicBezTo>
                    <a:pt x="127" y="646"/>
                    <a:pt x="123" y="436"/>
                    <a:pt x="111" y="225"/>
                  </a:cubicBezTo>
                  <a:cubicBezTo>
                    <a:pt x="114" y="188"/>
                    <a:pt x="111" y="152"/>
                    <a:pt x="104" y="115"/>
                  </a:cubicBezTo>
                  <a:cubicBezTo>
                    <a:pt x="104" y="114"/>
                    <a:pt x="104" y="113"/>
                    <a:pt x="104" y="113"/>
                  </a:cubicBezTo>
                  <a:lnTo>
                    <a:pt x="104" y="113"/>
                  </a:lnTo>
                  <a:cubicBezTo>
                    <a:pt x="109" y="111"/>
                    <a:pt x="113" y="110"/>
                    <a:pt x="117" y="108"/>
                  </a:cubicBezTo>
                  <a:cubicBezTo>
                    <a:pt x="134" y="105"/>
                    <a:pt x="151" y="98"/>
                    <a:pt x="167" y="95"/>
                  </a:cubicBezTo>
                  <a:cubicBezTo>
                    <a:pt x="184" y="93"/>
                    <a:pt x="200" y="92"/>
                    <a:pt x="216" y="92"/>
                  </a:cubicBezTo>
                  <a:close/>
                  <a:moveTo>
                    <a:pt x="206" y="1"/>
                  </a:moveTo>
                  <a:cubicBezTo>
                    <a:pt x="164" y="1"/>
                    <a:pt x="122" y="8"/>
                    <a:pt x="81" y="21"/>
                  </a:cubicBezTo>
                  <a:cubicBezTo>
                    <a:pt x="61" y="21"/>
                    <a:pt x="41" y="31"/>
                    <a:pt x="24" y="45"/>
                  </a:cubicBezTo>
                  <a:cubicBezTo>
                    <a:pt x="1" y="72"/>
                    <a:pt x="11" y="108"/>
                    <a:pt x="14" y="138"/>
                  </a:cubicBezTo>
                  <a:cubicBezTo>
                    <a:pt x="31" y="395"/>
                    <a:pt x="34" y="648"/>
                    <a:pt x="57" y="902"/>
                  </a:cubicBezTo>
                  <a:cubicBezTo>
                    <a:pt x="57" y="929"/>
                    <a:pt x="77" y="949"/>
                    <a:pt x="104" y="952"/>
                  </a:cubicBezTo>
                  <a:lnTo>
                    <a:pt x="701" y="929"/>
                  </a:lnTo>
                  <a:cubicBezTo>
                    <a:pt x="728" y="929"/>
                    <a:pt x="748" y="909"/>
                    <a:pt x="748" y="882"/>
                  </a:cubicBezTo>
                  <a:cubicBezTo>
                    <a:pt x="781" y="618"/>
                    <a:pt x="761" y="355"/>
                    <a:pt x="771" y="92"/>
                  </a:cubicBezTo>
                  <a:cubicBezTo>
                    <a:pt x="771" y="86"/>
                    <a:pt x="770" y="81"/>
                    <a:pt x="769" y="77"/>
                  </a:cubicBezTo>
                  <a:lnTo>
                    <a:pt x="769" y="77"/>
                  </a:lnTo>
                  <a:cubicBezTo>
                    <a:pt x="781" y="51"/>
                    <a:pt x="769" y="13"/>
                    <a:pt x="731" y="8"/>
                  </a:cubicBezTo>
                  <a:lnTo>
                    <a:pt x="231" y="1"/>
                  </a:lnTo>
                  <a:cubicBezTo>
                    <a:pt x="223" y="1"/>
                    <a:pt x="214" y="1"/>
                    <a:pt x="2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1"/>
            <p:cNvSpPr/>
            <p:nvPr/>
          </p:nvSpPr>
          <p:spPr>
            <a:xfrm>
              <a:off x="2154955" y="1995485"/>
              <a:ext cx="9547" cy="59736"/>
            </a:xfrm>
            <a:custGeom>
              <a:rect b="b" l="l" r="r" t="t"/>
              <a:pathLst>
                <a:path extrusionOk="0" h="851" w="136">
                  <a:moveTo>
                    <a:pt x="46" y="0"/>
                  </a:moveTo>
                  <a:cubicBezTo>
                    <a:pt x="23" y="0"/>
                    <a:pt x="1" y="15"/>
                    <a:pt x="4" y="45"/>
                  </a:cubicBezTo>
                  <a:cubicBezTo>
                    <a:pt x="28" y="299"/>
                    <a:pt x="28" y="552"/>
                    <a:pt x="41" y="806"/>
                  </a:cubicBezTo>
                  <a:cubicBezTo>
                    <a:pt x="43" y="836"/>
                    <a:pt x="67" y="851"/>
                    <a:pt x="90" y="851"/>
                  </a:cubicBezTo>
                  <a:cubicBezTo>
                    <a:pt x="113" y="851"/>
                    <a:pt x="136" y="836"/>
                    <a:pt x="134" y="806"/>
                  </a:cubicBezTo>
                  <a:cubicBezTo>
                    <a:pt x="121" y="552"/>
                    <a:pt x="124" y="29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1"/>
            <p:cNvSpPr/>
            <p:nvPr/>
          </p:nvSpPr>
          <p:spPr>
            <a:xfrm>
              <a:off x="2131370" y="2020825"/>
              <a:ext cx="54822" cy="9266"/>
            </a:xfrm>
            <a:custGeom>
              <a:rect b="b" l="l" r="r" t="t"/>
              <a:pathLst>
                <a:path extrusionOk="0" h="132" w="781">
                  <a:moveTo>
                    <a:pt x="734" y="1"/>
                  </a:moveTo>
                  <a:cubicBezTo>
                    <a:pt x="507" y="28"/>
                    <a:pt x="280" y="38"/>
                    <a:pt x="57" y="38"/>
                  </a:cubicBezTo>
                  <a:cubicBezTo>
                    <a:pt x="0" y="41"/>
                    <a:pt x="0" y="124"/>
                    <a:pt x="57" y="131"/>
                  </a:cubicBezTo>
                  <a:cubicBezTo>
                    <a:pt x="280" y="131"/>
                    <a:pt x="507" y="121"/>
                    <a:pt x="734" y="94"/>
                  </a:cubicBezTo>
                  <a:cubicBezTo>
                    <a:pt x="757" y="94"/>
                    <a:pt x="777" y="74"/>
                    <a:pt x="780" y="48"/>
                  </a:cubicBezTo>
                  <a:cubicBezTo>
                    <a:pt x="780" y="21"/>
                    <a:pt x="757"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1"/>
            <p:cNvSpPr/>
            <p:nvPr/>
          </p:nvSpPr>
          <p:spPr>
            <a:xfrm>
              <a:off x="2131370" y="2052693"/>
              <a:ext cx="60929" cy="17057"/>
            </a:xfrm>
            <a:custGeom>
              <a:rect b="b" l="l" r="r" t="t"/>
              <a:pathLst>
                <a:path extrusionOk="0" h="243" w="868">
                  <a:moveTo>
                    <a:pt x="780" y="1"/>
                  </a:moveTo>
                  <a:cubicBezTo>
                    <a:pt x="520" y="4"/>
                    <a:pt x="260" y="14"/>
                    <a:pt x="0" y="34"/>
                  </a:cubicBezTo>
                  <a:cubicBezTo>
                    <a:pt x="3" y="71"/>
                    <a:pt x="10" y="104"/>
                    <a:pt x="13" y="141"/>
                  </a:cubicBezTo>
                  <a:cubicBezTo>
                    <a:pt x="13" y="147"/>
                    <a:pt x="13" y="151"/>
                    <a:pt x="17" y="157"/>
                  </a:cubicBezTo>
                  <a:cubicBezTo>
                    <a:pt x="23" y="161"/>
                    <a:pt x="10" y="234"/>
                    <a:pt x="17" y="234"/>
                  </a:cubicBezTo>
                  <a:cubicBezTo>
                    <a:pt x="69" y="240"/>
                    <a:pt x="122" y="242"/>
                    <a:pt x="176" y="242"/>
                  </a:cubicBezTo>
                  <a:cubicBezTo>
                    <a:pt x="371" y="242"/>
                    <a:pt x="574" y="212"/>
                    <a:pt x="767" y="204"/>
                  </a:cubicBezTo>
                  <a:cubicBezTo>
                    <a:pt x="771" y="205"/>
                    <a:pt x="774" y="205"/>
                    <a:pt x="777" y="205"/>
                  </a:cubicBezTo>
                  <a:cubicBezTo>
                    <a:pt x="793" y="205"/>
                    <a:pt x="807" y="199"/>
                    <a:pt x="824" y="191"/>
                  </a:cubicBezTo>
                  <a:cubicBezTo>
                    <a:pt x="837" y="174"/>
                    <a:pt x="847" y="154"/>
                    <a:pt x="850" y="131"/>
                  </a:cubicBezTo>
                  <a:cubicBezTo>
                    <a:pt x="854" y="101"/>
                    <a:pt x="860" y="74"/>
                    <a:pt x="867" y="47"/>
                  </a:cubicBezTo>
                  <a:lnTo>
                    <a:pt x="844" y="37"/>
                  </a:lnTo>
                  <a:cubicBezTo>
                    <a:pt x="844" y="7"/>
                    <a:pt x="807" y="1"/>
                    <a:pt x="780"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1"/>
            <p:cNvSpPr/>
            <p:nvPr/>
          </p:nvSpPr>
          <p:spPr>
            <a:xfrm>
              <a:off x="2127579" y="2049604"/>
              <a:ext cx="67949" cy="23515"/>
            </a:xfrm>
            <a:custGeom>
              <a:rect b="b" l="l" r="r" t="t"/>
              <a:pathLst>
                <a:path extrusionOk="0" h="335" w="968">
                  <a:moveTo>
                    <a:pt x="758" y="92"/>
                  </a:moveTo>
                  <a:cubicBezTo>
                    <a:pt x="788" y="92"/>
                    <a:pt x="818" y="93"/>
                    <a:pt x="848" y="95"/>
                  </a:cubicBezTo>
                  <a:cubicBezTo>
                    <a:pt x="851" y="107"/>
                    <a:pt x="857" y="115"/>
                    <a:pt x="866" y="121"/>
                  </a:cubicBezTo>
                  <a:lnTo>
                    <a:pt x="866" y="121"/>
                  </a:lnTo>
                  <a:lnTo>
                    <a:pt x="861" y="145"/>
                  </a:lnTo>
                  <a:cubicBezTo>
                    <a:pt x="861" y="161"/>
                    <a:pt x="858" y="175"/>
                    <a:pt x="851" y="188"/>
                  </a:cubicBezTo>
                  <a:cubicBezTo>
                    <a:pt x="841" y="203"/>
                    <a:pt x="816" y="206"/>
                    <a:pt x="793" y="206"/>
                  </a:cubicBezTo>
                  <a:cubicBezTo>
                    <a:pt x="780" y="206"/>
                    <a:pt x="767" y="205"/>
                    <a:pt x="758" y="205"/>
                  </a:cubicBezTo>
                  <a:cubicBezTo>
                    <a:pt x="681" y="211"/>
                    <a:pt x="608" y="218"/>
                    <a:pt x="531" y="225"/>
                  </a:cubicBezTo>
                  <a:cubicBezTo>
                    <a:pt x="442" y="234"/>
                    <a:pt x="352" y="240"/>
                    <a:pt x="262" y="240"/>
                  </a:cubicBezTo>
                  <a:cubicBezTo>
                    <a:pt x="213" y="240"/>
                    <a:pt x="164" y="238"/>
                    <a:pt x="115" y="235"/>
                  </a:cubicBezTo>
                  <a:lnTo>
                    <a:pt x="115" y="235"/>
                  </a:lnTo>
                  <a:cubicBezTo>
                    <a:pt x="117" y="223"/>
                    <a:pt x="117" y="214"/>
                    <a:pt x="114" y="205"/>
                  </a:cubicBezTo>
                  <a:cubicBezTo>
                    <a:pt x="114" y="188"/>
                    <a:pt x="111" y="175"/>
                    <a:pt x="107" y="161"/>
                  </a:cubicBezTo>
                  <a:cubicBezTo>
                    <a:pt x="104" y="148"/>
                    <a:pt x="103" y="135"/>
                    <a:pt x="101" y="121"/>
                  </a:cubicBezTo>
                  <a:lnTo>
                    <a:pt x="101" y="121"/>
                  </a:lnTo>
                  <a:cubicBezTo>
                    <a:pt x="224" y="113"/>
                    <a:pt x="344" y="107"/>
                    <a:pt x="464" y="101"/>
                  </a:cubicBezTo>
                  <a:lnTo>
                    <a:pt x="668" y="95"/>
                  </a:lnTo>
                  <a:cubicBezTo>
                    <a:pt x="698" y="93"/>
                    <a:pt x="728" y="92"/>
                    <a:pt x="758" y="92"/>
                  </a:cubicBezTo>
                  <a:close/>
                  <a:moveTo>
                    <a:pt x="113" y="263"/>
                  </a:moveTo>
                  <a:lnTo>
                    <a:pt x="113" y="263"/>
                  </a:lnTo>
                  <a:cubicBezTo>
                    <a:pt x="116" y="268"/>
                    <a:pt x="115" y="270"/>
                    <a:pt x="115" y="270"/>
                  </a:cubicBezTo>
                  <a:cubicBezTo>
                    <a:pt x="114" y="270"/>
                    <a:pt x="112" y="267"/>
                    <a:pt x="113" y="263"/>
                  </a:cubicBezTo>
                  <a:close/>
                  <a:moveTo>
                    <a:pt x="821" y="0"/>
                  </a:moveTo>
                  <a:cubicBezTo>
                    <a:pt x="812" y="0"/>
                    <a:pt x="803" y="1"/>
                    <a:pt x="794" y="1"/>
                  </a:cubicBezTo>
                  <a:cubicBezTo>
                    <a:pt x="711" y="1"/>
                    <a:pt x="631" y="1"/>
                    <a:pt x="551" y="5"/>
                  </a:cubicBezTo>
                  <a:cubicBezTo>
                    <a:pt x="384" y="11"/>
                    <a:pt x="217" y="18"/>
                    <a:pt x="51" y="31"/>
                  </a:cubicBezTo>
                  <a:cubicBezTo>
                    <a:pt x="27" y="31"/>
                    <a:pt x="1" y="51"/>
                    <a:pt x="4" y="78"/>
                  </a:cubicBezTo>
                  <a:cubicBezTo>
                    <a:pt x="7" y="105"/>
                    <a:pt x="11" y="141"/>
                    <a:pt x="14" y="171"/>
                  </a:cubicBezTo>
                  <a:cubicBezTo>
                    <a:pt x="14" y="181"/>
                    <a:pt x="17" y="195"/>
                    <a:pt x="17" y="208"/>
                  </a:cubicBezTo>
                  <a:cubicBezTo>
                    <a:pt x="19" y="213"/>
                    <a:pt x="20" y="216"/>
                    <a:pt x="21" y="218"/>
                  </a:cubicBezTo>
                  <a:lnTo>
                    <a:pt x="21" y="218"/>
                  </a:lnTo>
                  <a:cubicBezTo>
                    <a:pt x="20" y="247"/>
                    <a:pt x="8" y="286"/>
                    <a:pt x="31" y="311"/>
                  </a:cubicBezTo>
                  <a:cubicBezTo>
                    <a:pt x="51" y="325"/>
                    <a:pt x="74" y="331"/>
                    <a:pt x="97" y="331"/>
                  </a:cubicBezTo>
                  <a:cubicBezTo>
                    <a:pt x="127" y="331"/>
                    <a:pt x="161" y="335"/>
                    <a:pt x="191" y="335"/>
                  </a:cubicBezTo>
                  <a:cubicBezTo>
                    <a:pt x="254" y="335"/>
                    <a:pt x="321" y="335"/>
                    <a:pt x="384" y="328"/>
                  </a:cubicBezTo>
                  <a:cubicBezTo>
                    <a:pt x="514" y="321"/>
                    <a:pt x="641" y="305"/>
                    <a:pt x="771" y="298"/>
                  </a:cubicBezTo>
                  <a:cubicBezTo>
                    <a:pt x="778" y="298"/>
                    <a:pt x="786" y="298"/>
                    <a:pt x="793" y="298"/>
                  </a:cubicBezTo>
                  <a:cubicBezTo>
                    <a:pt x="835" y="298"/>
                    <a:pt x="880" y="296"/>
                    <a:pt x="911" y="265"/>
                  </a:cubicBezTo>
                  <a:cubicBezTo>
                    <a:pt x="948" y="228"/>
                    <a:pt x="951" y="155"/>
                    <a:pt x="961" y="105"/>
                  </a:cubicBezTo>
                  <a:cubicBezTo>
                    <a:pt x="967" y="78"/>
                    <a:pt x="952" y="58"/>
                    <a:pt x="932" y="50"/>
                  </a:cubicBezTo>
                  <a:lnTo>
                    <a:pt x="932" y="50"/>
                  </a:lnTo>
                  <a:cubicBezTo>
                    <a:pt x="914" y="9"/>
                    <a:pt x="866" y="0"/>
                    <a:pt x="8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1"/>
            <p:cNvSpPr/>
            <p:nvPr/>
          </p:nvSpPr>
          <p:spPr>
            <a:xfrm>
              <a:off x="1879232" y="2099021"/>
              <a:ext cx="50821" cy="60227"/>
            </a:xfrm>
            <a:custGeom>
              <a:rect b="b" l="l" r="r" t="t"/>
              <a:pathLst>
                <a:path extrusionOk="0" h="858" w="724">
                  <a:moveTo>
                    <a:pt x="587" y="1"/>
                  </a:moveTo>
                  <a:lnTo>
                    <a:pt x="37" y="28"/>
                  </a:lnTo>
                  <a:lnTo>
                    <a:pt x="0" y="54"/>
                  </a:lnTo>
                  <a:cubicBezTo>
                    <a:pt x="17" y="321"/>
                    <a:pt x="47" y="588"/>
                    <a:pt x="90" y="851"/>
                  </a:cubicBezTo>
                  <a:lnTo>
                    <a:pt x="687" y="858"/>
                  </a:lnTo>
                  <a:cubicBezTo>
                    <a:pt x="707" y="585"/>
                    <a:pt x="724" y="301"/>
                    <a:pt x="641" y="41"/>
                  </a:cubicBezTo>
                  <a:cubicBezTo>
                    <a:pt x="637" y="28"/>
                    <a:pt x="631" y="14"/>
                    <a:pt x="621" y="8"/>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1"/>
            <p:cNvSpPr/>
            <p:nvPr/>
          </p:nvSpPr>
          <p:spPr>
            <a:xfrm>
              <a:off x="1875793" y="2095862"/>
              <a:ext cx="57349" cy="66475"/>
            </a:xfrm>
            <a:custGeom>
              <a:rect b="b" l="l" r="r" t="t"/>
              <a:pathLst>
                <a:path extrusionOk="0" h="947" w="817">
                  <a:moveTo>
                    <a:pt x="646" y="96"/>
                  </a:moveTo>
                  <a:cubicBezTo>
                    <a:pt x="651" y="107"/>
                    <a:pt x="653" y="118"/>
                    <a:pt x="656" y="129"/>
                  </a:cubicBezTo>
                  <a:cubicBezTo>
                    <a:pt x="663" y="156"/>
                    <a:pt x="670" y="186"/>
                    <a:pt x="676" y="213"/>
                  </a:cubicBezTo>
                  <a:cubicBezTo>
                    <a:pt x="720" y="424"/>
                    <a:pt x="708" y="638"/>
                    <a:pt x="693" y="853"/>
                  </a:cubicBezTo>
                  <a:lnTo>
                    <a:pt x="693" y="853"/>
                  </a:lnTo>
                  <a:lnTo>
                    <a:pt x="181" y="850"/>
                  </a:lnTo>
                  <a:lnTo>
                    <a:pt x="181" y="850"/>
                  </a:lnTo>
                  <a:cubicBezTo>
                    <a:pt x="141" y="607"/>
                    <a:pt x="116" y="364"/>
                    <a:pt x="97" y="119"/>
                  </a:cubicBezTo>
                  <a:lnTo>
                    <a:pt x="97" y="119"/>
                  </a:lnTo>
                  <a:lnTo>
                    <a:pt x="456" y="103"/>
                  </a:lnTo>
                  <a:cubicBezTo>
                    <a:pt x="513" y="99"/>
                    <a:pt x="573" y="96"/>
                    <a:pt x="630" y="96"/>
                  </a:cubicBezTo>
                  <a:cubicBezTo>
                    <a:pt x="634" y="96"/>
                    <a:pt x="638" y="96"/>
                    <a:pt x="641" y="96"/>
                  </a:cubicBezTo>
                  <a:cubicBezTo>
                    <a:pt x="643" y="96"/>
                    <a:pt x="645" y="96"/>
                    <a:pt x="646" y="96"/>
                  </a:cubicBezTo>
                  <a:close/>
                  <a:moveTo>
                    <a:pt x="636" y="0"/>
                  </a:moveTo>
                  <a:cubicBezTo>
                    <a:pt x="625" y="0"/>
                    <a:pt x="614" y="1"/>
                    <a:pt x="603" y="3"/>
                  </a:cubicBezTo>
                  <a:lnTo>
                    <a:pt x="503" y="6"/>
                  </a:lnTo>
                  <a:lnTo>
                    <a:pt x="86" y="26"/>
                  </a:lnTo>
                  <a:cubicBezTo>
                    <a:pt x="64" y="26"/>
                    <a:pt x="51" y="38"/>
                    <a:pt x="44" y="54"/>
                  </a:cubicBezTo>
                  <a:lnTo>
                    <a:pt x="44" y="54"/>
                  </a:lnTo>
                  <a:cubicBezTo>
                    <a:pt x="22" y="55"/>
                    <a:pt x="1" y="70"/>
                    <a:pt x="3" y="99"/>
                  </a:cubicBezTo>
                  <a:cubicBezTo>
                    <a:pt x="23" y="369"/>
                    <a:pt x="53" y="640"/>
                    <a:pt x="93" y="910"/>
                  </a:cubicBezTo>
                  <a:cubicBezTo>
                    <a:pt x="99" y="930"/>
                    <a:pt x="116" y="943"/>
                    <a:pt x="139" y="943"/>
                  </a:cubicBezTo>
                  <a:lnTo>
                    <a:pt x="736" y="946"/>
                  </a:lnTo>
                  <a:cubicBezTo>
                    <a:pt x="763" y="946"/>
                    <a:pt x="783" y="926"/>
                    <a:pt x="783" y="903"/>
                  </a:cubicBezTo>
                  <a:cubicBezTo>
                    <a:pt x="803" y="646"/>
                    <a:pt x="816" y="383"/>
                    <a:pt x="753" y="133"/>
                  </a:cubicBezTo>
                  <a:cubicBezTo>
                    <a:pt x="743" y="89"/>
                    <a:pt x="733" y="26"/>
                    <a:pt x="680" y="6"/>
                  </a:cubicBezTo>
                  <a:cubicBezTo>
                    <a:pt x="666" y="2"/>
                    <a:pt x="651" y="0"/>
                    <a:pt x="63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1"/>
            <p:cNvSpPr/>
            <p:nvPr/>
          </p:nvSpPr>
          <p:spPr>
            <a:xfrm>
              <a:off x="1897413" y="2095511"/>
              <a:ext cx="11161" cy="62544"/>
            </a:xfrm>
            <a:custGeom>
              <a:rect b="b" l="l" r="r" t="t"/>
              <a:pathLst>
                <a:path extrusionOk="0" h="891" w="159">
                  <a:moveTo>
                    <a:pt x="60" y="0"/>
                  </a:moveTo>
                  <a:cubicBezTo>
                    <a:pt x="32" y="0"/>
                    <a:pt x="1" y="25"/>
                    <a:pt x="5" y="61"/>
                  </a:cubicBezTo>
                  <a:cubicBezTo>
                    <a:pt x="48" y="321"/>
                    <a:pt x="65" y="585"/>
                    <a:pt x="58" y="848"/>
                  </a:cubicBezTo>
                  <a:cubicBezTo>
                    <a:pt x="60" y="876"/>
                    <a:pt x="81" y="890"/>
                    <a:pt x="104" y="890"/>
                  </a:cubicBezTo>
                  <a:cubicBezTo>
                    <a:pt x="126" y="890"/>
                    <a:pt x="148" y="876"/>
                    <a:pt x="151" y="848"/>
                  </a:cubicBezTo>
                  <a:cubicBezTo>
                    <a:pt x="158" y="575"/>
                    <a:pt x="138" y="304"/>
                    <a:pt x="98" y="34"/>
                  </a:cubicBezTo>
                  <a:cubicBezTo>
                    <a:pt x="94" y="11"/>
                    <a:pt x="78" y="0"/>
                    <a:pt x="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1"/>
            <p:cNvSpPr/>
            <p:nvPr/>
          </p:nvSpPr>
          <p:spPr>
            <a:xfrm>
              <a:off x="1878039" y="2124572"/>
              <a:ext cx="56016" cy="8213"/>
            </a:xfrm>
            <a:custGeom>
              <a:rect b="b" l="l" r="r" t="t"/>
              <a:pathLst>
                <a:path extrusionOk="0" h="117" w="798">
                  <a:moveTo>
                    <a:pt x="58" y="0"/>
                  </a:moveTo>
                  <a:cubicBezTo>
                    <a:pt x="1" y="0"/>
                    <a:pt x="2" y="91"/>
                    <a:pt x="61" y="94"/>
                  </a:cubicBezTo>
                  <a:cubicBezTo>
                    <a:pt x="228" y="109"/>
                    <a:pt x="398" y="116"/>
                    <a:pt x="568" y="116"/>
                  </a:cubicBezTo>
                  <a:cubicBezTo>
                    <a:pt x="624" y="116"/>
                    <a:pt x="681" y="115"/>
                    <a:pt x="738" y="114"/>
                  </a:cubicBezTo>
                  <a:cubicBezTo>
                    <a:pt x="798" y="110"/>
                    <a:pt x="798" y="17"/>
                    <a:pt x="738" y="17"/>
                  </a:cubicBezTo>
                  <a:cubicBezTo>
                    <a:pt x="667" y="20"/>
                    <a:pt x="597" y="22"/>
                    <a:pt x="527" y="22"/>
                  </a:cubicBezTo>
                  <a:cubicBezTo>
                    <a:pt x="371" y="22"/>
                    <a:pt x="215" y="14"/>
                    <a:pt x="61" y="0"/>
                  </a:cubicBezTo>
                  <a:cubicBezTo>
                    <a:pt x="60" y="0"/>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1"/>
            <p:cNvSpPr/>
            <p:nvPr/>
          </p:nvSpPr>
          <p:spPr>
            <a:xfrm>
              <a:off x="1873827" y="2156300"/>
              <a:ext cx="60719" cy="14530"/>
            </a:xfrm>
            <a:custGeom>
              <a:rect b="b" l="l" r="r" t="t"/>
              <a:pathLst>
                <a:path extrusionOk="0" h="207" w="865">
                  <a:moveTo>
                    <a:pt x="279" y="1"/>
                  </a:moveTo>
                  <a:cubicBezTo>
                    <a:pt x="214" y="1"/>
                    <a:pt x="149" y="1"/>
                    <a:pt x="84" y="2"/>
                  </a:cubicBezTo>
                  <a:cubicBezTo>
                    <a:pt x="57" y="2"/>
                    <a:pt x="24" y="12"/>
                    <a:pt x="21" y="39"/>
                  </a:cubicBezTo>
                  <a:lnTo>
                    <a:pt x="1" y="52"/>
                  </a:lnTo>
                  <a:cubicBezTo>
                    <a:pt x="4" y="79"/>
                    <a:pt x="11" y="105"/>
                    <a:pt x="17" y="135"/>
                  </a:cubicBezTo>
                  <a:cubicBezTo>
                    <a:pt x="21" y="155"/>
                    <a:pt x="31" y="179"/>
                    <a:pt x="47" y="195"/>
                  </a:cubicBezTo>
                  <a:cubicBezTo>
                    <a:pt x="61" y="201"/>
                    <a:pt x="77" y="206"/>
                    <a:pt x="93" y="206"/>
                  </a:cubicBezTo>
                  <a:cubicBezTo>
                    <a:pt x="97" y="206"/>
                    <a:pt x="100" y="206"/>
                    <a:pt x="104" y="205"/>
                  </a:cubicBezTo>
                  <a:cubicBezTo>
                    <a:pt x="347" y="202"/>
                    <a:pt x="591" y="182"/>
                    <a:pt x="834" y="145"/>
                  </a:cubicBezTo>
                  <a:cubicBezTo>
                    <a:pt x="841" y="142"/>
                    <a:pt x="848" y="142"/>
                    <a:pt x="851" y="139"/>
                  </a:cubicBezTo>
                  <a:cubicBezTo>
                    <a:pt x="854" y="132"/>
                    <a:pt x="858" y="129"/>
                    <a:pt x="858" y="122"/>
                  </a:cubicBezTo>
                  <a:lnTo>
                    <a:pt x="864" y="12"/>
                  </a:lnTo>
                  <a:cubicBezTo>
                    <a:pt x="669" y="4"/>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1"/>
            <p:cNvSpPr/>
            <p:nvPr/>
          </p:nvSpPr>
          <p:spPr>
            <a:xfrm>
              <a:off x="1870388" y="2152860"/>
              <a:ext cx="67879" cy="21480"/>
            </a:xfrm>
            <a:custGeom>
              <a:rect b="b" l="l" r="r" t="t"/>
              <a:pathLst>
                <a:path extrusionOk="0" h="306" w="967">
                  <a:moveTo>
                    <a:pt x="237" y="93"/>
                  </a:moveTo>
                  <a:cubicBezTo>
                    <a:pt x="253" y="93"/>
                    <a:pt x="270" y="93"/>
                    <a:pt x="286" y="94"/>
                  </a:cubicBezTo>
                  <a:lnTo>
                    <a:pt x="500" y="94"/>
                  </a:lnTo>
                  <a:cubicBezTo>
                    <a:pt x="620" y="94"/>
                    <a:pt x="742" y="99"/>
                    <a:pt x="865" y="103"/>
                  </a:cubicBezTo>
                  <a:lnTo>
                    <a:pt x="865" y="103"/>
                  </a:lnTo>
                  <a:lnTo>
                    <a:pt x="863" y="121"/>
                  </a:lnTo>
                  <a:lnTo>
                    <a:pt x="861" y="145"/>
                  </a:lnTo>
                  <a:lnTo>
                    <a:pt x="861" y="145"/>
                  </a:lnTo>
                  <a:cubicBezTo>
                    <a:pt x="858" y="146"/>
                    <a:pt x="854" y="147"/>
                    <a:pt x="850" y="148"/>
                  </a:cubicBezTo>
                  <a:lnTo>
                    <a:pt x="733" y="164"/>
                  </a:lnTo>
                  <a:cubicBezTo>
                    <a:pt x="650" y="174"/>
                    <a:pt x="563" y="184"/>
                    <a:pt x="476" y="191"/>
                  </a:cubicBezTo>
                  <a:cubicBezTo>
                    <a:pt x="393" y="198"/>
                    <a:pt x="306" y="204"/>
                    <a:pt x="223" y="204"/>
                  </a:cubicBezTo>
                  <a:cubicBezTo>
                    <a:pt x="209" y="204"/>
                    <a:pt x="180" y="209"/>
                    <a:pt x="157" y="209"/>
                  </a:cubicBezTo>
                  <a:cubicBezTo>
                    <a:pt x="142" y="209"/>
                    <a:pt x="129" y="207"/>
                    <a:pt x="123" y="201"/>
                  </a:cubicBezTo>
                  <a:cubicBezTo>
                    <a:pt x="113" y="191"/>
                    <a:pt x="113" y="161"/>
                    <a:pt x="110" y="151"/>
                  </a:cubicBezTo>
                  <a:cubicBezTo>
                    <a:pt x="108" y="141"/>
                    <a:pt x="106" y="131"/>
                    <a:pt x="104" y="121"/>
                  </a:cubicBezTo>
                  <a:lnTo>
                    <a:pt x="104" y="121"/>
                  </a:lnTo>
                  <a:cubicBezTo>
                    <a:pt x="109" y="116"/>
                    <a:pt x="114" y="108"/>
                    <a:pt x="116" y="98"/>
                  </a:cubicBezTo>
                  <a:cubicBezTo>
                    <a:pt x="156" y="95"/>
                    <a:pt x="196" y="93"/>
                    <a:pt x="237" y="93"/>
                  </a:cubicBezTo>
                  <a:close/>
                  <a:moveTo>
                    <a:pt x="170" y="1"/>
                  </a:moveTo>
                  <a:cubicBezTo>
                    <a:pt x="118" y="1"/>
                    <a:pt x="54" y="6"/>
                    <a:pt x="32" y="56"/>
                  </a:cubicBezTo>
                  <a:lnTo>
                    <a:pt x="32" y="56"/>
                  </a:lnTo>
                  <a:cubicBezTo>
                    <a:pt x="14" y="66"/>
                    <a:pt x="0" y="85"/>
                    <a:pt x="6" y="111"/>
                  </a:cubicBezTo>
                  <a:lnTo>
                    <a:pt x="3" y="114"/>
                  </a:lnTo>
                  <a:cubicBezTo>
                    <a:pt x="23" y="201"/>
                    <a:pt x="33" y="298"/>
                    <a:pt x="140" y="304"/>
                  </a:cubicBezTo>
                  <a:cubicBezTo>
                    <a:pt x="160" y="305"/>
                    <a:pt x="180" y="305"/>
                    <a:pt x="199" y="305"/>
                  </a:cubicBezTo>
                  <a:cubicBezTo>
                    <a:pt x="295" y="305"/>
                    <a:pt x="389" y="299"/>
                    <a:pt x="483" y="288"/>
                  </a:cubicBezTo>
                  <a:cubicBezTo>
                    <a:pt x="596" y="278"/>
                    <a:pt x="710" y="264"/>
                    <a:pt x="823" y="248"/>
                  </a:cubicBezTo>
                  <a:cubicBezTo>
                    <a:pt x="867" y="241"/>
                    <a:pt x="920" y="248"/>
                    <a:pt x="943" y="204"/>
                  </a:cubicBezTo>
                  <a:cubicBezTo>
                    <a:pt x="967" y="164"/>
                    <a:pt x="957" y="104"/>
                    <a:pt x="960" y="61"/>
                  </a:cubicBezTo>
                  <a:cubicBezTo>
                    <a:pt x="960" y="34"/>
                    <a:pt x="940" y="14"/>
                    <a:pt x="913" y="14"/>
                  </a:cubicBezTo>
                  <a:cubicBezTo>
                    <a:pt x="747" y="8"/>
                    <a:pt x="580" y="4"/>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1"/>
            <p:cNvSpPr/>
            <p:nvPr/>
          </p:nvSpPr>
          <p:spPr>
            <a:xfrm>
              <a:off x="1965361" y="2097898"/>
              <a:ext cx="49909" cy="60227"/>
            </a:xfrm>
            <a:custGeom>
              <a:rect b="b" l="l" r="r" t="t"/>
              <a:pathLst>
                <a:path extrusionOk="0" h="858" w="711">
                  <a:moveTo>
                    <a:pt x="591" y="0"/>
                  </a:moveTo>
                  <a:lnTo>
                    <a:pt x="41" y="27"/>
                  </a:lnTo>
                  <a:lnTo>
                    <a:pt x="4" y="54"/>
                  </a:lnTo>
                  <a:cubicBezTo>
                    <a:pt x="21" y="320"/>
                    <a:pt x="1" y="581"/>
                    <a:pt x="41" y="844"/>
                  </a:cubicBezTo>
                  <a:cubicBezTo>
                    <a:pt x="241" y="844"/>
                    <a:pt x="491" y="854"/>
                    <a:pt x="691" y="857"/>
                  </a:cubicBezTo>
                  <a:cubicBezTo>
                    <a:pt x="711" y="584"/>
                    <a:pt x="701" y="324"/>
                    <a:pt x="698" y="34"/>
                  </a:cubicBezTo>
                  <a:cubicBezTo>
                    <a:pt x="698" y="20"/>
                    <a:pt x="634" y="14"/>
                    <a:pt x="624" y="7"/>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1"/>
            <p:cNvSpPr/>
            <p:nvPr/>
          </p:nvSpPr>
          <p:spPr>
            <a:xfrm>
              <a:off x="1962202" y="2094669"/>
              <a:ext cx="55875" cy="66475"/>
            </a:xfrm>
            <a:custGeom>
              <a:rect b="b" l="l" r="r" t="t"/>
              <a:pathLst>
                <a:path extrusionOk="0" h="947" w="796">
                  <a:moveTo>
                    <a:pt x="591" y="93"/>
                  </a:moveTo>
                  <a:cubicBezTo>
                    <a:pt x="613" y="93"/>
                    <a:pt x="634" y="94"/>
                    <a:pt x="656" y="96"/>
                  </a:cubicBezTo>
                  <a:cubicBezTo>
                    <a:pt x="667" y="99"/>
                    <a:pt x="681" y="104"/>
                    <a:pt x="695" y="108"/>
                  </a:cubicBezTo>
                  <a:lnTo>
                    <a:pt x="695" y="108"/>
                  </a:lnTo>
                  <a:cubicBezTo>
                    <a:pt x="693" y="123"/>
                    <a:pt x="693" y="138"/>
                    <a:pt x="696" y="153"/>
                  </a:cubicBezTo>
                  <a:cubicBezTo>
                    <a:pt x="699" y="387"/>
                    <a:pt x="705" y="622"/>
                    <a:pt x="692" y="853"/>
                  </a:cubicBezTo>
                  <a:lnTo>
                    <a:pt x="692" y="853"/>
                  </a:lnTo>
                  <a:cubicBezTo>
                    <a:pt x="504" y="852"/>
                    <a:pt x="316" y="844"/>
                    <a:pt x="127" y="843"/>
                  </a:cubicBezTo>
                  <a:lnTo>
                    <a:pt x="127" y="843"/>
                  </a:lnTo>
                  <a:cubicBezTo>
                    <a:pt x="95" y="604"/>
                    <a:pt x="111" y="359"/>
                    <a:pt x="97" y="119"/>
                  </a:cubicBezTo>
                  <a:lnTo>
                    <a:pt x="97" y="119"/>
                  </a:lnTo>
                  <a:lnTo>
                    <a:pt x="489" y="100"/>
                  </a:lnTo>
                  <a:cubicBezTo>
                    <a:pt x="522" y="95"/>
                    <a:pt x="556" y="93"/>
                    <a:pt x="591" y="93"/>
                  </a:cubicBezTo>
                  <a:close/>
                  <a:moveTo>
                    <a:pt x="598" y="1"/>
                  </a:moveTo>
                  <a:cubicBezTo>
                    <a:pt x="578" y="1"/>
                    <a:pt x="559" y="2"/>
                    <a:pt x="539" y="3"/>
                  </a:cubicBezTo>
                  <a:lnTo>
                    <a:pt x="86" y="23"/>
                  </a:lnTo>
                  <a:cubicBezTo>
                    <a:pt x="63" y="24"/>
                    <a:pt x="49" y="38"/>
                    <a:pt x="43" y="55"/>
                  </a:cubicBezTo>
                  <a:lnTo>
                    <a:pt x="43" y="55"/>
                  </a:lnTo>
                  <a:cubicBezTo>
                    <a:pt x="21" y="56"/>
                    <a:pt x="1" y="71"/>
                    <a:pt x="2" y="100"/>
                  </a:cubicBezTo>
                  <a:cubicBezTo>
                    <a:pt x="19" y="366"/>
                    <a:pt x="2" y="637"/>
                    <a:pt x="42" y="903"/>
                  </a:cubicBezTo>
                  <a:cubicBezTo>
                    <a:pt x="46" y="923"/>
                    <a:pt x="66" y="937"/>
                    <a:pt x="86" y="937"/>
                  </a:cubicBezTo>
                  <a:cubicBezTo>
                    <a:pt x="302" y="937"/>
                    <a:pt x="519" y="947"/>
                    <a:pt x="736" y="947"/>
                  </a:cubicBezTo>
                  <a:cubicBezTo>
                    <a:pt x="763" y="947"/>
                    <a:pt x="783" y="927"/>
                    <a:pt x="783" y="900"/>
                  </a:cubicBezTo>
                  <a:cubicBezTo>
                    <a:pt x="793" y="760"/>
                    <a:pt x="796" y="620"/>
                    <a:pt x="793" y="480"/>
                  </a:cubicBezTo>
                  <a:cubicBezTo>
                    <a:pt x="793" y="413"/>
                    <a:pt x="793" y="343"/>
                    <a:pt x="793" y="276"/>
                  </a:cubicBezTo>
                  <a:lnTo>
                    <a:pt x="793" y="176"/>
                  </a:lnTo>
                  <a:cubicBezTo>
                    <a:pt x="796" y="140"/>
                    <a:pt x="796" y="103"/>
                    <a:pt x="789" y="66"/>
                  </a:cubicBezTo>
                  <a:cubicBezTo>
                    <a:pt x="776" y="23"/>
                    <a:pt x="733" y="20"/>
                    <a:pt x="699" y="10"/>
                  </a:cubicBezTo>
                  <a:cubicBezTo>
                    <a:pt x="665" y="3"/>
                    <a:pt x="632" y="1"/>
                    <a:pt x="5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1"/>
            <p:cNvSpPr/>
            <p:nvPr/>
          </p:nvSpPr>
          <p:spPr>
            <a:xfrm>
              <a:off x="1983681" y="2094248"/>
              <a:ext cx="11021" cy="62614"/>
            </a:xfrm>
            <a:custGeom>
              <a:rect b="b" l="l" r="r" t="t"/>
              <a:pathLst>
                <a:path extrusionOk="0" h="892" w="157">
                  <a:moveTo>
                    <a:pt x="58" y="1"/>
                  </a:moveTo>
                  <a:cubicBezTo>
                    <a:pt x="31" y="1"/>
                    <a:pt x="0" y="23"/>
                    <a:pt x="6" y="59"/>
                  </a:cubicBezTo>
                  <a:cubicBezTo>
                    <a:pt x="46" y="319"/>
                    <a:pt x="63" y="582"/>
                    <a:pt x="60" y="849"/>
                  </a:cubicBezTo>
                  <a:cubicBezTo>
                    <a:pt x="61" y="878"/>
                    <a:pt x="83" y="892"/>
                    <a:pt x="105" y="892"/>
                  </a:cubicBezTo>
                  <a:cubicBezTo>
                    <a:pt x="127" y="892"/>
                    <a:pt x="150" y="878"/>
                    <a:pt x="153" y="849"/>
                  </a:cubicBezTo>
                  <a:cubicBezTo>
                    <a:pt x="156" y="576"/>
                    <a:pt x="140" y="302"/>
                    <a:pt x="96" y="36"/>
                  </a:cubicBezTo>
                  <a:cubicBezTo>
                    <a:pt x="94" y="11"/>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1"/>
            <p:cNvSpPr/>
            <p:nvPr/>
          </p:nvSpPr>
          <p:spPr>
            <a:xfrm>
              <a:off x="1964448" y="2123379"/>
              <a:ext cx="56016" cy="8143"/>
            </a:xfrm>
            <a:custGeom>
              <a:rect b="b" l="l" r="r" t="t"/>
              <a:pathLst>
                <a:path extrusionOk="0" h="116" w="798">
                  <a:moveTo>
                    <a:pt x="54" y="0"/>
                  </a:moveTo>
                  <a:cubicBezTo>
                    <a:pt x="0" y="0"/>
                    <a:pt x="2" y="91"/>
                    <a:pt x="60" y="94"/>
                  </a:cubicBezTo>
                  <a:cubicBezTo>
                    <a:pt x="214" y="108"/>
                    <a:pt x="370" y="115"/>
                    <a:pt x="527" y="115"/>
                  </a:cubicBezTo>
                  <a:cubicBezTo>
                    <a:pt x="597" y="115"/>
                    <a:pt x="667" y="114"/>
                    <a:pt x="737" y="111"/>
                  </a:cubicBezTo>
                  <a:cubicBezTo>
                    <a:pt x="797" y="111"/>
                    <a:pt x="797" y="17"/>
                    <a:pt x="737" y="17"/>
                  </a:cubicBezTo>
                  <a:cubicBezTo>
                    <a:pt x="667" y="21"/>
                    <a:pt x="597" y="22"/>
                    <a:pt x="527" y="22"/>
                  </a:cubicBezTo>
                  <a:cubicBezTo>
                    <a:pt x="370" y="22"/>
                    <a:pt x="214"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1"/>
            <p:cNvSpPr/>
            <p:nvPr/>
          </p:nvSpPr>
          <p:spPr>
            <a:xfrm>
              <a:off x="1959956" y="2155387"/>
              <a:ext cx="61912" cy="15373"/>
            </a:xfrm>
            <a:custGeom>
              <a:rect b="b" l="l" r="r" t="t"/>
              <a:pathLst>
                <a:path extrusionOk="0" h="219" w="882">
                  <a:moveTo>
                    <a:pt x="283" y="0"/>
                  </a:moveTo>
                  <a:cubicBezTo>
                    <a:pt x="218" y="0"/>
                    <a:pt x="153" y="1"/>
                    <a:pt x="88" y="2"/>
                  </a:cubicBezTo>
                  <a:cubicBezTo>
                    <a:pt x="61" y="2"/>
                    <a:pt x="24" y="12"/>
                    <a:pt x="24" y="38"/>
                  </a:cubicBezTo>
                  <a:lnTo>
                    <a:pt x="1" y="48"/>
                  </a:lnTo>
                  <a:lnTo>
                    <a:pt x="21" y="132"/>
                  </a:lnTo>
                  <a:cubicBezTo>
                    <a:pt x="21" y="155"/>
                    <a:pt x="34" y="175"/>
                    <a:pt x="51" y="192"/>
                  </a:cubicBezTo>
                  <a:cubicBezTo>
                    <a:pt x="68" y="202"/>
                    <a:pt x="88" y="205"/>
                    <a:pt x="108" y="205"/>
                  </a:cubicBezTo>
                  <a:cubicBezTo>
                    <a:pt x="270" y="205"/>
                    <a:pt x="447" y="218"/>
                    <a:pt x="619" y="218"/>
                  </a:cubicBezTo>
                  <a:cubicBezTo>
                    <a:pt x="705" y="218"/>
                    <a:pt x="790" y="215"/>
                    <a:pt x="871" y="205"/>
                  </a:cubicBezTo>
                  <a:cubicBezTo>
                    <a:pt x="878" y="205"/>
                    <a:pt x="881" y="192"/>
                    <a:pt x="855" y="135"/>
                  </a:cubicBezTo>
                  <a:cubicBezTo>
                    <a:pt x="851" y="132"/>
                    <a:pt x="858" y="125"/>
                    <a:pt x="858" y="122"/>
                  </a:cubicBezTo>
                  <a:lnTo>
                    <a:pt x="868" y="12"/>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1"/>
            <p:cNvSpPr/>
            <p:nvPr/>
          </p:nvSpPr>
          <p:spPr>
            <a:xfrm>
              <a:off x="1956516" y="2151737"/>
              <a:ext cx="68651" cy="22182"/>
            </a:xfrm>
            <a:custGeom>
              <a:rect b="b" l="l" r="r" t="t"/>
              <a:pathLst>
                <a:path extrusionOk="0" h="316" w="978">
                  <a:moveTo>
                    <a:pt x="218" y="91"/>
                  </a:moveTo>
                  <a:cubicBezTo>
                    <a:pt x="242" y="91"/>
                    <a:pt x="266" y="92"/>
                    <a:pt x="290" y="94"/>
                  </a:cubicBezTo>
                  <a:lnTo>
                    <a:pt x="500" y="94"/>
                  </a:lnTo>
                  <a:cubicBezTo>
                    <a:pt x="621" y="94"/>
                    <a:pt x="744" y="99"/>
                    <a:pt x="868" y="102"/>
                  </a:cubicBezTo>
                  <a:lnTo>
                    <a:pt x="868" y="102"/>
                  </a:lnTo>
                  <a:cubicBezTo>
                    <a:pt x="866" y="113"/>
                    <a:pt x="865" y="124"/>
                    <a:pt x="864" y="134"/>
                  </a:cubicBezTo>
                  <a:cubicBezTo>
                    <a:pt x="864" y="150"/>
                    <a:pt x="857" y="160"/>
                    <a:pt x="857" y="177"/>
                  </a:cubicBezTo>
                  <a:cubicBezTo>
                    <a:pt x="857" y="189"/>
                    <a:pt x="859" y="200"/>
                    <a:pt x="863" y="211"/>
                  </a:cubicBezTo>
                  <a:lnTo>
                    <a:pt x="863" y="211"/>
                  </a:lnTo>
                  <a:cubicBezTo>
                    <a:pt x="796" y="216"/>
                    <a:pt x="727" y="218"/>
                    <a:pt x="657" y="218"/>
                  </a:cubicBezTo>
                  <a:cubicBezTo>
                    <a:pt x="630" y="218"/>
                    <a:pt x="604" y="218"/>
                    <a:pt x="577" y="217"/>
                  </a:cubicBezTo>
                  <a:cubicBezTo>
                    <a:pt x="480" y="217"/>
                    <a:pt x="383" y="210"/>
                    <a:pt x="287" y="207"/>
                  </a:cubicBezTo>
                  <a:cubicBezTo>
                    <a:pt x="266" y="208"/>
                    <a:pt x="246" y="209"/>
                    <a:pt x="226" y="209"/>
                  </a:cubicBezTo>
                  <a:cubicBezTo>
                    <a:pt x="198" y="209"/>
                    <a:pt x="171" y="208"/>
                    <a:pt x="143" y="204"/>
                  </a:cubicBezTo>
                  <a:cubicBezTo>
                    <a:pt x="115" y="201"/>
                    <a:pt x="107" y="159"/>
                    <a:pt x="102" y="123"/>
                  </a:cubicBezTo>
                  <a:lnTo>
                    <a:pt x="102" y="123"/>
                  </a:lnTo>
                  <a:cubicBezTo>
                    <a:pt x="109" y="118"/>
                    <a:pt x="115" y="109"/>
                    <a:pt x="117" y="97"/>
                  </a:cubicBezTo>
                  <a:cubicBezTo>
                    <a:pt x="150" y="93"/>
                    <a:pt x="184" y="91"/>
                    <a:pt x="218" y="91"/>
                  </a:cubicBezTo>
                  <a:close/>
                  <a:moveTo>
                    <a:pt x="170" y="0"/>
                  </a:moveTo>
                  <a:cubicBezTo>
                    <a:pt x="118" y="0"/>
                    <a:pt x="53" y="3"/>
                    <a:pt x="32" y="56"/>
                  </a:cubicBezTo>
                  <a:lnTo>
                    <a:pt x="32" y="56"/>
                  </a:lnTo>
                  <a:cubicBezTo>
                    <a:pt x="14" y="65"/>
                    <a:pt x="1" y="85"/>
                    <a:pt x="6" y="110"/>
                  </a:cubicBezTo>
                  <a:lnTo>
                    <a:pt x="6" y="114"/>
                  </a:lnTo>
                  <a:cubicBezTo>
                    <a:pt x="10" y="164"/>
                    <a:pt x="23" y="214"/>
                    <a:pt x="46" y="260"/>
                  </a:cubicBezTo>
                  <a:cubicBezTo>
                    <a:pt x="75" y="286"/>
                    <a:pt x="111" y="302"/>
                    <a:pt x="147" y="302"/>
                  </a:cubicBezTo>
                  <a:cubicBezTo>
                    <a:pt x="154" y="302"/>
                    <a:pt x="160" y="301"/>
                    <a:pt x="167" y="300"/>
                  </a:cubicBezTo>
                  <a:cubicBezTo>
                    <a:pt x="287" y="300"/>
                    <a:pt x="403" y="310"/>
                    <a:pt x="520" y="314"/>
                  </a:cubicBezTo>
                  <a:cubicBezTo>
                    <a:pt x="549" y="315"/>
                    <a:pt x="578" y="315"/>
                    <a:pt x="607" y="315"/>
                  </a:cubicBezTo>
                  <a:cubicBezTo>
                    <a:pt x="694" y="315"/>
                    <a:pt x="779" y="311"/>
                    <a:pt x="867" y="304"/>
                  </a:cubicBezTo>
                  <a:cubicBezTo>
                    <a:pt x="900" y="300"/>
                    <a:pt x="950" y="304"/>
                    <a:pt x="964" y="267"/>
                  </a:cubicBezTo>
                  <a:cubicBezTo>
                    <a:pt x="977" y="234"/>
                    <a:pt x="964" y="204"/>
                    <a:pt x="950" y="177"/>
                  </a:cubicBezTo>
                  <a:lnTo>
                    <a:pt x="950" y="177"/>
                  </a:lnTo>
                  <a:cubicBezTo>
                    <a:pt x="955" y="138"/>
                    <a:pt x="957" y="100"/>
                    <a:pt x="960" y="60"/>
                  </a:cubicBezTo>
                  <a:cubicBezTo>
                    <a:pt x="960" y="34"/>
                    <a:pt x="940" y="14"/>
                    <a:pt x="914" y="14"/>
                  </a:cubicBezTo>
                  <a:cubicBezTo>
                    <a:pt x="747" y="7"/>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1"/>
            <p:cNvSpPr/>
            <p:nvPr/>
          </p:nvSpPr>
          <p:spPr>
            <a:xfrm>
              <a:off x="2051980" y="2096213"/>
              <a:ext cx="49487" cy="60508"/>
            </a:xfrm>
            <a:custGeom>
              <a:rect b="b" l="l" r="r" t="t"/>
              <a:pathLst>
                <a:path extrusionOk="0" h="862" w="705">
                  <a:moveTo>
                    <a:pt x="635" y="1"/>
                  </a:moveTo>
                  <a:cubicBezTo>
                    <a:pt x="632" y="1"/>
                    <a:pt x="626" y="12"/>
                    <a:pt x="620" y="12"/>
                  </a:cubicBezTo>
                  <a:cubicBezTo>
                    <a:pt x="619" y="12"/>
                    <a:pt x="618" y="11"/>
                    <a:pt x="617" y="11"/>
                  </a:cubicBezTo>
                  <a:cubicBezTo>
                    <a:pt x="610" y="9"/>
                    <a:pt x="603" y="6"/>
                    <a:pt x="596" y="6"/>
                  </a:cubicBezTo>
                  <a:cubicBezTo>
                    <a:pt x="593" y="6"/>
                    <a:pt x="590" y="7"/>
                    <a:pt x="587" y="8"/>
                  </a:cubicBezTo>
                  <a:lnTo>
                    <a:pt x="37" y="31"/>
                  </a:lnTo>
                  <a:lnTo>
                    <a:pt x="0" y="58"/>
                  </a:lnTo>
                  <a:cubicBezTo>
                    <a:pt x="17" y="328"/>
                    <a:pt x="47" y="591"/>
                    <a:pt x="87" y="858"/>
                  </a:cubicBezTo>
                  <a:lnTo>
                    <a:pt x="688" y="861"/>
                  </a:lnTo>
                  <a:cubicBezTo>
                    <a:pt x="704" y="588"/>
                    <a:pt x="641" y="318"/>
                    <a:pt x="641" y="44"/>
                  </a:cubicBezTo>
                  <a:cubicBezTo>
                    <a:pt x="641" y="10"/>
                    <a:pt x="639"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1"/>
            <p:cNvSpPr/>
            <p:nvPr/>
          </p:nvSpPr>
          <p:spPr>
            <a:xfrm>
              <a:off x="2048471" y="2093055"/>
              <a:ext cx="55524" cy="66966"/>
            </a:xfrm>
            <a:custGeom>
              <a:rect b="b" l="l" r="r" t="t"/>
              <a:pathLst>
                <a:path extrusionOk="0" h="954" w="791">
                  <a:moveTo>
                    <a:pt x="601" y="98"/>
                  </a:moveTo>
                  <a:cubicBezTo>
                    <a:pt x="616" y="98"/>
                    <a:pt x="630" y="98"/>
                    <a:pt x="644" y="99"/>
                  </a:cubicBezTo>
                  <a:lnTo>
                    <a:pt x="644" y="99"/>
                  </a:lnTo>
                  <a:lnTo>
                    <a:pt x="644" y="143"/>
                  </a:lnTo>
                  <a:cubicBezTo>
                    <a:pt x="644" y="179"/>
                    <a:pt x="647" y="219"/>
                    <a:pt x="651" y="256"/>
                  </a:cubicBezTo>
                  <a:cubicBezTo>
                    <a:pt x="657" y="326"/>
                    <a:pt x="664" y="396"/>
                    <a:pt x="671" y="466"/>
                  </a:cubicBezTo>
                  <a:cubicBezTo>
                    <a:pt x="689" y="597"/>
                    <a:pt x="696" y="728"/>
                    <a:pt x="692" y="859"/>
                  </a:cubicBezTo>
                  <a:lnTo>
                    <a:pt x="692" y="859"/>
                  </a:lnTo>
                  <a:lnTo>
                    <a:pt x="179" y="857"/>
                  </a:lnTo>
                  <a:lnTo>
                    <a:pt x="179" y="857"/>
                  </a:lnTo>
                  <a:cubicBezTo>
                    <a:pt x="142" y="613"/>
                    <a:pt x="114" y="369"/>
                    <a:pt x="98" y="122"/>
                  </a:cubicBezTo>
                  <a:lnTo>
                    <a:pt x="98" y="122"/>
                  </a:lnTo>
                  <a:lnTo>
                    <a:pt x="471" y="106"/>
                  </a:lnTo>
                  <a:cubicBezTo>
                    <a:pt x="515" y="101"/>
                    <a:pt x="559" y="98"/>
                    <a:pt x="601" y="98"/>
                  </a:cubicBezTo>
                  <a:close/>
                  <a:moveTo>
                    <a:pt x="682" y="0"/>
                  </a:moveTo>
                  <a:cubicBezTo>
                    <a:pt x="675" y="0"/>
                    <a:pt x="667" y="2"/>
                    <a:pt x="660" y="6"/>
                  </a:cubicBezTo>
                  <a:lnTo>
                    <a:pt x="660" y="6"/>
                  </a:lnTo>
                  <a:cubicBezTo>
                    <a:pt x="655" y="6"/>
                    <a:pt x="651" y="6"/>
                    <a:pt x="647" y="6"/>
                  </a:cubicBezTo>
                  <a:cubicBezTo>
                    <a:pt x="611" y="6"/>
                    <a:pt x="574" y="9"/>
                    <a:pt x="537" y="9"/>
                  </a:cubicBezTo>
                  <a:lnTo>
                    <a:pt x="87" y="29"/>
                  </a:lnTo>
                  <a:cubicBezTo>
                    <a:pt x="65" y="30"/>
                    <a:pt x="51" y="44"/>
                    <a:pt x="45" y="61"/>
                  </a:cubicBezTo>
                  <a:lnTo>
                    <a:pt x="45" y="61"/>
                  </a:lnTo>
                  <a:cubicBezTo>
                    <a:pt x="22" y="61"/>
                    <a:pt x="0" y="76"/>
                    <a:pt x="4" y="106"/>
                  </a:cubicBezTo>
                  <a:lnTo>
                    <a:pt x="0" y="103"/>
                  </a:lnTo>
                  <a:lnTo>
                    <a:pt x="0" y="103"/>
                  </a:lnTo>
                  <a:cubicBezTo>
                    <a:pt x="20" y="376"/>
                    <a:pt x="50" y="646"/>
                    <a:pt x="94" y="913"/>
                  </a:cubicBezTo>
                  <a:cubicBezTo>
                    <a:pt x="97" y="933"/>
                    <a:pt x="117" y="950"/>
                    <a:pt x="137" y="950"/>
                  </a:cubicBezTo>
                  <a:lnTo>
                    <a:pt x="738" y="953"/>
                  </a:lnTo>
                  <a:cubicBezTo>
                    <a:pt x="761" y="953"/>
                    <a:pt x="784" y="933"/>
                    <a:pt x="784" y="906"/>
                  </a:cubicBezTo>
                  <a:cubicBezTo>
                    <a:pt x="791" y="760"/>
                    <a:pt x="784" y="613"/>
                    <a:pt x="764" y="466"/>
                  </a:cubicBezTo>
                  <a:cubicBezTo>
                    <a:pt x="758" y="393"/>
                    <a:pt x="751" y="319"/>
                    <a:pt x="744" y="246"/>
                  </a:cubicBezTo>
                  <a:cubicBezTo>
                    <a:pt x="741" y="209"/>
                    <a:pt x="738" y="176"/>
                    <a:pt x="738" y="139"/>
                  </a:cubicBezTo>
                  <a:cubicBezTo>
                    <a:pt x="738" y="109"/>
                    <a:pt x="738" y="76"/>
                    <a:pt x="734" y="46"/>
                  </a:cubicBezTo>
                  <a:cubicBezTo>
                    <a:pt x="730" y="18"/>
                    <a:pt x="706" y="0"/>
                    <a:pt x="68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1"/>
            <p:cNvSpPr/>
            <p:nvPr/>
          </p:nvSpPr>
          <p:spPr>
            <a:xfrm>
              <a:off x="2070090" y="2093055"/>
              <a:ext cx="11021" cy="62684"/>
            </a:xfrm>
            <a:custGeom>
              <a:rect b="b" l="l" r="r" t="t"/>
              <a:pathLst>
                <a:path extrusionOk="0" h="893" w="157">
                  <a:moveTo>
                    <a:pt x="56" y="1"/>
                  </a:moveTo>
                  <a:cubicBezTo>
                    <a:pt x="29" y="1"/>
                    <a:pt x="0" y="24"/>
                    <a:pt x="6" y="59"/>
                  </a:cubicBezTo>
                  <a:cubicBezTo>
                    <a:pt x="46" y="319"/>
                    <a:pt x="63" y="586"/>
                    <a:pt x="56" y="850"/>
                  </a:cubicBezTo>
                  <a:cubicBezTo>
                    <a:pt x="59" y="878"/>
                    <a:pt x="82" y="892"/>
                    <a:pt x="104" y="892"/>
                  </a:cubicBezTo>
                  <a:cubicBezTo>
                    <a:pt x="126" y="892"/>
                    <a:pt x="148" y="878"/>
                    <a:pt x="149" y="850"/>
                  </a:cubicBezTo>
                  <a:cubicBezTo>
                    <a:pt x="156" y="576"/>
                    <a:pt x="139" y="303"/>
                    <a:pt x="96" y="36"/>
                  </a:cubicBezTo>
                  <a:cubicBezTo>
                    <a:pt x="92" y="11"/>
                    <a:pt x="75" y="1"/>
                    <a:pt x="5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1"/>
            <p:cNvSpPr/>
            <p:nvPr/>
          </p:nvSpPr>
          <p:spPr>
            <a:xfrm>
              <a:off x="2050576" y="2122185"/>
              <a:ext cx="56226" cy="8072"/>
            </a:xfrm>
            <a:custGeom>
              <a:rect b="b" l="l" r="r" t="t"/>
              <a:pathLst>
                <a:path extrusionOk="0" h="115" w="801">
                  <a:moveTo>
                    <a:pt x="55" y="1"/>
                  </a:moveTo>
                  <a:cubicBezTo>
                    <a:pt x="1" y="1"/>
                    <a:pt x="2" y="91"/>
                    <a:pt x="61" y="94"/>
                  </a:cubicBezTo>
                  <a:cubicBezTo>
                    <a:pt x="219" y="108"/>
                    <a:pt x="377" y="114"/>
                    <a:pt x="534" y="114"/>
                  </a:cubicBezTo>
                  <a:cubicBezTo>
                    <a:pt x="602" y="114"/>
                    <a:pt x="670" y="113"/>
                    <a:pt x="738" y="111"/>
                  </a:cubicBezTo>
                  <a:cubicBezTo>
                    <a:pt x="800" y="111"/>
                    <a:pt x="801" y="18"/>
                    <a:pt x="741" y="18"/>
                  </a:cubicBezTo>
                  <a:cubicBezTo>
                    <a:pt x="740" y="18"/>
                    <a:pt x="739" y="18"/>
                    <a:pt x="738" y="18"/>
                  </a:cubicBezTo>
                  <a:cubicBezTo>
                    <a:pt x="670" y="20"/>
                    <a:pt x="602" y="21"/>
                    <a:pt x="534" y="21"/>
                  </a:cubicBezTo>
                  <a:cubicBezTo>
                    <a:pt x="377" y="21"/>
                    <a:pt x="219" y="15"/>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1"/>
            <p:cNvSpPr/>
            <p:nvPr/>
          </p:nvSpPr>
          <p:spPr>
            <a:xfrm>
              <a:off x="2046365" y="2154053"/>
              <a:ext cx="65141" cy="14671"/>
            </a:xfrm>
            <a:custGeom>
              <a:rect b="b" l="l" r="r" t="t"/>
              <a:pathLst>
                <a:path extrusionOk="0" h="209" w="928">
                  <a:moveTo>
                    <a:pt x="364" y="0"/>
                  </a:moveTo>
                  <a:cubicBezTo>
                    <a:pt x="271" y="0"/>
                    <a:pt x="179" y="2"/>
                    <a:pt x="87" y="4"/>
                  </a:cubicBezTo>
                  <a:cubicBezTo>
                    <a:pt x="60" y="4"/>
                    <a:pt x="24" y="11"/>
                    <a:pt x="24" y="37"/>
                  </a:cubicBezTo>
                  <a:lnTo>
                    <a:pt x="0" y="51"/>
                  </a:lnTo>
                  <a:lnTo>
                    <a:pt x="20" y="134"/>
                  </a:lnTo>
                  <a:cubicBezTo>
                    <a:pt x="20" y="154"/>
                    <a:pt x="30" y="177"/>
                    <a:pt x="47" y="194"/>
                  </a:cubicBezTo>
                  <a:cubicBezTo>
                    <a:pt x="60" y="202"/>
                    <a:pt x="74" y="205"/>
                    <a:pt x="89" y="205"/>
                  </a:cubicBezTo>
                  <a:cubicBezTo>
                    <a:pt x="94" y="205"/>
                    <a:pt x="99" y="205"/>
                    <a:pt x="104" y="204"/>
                  </a:cubicBezTo>
                  <a:cubicBezTo>
                    <a:pt x="208" y="205"/>
                    <a:pt x="314" y="208"/>
                    <a:pt x="420" y="208"/>
                  </a:cubicBezTo>
                  <a:cubicBezTo>
                    <a:pt x="564" y="208"/>
                    <a:pt x="707" y="203"/>
                    <a:pt x="848" y="184"/>
                  </a:cubicBezTo>
                  <a:cubicBezTo>
                    <a:pt x="851" y="184"/>
                    <a:pt x="880" y="194"/>
                    <a:pt x="900" y="194"/>
                  </a:cubicBezTo>
                  <a:cubicBezTo>
                    <a:pt x="917" y="194"/>
                    <a:pt x="928" y="187"/>
                    <a:pt x="911" y="161"/>
                  </a:cubicBezTo>
                  <a:cubicBezTo>
                    <a:pt x="901" y="147"/>
                    <a:pt x="894" y="134"/>
                    <a:pt x="891" y="121"/>
                  </a:cubicBezTo>
                  <a:cubicBezTo>
                    <a:pt x="894" y="84"/>
                    <a:pt x="864" y="47"/>
                    <a:pt x="868" y="11"/>
                  </a:cubicBezTo>
                  <a:cubicBezTo>
                    <a:pt x="700" y="4"/>
                    <a:pt x="532" y="0"/>
                    <a:pt x="36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1"/>
            <p:cNvSpPr/>
            <p:nvPr/>
          </p:nvSpPr>
          <p:spPr>
            <a:xfrm>
              <a:off x="2042925" y="2150754"/>
              <a:ext cx="72090" cy="21339"/>
            </a:xfrm>
            <a:custGeom>
              <a:rect b="b" l="l" r="r" t="t"/>
              <a:pathLst>
                <a:path extrusionOk="0" h="304" w="1027">
                  <a:moveTo>
                    <a:pt x="240" y="90"/>
                  </a:moveTo>
                  <a:cubicBezTo>
                    <a:pt x="256" y="90"/>
                    <a:pt x="273" y="90"/>
                    <a:pt x="290" y="91"/>
                  </a:cubicBezTo>
                  <a:lnTo>
                    <a:pt x="500" y="91"/>
                  </a:lnTo>
                  <a:cubicBezTo>
                    <a:pt x="626" y="91"/>
                    <a:pt x="750" y="96"/>
                    <a:pt x="876" y="102"/>
                  </a:cubicBezTo>
                  <a:lnTo>
                    <a:pt x="876" y="102"/>
                  </a:lnTo>
                  <a:cubicBezTo>
                    <a:pt x="878" y="110"/>
                    <a:pt x="880" y="117"/>
                    <a:pt x="883" y="124"/>
                  </a:cubicBezTo>
                  <a:cubicBezTo>
                    <a:pt x="890" y="141"/>
                    <a:pt x="890" y="160"/>
                    <a:pt x="896" y="180"/>
                  </a:cubicBezTo>
                  <a:lnTo>
                    <a:pt x="896" y="180"/>
                  </a:lnTo>
                  <a:cubicBezTo>
                    <a:pt x="892" y="180"/>
                    <a:pt x="888" y="180"/>
                    <a:pt x="883" y="181"/>
                  </a:cubicBezTo>
                  <a:cubicBezTo>
                    <a:pt x="823" y="188"/>
                    <a:pt x="763" y="194"/>
                    <a:pt x="703" y="198"/>
                  </a:cubicBezTo>
                  <a:cubicBezTo>
                    <a:pt x="586" y="204"/>
                    <a:pt x="470" y="204"/>
                    <a:pt x="353" y="204"/>
                  </a:cubicBezTo>
                  <a:lnTo>
                    <a:pt x="180" y="204"/>
                  </a:lnTo>
                  <a:cubicBezTo>
                    <a:pt x="175" y="204"/>
                    <a:pt x="170" y="204"/>
                    <a:pt x="166" y="204"/>
                  </a:cubicBezTo>
                  <a:cubicBezTo>
                    <a:pt x="143" y="204"/>
                    <a:pt x="125" y="202"/>
                    <a:pt x="116" y="171"/>
                  </a:cubicBezTo>
                  <a:cubicBezTo>
                    <a:pt x="111" y="153"/>
                    <a:pt x="107" y="137"/>
                    <a:pt x="104" y="121"/>
                  </a:cubicBezTo>
                  <a:lnTo>
                    <a:pt x="104" y="121"/>
                  </a:lnTo>
                  <a:cubicBezTo>
                    <a:pt x="111" y="115"/>
                    <a:pt x="117" y="106"/>
                    <a:pt x="119" y="94"/>
                  </a:cubicBezTo>
                  <a:cubicBezTo>
                    <a:pt x="160" y="92"/>
                    <a:pt x="200" y="90"/>
                    <a:pt x="240" y="90"/>
                  </a:cubicBezTo>
                  <a:close/>
                  <a:moveTo>
                    <a:pt x="153" y="1"/>
                  </a:moveTo>
                  <a:cubicBezTo>
                    <a:pt x="108" y="1"/>
                    <a:pt x="53" y="9"/>
                    <a:pt x="35" y="53"/>
                  </a:cubicBezTo>
                  <a:lnTo>
                    <a:pt x="35" y="53"/>
                  </a:lnTo>
                  <a:cubicBezTo>
                    <a:pt x="15" y="61"/>
                    <a:pt x="0" y="81"/>
                    <a:pt x="6" y="108"/>
                  </a:cubicBezTo>
                  <a:cubicBezTo>
                    <a:pt x="16" y="164"/>
                    <a:pt x="19" y="244"/>
                    <a:pt x="73" y="281"/>
                  </a:cubicBezTo>
                  <a:cubicBezTo>
                    <a:pt x="102" y="300"/>
                    <a:pt x="138" y="304"/>
                    <a:pt x="174" y="304"/>
                  </a:cubicBezTo>
                  <a:cubicBezTo>
                    <a:pt x="203" y="304"/>
                    <a:pt x="231" y="301"/>
                    <a:pt x="256" y="301"/>
                  </a:cubicBezTo>
                  <a:cubicBezTo>
                    <a:pt x="316" y="301"/>
                    <a:pt x="376" y="302"/>
                    <a:pt x="435" y="302"/>
                  </a:cubicBezTo>
                  <a:cubicBezTo>
                    <a:pt x="524" y="302"/>
                    <a:pt x="612" y="300"/>
                    <a:pt x="700" y="294"/>
                  </a:cubicBezTo>
                  <a:cubicBezTo>
                    <a:pt x="736" y="294"/>
                    <a:pt x="776" y="291"/>
                    <a:pt x="813" y="288"/>
                  </a:cubicBezTo>
                  <a:lnTo>
                    <a:pt x="863" y="281"/>
                  </a:lnTo>
                  <a:cubicBezTo>
                    <a:pt x="870" y="281"/>
                    <a:pt x="913" y="278"/>
                    <a:pt x="890" y="274"/>
                  </a:cubicBezTo>
                  <a:lnTo>
                    <a:pt x="890" y="274"/>
                  </a:lnTo>
                  <a:cubicBezTo>
                    <a:pt x="913" y="277"/>
                    <a:pt x="932" y="288"/>
                    <a:pt x="954" y="288"/>
                  </a:cubicBezTo>
                  <a:cubicBezTo>
                    <a:pt x="960" y="288"/>
                    <a:pt x="966" y="287"/>
                    <a:pt x="973" y="284"/>
                  </a:cubicBezTo>
                  <a:cubicBezTo>
                    <a:pt x="1010" y="271"/>
                    <a:pt x="1027" y="224"/>
                    <a:pt x="1007" y="191"/>
                  </a:cubicBezTo>
                  <a:cubicBezTo>
                    <a:pt x="997" y="181"/>
                    <a:pt x="990" y="168"/>
                    <a:pt x="983" y="154"/>
                  </a:cubicBezTo>
                  <a:cubicBezTo>
                    <a:pt x="973" y="121"/>
                    <a:pt x="967" y="91"/>
                    <a:pt x="963" y="58"/>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1"/>
            <p:cNvSpPr/>
            <p:nvPr/>
          </p:nvSpPr>
          <p:spPr>
            <a:xfrm>
              <a:off x="2136494" y="2095933"/>
              <a:ext cx="47592" cy="60298"/>
            </a:xfrm>
            <a:custGeom>
              <a:rect b="b" l="l" r="r" t="t"/>
              <a:pathLst>
                <a:path extrusionOk="0" h="859" w="678">
                  <a:moveTo>
                    <a:pt x="113" y="0"/>
                  </a:moveTo>
                  <a:cubicBezTo>
                    <a:pt x="105" y="0"/>
                    <a:pt x="98" y="3"/>
                    <a:pt x="90" y="5"/>
                  </a:cubicBezTo>
                  <a:cubicBezTo>
                    <a:pt x="80" y="15"/>
                    <a:pt x="0" y="22"/>
                    <a:pt x="0" y="35"/>
                  </a:cubicBezTo>
                  <a:cubicBezTo>
                    <a:pt x="24" y="398"/>
                    <a:pt x="20" y="585"/>
                    <a:pt x="47" y="859"/>
                  </a:cubicBezTo>
                  <a:lnTo>
                    <a:pt x="644" y="835"/>
                  </a:lnTo>
                  <a:cubicBezTo>
                    <a:pt x="677" y="569"/>
                    <a:pt x="657" y="315"/>
                    <a:pt x="667" y="48"/>
                  </a:cubicBezTo>
                  <a:lnTo>
                    <a:pt x="674" y="8"/>
                  </a:lnTo>
                  <a:lnTo>
                    <a:pt x="124" y="2"/>
                  </a:lnTo>
                  <a:cubicBezTo>
                    <a:pt x="120" y="1"/>
                    <a:pt x="116" y="0"/>
                    <a:pt x="113"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1"/>
            <p:cNvSpPr/>
            <p:nvPr/>
          </p:nvSpPr>
          <p:spPr>
            <a:xfrm>
              <a:off x="2132493" y="2092704"/>
              <a:ext cx="54892" cy="66545"/>
            </a:xfrm>
            <a:custGeom>
              <a:rect b="b" l="l" r="r" t="t"/>
              <a:pathLst>
                <a:path extrusionOk="0" h="948" w="782">
                  <a:moveTo>
                    <a:pt x="83" y="117"/>
                  </a:moveTo>
                  <a:cubicBezTo>
                    <a:pt x="83" y="117"/>
                    <a:pt x="82" y="117"/>
                    <a:pt x="82" y="117"/>
                  </a:cubicBezTo>
                  <a:cubicBezTo>
                    <a:pt x="82" y="117"/>
                    <a:pt x="83" y="117"/>
                    <a:pt x="83" y="117"/>
                  </a:cubicBezTo>
                  <a:close/>
                  <a:moveTo>
                    <a:pt x="216" y="92"/>
                  </a:moveTo>
                  <a:cubicBezTo>
                    <a:pt x="232" y="92"/>
                    <a:pt x="248" y="93"/>
                    <a:pt x="264" y="94"/>
                  </a:cubicBezTo>
                  <a:lnTo>
                    <a:pt x="678" y="100"/>
                  </a:lnTo>
                  <a:lnTo>
                    <a:pt x="678" y="100"/>
                  </a:lnTo>
                  <a:cubicBezTo>
                    <a:pt x="669" y="343"/>
                    <a:pt x="685" y="592"/>
                    <a:pt x="660" y="836"/>
                  </a:cubicBezTo>
                  <a:lnTo>
                    <a:pt x="660" y="836"/>
                  </a:lnTo>
                  <a:lnTo>
                    <a:pt x="146" y="856"/>
                  </a:lnTo>
                  <a:lnTo>
                    <a:pt x="146" y="856"/>
                  </a:lnTo>
                  <a:cubicBezTo>
                    <a:pt x="127" y="646"/>
                    <a:pt x="123" y="435"/>
                    <a:pt x="111" y="224"/>
                  </a:cubicBezTo>
                  <a:cubicBezTo>
                    <a:pt x="114" y="188"/>
                    <a:pt x="111" y="151"/>
                    <a:pt x="104" y="114"/>
                  </a:cubicBezTo>
                  <a:cubicBezTo>
                    <a:pt x="104" y="113"/>
                    <a:pt x="104" y="113"/>
                    <a:pt x="105" y="112"/>
                  </a:cubicBezTo>
                  <a:lnTo>
                    <a:pt x="105" y="112"/>
                  </a:lnTo>
                  <a:cubicBezTo>
                    <a:pt x="109" y="111"/>
                    <a:pt x="113" y="109"/>
                    <a:pt x="117" y="108"/>
                  </a:cubicBezTo>
                  <a:cubicBezTo>
                    <a:pt x="134" y="104"/>
                    <a:pt x="151" y="98"/>
                    <a:pt x="167" y="94"/>
                  </a:cubicBezTo>
                  <a:cubicBezTo>
                    <a:pt x="184" y="93"/>
                    <a:pt x="200" y="92"/>
                    <a:pt x="216" y="92"/>
                  </a:cubicBezTo>
                  <a:close/>
                  <a:moveTo>
                    <a:pt x="205" y="0"/>
                  </a:moveTo>
                  <a:cubicBezTo>
                    <a:pt x="164" y="0"/>
                    <a:pt x="122" y="6"/>
                    <a:pt x="81" y="18"/>
                  </a:cubicBezTo>
                  <a:cubicBezTo>
                    <a:pt x="61" y="21"/>
                    <a:pt x="41" y="31"/>
                    <a:pt x="24" y="44"/>
                  </a:cubicBezTo>
                  <a:cubicBezTo>
                    <a:pt x="1" y="71"/>
                    <a:pt x="11" y="108"/>
                    <a:pt x="14" y="138"/>
                  </a:cubicBezTo>
                  <a:cubicBezTo>
                    <a:pt x="31" y="394"/>
                    <a:pt x="34" y="648"/>
                    <a:pt x="57" y="901"/>
                  </a:cubicBezTo>
                  <a:cubicBezTo>
                    <a:pt x="57" y="928"/>
                    <a:pt x="77" y="948"/>
                    <a:pt x="104" y="948"/>
                  </a:cubicBezTo>
                  <a:lnTo>
                    <a:pt x="701" y="928"/>
                  </a:lnTo>
                  <a:cubicBezTo>
                    <a:pt x="728" y="928"/>
                    <a:pt x="748" y="908"/>
                    <a:pt x="748" y="881"/>
                  </a:cubicBezTo>
                  <a:cubicBezTo>
                    <a:pt x="781" y="618"/>
                    <a:pt x="761" y="354"/>
                    <a:pt x="771" y="91"/>
                  </a:cubicBezTo>
                  <a:cubicBezTo>
                    <a:pt x="771" y="86"/>
                    <a:pt x="770" y="81"/>
                    <a:pt x="769" y="76"/>
                  </a:cubicBezTo>
                  <a:lnTo>
                    <a:pt x="769" y="76"/>
                  </a:lnTo>
                  <a:cubicBezTo>
                    <a:pt x="781" y="50"/>
                    <a:pt x="769" y="12"/>
                    <a:pt x="731" y="8"/>
                  </a:cubicBezTo>
                  <a:lnTo>
                    <a:pt x="231" y="1"/>
                  </a:lnTo>
                  <a:cubicBezTo>
                    <a:pt x="222" y="0"/>
                    <a:pt x="214" y="0"/>
                    <a:pt x="2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1"/>
            <p:cNvSpPr/>
            <p:nvPr/>
          </p:nvSpPr>
          <p:spPr>
            <a:xfrm>
              <a:off x="2156148" y="2094950"/>
              <a:ext cx="9547" cy="59736"/>
            </a:xfrm>
            <a:custGeom>
              <a:rect b="b" l="l" r="r" t="t"/>
              <a:pathLst>
                <a:path extrusionOk="0" h="851" w="136">
                  <a:moveTo>
                    <a:pt x="46" y="1"/>
                  </a:moveTo>
                  <a:cubicBezTo>
                    <a:pt x="22" y="1"/>
                    <a:pt x="1" y="16"/>
                    <a:pt x="4" y="46"/>
                  </a:cubicBezTo>
                  <a:cubicBezTo>
                    <a:pt x="31" y="299"/>
                    <a:pt x="27" y="552"/>
                    <a:pt x="41" y="806"/>
                  </a:cubicBezTo>
                  <a:cubicBezTo>
                    <a:pt x="42" y="836"/>
                    <a:pt x="66" y="851"/>
                    <a:pt x="90" y="851"/>
                  </a:cubicBezTo>
                  <a:cubicBezTo>
                    <a:pt x="113" y="851"/>
                    <a:pt x="136" y="836"/>
                    <a:pt x="134" y="806"/>
                  </a:cubicBezTo>
                  <a:cubicBezTo>
                    <a:pt x="121" y="552"/>
                    <a:pt x="124" y="299"/>
                    <a:pt x="97"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1"/>
            <p:cNvSpPr/>
            <p:nvPr/>
          </p:nvSpPr>
          <p:spPr>
            <a:xfrm>
              <a:off x="2132493" y="2120360"/>
              <a:ext cx="54892" cy="9196"/>
            </a:xfrm>
            <a:custGeom>
              <a:rect b="b" l="l" r="r" t="t"/>
              <a:pathLst>
                <a:path extrusionOk="0" h="131" w="782">
                  <a:moveTo>
                    <a:pt x="734" y="0"/>
                  </a:moveTo>
                  <a:cubicBezTo>
                    <a:pt x="511" y="27"/>
                    <a:pt x="284" y="37"/>
                    <a:pt x="61" y="37"/>
                  </a:cubicBezTo>
                  <a:cubicBezTo>
                    <a:pt x="1" y="40"/>
                    <a:pt x="1" y="124"/>
                    <a:pt x="61" y="130"/>
                  </a:cubicBezTo>
                  <a:cubicBezTo>
                    <a:pt x="284" y="130"/>
                    <a:pt x="511" y="120"/>
                    <a:pt x="734" y="94"/>
                  </a:cubicBezTo>
                  <a:cubicBezTo>
                    <a:pt x="761" y="94"/>
                    <a:pt x="781" y="74"/>
                    <a:pt x="781" y="47"/>
                  </a:cubicBezTo>
                  <a:cubicBezTo>
                    <a:pt x="781" y="20"/>
                    <a:pt x="761" y="0"/>
                    <a:pt x="7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1"/>
            <p:cNvSpPr/>
            <p:nvPr/>
          </p:nvSpPr>
          <p:spPr>
            <a:xfrm>
              <a:off x="2132493" y="2152158"/>
              <a:ext cx="61210" cy="17057"/>
            </a:xfrm>
            <a:custGeom>
              <a:rect b="b" l="l" r="r" t="t"/>
              <a:pathLst>
                <a:path extrusionOk="0" h="243" w="872">
                  <a:moveTo>
                    <a:pt x="781" y="1"/>
                  </a:moveTo>
                  <a:cubicBezTo>
                    <a:pt x="521" y="4"/>
                    <a:pt x="261" y="14"/>
                    <a:pt x="1" y="34"/>
                  </a:cubicBezTo>
                  <a:lnTo>
                    <a:pt x="14" y="141"/>
                  </a:lnTo>
                  <a:cubicBezTo>
                    <a:pt x="14" y="148"/>
                    <a:pt x="17" y="151"/>
                    <a:pt x="21" y="158"/>
                  </a:cubicBezTo>
                  <a:cubicBezTo>
                    <a:pt x="27" y="161"/>
                    <a:pt x="14" y="234"/>
                    <a:pt x="21" y="234"/>
                  </a:cubicBezTo>
                  <a:cubicBezTo>
                    <a:pt x="73" y="240"/>
                    <a:pt x="126" y="243"/>
                    <a:pt x="180" y="243"/>
                  </a:cubicBezTo>
                  <a:cubicBezTo>
                    <a:pt x="375" y="243"/>
                    <a:pt x="578" y="212"/>
                    <a:pt x="771" y="204"/>
                  </a:cubicBezTo>
                  <a:cubicBezTo>
                    <a:pt x="775" y="205"/>
                    <a:pt x="778" y="205"/>
                    <a:pt x="781" y="205"/>
                  </a:cubicBezTo>
                  <a:cubicBezTo>
                    <a:pt x="797" y="205"/>
                    <a:pt x="811" y="199"/>
                    <a:pt x="828" y="191"/>
                  </a:cubicBezTo>
                  <a:cubicBezTo>
                    <a:pt x="841" y="174"/>
                    <a:pt x="851" y="154"/>
                    <a:pt x="855" y="131"/>
                  </a:cubicBezTo>
                  <a:cubicBezTo>
                    <a:pt x="858" y="101"/>
                    <a:pt x="865" y="74"/>
                    <a:pt x="871" y="48"/>
                  </a:cubicBezTo>
                  <a:lnTo>
                    <a:pt x="844" y="34"/>
                  </a:lnTo>
                  <a:cubicBezTo>
                    <a:pt x="844" y="8"/>
                    <a:pt x="808" y="1"/>
                    <a:pt x="781"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1"/>
            <p:cNvSpPr/>
            <p:nvPr/>
          </p:nvSpPr>
          <p:spPr>
            <a:xfrm>
              <a:off x="2128773" y="2149070"/>
              <a:ext cx="68019" cy="23586"/>
            </a:xfrm>
            <a:custGeom>
              <a:rect b="b" l="l" r="r" t="t"/>
              <a:pathLst>
                <a:path extrusionOk="0" h="336" w="969">
                  <a:moveTo>
                    <a:pt x="834" y="91"/>
                  </a:moveTo>
                  <a:cubicBezTo>
                    <a:pt x="844" y="91"/>
                    <a:pt x="851" y="91"/>
                    <a:pt x="851" y="92"/>
                  </a:cubicBezTo>
                  <a:cubicBezTo>
                    <a:pt x="854" y="105"/>
                    <a:pt x="861" y="114"/>
                    <a:pt x="869" y="120"/>
                  </a:cubicBezTo>
                  <a:lnTo>
                    <a:pt x="869" y="120"/>
                  </a:lnTo>
                  <a:lnTo>
                    <a:pt x="864" y="145"/>
                  </a:lnTo>
                  <a:cubicBezTo>
                    <a:pt x="864" y="162"/>
                    <a:pt x="861" y="175"/>
                    <a:pt x="854" y="188"/>
                  </a:cubicBezTo>
                  <a:cubicBezTo>
                    <a:pt x="844" y="203"/>
                    <a:pt x="819" y="206"/>
                    <a:pt x="796" y="206"/>
                  </a:cubicBezTo>
                  <a:cubicBezTo>
                    <a:pt x="783" y="206"/>
                    <a:pt x="770" y="205"/>
                    <a:pt x="761" y="205"/>
                  </a:cubicBezTo>
                  <a:cubicBezTo>
                    <a:pt x="684" y="208"/>
                    <a:pt x="611" y="218"/>
                    <a:pt x="537" y="225"/>
                  </a:cubicBezTo>
                  <a:cubicBezTo>
                    <a:pt x="446" y="235"/>
                    <a:pt x="356" y="240"/>
                    <a:pt x="265" y="240"/>
                  </a:cubicBezTo>
                  <a:cubicBezTo>
                    <a:pt x="216" y="240"/>
                    <a:pt x="167" y="238"/>
                    <a:pt x="117" y="235"/>
                  </a:cubicBezTo>
                  <a:lnTo>
                    <a:pt x="117" y="235"/>
                  </a:lnTo>
                  <a:cubicBezTo>
                    <a:pt x="117" y="223"/>
                    <a:pt x="117" y="214"/>
                    <a:pt x="117" y="205"/>
                  </a:cubicBezTo>
                  <a:cubicBezTo>
                    <a:pt x="117" y="188"/>
                    <a:pt x="110" y="175"/>
                    <a:pt x="107" y="162"/>
                  </a:cubicBezTo>
                  <a:cubicBezTo>
                    <a:pt x="105" y="149"/>
                    <a:pt x="104" y="135"/>
                    <a:pt x="103" y="121"/>
                  </a:cubicBezTo>
                  <a:lnTo>
                    <a:pt x="103" y="121"/>
                  </a:lnTo>
                  <a:cubicBezTo>
                    <a:pt x="225" y="113"/>
                    <a:pt x="345" y="107"/>
                    <a:pt x="467" y="102"/>
                  </a:cubicBezTo>
                  <a:cubicBezTo>
                    <a:pt x="534" y="98"/>
                    <a:pt x="604" y="98"/>
                    <a:pt x="671" y="95"/>
                  </a:cubicBezTo>
                  <a:cubicBezTo>
                    <a:pt x="684" y="95"/>
                    <a:pt x="791" y="91"/>
                    <a:pt x="834" y="91"/>
                  </a:cubicBezTo>
                  <a:close/>
                  <a:moveTo>
                    <a:pt x="116" y="263"/>
                  </a:moveTo>
                  <a:cubicBezTo>
                    <a:pt x="119" y="268"/>
                    <a:pt x="118" y="271"/>
                    <a:pt x="118" y="271"/>
                  </a:cubicBezTo>
                  <a:cubicBezTo>
                    <a:pt x="117" y="271"/>
                    <a:pt x="115" y="268"/>
                    <a:pt x="116" y="263"/>
                  </a:cubicBezTo>
                  <a:close/>
                  <a:moveTo>
                    <a:pt x="824" y="1"/>
                  </a:moveTo>
                  <a:cubicBezTo>
                    <a:pt x="815" y="1"/>
                    <a:pt x="806" y="1"/>
                    <a:pt x="797" y="2"/>
                  </a:cubicBezTo>
                  <a:cubicBezTo>
                    <a:pt x="714" y="2"/>
                    <a:pt x="634" y="2"/>
                    <a:pt x="551" y="5"/>
                  </a:cubicBezTo>
                  <a:cubicBezTo>
                    <a:pt x="384" y="12"/>
                    <a:pt x="217" y="18"/>
                    <a:pt x="50" y="32"/>
                  </a:cubicBezTo>
                  <a:cubicBezTo>
                    <a:pt x="27" y="32"/>
                    <a:pt x="0" y="52"/>
                    <a:pt x="4" y="78"/>
                  </a:cubicBezTo>
                  <a:cubicBezTo>
                    <a:pt x="7" y="105"/>
                    <a:pt x="10" y="142"/>
                    <a:pt x="14" y="172"/>
                  </a:cubicBezTo>
                  <a:cubicBezTo>
                    <a:pt x="17" y="182"/>
                    <a:pt x="17" y="195"/>
                    <a:pt x="20" y="208"/>
                  </a:cubicBezTo>
                  <a:cubicBezTo>
                    <a:pt x="22" y="213"/>
                    <a:pt x="23" y="216"/>
                    <a:pt x="24" y="218"/>
                  </a:cubicBezTo>
                  <a:lnTo>
                    <a:pt x="24" y="218"/>
                  </a:lnTo>
                  <a:cubicBezTo>
                    <a:pt x="23" y="248"/>
                    <a:pt x="8" y="286"/>
                    <a:pt x="34" y="312"/>
                  </a:cubicBezTo>
                  <a:cubicBezTo>
                    <a:pt x="50" y="328"/>
                    <a:pt x="74" y="328"/>
                    <a:pt x="97" y="332"/>
                  </a:cubicBezTo>
                  <a:cubicBezTo>
                    <a:pt x="130" y="332"/>
                    <a:pt x="160" y="335"/>
                    <a:pt x="194" y="335"/>
                  </a:cubicBezTo>
                  <a:cubicBezTo>
                    <a:pt x="257" y="335"/>
                    <a:pt x="321" y="335"/>
                    <a:pt x="384" y="328"/>
                  </a:cubicBezTo>
                  <a:cubicBezTo>
                    <a:pt x="514" y="322"/>
                    <a:pt x="644" y="305"/>
                    <a:pt x="771" y="298"/>
                  </a:cubicBezTo>
                  <a:cubicBezTo>
                    <a:pt x="821" y="295"/>
                    <a:pt x="874" y="298"/>
                    <a:pt x="911" y="265"/>
                  </a:cubicBezTo>
                  <a:cubicBezTo>
                    <a:pt x="948" y="232"/>
                    <a:pt x="954" y="155"/>
                    <a:pt x="964" y="105"/>
                  </a:cubicBezTo>
                  <a:cubicBezTo>
                    <a:pt x="969" y="79"/>
                    <a:pt x="954" y="59"/>
                    <a:pt x="935" y="51"/>
                  </a:cubicBezTo>
                  <a:lnTo>
                    <a:pt x="935" y="51"/>
                  </a:lnTo>
                  <a:cubicBezTo>
                    <a:pt x="915" y="9"/>
                    <a:pt x="868" y="1"/>
                    <a:pt x="8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1"/>
            <p:cNvSpPr/>
            <p:nvPr/>
          </p:nvSpPr>
          <p:spPr>
            <a:xfrm>
              <a:off x="1880636" y="2197855"/>
              <a:ext cx="50821" cy="60017"/>
            </a:xfrm>
            <a:custGeom>
              <a:rect b="b" l="l" r="r" t="t"/>
              <a:pathLst>
                <a:path extrusionOk="0" h="855" w="724">
                  <a:moveTo>
                    <a:pt x="587" y="0"/>
                  </a:moveTo>
                  <a:lnTo>
                    <a:pt x="37" y="27"/>
                  </a:lnTo>
                  <a:lnTo>
                    <a:pt x="0" y="54"/>
                  </a:lnTo>
                  <a:cubicBezTo>
                    <a:pt x="17" y="320"/>
                    <a:pt x="47" y="587"/>
                    <a:pt x="90" y="851"/>
                  </a:cubicBezTo>
                  <a:lnTo>
                    <a:pt x="687" y="854"/>
                  </a:lnTo>
                  <a:cubicBezTo>
                    <a:pt x="707" y="581"/>
                    <a:pt x="724" y="300"/>
                    <a:pt x="641" y="40"/>
                  </a:cubicBezTo>
                  <a:cubicBezTo>
                    <a:pt x="637" y="27"/>
                    <a:pt x="631" y="14"/>
                    <a:pt x="621" y="7"/>
                  </a:cubicBezTo>
                  <a:cubicBezTo>
                    <a:pt x="611" y="0"/>
                    <a:pt x="601"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1"/>
            <p:cNvSpPr/>
            <p:nvPr/>
          </p:nvSpPr>
          <p:spPr>
            <a:xfrm>
              <a:off x="1877197" y="2194485"/>
              <a:ext cx="57349" cy="66615"/>
            </a:xfrm>
            <a:custGeom>
              <a:rect b="b" l="l" r="r" t="t"/>
              <a:pathLst>
                <a:path extrusionOk="0" h="949" w="817">
                  <a:moveTo>
                    <a:pt x="630" y="95"/>
                  </a:moveTo>
                  <a:cubicBezTo>
                    <a:pt x="635" y="95"/>
                    <a:pt x="642" y="97"/>
                    <a:pt x="645" y="97"/>
                  </a:cubicBezTo>
                  <a:cubicBezTo>
                    <a:pt x="645" y="97"/>
                    <a:pt x="645" y="97"/>
                    <a:pt x="645" y="97"/>
                  </a:cubicBezTo>
                  <a:lnTo>
                    <a:pt x="645" y="97"/>
                  </a:lnTo>
                  <a:cubicBezTo>
                    <a:pt x="650" y="109"/>
                    <a:pt x="653" y="120"/>
                    <a:pt x="656" y="132"/>
                  </a:cubicBezTo>
                  <a:cubicBezTo>
                    <a:pt x="663" y="158"/>
                    <a:pt x="670" y="185"/>
                    <a:pt x="676" y="215"/>
                  </a:cubicBezTo>
                  <a:cubicBezTo>
                    <a:pt x="720" y="423"/>
                    <a:pt x="708" y="640"/>
                    <a:pt x="693" y="855"/>
                  </a:cubicBezTo>
                  <a:lnTo>
                    <a:pt x="693" y="855"/>
                  </a:lnTo>
                  <a:lnTo>
                    <a:pt x="181" y="852"/>
                  </a:lnTo>
                  <a:lnTo>
                    <a:pt x="181" y="852"/>
                  </a:lnTo>
                  <a:cubicBezTo>
                    <a:pt x="141" y="609"/>
                    <a:pt x="116" y="364"/>
                    <a:pt x="97" y="121"/>
                  </a:cubicBezTo>
                  <a:lnTo>
                    <a:pt x="97" y="121"/>
                  </a:lnTo>
                  <a:lnTo>
                    <a:pt x="453" y="105"/>
                  </a:lnTo>
                  <a:lnTo>
                    <a:pt x="630" y="95"/>
                  </a:lnTo>
                  <a:close/>
                  <a:moveTo>
                    <a:pt x="624" y="0"/>
                  </a:moveTo>
                  <a:cubicBezTo>
                    <a:pt x="617" y="0"/>
                    <a:pt x="610" y="1"/>
                    <a:pt x="603" y="2"/>
                  </a:cubicBezTo>
                  <a:lnTo>
                    <a:pt x="503" y="8"/>
                  </a:lnTo>
                  <a:lnTo>
                    <a:pt x="86" y="25"/>
                  </a:lnTo>
                  <a:cubicBezTo>
                    <a:pt x="64" y="26"/>
                    <a:pt x="50" y="40"/>
                    <a:pt x="44" y="57"/>
                  </a:cubicBezTo>
                  <a:lnTo>
                    <a:pt x="44" y="57"/>
                  </a:lnTo>
                  <a:cubicBezTo>
                    <a:pt x="22" y="58"/>
                    <a:pt x="1" y="73"/>
                    <a:pt x="3" y="102"/>
                  </a:cubicBezTo>
                  <a:cubicBezTo>
                    <a:pt x="23" y="372"/>
                    <a:pt x="53" y="642"/>
                    <a:pt x="93" y="912"/>
                  </a:cubicBezTo>
                  <a:cubicBezTo>
                    <a:pt x="99" y="932"/>
                    <a:pt x="116" y="945"/>
                    <a:pt x="139" y="945"/>
                  </a:cubicBezTo>
                  <a:lnTo>
                    <a:pt x="736" y="949"/>
                  </a:lnTo>
                  <a:cubicBezTo>
                    <a:pt x="763" y="949"/>
                    <a:pt x="783" y="929"/>
                    <a:pt x="783" y="902"/>
                  </a:cubicBezTo>
                  <a:cubicBezTo>
                    <a:pt x="803" y="649"/>
                    <a:pt x="816" y="385"/>
                    <a:pt x="753" y="135"/>
                  </a:cubicBezTo>
                  <a:cubicBezTo>
                    <a:pt x="743" y="88"/>
                    <a:pt x="733" y="28"/>
                    <a:pt x="680" y="8"/>
                  </a:cubicBezTo>
                  <a:cubicBezTo>
                    <a:pt x="662" y="3"/>
                    <a:pt x="644" y="0"/>
                    <a:pt x="6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1"/>
            <p:cNvSpPr/>
            <p:nvPr/>
          </p:nvSpPr>
          <p:spPr>
            <a:xfrm>
              <a:off x="1898817" y="2194275"/>
              <a:ext cx="11161" cy="62544"/>
            </a:xfrm>
            <a:custGeom>
              <a:rect b="b" l="l" r="r" t="t"/>
              <a:pathLst>
                <a:path extrusionOk="0" h="891" w="159">
                  <a:moveTo>
                    <a:pt x="59" y="1"/>
                  </a:moveTo>
                  <a:cubicBezTo>
                    <a:pt x="32" y="1"/>
                    <a:pt x="1" y="24"/>
                    <a:pt x="5" y="58"/>
                  </a:cubicBezTo>
                  <a:cubicBezTo>
                    <a:pt x="48" y="321"/>
                    <a:pt x="65" y="585"/>
                    <a:pt x="58" y="848"/>
                  </a:cubicBezTo>
                  <a:cubicBezTo>
                    <a:pt x="60" y="877"/>
                    <a:pt x="81" y="891"/>
                    <a:pt x="104" y="891"/>
                  </a:cubicBezTo>
                  <a:cubicBezTo>
                    <a:pt x="126" y="891"/>
                    <a:pt x="148" y="877"/>
                    <a:pt x="151" y="848"/>
                  </a:cubicBezTo>
                  <a:cubicBezTo>
                    <a:pt x="158" y="575"/>
                    <a:pt x="138" y="305"/>
                    <a:pt x="98" y="35"/>
                  </a:cubicBezTo>
                  <a:cubicBezTo>
                    <a:pt x="94"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1"/>
            <p:cNvSpPr/>
            <p:nvPr/>
          </p:nvSpPr>
          <p:spPr>
            <a:xfrm>
              <a:off x="1879443" y="2223335"/>
              <a:ext cx="56016" cy="8213"/>
            </a:xfrm>
            <a:custGeom>
              <a:rect b="b" l="l" r="r" t="t"/>
              <a:pathLst>
                <a:path extrusionOk="0" h="117" w="798">
                  <a:moveTo>
                    <a:pt x="58" y="1"/>
                  </a:moveTo>
                  <a:cubicBezTo>
                    <a:pt x="1" y="1"/>
                    <a:pt x="2" y="91"/>
                    <a:pt x="61" y="98"/>
                  </a:cubicBezTo>
                  <a:cubicBezTo>
                    <a:pt x="226" y="110"/>
                    <a:pt x="394" y="117"/>
                    <a:pt x="562" y="117"/>
                  </a:cubicBezTo>
                  <a:cubicBezTo>
                    <a:pt x="620" y="117"/>
                    <a:pt x="679" y="116"/>
                    <a:pt x="738" y="114"/>
                  </a:cubicBezTo>
                  <a:cubicBezTo>
                    <a:pt x="797" y="111"/>
                    <a:pt x="798" y="21"/>
                    <a:pt x="741" y="21"/>
                  </a:cubicBezTo>
                  <a:cubicBezTo>
                    <a:pt x="740" y="21"/>
                    <a:pt x="739" y="21"/>
                    <a:pt x="738" y="21"/>
                  </a:cubicBezTo>
                  <a:cubicBezTo>
                    <a:pt x="681" y="22"/>
                    <a:pt x="624" y="23"/>
                    <a:pt x="568" y="23"/>
                  </a:cubicBezTo>
                  <a:cubicBezTo>
                    <a:pt x="398" y="23"/>
                    <a:pt x="228" y="16"/>
                    <a:pt x="61" y="1"/>
                  </a:cubicBezTo>
                  <a:cubicBezTo>
                    <a:pt x="60" y="1"/>
                    <a:pt x="59"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1"/>
            <p:cNvSpPr/>
            <p:nvPr/>
          </p:nvSpPr>
          <p:spPr>
            <a:xfrm>
              <a:off x="1875231" y="2255203"/>
              <a:ext cx="60719" cy="14601"/>
            </a:xfrm>
            <a:custGeom>
              <a:rect b="b" l="l" r="r" t="t"/>
              <a:pathLst>
                <a:path extrusionOk="0" h="208" w="865">
                  <a:moveTo>
                    <a:pt x="344" y="0"/>
                  </a:moveTo>
                  <a:cubicBezTo>
                    <a:pt x="257" y="0"/>
                    <a:pt x="171" y="1"/>
                    <a:pt x="84" y="4"/>
                  </a:cubicBezTo>
                  <a:cubicBezTo>
                    <a:pt x="57" y="4"/>
                    <a:pt x="24" y="10"/>
                    <a:pt x="21" y="37"/>
                  </a:cubicBezTo>
                  <a:lnTo>
                    <a:pt x="1" y="50"/>
                  </a:lnTo>
                  <a:cubicBezTo>
                    <a:pt x="4" y="77"/>
                    <a:pt x="11" y="104"/>
                    <a:pt x="17" y="134"/>
                  </a:cubicBezTo>
                  <a:cubicBezTo>
                    <a:pt x="21" y="157"/>
                    <a:pt x="31" y="177"/>
                    <a:pt x="47" y="194"/>
                  </a:cubicBezTo>
                  <a:cubicBezTo>
                    <a:pt x="64" y="204"/>
                    <a:pt x="84" y="207"/>
                    <a:pt x="104" y="207"/>
                  </a:cubicBezTo>
                  <a:cubicBezTo>
                    <a:pt x="347" y="204"/>
                    <a:pt x="591" y="180"/>
                    <a:pt x="834" y="144"/>
                  </a:cubicBezTo>
                  <a:cubicBezTo>
                    <a:pt x="841" y="144"/>
                    <a:pt x="848" y="140"/>
                    <a:pt x="851" y="137"/>
                  </a:cubicBezTo>
                  <a:cubicBezTo>
                    <a:pt x="854" y="130"/>
                    <a:pt x="858" y="127"/>
                    <a:pt x="858" y="120"/>
                  </a:cubicBezTo>
                  <a:lnTo>
                    <a:pt x="864" y="14"/>
                  </a:lnTo>
                  <a:cubicBezTo>
                    <a:pt x="691" y="5"/>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1"/>
            <p:cNvSpPr/>
            <p:nvPr/>
          </p:nvSpPr>
          <p:spPr>
            <a:xfrm>
              <a:off x="1871651" y="2251693"/>
              <a:ext cx="68019" cy="21339"/>
            </a:xfrm>
            <a:custGeom>
              <a:rect b="b" l="l" r="r" t="t"/>
              <a:pathLst>
                <a:path extrusionOk="0" h="304" w="969">
                  <a:moveTo>
                    <a:pt x="239" y="92"/>
                  </a:moveTo>
                  <a:cubicBezTo>
                    <a:pt x="255" y="92"/>
                    <a:pt x="272" y="93"/>
                    <a:pt x="288" y="94"/>
                  </a:cubicBezTo>
                  <a:lnTo>
                    <a:pt x="502" y="94"/>
                  </a:lnTo>
                  <a:cubicBezTo>
                    <a:pt x="621" y="94"/>
                    <a:pt x="744" y="99"/>
                    <a:pt x="866" y="102"/>
                  </a:cubicBezTo>
                  <a:lnTo>
                    <a:pt x="866" y="102"/>
                  </a:lnTo>
                  <a:lnTo>
                    <a:pt x="865" y="120"/>
                  </a:lnTo>
                  <a:lnTo>
                    <a:pt x="863" y="144"/>
                  </a:lnTo>
                  <a:lnTo>
                    <a:pt x="863" y="144"/>
                  </a:lnTo>
                  <a:cubicBezTo>
                    <a:pt x="860" y="145"/>
                    <a:pt x="856" y="146"/>
                    <a:pt x="852" y="147"/>
                  </a:cubicBezTo>
                  <a:lnTo>
                    <a:pt x="735" y="160"/>
                  </a:lnTo>
                  <a:cubicBezTo>
                    <a:pt x="652" y="174"/>
                    <a:pt x="565" y="184"/>
                    <a:pt x="478" y="190"/>
                  </a:cubicBezTo>
                  <a:cubicBezTo>
                    <a:pt x="395" y="197"/>
                    <a:pt x="308" y="204"/>
                    <a:pt x="225" y="204"/>
                  </a:cubicBezTo>
                  <a:cubicBezTo>
                    <a:pt x="212" y="204"/>
                    <a:pt x="189" y="207"/>
                    <a:pt x="167" y="207"/>
                  </a:cubicBezTo>
                  <a:cubicBezTo>
                    <a:pt x="149" y="207"/>
                    <a:pt x="133" y="205"/>
                    <a:pt x="125" y="197"/>
                  </a:cubicBezTo>
                  <a:cubicBezTo>
                    <a:pt x="115" y="190"/>
                    <a:pt x="115" y="160"/>
                    <a:pt x="112" y="150"/>
                  </a:cubicBezTo>
                  <a:cubicBezTo>
                    <a:pt x="109" y="140"/>
                    <a:pt x="106" y="130"/>
                    <a:pt x="105" y="120"/>
                  </a:cubicBezTo>
                  <a:lnTo>
                    <a:pt x="105" y="120"/>
                  </a:lnTo>
                  <a:cubicBezTo>
                    <a:pt x="111" y="115"/>
                    <a:pt x="116" y="107"/>
                    <a:pt x="118" y="97"/>
                  </a:cubicBezTo>
                  <a:cubicBezTo>
                    <a:pt x="158" y="95"/>
                    <a:pt x="198" y="92"/>
                    <a:pt x="239" y="92"/>
                  </a:cubicBezTo>
                  <a:close/>
                  <a:moveTo>
                    <a:pt x="172" y="0"/>
                  </a:moveTo>
                  <a:cubicBezTo>
                    <a:pt x="119" y="0"/>
                    <a:pt x="53" y="3"/>
                    <a:pt x="33" y="55"/>
                  </a:cubicBezTo>
                  <a:lnTo>
                    <a:pt x="33" y="55"/>
                  </a:lnTo>
                  <a:cubicBezTo>
                    <a:pt x="14" y="64"/>
                    <a:pt x="1" y="83"/>
                    <a:pt x="5" y="107"/>
                  </a:cubicBezTo>
                  <a:lnTo>
                    <a:pt x="5" y="114"/>
                  </a:lnTo>
                  <a:cubicBezTo>
                    <a:pt x="25" y="200"/>
                    <a:pt x="35" y="297"/>
                    <a:pt x="142" y="300"/>
                  </a:cubicBezTo>
                  <a:cubicBezTo>
                    <a:pt x="173" y="302"/>
                    <a:pt x="204" y="303"/>
                    <a:pt x="235" y="303"/>
                  </a:cubicBezTo>
                  <a:cubicBezTo>
                    <a:pt x="319" y="303"/>
                    <a:pt x="402" y="297"/>
                    <a:pt x="485" y="287"/>
                  </a:cubicBezTo>
                  <a:cubicBezTo>
                    <a:pt x="602" y="277"/>
                    <a:pt x="712" y="264"/>
                    <a:pt x="825" y="247"/>
                  </a:cubicBezTo>
                  <a:cubicBezTo>
                    <a:pt x="869" y="240"/>
                    <a:pt x="922" y="247"/>
                    <a:pt x="945" y="204"/>
                  </a:cubicBezTo>
                  <a:cubicBezTo>
                    <a:pt x="969" y="164"/>
                    <a:pt x="959" y="104"/>
                    <a:pt x="962" y="60"/>
                  </a:cubicBezTo>
                  <a:cubicBezTo>
                    <a:pt x="962" y="34"/>
                    <a:pt x="942" y="14"/>
                    <a:pt x="915" y="14"/>
                  </a:cubicBezTo>
                  <a:cubicBezTo>
                    <a:pt x="749" y="7"/>
                    <a:pt x="582" y="0"/>
                    <a:pt x="4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1"/>
            <p:cNvSpPr/>
            <p:nvPr/>
          </p:nvSpPr>
          <p:spPr>
            <a:xfrm>
              <a:off x="1966764" y="2196661"/>
              <a:ext cx="49909" cy="60017"/>
            </a:xfrm>
            <a:custGeom>
              <a:rect b="b" l="l" r="r" t="t"/>
              <a:pathLst>
                <a:path extrusionOk="0" h="855" w="711">
                  <a:moveTo>
                    <a:pt x="591" y="1"/>
                  </a:moveTo>
                  <a:lnTo>
                    <a:pt x="41" y="24"/>
                  </a:lnTo>
                  <a:lnTo>
                    <a:pt x="4" y="51"/>
                  </a:lnTo>
                  <a:cubicBezTo>
                    <a:pt x="21" y="321"/>
                    <a:pt x="1" y="581"/>
                    <a:pt x="41" y="844"/>
                  </a:cubicBezTo>
                  <a:cubicBezTo>
                    <a:pt x="241" y="844"/>
                    <a:pt x="491" y="854"/>
                    <a:pt x="691" y="854"/>
                  </a:cubicBezTo>
                  <a:cubicBezTo>
                    <a:pt x="711" y="581"/>
                    <a:pt x="701" y="324"/>
                    <a:pt x="698" y="31"/>
                  </a:cubicBezTo>
                  <a:cubicBezTo>
                    <a:pt x="698" y="17"/>
                    <a:pt x="634" y="11"/>
                    <a:pt x="624" y="4"/>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1"/>
            <p:cNvSpPr/>
            <p:nvPr/>
          </p:nvSpPr>
          <p:spPr>
            <a:xfrm>
              <a:off x="1963606" y="2193503"/>
              <a:ext cx="55875" cy="66475"/>
            </a:xfrm>
            <a:custGeom>
              <a:rect b="b" l="l" r="r" t="t"/>
              <a:pathLst>
                <a:path extrusionOk="0" h="947" w="796">
                  <a:moveTo>
                    <a:pt x="592" y="92"/>
                  </a:moveTo>
                  <a:cubicBezTo>
                    <a:pt x="613" y="92"/>
                    <a:pt x="634" y="93"/>
                    <a:pt x="656" y="96"/>
                  </a:cubicBezTo>
                  <a:cubicBezTo>
                    <a:pt x="671" y="99"/>
                    <a:pt x="684" y="105"/>
                    <a:pt x="699" y="106"/>
                  </a:cubicBezTo>
                  <a:lnTo>
                    <a:pt x="699" y="106"/>
                  </a:lnTo>
                  <a:cubicBezTo>
                    <a:pt x="696" y="121"/>
                    <a:pt x="696" y="137"/>
                    <a:pt x="699" y="152"/>
                  </a:cubicBezTo>
                  <a:cubicBezTo>
                    <a:pt x="702" y="387"/>
                    <a:pt x="705" y="621"/>
                    <a:pt x="695" y="853"/>
                  </a:cubicBezTo>
                  <a:lnTo>
                    <a:pt x="695" y="853"/>
                  </a:lnTo>
                  <a:cubicBezTo>
                    <a:pt x="506" y="851"/>
                    <a:pt x="317" y="844"/>
                    <a:pt x="128" y="843"/>
                  </a:cubicBezTo>
                  <a:lnTo>
                    <a:pt x="128" y="843"/>
                  </a:lnTo>
                  <a:cubicBezTo>
                    <a:pt x="98" y="603"/>
                    <a:pt x="111" y="358"/>
                    <a:pt x="97" y="115"/>
                  </a:cubicBezTo>
                  <a:lnTo>
                    <a:pt x="97" y="115"/>
                  </a:lnTo>
                  <a:lnTo>
                    <a:pt x="489" y="99"/>
                  </a:lnTo>
                  <a:cubicBezTo>
                    <a:pt x="524" y="95"/>
                    <a:pt x="558" y="92"/>
                    <a:pt x="592" y="92"/>
                  </a:cubicBezTo>
                  <a:close/>
                  <a:moveTo>
                    <a:pt x="598" y="0"/>
                  </a:moveTo>
                  <a:cubicBezTo>
                    <a:pt x="578" y="0"/>
                    <a:pt x="559" y="1"/>
                    <a:pt x="539" y="2"/>
                  </a:cubicBezTo>
                  <a:lnTo>
                    <a:pt x="89" y="22"/>
                  </a:lnTo>
                  <a:cubicBezTo>
                    <a:pt x="68" y="23"/>
                    <a:pt x="54" y="36"/>
                    <a:pt x="48" y="51"/>
                  </a:cubicBezTo>
                  <a:lnTo>
                    <a:pt x="48" y="51"/>
                  </a:lnTo>
                  <a:cubicBezTo>
                    <a:pt x="47" y="51"/>
                    <a:pt x="47" y="51"/>
                    <a:pt x="46" y="51"/>
                  </a:cubicBezTo>
                  <a:cubicBezTo>
                    <a:pt x="23" y="51"/>
                    <a:pt x="1" y="66"/>
                    <a:pt x="2" y="96"/>
                  </a:cubicBezTo>
                  <a:cubicBezTo>
                    <a:pt x="19" y="366"/>
                    <a:pt x="2" y="636"/>
                    <a:pt x="42" y="899"/>
                  </a:cubicBezTo>
                  <a:cubicBezTo>
                    <a:pt x="49" y="923"/>
                    <a:pt x="66" y="936"/>
                    <a:pt x="89" y="936"/>
                  </a:cubicBezTo>
                  <a:cubicBezTo>
                    <a:pt x="306" y="936"/>
                    <a:pt x="522" y="946"/>
                    <a:pt x="739" y="946"/>
                  </a:cubicBezTo>
                  <a:cubicBezTo>
                    <a:pt x="763" y="946"/>
                    <a:pt x="783" y="926"/>
                    <a:pt x="786" y="899"/>
                  </a:cubicBezTo>
                  <a:cubicBezTo>
                    <a:pt x="793" y="759"/>
                    <a:pt x="796" y="619"/>
                    <a:pt x="796" y="479"/>
                  </a:cubicBezTo>
                  <a:cubicBezTo>
                    <a:pt x="796" y="409"/>
                    <a:pt x="796" y="342"/>
                    <a:pt x="793" y="272"/>
                  </a:cubicBezTo>
                  <a:lnTo>
                    <a:pt x="793" y="176"/>
                  </a:lnTo>
                  <a:cubicBezTo>
                    <a:pt x="796" y="139"/>
                    <a:pt x="796" y="102"/>
                    <a:pt x="789" y="66"/>
                  </a:cubicBezTo>
                  <a:cubicBezTo>
                    <a:pt x="779" y="22"/>
                    <a:pt x="736" y="19"/>
                    <a:pt x="699" y="9"/>
                  </a:cubicBezTo>
                  <a:cubicBezTo>
                    <a:pt x="665" y="3"/>
                    <a:pt x="632" y="0"/>
                    <a:pt x="59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1"/>
            <p:cNvSpPr/>
            <p:nvPr/>
          </p:nvSpPr>
          <p:spPr>
            <a:xfrm>
              <a:off x="1985085" y="2193011"/>
              <a:ext cx="11021" cy="62684"/>
            </a:xfrm>
            <a:custGeom>
              <a:rect b="b" l="l" r="r" t="t"/>
              <a:pathLst>
                <a:path extrusionOk="0" h="893" w="157">
                  <a:moveTo>
                    <a:pt x="58" y="1"/>
                  </a:moveTo>
                  <a:cubicBezTo>
                    <a:pt x="31" y="1"/>
                    <a:pt x="0" y="24"/>
                    <a:pt x="6" y="59"/>
                  </a:cubicBezTo>
                  <a:cubicBezTo>
                    <a:pt x="46" y="319"/>
                    <a:pt x="63" y="586"/>
                    <a:pt x="60" y="850"/>
                  </a:cubicBezTo>
                  <a:cubicBezTo>
                    <a:pt x="61" y="878"/>
                    <a:pt x="83" y="892"/>
                    <a:pt x="105" y="892"/>
                  </a:cubicBezTo>
                  <a:cubicBezTo>
                    <a:pt x="127" y="892"/>
                    <a:pt x="150" y="878"/>
                    <a:pt x="153" y="850"/>
                  </a:cubicBezTo>
                  <a:cubicBezTo>
                    <a:pt x="156" y="576"/>
                    <a:pt x="140" y="303"/>
                    <a:pt x="96" y="36"/>
                  </a:cubicBezTo>
                  <a:cubicBezTo>
                    <a:pt x="94" y="12"/>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31"/>
            <p:cNvSpPr/>
            <p:nvPr/>
          </p:nvSpPr>
          <p:spPr>
            <a:xfrm>
              <a:off x="1965852" y="2222142"/>
              <a:ext cx="56016" cy="8072"/>
            </a:xfrm>
            <a:custGeom>
              <a:rect b="b" l="l" r="r" t="t"/>
              <a:pathLst>
                <a:path extrusionOk="0" h="115" w="798">
                  <a:moveTo>
                    <a:pt x="54" y="1"/>
                  </a:moveTo>
                  <a:cubicBezTo>
                    <a:pt x="0" y="1"/>
                    <a:pt x="2" y="91"/>
                    <a:pt x="60" y="95"/>
                  </a:cubicBezTo>
                  <a:cubicBezTo>
                    <a:pt x="216" y="108"/>
                    <a:pt x="373" y="114"/>
                    <a:pt x="531" y="114"/>
                  </a:cubicBezTo>
                  <a:cubicBezTo>
                    <a:pt x="600" y="114"/>
                    <a:pt x="669" y="113"/>
                    <a:pt x="737" y="111"/>
                  </a:cubicBezTo>
                  <a:cubicBezTo>
                    <a:pt x="796" y="111"/>
                    <a:pt x="797" y="18"/>
                    <a:pt x="740" y="18"/>
                  </a:cubicBezTo>
                  <a:cubicBezTo>
                    <a:pt x="739" y="18"/>
                    <a:pt x="738" y="18"/>
                    <a:pt x="737" y="18"/>
                  </a:cubicBezTo>
                  <a:cubicBezTo>
                    <a:pt x="669" y="20"/>
                    <a:pt x="600" y="21"/>
                    <a:pt x="531" y="21"/>
                  </a:cubicBezTo>
                  <a:cubicBezTo>
                    <a:pt x="373" y="21"/>
                    <a:pt x="216" y="15"/>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31"/>
            <p:cNvSpPr/>
            <p:nvPr/>
          </p:nvSpPr>
          <p:spPr>
            <a:xfrm>
              <a:off x="1961360" y="2254150"/>
              <a:ext cx="61912" cy="15303"/>
            </a:xfrm>
            <a:custGeom>
              <a:rect b="b" l="l" r="r" t="t"/>
              <a:pathLst>
                <a:path extrusionOk="0" h="218" w="882">
                  <a:moveTo>
                    <a:pt x="283" y="1"/>
                  </a:moveTo>
                  <a:cubicBezTo>
                    <a:pt x="218" y="1"/>
                    <a:pt x="153" y="1"/>
                    <a:pt x="88" y="2"/>
                  </a:cubicBezTo>
                  <a:cubicBezTo>
                    <a:pt x="61" y="2"/>
                    <a:pt x="24" y="12"/>
                    <a:pt x="24" y="39"/>
                  </a:cubicBezTo>
                  <a:lnTo>
                    <a:pt x="1" y="49"/>
                  </a:lnTo>
                  <a:lnTo>
                    <a:pt x="21" y="132"/>
                  </a:lnTo>
                  <a:cubicBezTo>
                    <a:pt x="18" y="171"/>
                    <a:pt x="52" y="204"/>
                    <a:pt x="92" y="204"/>
                  </a:cubicBezTo>
                  <a:cubicBezTo>
                    <a:pt x="97" y="204"/>
                    <a:pt x="102" y="203"/>
                    <a:pt x="108" y="202"/>
                  </a:cubicBezTo>
                  <a:cubicBezTo>
                    <a:pt x="266" y="204"/>
                    <a:pt x="438" y="218"/>
                    <a:pt x="606" y="218"/>
                  </a:cubicBezTo>
                  <a:cubicBezTo>
                    <a:pt x="697" y="218"/>
                    <a:pt x="786" y="214"/>
                    <a:pt x="871" y="202"/>
                  </a:cubicBezTo>
                  <a:cubicBezTo>
                    <a:pt x="878" y="202"/>
                    <a:pt x="881" y="192"/>
                    <a:pt x="855" y="135"/>
                  </a:cubicBezTo>
                  <a:cubicBezTo>
                    <a:pt x="851" y="132"/>
                    <a:pt x="858" y="125"/>
                    <a:pt x="858" y="122"/>
                  </a:cubicBezTo>
                  <a:lnTo>
                    <a:pt x="868" y="12"/>
                  </a:lnTo>
                  <a:cubicBezTo>
                    <a:pt x="673" y="5"/>
                    <a:pt x="478" y="1"/>
                    <a:pt x="28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1"/>
            <p:cNvSpPr/>
            <p:nvPr/>
          </p:nvSpPr>
          <p:spPr>
            <a:xfrm>
              <a:off x="1957920" y="2250781"/>
              <a:ext cx="68651" cy="21971"/>
            </a:xfrm>
            <a:custGeom>
              <a:rect b="b" l="l" r="r" t="t"/>
              <a:pathLst>
                <a:path extrusionOk="0" h="313" w="978">
                  <a:moveTo>
                    <a:pt x="500" y="90"/>
                  </a:moveTo>
                  <a:cubicBezTo>
                    <a:pt x="621" y="90"/>
                    <a:pt x="744" y="95"/>
                    <a:pt x="867" y="101"/>
                  </a:cubicBezTo>
                  <a:lnTo>
                    <a:pt x="867" y="101"/>
                  </a:lnTo>
                  <a:cubicBezTo>
                    <a:pt x="866" y="112"/>
                    <a:pt x="865" y="123"/>
                    <a:pt x="864" y="133"/>
                  </a:cubicBezTo>
                  <a:cubicBezTo>
                    <a:pt x="864" y="147"/>
                    <a:pt x="857" y="157"/>
                    <a:pt x="857" y="173"/>
                  </a:cubicBezTo>
                  <a:cubicBezTo>
                    <a:pt x="857" y="185"/>
                    <a:pt x="859" y="197"/>
                    <a:pt x="863" y="208"/>
                  </a:cubicBezTo>
                  <a:lnTo>
                    <a:pt x="863" y="208"/>
                  </a:lnTo>
                  <a:cubicBezTo>
                    <a:pt x="794" y="215"/>
                    <a:pt x="723" y="218"/>
                    <a:pt x="652" y="218"/>
                  </a:cubicBezTo>
                  <a:cubicBezTo>
                    <a:pt x="627" y="218"/>
                    <a:pt x="602" y="218"/>
                    <a:pt x="577" y="217"/>
                  </a:cubicBezTo>
                  <a:cubicBezTo>
                    <a:pt x="480" y="217"/>
                    <a:pt x="383" y="210"/>
                    <a:pt x="287" y="207"/>
                  </a:cubicBezTo>
                  <a:cubicBezTo>
                    <a:pt x="240" y="207"/>
                    <a:pt x="190" y="207"/>
                    <a:pt x="143" y="203"/>
                  </a:cubicBezTo>
                  <a:cubicBezTo>
                    <a:pt x="117" y="199"/>
                    <a:pt x="108" y="155"/>
                    <a:pt x="102" y="120"/>
                  </a:cubicBezTo>
                  <a:lnTo>
                    <a:pt x="102" y="120"/>
                  </a:lnTo>
                  <a:cubicBezTo>
                    <a:pt x="109" y="114"/>
                    <a:pt x="115" y="105"/>
                    <a:pt x="117" y="93"/>
                  </a:cubicBezTo>
                  <a:cubicBezTo>
                    <a:pt x="173" y="90"/>
                    <a:pt x="233" y="90"/>
                    <a:pt x="290" y="90"/>
                  </a:cubicBezTo>
                  <a:close/>
                  <a:moveTo>
                    <a:pt x="170" y="0"/>
                  </a:moveTo>
                  <a:cubicBezTo>
                    <a:pt x="118" y="0"/>
                    <a:pt x="53" y="3"/>
                    <a:pt x="31" y="54"/>
                  </a:cubicBezTo>
                  <a:lnTo>
                    <a:pt x="31" y="54"/>
                  </a:lnTo>
                  <a:cubicBezTo>
                    <a:pt x="14" y="63"/>
                    <a:pt x="1" y="81"/>
                    <a:pt x="6" y="107"/>
                  </a:cubicBezTo>
                  <a:cubicBezTo>
                    <a:pt x="10" y="160"/>
                    <a:pt x="23" y="210"/>
                    <a:pt x="47" y="253"/>
                  </a:cubicBezTo>
                  <a:cubicBezTo>
                    <a:pt x="74" y="284"/>
                    <a:pt x="115" y="301"/>
                    <a:pt x="156" y="301"/>
                  </a:cubicBezTo>
                  <a:cubicBezTo>
                    <a:pt x="159" y="301"/>
                    <a:pt x="163" y="300"/>
                    <a:pt x="167" y="300"/>
                  </a:cubicBezTo>
                  <a:cubicBezTo>
                    <a:pt x="287" y="300"/>
                    <a:pt x="403" y="307"/>
                    <a:pt x="520" y="310"/>
                  </a:cubicBezTo>
                  <a:cubicBezTo>
                    <a:pt x="563" y="311"/>
                    <a:pt x="605" y="312"/>
                    <a:pt x="647" y="312"/>
                  </a:cubicBezTo>
                  <a:cubicBezTo>
                    <a:pt x="720" y="312"/>
                    <a:pt x="793" y="310"/>
                    <a:pt x="867" y="303"/>
                  </a:cubicBezTo>
                  <a:cubicBezTo>
                    <a:pt x="900" y="300"/>
                    <a:pt x="950" y="303"/>
                    <a:pt x="964" y="263"/>
                  </a:cubicBezTo>
                  <a:cubicBezTo>
                    <a:pt x="977" y="233"/>
                    <a:pt x="964" y="203"/>
                    <a:pt x="950" y="175"/>
                  </a:cubicBezTo>
                  <a:lnTo>
                    <a:pt x="950" y="175"/>
                  </a:lnTo>
                  <a:cubicBezTo>
                    <a:pt x="955" y="137"/>
                    <a:pt x="957" y="97"/>
                    <a:pt x="960" y="57"/>
                  </a:cubicBezTo>
                  <a:cubicBezTo>
                    <a:pt x="960" y="33"/>
                    <a:pt x="940" y="10"/>
                    <a:pt x="914" y="10"/>
                  </a:cubicBezTo>
                  <a:cubicBezTo>
                    <a:pt x="747" y="3"/>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1"/>
            <p:cNvSpPr/>
            <p:nvPr/>
          </p:nvSpPr>
          <p:spPr>
            <a:xfrm>
              <a:off x="2053384" y="2194906"/>
              <a:ext cx="49487" cy="60578"/>
            </a:xfrm>
            <a:custGeom>
              <a:rect b="b" l="l" r="r" t="t"/>
              <a:pathLst>
                <a:path extrusionOk="0" h="863" w="705">
                  <a:moveTo>
                    <a:pt x="636" y="1"/>
                  </a:moveTo>
                  <a:cubicBezTo>
                    <a:pt x="632" y="1"/>
                    <a:pt x="626" y="13"/>
                    <a:pt x="620" y="13"/>
                  </a:cubicBezTo>
                  <a:cubicBezTo>
                    <a:pt x="619" y="13"/>
                    <a:pt x="618" y="13"/>
                    <a:pt x="617" y="12"/>
                  </a:cubicBezTo>
                  <a:cubicBezTo>
                    <a:pt x="610" y="10"/>
                    <a:pt x="603" y="8"/>
                    <a:pt x="596" y="8"/>
                  </a:cubicBezTo>
                  <a:cubicBezTo>
                    <a:pt x="593" y="8"/>
                    <a:pt x="590" y="8"/>
                    <a:pt x="587" y="9"/>
                  </a:cubicBezTo>
                  <a:lnTo>
                    <a:pt x="37" y="32"/>
                  </a:lnTo>
                  <a:lnTo>
                    <a:pt x="1" y="59"/>
                  </a:lnTo>
                  <a:cubicBezTo>
                    <a:pt x="17" y="326"/>
                    <a:pt x="47" y="593"/>
                    <a:pt x="87" y="859"/>
                  </a:cubicBezTo>
                  <a:lnTo>
                    <a:pt x="688" y="863"/>
                  </a:lnTo>
                  <a:cubicBezTo>
                    <a:pt x="704" y="589"/>
                    <a:pt x="641" y="319"/>
                    <a:pt x="641" y="46"/>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1"/>
            <p:cNvSpPr/>
            <p:nvPr/>
          </p:nvSpPr>
          <p:spPr>
            <a:xfrm>
              <a:off x="2049874" y="2191818"/>
              <a:ext cx="55524" cy="66966"/>
            </a:xfrm>
            <a:custGeom>
              <a:rect b="b" l="l" r="r" t="t"/>
              <a:pathLst>
                <a:path extrusionOk="0" h="954" w="791">
                  <a:moveTo>
                    <a:pt x="601" y="98"/>
                  </a:moveTo>
                  <a:cubicBezTo>
                    <a:pt x="616" y="98"/>
                    <a:pt x="630" y="99"/>
                    <a:pt x="644" y="99"/>
                  </a:cubicBezTo>
                  <a:lnTo>
                    <a:pt x="644" y="99"/>
                  </a:lnTo>
                  <a:lnTo>
                    <a:pt x="644" y="143"/>
                  </a:lnTo>
                  <a:cubicBezTo>
                    <a:pt x="644" y="180"/>
                    <a:pt x="647" y="216"/>
                    <a:pt x="651" y="256"/>
                  </a:cubicBezTo>
                  <a:cubicBezTo>
                    <a:pt x="657" y="326"/>
                    <a:pt x="664" y="396"/>
                    <a:pt x="671" y="466"/>
                  </a:cubicBezTo>
                  <a:cubicBezTo>
                    <a:pt x="689" y="598"/>
                    <a:pt x="696" y="729"/>
                    <a:pt x="693" y="860"/>
                  </a:cubicBezTo>
                  <a:lnTo>
                    <a:pt x="693" y="860"/>
                  </a:lnTo>
                  <a:lnTo>
                    <a:pt x="179" y="857"/>
                  </a:lnTo>
                  <a:lnTo>
                    <a:pt x="179" y="857"/>
                  </a:lnTo>
                  <a:cubicBezTo>
                    <a:pt x="142" y="613"/>
                    <a:pt x="114" y="369"/>
                    <a:pt x="98" y="122"/>
                  </a:cubicBezTo>
                  <a:lnTo>
                    <a:pt x="98" y="122"/>
                  </a:lnTo>
                  <a:lnTo>
                    <a:pt x="471" y="106"/>
                  </a:lnTo>
                  <a:cubicBezTo>
                    <a:pt x="515" y="101"/>
                    <a:pt x="559" y="98"/>
                    <a:pt x="601" y="98"/>
                  </a:cubicBezTo>
                  <a:close/>
                  <a:moveTo>
                    <a:pt x="682" y="1"/>
                  </a:moveTo>
                  <a:cubicBezTo>
                    <a:pt x="675" y="1"/>
                    <a:pt x="667" y="3"/>
                    <a:pt x="660" y="6"/>
                  </a:cubicBezTo>
                  <a:lnTo>
                    <a:pt x="660" y="6"/>
                  </a:lnTo>
                  <a:cubicBezTo>
                    <a:pt x="655" y="6"/>
                    <a:pt x="651" y="6"/>
                    <a:pt x="647" y="6"/>
                  </a:cubicBezTo>
                  <a:cubicBezTo>
                    <a:pt x="614" y="6"/>
                    <a:pt x="574" y="10"/>
                    <a:pt x="537" y="10"/>
                  </a:cubicBezTo>
                  <a:lnTo>
                    <a:pt x="87" y="30"/>
                  </a:lnTo>
                  <a:cubicBezTo>
                    <a:pt x="65" y="31"/>
                    <a:pt x="51" y="45"/>
                    <a:pt x="45" y="61"/>
                  </a:cubicBezTo>
                  <a:lnTo>
                    <a:pt x="45" y="61"/>
                  </a:lnTo>
                  <a:cubicBezTo>
                    <a:pt x="23" y="63"/>
                    <a:pt x="2" y="78"/>
                    <a:pt x="4" y="106"/>
                  </a:cubicBezTo>
                  <a:lnTo>
                    <a:pt x="0" y="103"/>
                  </a:lnTo>
                  <a:lnTo>
                    <a:pt x="0" y="103"/>
                  </a:lnTo>
                  <a:cubicBezTo>
                    <a:pt x="20" y="376"/>
                    <a:pt x="51" y="647"/>
                    <a:pt x="94" y="913"/>
                  </a:cubicBezTo>
                  <a:cubicBezTo>
                    <a:pt x="97" y="933"/>
                    <a:pt x="117" y="950"/>
                    <a:pt x="137" y="950"/>
                  </a:cubicBezTo>
                  <a:lnTo>
                    <a:pt x="738" y="953"/>
                  </a:lnTo>
                  <a:cubicBezTo>
                    <a:pt x="761" y="953"/>
                    <a:pt x="784" y="933"/>
                    <a:pt x="784" y="907"/>
                  </a:cubicBezTo>
                  <a:cubicBezTo>
                    <a:pt x="791" y="760"/>
                    <a:pt x="784" y="613"/>
                    <a:pt x="764" y="466"/>
                  </a:cubicBezTo>
                  <a:cubicBezTo>
                    <a:pt x="758" y="393"/>
                    <a:pt x="748" y="320"/>
                    <a:pt x="744" y="246"/>
                  </a:cubicBezTo>
                  <a:cubicBezTo>
                    <a:pt x="741" y="210"/>
                    <a:pt x="738" y="176"/>
                    <a:pt x="738" y="140"/>
                  </a:cubicBezTo>
                  <a:cubicBezTo>
                    <a:pt x="738" y="110"/>
                    <a:pt x="738" y="76"/>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1"/>
            <p:cNvSpPr/>
            <p:nvPr/>
          </p:nvSpPr>
          <p:spPr>
            <a:xfrm>
              <a:off x="2071424" y="2191818"/>
              <a:ext cx="11091" cy="62684"/>
            </a:xfrm>
            <a:custGeom>
              <a:rect b="b" l="l" r="r" t="t"/>
              <a:pathLst>
                <a:path extrusionOk="0" h="893" w="158">
                  <a:moveTo>
                    <a:pt x="59" y="1"/>
                  </a:moveTo>
                  <a:cubicBezTo>
                    <a:pt x="31" y="1"/>
                    <a:pt x="1" y="23"/>
                    <a:pt x="7" y="60"/>
                  </a:cubicBezTo>
                  <a:cubicBezTo>
                    <a:pt x="47" y="320"/>
                    <a:pt x="64" y="583"/>
                    <a:pt x="57" y="850"/>
                  </a:cubicBezTo>
                  <a:cubicBezTo>
                    <a:pt x="60" y="878"/>
                    <a:pt x="83" y="893"/>
                    <a:pt x="105" y="893"/>
                  </a:cubicBezTo>
                  <a:cubicBezTo>
                    <a:pt x="127" y="893"/>
                    <a:pt x="149" y="878"/>
                    <a:pt x="150" y="850"/>
                  </a:cubicBezTo>
                  <a:cubicBezTo>
                    <a:pt x="157" y="577"/>
                    <a:pt x="140" y="303"/>
                    <a:pt x="97" y="33"/>
                  </a:cubicBezTo>
                  <a:cubicBezTo>
                    <a:pt x="93" y="10"/>
                    <a:pt x="76"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1"/>
            <p:cNvSpPr/>
            <p:nvPr/>
          </p:nvSpPr>
          <p:spPr>
            <a:xfrm>
              <a:off x="2051980" y="2221019"/>
              <a:ext cx="56226" cy="8002"/>
            </a:xfrm>
            <a:custGeom>
              <a:rect b="b" l="l" r="r" t="t"/>
              <a:pathLst>
                <a:path extrusionOk="0" h="114" w="801">
                  <a:moveTo>
                    <a:pt x="55" y="0"/>
                  </a:moveTo>
                  <a:cubicBezTo>
                    <a:pt x="1" y="0"/>
                    <a:pt x="3" y="87"/>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80" y="19"/>
                    <a:pt x="622" y="20"/>
                    <a:pt x="564" y="20"/>
                  </a:cubicBezTo>
                  <a:cubicBezTo>
                    <a:pt x="397" y="20"/>
                    <a:pt x="229" y="13"/>
                    <a:pt x="61" y="0"/>
                  </a:cubicBezTo>
                  <a:cubicBezTo>
                    <a:pt x="58" y="0"/>
                    <a:pt x="56"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1"/>
            <p:cNvSpPr/>
            <p:nvPr/>
          </p:nvSpPr>
          <p:spPr>
            <a:xfrm>
              <a:off x="2047769" y="2252887"/>
              <a:ext cx="65001" cy="14741"/>
            </a:xfrm>
            <a:custGeom>
              <a:rect b="b" l="l" r="r" t="t"/>
              <a:pathLst>
                <a:path extrusionOk="0" h="210" w="926">
                  <a:moveTo>
                    <a:pt x="344" y="0"/>
                  </a:moveTo>
                  <a:cubicBezTo>
                    <a:pt x="257" y="0"/>
                    <a:pt x="171" y="1"/>
                    <a:pt x="84" y="3"/>
                  </a:cubicBezTo>
                  <a:cubicBezTo>
                    <a:pt x="57" y="3"/>
                    <a:pt x="20" y="13"/>
                    <a:pt x="20" y="40"/>
                  </a:cubicBezTo>
                  <a:lnTo>
                    <a:pt x="0" y="50"/>
                  </a:lnTo>
                  <a:lnTo>
                    <a:pt x="20" y="133"/>
                  </a:lnTo>
                  <a:cubicBezTo>
                    <a:pt x="17" y="173"/>
                    <a:pt x="51" y="208"/>
                    <a:pt x="93" y="208"/>
                  </a:cubicBezTo>
                  <a:cubicBezTo>
                    <a:pt x="96" y="208"/>
                    <a:pt x="100" y="207"/>
                    <a:pt x="104" y="207"/>
                  </a:cubicBezTo>
                  <a:cubicBezTo>
                    <a:pt x="193" y="208"/>
                    <a:pt x="283" y="210"/>
                    <a:pt x="374" y="210"/>
                  </a:cubicBezTo>
                  <a:cubicBezTo>
                    <a:pt x="533" y="210"/>
                    <a:pt x="693" y="205"/>
                    <a:pt x="848" y="183"/>
                  </a:cubicBezTo>
                  <a:cubicBezTo>
                    <a:pt x="851" y="183"/>
                    <a:pt x="883" y="195"/>
                    <a:pt x="902" y="195"/>
                  </a:cubicBezTo>
                  <a:cubicBezTo>
                    <a:pt x="917" y="195"/>
                    <a:pt x="925" y="188"/>
                    <a:pt x="908" y="163"/>
                  </a:cubicBezTo>
                  <a:cubicBezTo>
                    <a:pt x="901" y="150"/>
                    <a:pt x="894" y="137"/>
                    <a:pt x="888" y="120"/>
                  </a:cubicBezTo>
                  <a:cubicBezTo>
                    <a:pt x="891" y="83"/>
                    <a:pt x="861" y="50"/>
                    <a:pt x="864" y="13"/>
                  </a:cubicBezTo>
                  <a:cubicBezTo>
                    <a:pt x="691" y="4"/>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1"/>
            <p:cNvSpPr/>
            <p:nvPr/>
          </p:nvSpPr>
          <p:spPr>
            <a:xfrm>
              <a:off x="2044329" y="2249307"/>
              <a:ext cx="72090" cy="21409"/>
            </a:xfrm>
            <a:custGeom>
              <a:rect b="b" l="l" r="r" t="t"/>
              <a:pathLst>
                <a:path extrusionOk="0" h="305" w="1027">
                  <a:moveTo>
                    <a:pt x="500" y="91"/>
                  </a:moveTo>
                  <a:cubicBezTo>
                    <a:pt x="626" y="91"/>
                    <a:pt x="750" y="96"/>
                    <a:pt x="875" y="102"/>
                  </a:cubicBezTo>
                  <a:lnTo>
                    <a:pt x="875" y="102"/>
                  </a:lnTo>
                  <a:cubicBezTo>
                    <a:pt x="877" y="110"/>
                    <a:pt x="880" y="117"/>
                    <a:pt x="883" y="124"/>
                  </a:cubicBezTo>
                  <a:cubicBezTo>
                    <a:pt x="890" y="144"/>
                    <a:pt x="890" y="160"/>
                    <a:pt x="896" y="180"/>
                  </a:cubicBezTo>
                  <a:lnTo>
                    <a:pt x="896" y="180"/>
                  </a:lnTo>
                  <a:cubicBezTo>
                    <a:pt x="892" y="180"/>
                    <a:pt x="887" y="180"/>
                    <a:pt x="883" y="181"/>
                  </a:cubicBezTo>
                  <a:cubicBezTo>
                    <a:pt x="823" y="188"/>
                    <a:pt x="763" y="194"/>
                    <a:pt x="700" y="198"/>
                  </a:cubicBezTo>
                  <a:cubicBezTo>
                    <a:pt x="586" y="204"/>
                    <a:pt x="470" y="204"/>
                    <a:pt x="353" y="204"/>
                  </a:cubicBezTo>
                  <a:lnTo>
                    <a:pt x="180" y="204"/>
                  </a:lnTo>
                  <a:cubicBezTo>
                    <a:pt x="175" y="204"/>
                    <a:pt x="170" y="205"/>
                    <a:pt x="165" y="205"/>
                  </a:cubicBezTo>
                  <a:cubicBezTo>
                    <a:pt x="141" y="205"/>
                    <a:pt x="122" y="202"/>
                    <a:pt x="116" y="174"/>
                  </a:cubicBezTo>
                  <a:cubicBezTo>
                    <a:pt x="111" y="154"/>
                    <a:pt x="107" y="138"/>
                    <a:pt x="104" y="122"/>
                  </a:cubicBezTo>
                  <a:lnTo>
                    <a:pt x="104" y="122"/>
                  </a:lnTo>
                  <a:cubicBezTo>
                    <a:pt x="111" y="117"/>
                    <a:pt x="117" y="109"/>
                    <a:pt x="119" y="98"/>
                  </a:cubicBezTo>
                  <a:cubicBezTo>
                    <a:pt x="176" y="91"/>
                    <a:pt x="233" y="91"/>
                    <a:pt x="290" y="91"/>
                  </a:cubicBezTo>
                  <a:close/>
                  <a:moveTo>
                    <a:pt x="153" y="1"/>
                  </a:moveTo>
                  <a:cubicBezTo>
                    <a:pt x="108" y="1"/>
                    <a:pt x="53" y="9"/>
                    <a:pt x="35" y="53"/>
                  </a:cubicBezTo>
                  <a:lnTo>
                    <a:pt x="35" y="53"/>
                  </a:lnTo>
                  <a:cubicBezTo>
                    <a:pt x="15" y="61"/>
                    <a:pt x="0" y="81"/>
                    <a:pt x="6" y="108"/>
                  </a:cubicBezTo>
                  <a:lnTo>
                    <a:pt x="6" y="111"/>
                  </a:lnTo>
                  <a:cubicBezTo>
                    <a:pt x="16" y="168"/>
                    <a:pt x="19" y="248"/>
                    <a:pt x="73" y="281"/>
                  </a:cubicBezTo>
                  <a:cubicBezTo>
                    <a:pt x="101" y="300"/>
                    <a:pt x="134" y="305"/>
                    <a:pt x="168" y="305"/>
                  </a:cubicBezTo>
                  <a:cubicBezTo>
                    <a:pt x="198" y="305"/>
                    <a:pt x="229" y="301"/>
                    <a:pt x="256" y="301"/>
                  </a:cubicBezTo>
                  <a:cubicBezTo>
                    <a:pt x="318" y="303"/>
                    <a:pt x="380" y="303"/>
                    <a:pt x="441" y="303"/>
                  </a:cubicBezTo>
                  <a:cubicBezTo>
                    <a:pt x="528" y="303"/>
                    <a:pt x="614" y="302"/>
                    <a:pt x="700" y="298"/>
                  </a:cubicBezTo>
                  <a:cubicBezTo>
                    <a:pt x="736" y="298"/>
                    <a:pt x="776" y="294"/>
                    <a:pt x="813" y="288"/>
                  </a:cubicBezTo>
                  <a:lnTo>
                    <a:pt x="863" y="284"/>
                  </a:lnTo>
                  <a:cubicBezTo>
                    <a:pt x="868" y="284"/>
                    <a:pt x="895" y="283"/>
                    <a:pt x="897" y="280"/>
                  </a:cubicBezTo>
                  <a:lnTo>
                    <a:pt x="897" y="280"/>
                  </a:lnTo>
                  <a:cubicBezTo>
                    <a:pt x="915" y="286"/>
                    <a:pt x="934" y="289"/>
                    <a:pt x="953" y="289"/>
                  </a:cubicBezTo>
                  <a:cubicBezTo>
                    <a:pt x="960" y="289"/>
                    <a:pt x="967" y="289"/>
                    <a:pt x="973" y="288"/>
                  </a:cubicBezTo>
                  <a:cubicBezTo>
                    <a:pt x="1010" y="274"/>
                    <a:pt x="1027" y="228"/>
                    <a:pt x="1007" y="194"/>
                  </a:cubicBezTo>
                  <a:cubicBezTo>
                    <a:pt x="997" y="181"/>
                    <a:pt x="990" y="168"/>
                    <a:pt x="983" y="154"/>
                  </a:cubicBezTo>
                  <a:cubicBezTo>
                    <a:pt x="973" y="124"/>
                    <a:pt x="967" y="91"/>
                    <a:pt x="963" y="61"/>
                  </a:cubicBezTo>
                  <a:cubicBezTo>
                    <a:pt x="960" y="34"/>
                    <a:pt x="940" y="14"/>
                    <a:pt x="917" y="14"/>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1"/>
            <p:cNvSpPr/>
            <p:nvPr/>
          </p:nvSpPr>
          <p:spPr>
            <a:xfrm>
              <a:off x="2137898" y="2194555"/>
              <a:ext cx="47592" cy="60227"/>
            </a:xfrm>
            <a:custGeom>
              <a:rect b="b" l="l" r="r" t="t"/>
              <a:pathLst>
                <a:path extrusionOk="0" h="858" w="678">
                  <a:moveTo>
                    <a:pt x="121" y="1"/>
                  </a:moveTo>
                  <a:cubicBezTo>
                    <a:pt x="110" y="1"/>
                    <a:pt x="100" y="1"/>
                    <a:pt x="90" y="7"/>
                  </a:cubicBezTo>
                  <a:cubicBezTo>
                    <a:pt x="80" y="14"/>
                    <a:pt x="0" y="21"/>
                    <a:pt x="0" y="37"/>
                  </a:cubicBezTo>
                  <a:cubicBezTo>
                    <a:pt x="24" y="401"/>
                    <a:pt x="20" y="584"/>
                    <a:pt x="47" y="858"/>
                  </a:cubicBezTo>
                  <a:lnTo>
                    <a:pt x="644" y="838"/>
                  </a:lnTo>
                  <a:cubicBezTo>
                    <a:pt x="677" y="571"/>
                    <a:pt x="657" y="314"/>
                    <a:pt x="667" y="47"/>
                  </a:cubicBezTo>
                  <a:lnTo>
                    <a:pt x="674" y="11"/>
                  </a:lnTo>
                  <a:lnTo>
                    <a:pt x="12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1"/>
            <p:cNvSpPr/>
            <p:nvPr/>
          </p:nvSpPr>
          <p:spPr>
            <a:xfrm>
              <a:off x="2133897" y="2191256"/>
              <a:ext cx="54963" cy="66826"/>
            </a:xfrm>
            <a:custGeom>
              <a:rect b="b" l="l" r="r" t="t"/>
              <a:pathLst>
                <a:path extrusionOk="0" h="952" w="783">
                  <a:moveTo>
                    <a:pt x="83" y="120"/>
                  </a:moveTo>
                  <a:cubicBezTo>
                    <a:pt x="82" y="120"/>
                    <a:pt x="82" y="120"/>
                    <a:pt x="82" y="120"/>
                  </a:cubicBezTo>
                  <a:cubicBezTo>
                    <a:pt x="82" y="120"/>
                    <a:pt x="82" y="120"/>
                    <a:pt x="83" y="120"/>
                  </a:cubicBezTo>
                  <a:close/>
                  <a:moveTo>
                    <a:pt x="216" y="92"/>
                  </a:moveTo>
                  <a:cubicBezTo>
                    <a:pt x="232" y="92"/>
                    <a:pt x="248" y="93"/>
                    <a:pt x="264" y="94"/>
                  </a:cubicBezTo>
                  <a:lnTo>
                    <a:pt x="677" y="103"/>
                  </a:lnTo>
                  <a:lnTo>
                    <a:pt x="677" y="103"/>
                  </a:lnTo>
                  <a:cubicBezTo>
                    <a:pt x="669" y="349"/>
                    <a:pt x="685" y="594"/>
                    <a:pt x="660" y="839"/>
                  </a:cubicBezTo>
                  <a:lnTo>
                    <a:pt x="660" y="839"/>
                  </a:lnTo>
                  <a:lnTo>
                    <a:pt x="146" y="857"/>
                  </a:lnTo>
                  <a:lnTo>
                    <a:pt x="146" y="857"/>
                  </a:lnTo>
                  <a:cubicBezTo>
                    <a:pt x="127" y="646"/>
                    <a:pt x="123" y="438"/>
                    <a:pt x="111" y="228"/>
                  </a:cubicBezTo>
                  <a:cubicBezTo>
                    <a:pt x="114" y="191"/>
                    <a:pt x="111" y="151"/>
                    <a:pt x="104" y="118"/>
                  </a:cubicBezTo>
                  <a:cubicBezTo>
                    <a:pt x="104" y="116"/>
                    <a:pt x="105" y="114"/>
                    <a:pt x="105" y="112"/>
                  </a:cubicBezTo>
                  <a:lnTo>
                    <a:pt x="105" y="112"/>
                  </a:lnTo>
                  <a:cubicBezTo>
                    <a:pt x="109" y="111"/>
                    <a:pt x="113" y="109"/>
                    <a:pt x="117" y="108"/>
                  </a:cubicBezTo>
                  <a:cubicBezTo>
                    <a:pt x="134" y="104"/>
                    <a:pt x="151" y="98"/>
                    <a:pt x="167" y="94"/>
                  </a:cubicBezTo>
                  <a:cubicBezTo>
                    <a:pt x="184" y="93"/>
                    <a:pt x="200" y="92"/>
                    <a:pt x="216" y="92"/>
                  </a:cubicBezTo>
                  <a:close/>
                  <a:moveTo>
                    <a:pt x="231" y="1"/>
                  </a:moveTo>
                  <a:cubicBezTo>
                    <a:pt x="181" y="1"/>
                    <a:pt x="131" y="8"/>
                    <a:pt x="81" y="21"/>
                  </a:cubicBezTo>
                  <a:cubicBezTo>
                    <a:pt x="61" y="24"/>
                    <a:pt x="41" y="31"/>
                    <a:pt x="24" y="44"/>
                  </a:cubicBezTo>
                  <a:cubicBezTo>
                    <a:pt x="1" y="71"/>
                    <a:pt x="11" y="108"/>
                    <a:pt x="14" y="141"/>
                  </a:cubicBezTo>
                  <a:cubicBezTo>
                    <a:pt x="31" y="394"/>
                    <a:pt x="34" y="651"/>
                    <a:pt x="54" y="905"/>
                  </a:cubicBezTo>
                  <a:cubicBezTo>
                    <a:pt x="57" y="931"/>
                    <a:pt x="77" y="951"/>
                    <a:pt x="104" y="951"/>
                  </a:cubicBezTo>
                  <a:lnTo>
                    <a:pt x="701" y="928"/>
                  </a:lnTo>
                  <a:cubicBezTo>
                    <a:pt x="728" y="928"/>
                    <a:pt x="748" y="908"/>
                    <a:pt x="748" y="881"/>
                  </a:cubicBezTo>
                  <a:cubicBezTo>
                    <a:pt x="781" y="621"/>
                    <a:pt x="761" y="358"/>
                    <a:pt x="768" y="94"/>
                  </a:cubicBezTo>
                  <a:cubicBezTo>
                    <a:pt x="768" y="90"/>
                    <a:pt x="768" y="85"/>
                    <a:pt x="767" y="82"/>
                  </a:cubicBezTo>
                  <a:lnTo>
                    <a:pt x="767" y="82"/>
                  </a:lnTo>
                  <a:cubicBezTo>
                    <a:pt x="783" y="55"/>
                    <a:pt x="771" y="13"/>
                    <a:pt x="731" y="11"/>
                  </a:cubicBezTo>
                  <a:lnTo>
                    <a:pt x="23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1"/>
            <p:cNvSpPr/>
            <p:nvPr/>
          </p:nvSpPr>
          <p:spPr>
            <a:xfrm>
              <a:off x="2157763" y="2193713"/>
              <a:ext cx="9547" cy="59666"/>
            </a:xfrm>
            <a:custGeom>
              <a:rect b="b" l="l" r="r" t="t"/>
              <a:pathLst>
                <a:path extrusionOk="0" h="850" w="136">
                  <a:moveTo>
                    <a:pt x="46" y="1"/>
                  </a:moveTo>
                  <a:cubicBezTo>
                    <a:pt x="23" y="1"/>
                    <a:pt x="1" y="16"/>
                    <a:pt x="4" y="46"/>
                  </a:cubicBezTo>
                  <a:cubicBezTo>
                    <a:pt x="28" y="296"/>
                    <a:pt x="28" y="550"/>
                    <a:pt x="41" y="803"/>
                  </a:cubicBezTo>
                  <a:cubicBezTo>
                    <a:pt x="43" y="833"/>
                    <a:pt x="67" y="849"/>
                    <a:pt x="91" y="849"/>
                  </a:cubicBezTo>
                  <a:cubicBezTo>
                    <a:pt x="114" y="849"/>
                    <a:pt x="136" y="834"/>
                    <a:pt x="134" y="803"/>
                  </a:cubicBezTo>
                  <a:cubicBezTo>
                    <a:pt x="121" y="550"/>
                    <a:pt x="124" y="29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1"/>
            <p:cNvSpPr/>
            <p:nvPr/>
          </p:nvSpPr>
          <p:spPr>
            <a:xfrm>
              <a:off x="2134178" y="2219123"/>
              <a:ext cx="54822" cy="9196"/>
            </a:xfrm>
            <a:custGeom>
              <a:rect b="b" l="l" r="r" t="t"/>
              <a:pathLst>
                <a:path extrusionOk="0" h="131" w="781">
                  <a:moveTo>
                    <a:pt x="734" y="1"/>
                  </a:moveTo>
                  <a:cubicBezTo>
                    <a:pt x="510" y="27"/>
                    <a:pt x="284" y="37"/>
                    <a:pt x="57" y="37"/>
                  </a:cubicBezTo>
                  <a:cubicBezTo>
                    <a:pt x="0" y="41"/>
                    <a:pt x="0" y="124"/>
                    <a:pt x="57" y="131"/>
                  </a:cubicBezTo>
                  <a:cubicBezTo>
                    <a:pt x="284" y="131"/>
                    <a:pt x="510" y="121"/>
                    <a:pt x="734" y="94"/>
                  </a:cubicBezTo>
                  <a:cubicBezTo>
                    <a:pt x="760" y="94"/>
                    <a:pt x="780" y="74"/>
                    <a:pt x="780" y="47"/>
                  </a:cubicBezTo>
                  <a:cubicBezTo>
                    <a:pt x="780" y="21"/>
                    <a:pt x="760"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1"/>
            <p:cNvSpPr/>
            <p:nvPr/>
          </p:nvSpPr>
          <p:spPr>
            <a:xfrm>
              <a:off x="2134178" y="2250992"/>
              <a:ext cx="60929" cy="16987"/>
            </a:xfrm>
            <a:custGeom>
              <a:rect b="b" l="l" r="r" t="t"/>
              <a:pathLst>
                <a:path extrusionOk="0" h="242" w="868">
                  <a:moveTo>
                    <a:pt x="780" y="0"/>
                  </a:moveTo>
                  <a:cubicBezTo>
                    <a:pt x="520" y="4"/>
                    <a:pt x="260" y="14"/>
                    <a:pt x="0" y="34"/>
                  </a:cubicBezTo>
                  <a:cubicBezTo>
                    <a:pt x="3" y="67"/>
                    <a:pt x="10" y="104"/>
                    <a:pt x="13" y="140"/>
                  </a:cubicBezTo>
                  <a:cubicBezTo>
                    <a:pt x="13" y="147"/>
                    <a:pt x="17" y="150"/>
                    <a:pt x="20" y="157"/>
                  </a:cubicBezTo>
                  <a:cubicBezTo>
                    <a:pt x="23" y="160"/>
                    <a:pt x="10" y="234"/>
                    <a:pt x="17" y="234"/>
                  </a:cubicBezTo>
                  <a:cubicBezTo>
                    <a:pt x="69" y="240"/>
                    <a:pt x="122" y="242"/>
                    <a:pt x="176" y="242"/>
                  </a:cubicBezTo>
                  <a:cubicBezTo>
                    <a:pt x="371" y="242"/>
                    <a:pt x="574" y="212"/>
                    <a:pt x="767" y="204"/>
                  </a:cubicBezTo>
                  <a:cubicBezTo>
                    <a:pt x="771" y="204"/>
                    <a:pt x="774" y="205"/>
                    <a:pt x="777" y="205"/>
                  </a:cubicBezTo>
                  <a:cubicBezTo>
                    <a:pt x="817" y="205"/>
                    <a:pt x="851" y="170"/>
                    <a:pt x="851" y="130"/>
                  </a:cubicBezTo>
                  <a:cubicBezTo>
                    <a:pt x="854" y="100"/>
                    <a:pt x="861" y="74"/>
                    <a:pt x="867" y="47"/>
                  </a:cubicBezTo>
                  <a:lnTo>
                    <a:pt x="844" y="34"/>
                  </a:lnTo>
                  <a:cubicBezTo>
                    <a:pt x="844" y="7"/>
                    <a:pt x="807" y="0"/>
                    <a:pt x="780"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1"/>
            <p:cNvSpPr/>
            <p:nvPr/>
          </p:nvSpPr>
          <p:spPr>
            <a:xfrm>
              <a:off x="2130387" y="2247692"/>
              <a:ext cx="68019" cy="23726"/>
            </a:xfrm>
            <a:custGeom>
              <a:rect b="b" l="l" r="r" t="t"/>
              <a:pathLst>
                <a:path extrusionOk="0" h="338" w="969">
                  <a:moveTo>
                    <a:pt x="826" y="92"/>
                  </a:moveTo>
                  <a:cubicBezTo>
                    <a:pt x="841" y="92"/>
                    <a:pt x="851" y="92"/>
                    <a:pt x="851" y="94"/>
                  </a:cubicBezTo>
                  <a:cubicBezTo>
                    <a:pt x="854" y="106"/>
                    <a:pt x="859" y="114"/>
                    <a:pt x="867" y="120"/>
                  </a:cubicBezTo>
                  <a:lnTo>
                    <a:pt x="867" y="120"/>
                  </a:lnTo>
                  <a:lnTo>
                    <a:pt x="861" y="147"/>
                  </a:lnTo>
                  <a:cubicBezTo>
                    <a:pt x="861" y="161"/>
                    <a:pt x="858" y="177"/>
                    <a:pt x="851" y="191"/>
                  </a:cubicBezTo>
                  <a:cubicBezTo>
                    <a:pt x="841" y="205"/>
                    <a:pt x="818" y="207"/>
                    <a:pt x="796" y="207"/>
                  </a:cubicBezTo>
                  <a:cubicBezTo>
                    <a:pt x="789" y="207"/>
                    <a:pt x="781" y="207"/>
                    <a:pt x="775" y="207"/>
                  </a:cubicBezTo>
                  <a:cubicBezTo>
                    <a:pt x="768" y="207"/>
                    <a:pt x="763" y="207"/>
                    <a:pt x="758" y="207"/>
                  </a:cubicBezTo>
                  <a:cubicBezTo>
                    <a:pt x="681" y="211"/>
                    <a:pt x="608" y="217"/>
                    <a:pt x="534" y="224"/>
                  </a:cubicBezTo>
                  <a:cubicBezTo>
                    <a:pt x="436" y="235"/>
                    <a:pt x="340" y="240"/>
                    <a:pt x="243" y="240"/>
                  </a:cubicBezTo>
                  <a:cubicBezTo>
                    <a:pt x="200" y="240"/>
                    <a:pt x="158" y="239"/>
                    <a:pt x="115" y="237"/>
                  </a:cubicBezTo>
                  <a:lnTo>
                    <a:pt x="115" y="237"/>
                  </a:lnTo>
                  <a:cubicBezTo>
                    <a:pt x="117" y="225"/>
                    <a:pt x="117" y="216"/>
                    <a:pt x="114" y="204"/>
                  </a:cubicBezTo>
                  <a:cubicBezTo>
                    <a:pt x="114" y="191"/>
                    <a:pt x="111" y="177"/>
                    <a:pt x="107" y="164"/>
                  </a:cubicBezTo>
                  <a:cubicBezTo>
                    <a:pt x="104" y="150"/>
                    <a:pt x="103" y="137"/>
                    <a:pt x="101" y="124"/>
                  </a:cubicBezTo>
                  <a:lnTo>
                    <a:pt x="101" y="124"/>
                  </a:lnTo>
                  <a:cubicBezTo>
                    <a:pt x="224" y="115"/>
                    <a:pt x="344" y="107"/>
                    <a:pt x="468" y="104"/>
                  </a:cubicBezTo>
                  <a:lnTo>
                    <a:pt x="671" y="97"/>
                  </a:lnTo>
                  <a:cubicBezTo>
                    <a:pt x="686" y="97"/>
                    <a:pt x="780" y="92"/>
                    <a:pt x="826" y="92"/>
                  </a:cubicBezTo>
                  <a:close/>
                  <a:moveTo>
                    <a:pt x="113" y="265"/>
                  </a:moveTo>
                  <a:cubicBezTo>
                    <a:pt x="115" y="270"/>
                    <a:pt x="115" y="272"/>
                    <a:pt x="115" y="272"/>
                  </a:cubicBezTo>
                  <a:cubicBezTo>
                    <a:pt x="114" y="272"/>
                    <a:pt x="112" y="269"/>
                    <a:pt x="113" y="265"/>
                  </a:cubicBezTo>
                  <a:close/>
                  <a:moveTo>
                    <a:pt x="798" y="1"/>
                  </a:moveTo>
                  <a:cubicBezTo>
                    <a:pt x="714" y="1"/>
                    <a:pt x="634" y="4"/>
                    <a:pt x="551" y="7"/>
                  </a:cubicBezTo>
                  <a:cubicBezTo>
                    <a:pt x="384" y="11"/>
                    <a:pt x="217" y="21"/>
                    <a:pt x="51" y="34"/>
                  </a:cubicBezTo>
                  <a:cubicBezTo>
                    <a:pt x="31" y="34"/>
                    <a:pt x="1" y="54"/>
                    <a:pt x="4" y="81"/>
                  </a:cubicBezTo>
                  <a:cubicBezTo>
                    <a:pt x="7" y="107"/>
                    <a:pt x="11" y="141"/>
                    <a:pt x="17" y="174"/>
                  </a:cubicBezTo>
                  <a:cubicBezTo>
                    <a:pt x="17" y="184"/>
                    <a:pt x="17" y="197"/>
                    <a:pt x="21" y="207"/>
                  </a:cubicBezTo>
                  <a:cubicBezTo>
                    <a:pt x="22" y="213"/>
                    <a:pt x="23" y="216"/>
                    <a:pt x="24" y="218"/>
                  </a:cubicBezTo>
                  <a:lnTo>
                    <a:pt x="24" y="218"/>
                  </a:lnTo>
                  <a:cubicBezTo>
                    <a:pt x="24" y="248"/>
                    <a:pt x="8" y="288"/>
                    <a:pt x="34" y="314"/>
                  </a:cubicBezTo>
                  <a:cubicBezTo>
                    <a:pt x="48" y="325"/>
                    <a:pt x="66" y="332"/>
                    <a:pt x="85" y="332"/>
                  </a:cubicBezTo>
                  <a:cubicBezTo>
                    <a:pt x="89" y="332"/>
                    <a:pt x="93" y="331"/>
                    <a:pt x="97" y="331"/>
                  </a:cubicBezTo>
                  <a:cubicBezTo>
                    <a:pt x="131" y="334"/>
                    <a:pt x="161" y="334"/>
                    <a:pt x="194" y="337"/>
                  </a:cubicBezTo>
                  <a:cubicBezTo>
                    <a:pt x="258" y="337"/>
                    <a:pt x="321" y="337"/>
                    <a:pt x="388" y="331"/>
                  </a:cubicBezTo>
                  <a:cubicBezTo>
                    <a:pt x="514" y="324"/>
                    <a:pt x="644" y="307"/>
                    <a:pt x="771" y="301"/>
                  </a:cubicBezTo>
                  <a:cubicBezTo>
                    <a:pt x="821" y="297"/>
                    <a:pt x="874" y="304"/>
                    <a:pt x="911" y="267"/>
                  </a:cubicBezTo>
                  <a:cubicBezTo>
                    <a:pt x="948" y="231"/>
                    <a:pt x="955" y="157"/>
                    <a:pt x="965" y="104"/>
                  </a:cubicBezTo>
                  <a:cubicBezTo>
                    <a:pt x="969" y="79"/>
                    <a:pt x="954" y="60"/>
                    <a:pt x="935" y="51"/>
                  </a:cubicBezTo>
                  <a:lnTo>
                    <a:pt x="935" y="51"/>
                  </a:lnTo>
                  <a:cubicBezTo>
                    <a:pt x="912" y="3"/>
                    <a:pt x="848" y="1"/>
                    <a:pt x="7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1"/>
            <p:cNvSpPr/>
            <p:nvPr/>
          </p:nvSpPr>
          <p:spPr>
            <a:xfrm>
              <a:off x="1882040" y="2300549"/>
              <a:ext cx="51102" cy="88586"/>
            </a:xfrm>
            <a:custGeom>
              <a:rect b="b" l="l" r="r" t="t"/>
              <a:pathLst>
                <a:path extrusionOk="0" h="1262" w="728">
                  <a:moveTo>
                    <a:pt x="599" y="0"/>
                  </a:moveTo>
                  <a:cubicBezTo>
                    <a:pt x="596" y="0"/>
                    <a:pt x="593" y="0"/>
                    <a:pt x="591" y="1"/>
                  </a:cubicBezTo>
                  <a:lnTo>
                    <a:pt x="37" y="35"/>
                  </a:lnTo>
                  <a:lnTo>
                    <a:pt x="0" y="75"/>
                  </a:lnTo>
                  <a:cubicBezTo>
                    <a:pt x="20" y="468"/>
                    <a:pt x="54" y="862"/>
                    <a:pt x="97" y="1252"/>
                  </a:cubicBezTo>
                  <a:lnTo>
                    <a:pt x="694" y="1262"/>
                  </a:lnTo>
                  <a:cubicBezTo>
                    <a:pt x="711" y="858"/>
                    <a:pt x="727" y="445"/>
                    <a:pt x="644" y="58"/>
                  </a:cubicBezTo>
                  <a:cubicBezTo>
                    <a:pt x="641" y="41"/>
                    <a:pt x="634" y="21"/>
                    <a:pt x="621" y="8"/>
                  </a:cubicBezTo>
                  <a:cubicBezTo>
                    <a:pt x="613" y="3"/>
                    <a:pt x="606" y="0"/>
                    <a:pt x="59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1"/>
            <p:cNvSpPr/>
            <p:nvPr/>
          </p:nvSpPr>
          <p:spPr>
            <a:xfrm>
              <a:off x="1878671" y="2297460"/>
              <a:ext cx="57490" cy="94974"/>
            </a:xfrm>
            <a:custGeom>
              <a:rect b="b" l="l" r="r" t="t"/>
              <a:pathLst>
                <a:path extrusionOk="0" h="1353" w="819">
                  <a:moveTo>
                    <a:pt x="613" y="91"/>
                  </a:moveTo>
                  <a:cubicBezTo>
                    <a:pt x="626" y="91"/>
                    <a:pt x="636" y="93"/>
                    <a:pt x="642" y="99"/>
                  </a:cubicBezTo>
                  <a:cubicBezTo>
                    <a:pt x="659" y="119"/>
                    <a:pt x="655" y="172"/>
                    <a:pt x="662" y="192"/>
                  </a:cubicBezTo>
                  <a:cubicBezTo>
                    <a:pt x="675" y="269"/>
                    <a:pt x="685" y="346"/>
                    <a:pt x="692" y="422"/>
                  </a:cubicBezTo>
                  <a:cubicBezTo>
                    <a:pt x="711" y="700"/>
                    <a:pt x="715" y="981"/>
                    <a:pt x="698" y="1259"/>
                  </a:cubicBezTo>
                  <a:lnTo>
                    <a:pt x="698" y="1259"/>
                  </a:lnTo>
                  <a:lnTo>
                    <a:pt x="187" y="1250"/>
                  </a:lnTo>
                  <a:lnTo>
                    <a:pt x="187" y="1250"/>
                  </a:lnTo>
                  <a:cubicBezTo>
                    <a:pt x="146" y="874"/>
                    <a:pt x="115" y="501"/>
                    <a:pt x="95" y="125"/>
                  </a:cubicBezTo>
                  <a:lnTo>
                    <a:pt x="95" y="125"/>
                  </a:lnTo>
                  <a:lnTo>
                    <a:pt x="535" y="99"/>
                  </a:lnTo>
                  <a:cubicBezTo>
                    <a:pt x="555" y="99"/>
                    <a:pt x="589" y="91"/>
                    <a:pt x="613" y="91"/>
                  </a:cubicBezTo>
                  <a:close/>
                  <a:moveTo>
                    <a:pt x="624" y="1"/>
                  </a:moveTo>
                  <a:cubicBezTo>
                    <a:pt x="615" y="1"/>
                    <a:pt x="606" y="1"/>
                    <a:pt x="595" y="2"/>
                  </a:cubicBezTo>
                  <a:lnTo>
                    <a:pt x="85" y="32"/>
                  </a:lnTo>
                  <a:cubicBezTo>
                    <a:pt x="59" y="33"/>
                    <a:pt x="44" y="52"/>
                    <a:pt x="41" y="73"/>
                  </a:cubicBezTo>
                  <a:lnTo>
                    <a:pt x="41" y="73"/>
                  </a:lnTo>
                  <a:cubicBezTo>
                    <a:pt x="19" y="75"/>
                    <a:pt x="0" y="90"/>
                    <a:pt x="2" y="119"/>
                  </a:cubicBezTo>
                  <a:cubicBezTo>
                    <a:pt x="22" y="512"/>
                    <a:pt x="55" y="902"/>
                    <a:pt x="98" y="1296"/>
                  </a:cubicBezTo>
                  <a:cubicBezTo>
                    <a:pt x="98" y="1319"/>
                    <a:pt x="118" y="1343"/>
                    <a:pt x="145" y="1343"/>
                  </a:cubicBezTo>
                  <a:lnTo>
                    <a:pt x="742" y="1353"/>
                  </a:lnTo>
                  <a:cubicBezTo>
                    <a:pt x="769" y="1353"/>
                    <a:pt x="789" y="1333"/>
                    <a:pt x="789" y="1306"/>
                  </a:cubicBezTo>
                  <a:cubicBezTo>
                    <a:pt x="802" y="976"/>
                    <a:pt x="819" y="642"/>
                    <a:pt x="775" y="315"/>
                  </a:cubicBezTo>
                  <a:cubicBezTo>
                    <a:pt x="765" y="239"/>
                    <a:pt x="752" y="165"/>
                    <a:pt x="735" y="89"/>
                  </a:cubicBezTo>
                  <a:cubicBezTo>
                    <a:pt x="718" y="22"/>
                    <a:pt x="685" y="1"/>
                    <a:pt x="6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1"/>
            <p:cNvSpPr/>
            <p:nvPr/>
          </p:nvSpPr>
          <p:spPr>
            <a:xfrm>
              <a:off x="1900291" y="2296758"/>
              <a:ext cx="11301" cy="89288"/>
            </a:xfrm>
            <a:custGeom>
              <a:rect b="b" l="l" r="r" t="t"/>
              <a:pathLst>
                <a:path extrusionOk="0" h="1272" w="161">
                  <a:moveTo>
                    <a:pt x="45" y="0"/>
                  </a:moveTo>
                  <a:cubicBezTo>
                    <a:pt x="22" y="0"/>
                    <a:pt x="0" y="15"/>
                    <a:pt x="4" y="45"/>
                  </a:cubicBezTo>
                  <a:cubicBezTo>
                    <a:pt x="47" y="439"/>
                    <a:pt x="67" y="832"/>
                    <a:pt x="64" y="1229"/>
                  </a:cubicBezTo>
                  <a:cubicBezTo>
                    <a:pt x="65" y="1258"/>
                    <a:pt x="87" y="1272"/>
                    <a:pt x="109" y="1272"/>
                  </a:cubicBezTo>
                  <a:cubicBezTo>
                    <a:pt x="131" y="1272"/>
                    <a:pt x="154" y="1258"/>
                    <a:pt x="157" y="1229"/>
                  </a:cubicBezTo>
                  <a:cubicBezTo>
                    <a:pt x="160" y="832"/>
                    <a:pt x="140" y="439"/>
                    <a:pt x="97" y="45"/>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1"/>
            <p:cNvSpPr/>
            <p:nvPr/>
          </p:nvSpPr>
          <p:spPr>
            <a:xfrm>
              <a:off x="1882040" y="2339436"/>
              <a:ext cx="55033" cy="9055"/>
            </a:xfrm>
            <a:custGeom>
              <a:rect b="b" l="l" r="r" t="t"/>
              <a:pathLst>
                <a:path extrusionOk="0" h="129" w="784">
                  <a:moveTo>
                    <a:pt x="43" y="1"/>
                  </a:moveTo>
                  <a:cubicBezTo>
                    <a:pt x="18" y="1"/>
                    <a:pt x="0" y="29"/>
                    <a:pt x="0" y="48"/>
                  </a:cubicBezTo>
                  <a:cubicBezTo>
                    <a:pt x="0" y="74"/>
                    <a:pt x="20" y="94"/>
                    <a:pt x="47" y="94"/>
                  </a:cubicBezTo>
                  <a:cubicBezTo>
                    <a:pt x="215" y="117"/>
                    <a:pt x="384" y="128"/>
                    <a:pt x="554" y="128"/>
                  </a:cubicBezTo>
                  <a:cubicBezTo>
                    <a:pt x="611" y="128"/>
                    <a:pt x="667" y="127"/>
                    <a:pt x="724" y="124"/>
                  </a:cubicBezTo>
                  <a:cubicBezTo>
                    <a:pt x="783" y="121"/>
                    <a:pt x="784" y="31"/>
                    <a:pt x="727" y="31"/>
                  </a:cubicBezTo>
                  <a:cubicBezTo>
                    <a:pt x="726" y="31"/>
                    <a:pt x="725" y="31"/>
                    <a:pt x="724" y="31"/>
                  </a:cubicBezTo>
                  <a:cubicBezTo>
                    <a:pt x="667" y="33"/>
                    <a:pt x="611" y="35"/>
                    <a:pt x="554" y="35"/>
                  </a:cubicBezTo>
                  <a:cubicBezTo>
                    <a:pt x="384" y="35"/>
                    <a:pt x="215" y="23"/>
                    <a:pt x="47" y="1"/>
                  </a:cubicBezTo>
                  <a:cubicBezTo>
                    <a:pt x="46" y="1"/>
                    <a:pt x="44"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1"/>
            <p:cNvSpPr/>
            <p:nvPr/>
          </p:nvSpPr>
          <p:spPr>
            <a:xfrm>
              <a:off x="1877127" y="2387730"/>
              <a:ext cx="60648" cy="14179"/>
            </a:xfrm>
            <a:custGeom>
              <a:rect b="b" l="l" r="r" t="t"/>
              <a:pathLst>
                <a:path extrusionOk="0" h="202" w="864">
                  <a:moveTo>
                    <a:pt x="12" y="64"/>
                  </a:moveTo>
                  <a:lnTo>
                    <a:pt x="0" y="73"/>
                  </a:lnTo>
                  <a:cubicBezTo>
                    <a:pt x="2" y="83"/>
                    <a:pt x="3" y="86"/>
                    <a:pt x="4" y="86"/>
                  </a:cubicBezTo>
                  <a:cubicBezTo>
                    <a:pt x="7" y="86"/>
                    <a:pt x="9" y="69"/>
                    <a:pt x="12" y="64"/>
                  </a:cubicBezTo>
                  <a:close/>
                  <a:moveTo>
                    <a:pt x="279" y="1"/>
                  </a:moveTo>
                  <a:cubicBezTo>
                    <a:pt x="214" y="1"/>
                    <a:pt x="149" y="2"/>
                    <a:pt x="84" y="3"/>
                  </a:cubicBezTo>
                  <a:cubicBezTo>
                    <a:pt x="57" y="3"/>
                    <a:pt x="24" y="17"/>
                    <a:pt x="20" y="57"/>
                  </a:cubicBezTo>
                  <a:lnTo>
                    <a:pt x="14" y="62"/>
                  </a:lnTo>
                  <a:lnTo>
                    <a:pt x="14" y="62"/>
                  </a:lnTo>
                  <a:cubicBezTo>
                    <a:pt x="13" y="62"/>
                    <a:pt x="13" y="62"/>
                    <a:pt x="13" y="62"/>
                  </a:cubicBezTo>
                  <a:cubicBezTo>
                    <a:pt x="13" y="62"/>
                    <a:pt x="12" y="63"/>
                    <a:pt x="12" y="64"/>
                  </a:cubicBezTo>
                  <a:lnTo>
                    <a:pt x="12" y="64"/>
                  </a:lnTo>
                  <a:lnTo>
                    <a:pt x="14" y="62"/>
                  </a:lnTo>
                  <a:lnTo>
                    <a:pt x="14" y="62"/>
                  </a:lnTo>
                  <a:cubicBezTo>
                    <a:pt x="15" y="63"/>
                    <a:pt x="16" y="66"/>
                    <a:pt x="17" y="73"/>
                  </a:cubicBezTo>
                  <a:cubicBezTo>
                    <a:pt x="17" y="103"/>
                    <a:pt x="27" y="133"/>
                    <a:pt x="47" y="160"/>
                  </a:cubicBezTo>
                  <a:cubicBezTo>
                    <a:pt x="60" y="173"/>
                    <a:pt x="80" y="180"/>
                    <a:pt x="104" y="180"/>
                  </a:cubicBezTo>
                  <a:cubicBezTo>
                    <a:pt x="263" y="182"/>
                    <a:pt x="432" y="202"/>
                    <a:pt x="599" y="202"/>
                  </a:cubicBezTo>
                  <a:cubicBezTo>
                    <a:pt x="686" y="202"/>
                    <a:pt x="773" y="196"/>
                    <a:pt x="857" y="180"/>
                  </a:cubicBezTo>
                  <a:cubicBezTo>
                    <a:pt x="864" y="180"/>
                    <a:pt x="847" y="87"/>
                    <a:pt x="851" y="80"/>
                  </a:cubicBezTo>
                  <a:cubicBezTo>
                    <a:pt x="854" y="73"/>
                    <a:pt x="854" y="63"/>
                    <a:pt x="854" y="57"/>
                  </a:cubicBezTo>
                  <a:cubicBezTo>
                    <a:pt x="855" y="41"/>
                    <a:pt x="856" y="36"/>
                    <a:pt x="857" y="36"/>
                  </a:cubicBezTo>
                  <a:cubicBezTo>
                    <a:pt x="858" y="36"/>
                    <a:pt x="860" y="44"/>
                    <a:pt x="861" y="44"/>
                  </a:cubicBezTo>
                  <a:cubicBezTo>
                    <a:pt x="862" y="44"/>
                    <a:pt x="863" y="39"/>
                    <a:pt x="864" y="23"/>
                  </a:cubicBezTo>
                  <a:cubicBezTo>
                    <a:pt x="669" y="8"/>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1"/>
            <p:cNvSpPr/>
            <p:nvPr/>
          </p:nvSpPr>
          <p:spPr>
            <a:xfrm>
              <a:off x="1873617" y="2384782"/>
              <a:ext cx="67738" cy="20637"/>
            </a:xfrm>
            <a:custGeom>
              <a:rect b="b" l="l" r="r" t="t"/>
              <a:pathLst>
                <a:path extrusionOk="0" h="294" w="965">
                  <a:moveTo>
                    <a:pt x="872" y="112"/>
                  </a:moveTo>
                  <a:lnTo>
                    <a:pt x="872" y="112"/>
                  </a:lnTo>
                  <a:cubicBezTo>
                    <a:pt x="873" y="112"/>
                    <a:pt x="873" y="112"/>
                    <a:pt x="874" y="112"/>
                  </a:cubicBezTo>
                  <a:lnTo>
                    <a:pt x="874" y="112"/>
                  </a:lnTo>
                  <a:cubicBezTo>
                    <a:pt x="874" y="113"/>
                    <a:pt x="874" y="115"/>
                    <a:pt x="875" y="116"/>
                  </a:cubicBezTo>
                  <a:lnTo>
                    <a:pt x="875" y="116"/>
                  </a:lnTo>
                  <a:cubicBezTo>
                    <a:pt x="874" y="115"/>
                    <a:pt x="873" y="114"/>
                    <a:pt x="872" y="112"/>
                  </a:cubicBezTo>
                  <a:close/>
                  <a:moveTo>
                    <a:pt x="256" y="91"/>
                  </a:moveTo>
                  <a:cubicBezTo>
                    <a:pt x="354" y="91"/>
                    <a:pt x="473" y="95"/>
                    <a:pt x="494" y="95"/>
                  </a:cubicBezTo>
                  <a:cubicBezTo>
                    <a:pt x="612" y="98"/>
                    <a:pt x="733" y="103"/>
                    <a:pt x="852" y="111"/>
                  </a:cubicBezTo>
                  <a:lnTo>
                    <a:pt x="852" y="111"/>
                  </a:lnTo>
                  <a:cubicBezTo>
                    <a:pt x="851" y="119"/>
                    <a:pt x="851" y="127"/>
                    <a:pt x="851" y="135"/>
                  </a:cubicBezTo>
                  <a:cubicBezTo>
                    <a:pt x="854" y="152"/>
                    <a:pt x="854" y="165"/>
                    <a:pt x="857" y="182"/>
                  </a:cubicBezTo>
                  <a:cubicBezTo>
                    <a:pt x="857" y="184"/>
                    <a:pt x="857" y="185"/>
                    <a:pt x="857" y="186"/>
                  </a:cubicBezTo>
                  <a:lnTo>
                    <a:pt x="857" y="186"/>
                  </a:lnTo>
                  <a:cubicBezTo>
                    <a:pt x="776" y="196"/>
                    <a:pt x="694" y="200"/>
                    <a:pt x="613" y="200"/>
                  </a:cubicBezTo>
                  <a:cubicBezTo>
                    <a:pt x="550" y="200"/>
                    <a:pt x="488" y="197"/>
                    <a:pt x="427" y="192"/>
                  </a:cubicBezTo>
                  <a:cubicBezTo>
                    <a:pt x="350" y="185"/>
                    <a:pt x="274" y="182"/>
                    <a:pt x="197" y="179"/>
                  </a:cubicBezTo>
                  <a:cubicBezTo>
                    <a:pt x="187" y="180"/>
                    <a:pt x="178" y="181"/>
                    <a:pt x="169" y="181"/>
                  </a:cubicBezTo>
                  <a:cubicBezTo>
                    <a:pt x="159" y="181"/>
                    <a:pt x="150" y="180"/>
                    <a:pt x="140" y="179"/>
                  </a:cubicBezTo>
                  <a:cubicBezTo>
                    <a:pt x="124" y="172"/>
                    <a:pt x="124" y="162"/>
                    <a:pt x="117" y="149"/>
                  </a:cubicBezTo>
                  <a:cubicBezTo>
                    <a:pt x="115" y="141"/>
                    <a:pt x="114" y="132"/>
                    <a:pt x="113" y="124"/>
                  </a:cubicBezTo>
                  <a:lnTo>
                    <a:pt x="113" y="124"/>
                  </a:lnTo>
                  <a:cubicBezTo>
                    <a:pt x="117" y="118"/>
                    <a:pt x="119" y="111"/>
                    <a:pt x="120" y="102"/>
                  </a:cubicBezTo>
                  <a:cubicBezTo>
                    <a:pt x="120" y="93"/>
                    <a:pt x="182" y="91"/>
                    <a:pt x="256" y="91"/>
                  </a:cubicBezTo>
                  <a:close/>
                  <a:moveTo>
                    <a:pt x="861" y="211"/>
                  </a:moveTo>
                  <a:cubicBezTo>
                    <a:pt x="861" y="213"/>
                    <a:pt x="860" y="215"/>
                    <a:pt x="860" y="215"/>
                  </a:cubicBezTo>
                  <a:cubicBezTo>
                    <a:pt x="860" y="215"/>
                    <a:pt x="860" y="213"/>
                    <a:pt x="861" y="211"/>
                  </a:cubicBezTo>
                  <a:close/>
                  <a:moveTo>
                    <a:pt x="221" y="0"/>
                  </a:moveTo>
                  <a:cubicBezTo>
                    <a:pt x="193" y="0"/>
                    <a:pt x="165" y="1"/>
                    <a:pt x="137" y="2"/>
                  </a:cubicBezTo>
                  <a:cubicBezTo>
                    <a:pt x="135" y="2"/>
                    <a:pt x="133" y="2"/>
                    <a:pt x="131" y="2"/>
                  </a:cubicBezTo>
                  <a:cubicBezTo>
                    <a:pt x="89" y="2"/>
                    <a:pt x="52" y="29"/>
                    <a:pt x="36" y="66"/>
                  </a:cubicBezTo>
                  <a:lnTo>
                    <a:pt x="36" y="66"/>
                  </a:lnTo>
                  <a:cubicBezTo>
                    <a:pt x="28" y="72"/>
                    <a:pt x="20" y="82"/>
                    <a:pt x="16" y="90"/>
                  </a:cubicBezTo>
                  <a:lnTo>
                    <a:pt x="16" y="90"/>
                  </a:lnTo>
                  <a:cubicBezTo>
                    <a:pt x="6" y="100"/>
                    <a:pt x="1" y="115"/>
                    <a:pt x="4" y="132"/>
                  </a:cubicBezTo>
                  <a:cubicBezTo>
                    <a:pt x="7" y="142"/>
                    <a:pt x="10" y="152"/>
                    <a:pt x="20" y="162"/>
                  </a:cubicBezTo>
                  <a:cubicBezTo>
                    <a:pt x="23" y="165"/>
                    <a:pt x="26" y="168"/>
                    <a:pt x="29" y="170"/>
                  </a:cubicBezTo>
                  <a:lnTo>
                    <a:pt x="29" y="170"/>
                  </a:lnTo>
                  <a:cubicBezTo>
                    <a:pt x="30" y="174"/>
                    <a:pt x="32" y="178"/>
                    <a:pt x="34" y="182"/>
                  </a:cubicBezTo>
                  <a:cubicBezTo>
                    <a:pt x="40" y="209"/>
                    <a:pt x="54" y="229"/>
                    <a:pt x="74" y="245"/>
                  </a:cubicBezTo>
                  <a:cubicBezTo>
                    <a:pt x="117" y="279"/>
                    <a:pt x="174" y="269"/>
                    <a:pt x="224" y="272"/>
                  </a:cubicBezTo>
                  <a:cubicBezTo>
                    <a:pt x="350" y="279"/>
                    <a:pt x="474" y="289"/>
                    <a:pt x="597" y="292"/>
                  </a:cubicBezTo>
                  <a:cubicBezTo>
                    <a:pt x="615" y="293"/>
                    <a:pt x="632" y="294"/>
                    <a:pt x="650" y="294"/>
                  </a:cubicBezTo>
                  <a:cubicBezTo>
                    <a:pt x="692" y="294"/>
                    <a:pt x="735" y="291"/>
                    <a:pt x="777" y="289"/>
                  </a:cubicBezTo>
                  <a:cubicBezTo>
                    <a:pt x="807" y="289"/>
                    <a:pt x="834" y="285"/>
                    <a:pt x="861" y="279"/>
                  </a:cubicBezTo>
                  <a:cubicBezTo>
                    <a:pt x="891" y="275"/>
                    <a:pt x="924" y="279"/>
                    <a:pt x="944" y="259"/>
                  </a:cubicBezTo>
                  <a:cubicBezTo>
                    <a:pt x="964" y="239"/>
                    <a:pt x="957" y="202"/>
                    <a:pt x="954" y="175"/>
                  </a:cubicBezTo>
                  <a:cubicBezTo>
                    <a:pt x="951" y="162"/>
                    <a:pt x="951" y="149"/>
                    <a:pt x="951" y="133"/>
                  </a:cubicBezTo>
                  <a:lnTo>
                    <a:pt x="951" y="133"/>
                  </a:lnTo>
                  <a:cubicBezTo>
                    <a:pt x="951" y="137"/>
                    <a:pt x="951" y="139"/>
                    <a:pt x="951" y="139"/>
                  </a:cubicBezTo>
                  <a:cubicBezTo>
                    <a:pt x="951" y="139"/>
                    <a:pt x="952" y="127"/>
                    <a:pt x="954" y="122"/>
                  </a:cubicBezTo>
                  <a:cubicBezTo>
                    <a:pt x="956" y="120"/>
                    <a:pt x="956" y="117"/>
                    <a:pt x="955" y="113"/>
                  </a:cubicBezTo>
                  <a:lnTo>
                    <a:pt x="955" y="113"/>
                  </a:lnTo>
                  <a:cubicBezTo>
                    <a:pt x="962" y="100"/>
                    <a:pt x="964" y="84"/>
                    <a:pt x="964" y="69"/>
                  </a:cubicBezTo>
                  <a:cubicBezTo>
                    <a:pt x="964" y="45"/>
                    <a:pt x="944" y="25"/>
                    <a:pt x="917" y="22"/>
                  </a:cubicBezTo>
                  <a:cubicBezTo>
                    <a:pt x="744" y="12"/>
                    <a:pt x="567" y="2"/>
                    <a:pt x="390" y="2"/>
                  </a:cubicBezTo>
                  <a:cubicBezTo>
                    <a:pt x="335" y="2"/>
                    <a:pt x="278"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1"/>
            <p:cNvSpPr/>
            <p:nvPr/>
          </p:nvSpPr>
          <p:spPr>
            <a:xfrm>
              <a:off x="2139302" y="2297460"/>
              <a:ext cx="48084" cy="88656"/>
            </a:xfrm>
            <a:custGeom>
              <a:rect b="b" l="l" r="r" t="t"/>
              <a:pathLst>
                <a:path extrusionOk="0" h="1263" w="685">
                  <a:moveTo>
                    <a:pt x="114" y="1"/>
                  </a:moveTo>
                  <a:cubicBezTo>
                    <a:pt x="105" y="1"/>
                    <a:pt x="98" y="4"/>
                    <a:pt x="90" y="9"/>
                  </a:cubicBezTo>
                  <a:cubicBezTo>
                    <a:pt x="80" y="19"/>
                    <a:pt x="0" y="29"/>
                    <a:pt x="0" y="49"/>
                  </a:cubicBezTo>
                  <a:cubicBezTo>
                    <a:pt x="27" y="589"/>
                    <a:pt x="24" y="862"/>
                    <a:pt x="54" y="1263"/>
                  </a:cubicBezTo>
                  <a:lnTo>
                    <a:pt x="651" y="1236"/>
                  </a:lnTo>
                  <a:cubicBezTo>
                    <a:pt x="684" y="842"/>
                    <a:pt x="657" y="466"/>
                    <a:pt x="667" y="72"/>
                  </a:cubicBezTo>
                  <a:lnTo>
                    <a:pt x="674" y="19"/>
                  </a:lnTo>
                  <a:lnTo>
                    <a:pt x="124" y="2"/>
                  </a:lnTo>
                  <a:cubicBezTo>
                    <a:pt x="120" y="1"/>
                    <a:pt x="117" y="1"/>
                    <a:pt x="114"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31"/>
            <p:cNvSpPr/>
            <p:nvPr/>
          </p:nvSpPr>
          <p:spPr>
            <a:xfrm>
              <a:off x="2135792" y="2294021"/>
              <a:ext cx="54822" cy="95395"/>
            </a:xfrm>
            <a:custGeom>
              <a:rect b="b" l="l" r="r" t="t"/>
              <a:pathLst>
                <a:path extrusionOk="0" h="1359" w="781">
                  <a:moveTo>
                    <a:pt x="219" y="95"/>
                  </a:moveTo>
                  <a:cubicBezTo>
                    <a:pt x="238" y="95"/>
                    <a:pt x="257" y="96"/>
                    <a:pt x="277" y="98"/>
                  </a:cubicBezTo>
                  <a:lnTo>
                    <a:pt x="417" y="104"/>
                  </a:lnTo>
                  <a:lnTo>
                    <a:pt x="676" y="110"/>
                  </a:lnTo>
                  <a:lnTo>
                    <a:pt x="676" y="110"/>
                  </a:lnTo>
                  <a:cubicBezTo>
                    <a:pt x="675" y="113"/>
                    <a:pt x="674" y="117"/>
                    <a:pt x="674" y="121"/>
                  </a:cubicBezTo>
                  <a:lnTo>
                    <a:pt x="671" y="121"/>
                  </a:lnTo>
                  <a:cubicBezTo>
                    <a:pt x="661" y="493"/>
                    <a:pt x="682" y="868"/>
                    <a:pt x="657" y="1240"/>
                  </a:cubicBezTo>
                  <a:lnTo>
                    <a:pt x="657" y="1240"/>
                  </a:lnTo>
                  <a:lnTo>
                    <a:pt x="144" y="1263"/>
                  </a:lnTo>
                  <a:lnTo>
                    <a:pt x="144" y="1263"/>
                  </a:lnTo>
                  <a:cubicBezTo>
                    <a:pt x="130" y="1002"/>
                    <a:pt x="123" y="738"/>
                    <a:pt x="114" y="475"/>
                  </a:cubicBezTo>
                  <a:cubicBezTo>
                    <a:pt x="110" y="391"/>
                    <a:pt x="107" y="304"/>
                    <a:pt x="100" y="218"/>
                  </a:cubicBezTo>
                  <a:cubicBezTo>
                    <a:pt x="100" y="198"/>
                    <a:pt x="100" y="181"/>
                    <a:pt x="100" y="161"/>
                  </a:cubicBezTo>
                  <a:cubicBezTo>
                    <a:pt x="97" y="142"/>
                    <a:pt x="100" y="135"/>
                    <a:pt x="100" y="120"/>
                  </a:cubicBezTo>
                  <a:lnTo>
                    <a:pt x="100" y="120"/>
                  </a:lnTo>
                  <a:cubicBezTo>
                    <a:pt x="122" y="115"/>
                    <a:pt x="142" y="104"/>
                    <a:pt x="161" y="98"/>
                  </a:cubicBezTo>
                  <a:cubicBezTo>
                    <a:pt x="181" y="96"/>
                    <a:pt x="200" y="95"/>
                    <a:pt x="219" y="95"/>
                  </a:cubicBezTo>
                  <a:close/>
                  <a:moveTo>
                    <a:pt x="195" y="1"/>
                  </a:moveTo>
                  <a:cubicBezTo>
                    <a:pt x="169" y="1"/>
                    <a:pt x="144" y="5"/>
                    <a:pt x="117" y="14"/>
                  </a:cubicBezTo>
                  <a:cubicBezTo>
                    <a:pt x="80" y="31"/>
                    <a:pt x="20" y="34"/>
                    <a:pt x="7" y="84"/>
                  </a:cubicBezTo>
                  <a:cubicBezTo>
                    <a:pt x="0" y="138"/>
                    <a:pt x="4" y="188"/>
                    <a:pt x="10" y="238"/>
                  </a:cubicBezTo>
                  <a:lnTo>
                    <a:pt x="17" y="381"/>
                  </a:lnTo>
                  <a:cubicBezTo>
                    <a:pt x="30" y="691"/>
                    <a:pt x="37" y="1001"/>
                    <a:pt x="60" y="1312"/>
                  </a:cubicBezTo>
                  <a:cubicBezTo>
                    <a:pt x="60" y="1338"/>
                    <a:pt x="80" y="1358"/>
                    <a:pt x="107" y="1358"/>
                  </a:cubicBezTo>
                  <a:lnTo>
                    <a:pt x="704" y="1332"/>
                  </a:lnTo>
                  <a:cubicBezTo>
                    <a:pt x="731" y="1332"/>
                    <a:pt x="751" y="1308"/>
                    <a:pt x="751" y="1285"/>
                  </a:cubicBezTo>
                  <a:cubicBezTo>
                    <a:pt x="781" y="895"/>
                    <a:pt x="761" y="508"/>
                    <a:pt x="767" y="121"/>
                  </a:cubicBezTo>
                  <a:cubicBezTo>
                    <a:pt x="766" y="110"/>
                    <a:pt x="762" y="102"/>
                    <a:pt x="757" y="95"/>
                  </a:cubicBezTo>
                  <a:lnTo>
                    <a:pt x="757" y="95"/>
                  </a:lnTo>
                  <a:cubicBezTo>
                    <a:pt x="777" y="70"/>
                    <a:pt x="766" y="23"/>
                    <a:pt x="724" y="18"/>
                  </a:cubicBezTo>
                  <a:lnTo>
                    <a:pt x="397" y="8"/>
                  </a:lnTo>
                  <a:lnTo>
                    <a:pt x="234" y="4"/>
                  </a:lnTo>
                  <a:cubicBezTo>
                    <a:pt x="221" y="2"/>
                    <a:pt x="208" y="1"/>
                    <a:pt x="19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1"/>
            <p:cNvSpPr/>
            <p:nvPr/>
          </p:nvSpPr>
          <p:spPr>
            <a:xfrm>
              <a:off x="2159167" y="2297460"/>
              <a:ext cx="9827" cy="85006"/>
            </a:xfrm>
            <a:custGeom>
              <a:rect b="b" l="l" r="r" t="t"/>
              <a:pathLst>
                <a:path extrusionOk="0" h="1211" w="140">
                  <a:moveTo>
                    <a:pt x="46" y="0"/>
                  </a:moveTo>
                  <a:cubicBezTo>
                    <a:pt x="23" y="0"/>
                    <a:pt x="1" y="15"/>
                    <a:pt x="4" y="45"/>
                  </a:cubicBezTo>
                  <a:cubicBezTo>
                    <a:pt x="31" y="419"/>
                    <a:pt x="31" y="792"/>
                    <a:pt x="44" y="1166"/>
                  </a:cubicBezTo>
                  <a:cubicBezTo>
                    <a:pt x="46" y="1196"/>
                    <a:pt x="70" y="1211"/>
                    <a:pt x="93" y="1211"/>
                  </a:cubicBezTo>
                  <a:cubicBezTo>
                    <a:pt x="117" y="1211"/>
                    <a:pt x="139" y="1196"/>
                    <a:pt x="138" y="1166"/>
                  </a:cubicBezTo>
                  <a:cubicBezTo>
                    <a:pt x="124" y="792"/>
                    <a:pt x="124" y="41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1"/>
            <p:cNvSpPr/>
            <p:nvPr/>
          </p:nvSpPr>
          <p:spPr>
            <a:xfrm>
              <a:off x="2135792" y="2335365"/>
              <a:ext cx="55735" cy="10038"/>
            </a:xfrm>
            <a:custGeom>
              <a:rect b="b" l="l" r="r" t="t"/>
              <a:pathLst>
                <a:path extrusionOk="0" h="143" w="794">
                  <a:moveTo>
                    <a:pt x="733" y="1"/>
                  </a:moveTo>
                  <a:cubicBezTo>
                    <a:pt x="729" y="1"/>
                    <a:pt x="725" y="1"/>
                    <a:pt x="721" y="2"/>
                  </a:cubicBezTo>
                  <a:cubicBezTo>
                    <a:pt x="519" y="33"/>
                    <a:pt x="315" y="49"/>
                    <a:pt x="113" y="49"/>
                  </a:cubicBezTo>
                  <a:cubicBezTo>
                    <a:pt x="94" y="49"/>
                    <a:pt x="76" y="49"/>
                    <a:pt x="57" y="49"/>
                  </a:cubicBezTo>
                  <a:cubicBezTo>
                    <a:pt x="0" y="52"/>
                    <a:pt x="0" y="136"/>
                    <a:pt x="57" y="142"/>
                  </a:cubicBezTo>
                  <a:cubicBezTo>
                    <a:pt x="76" y="143"/>
                    <a:pt x="95" y="143"/>
                    <a:pt x="115" y="143"/>
                  </a:cubicBezTo>
                  <a:cubicBezTo>
                    <a:pt x="326" y="143"/>
                    <a:pt x="536" y="126"/>
                    <a:pt x="744" y="92"/>
                  </a:cubicBezTo>
                  <a:cubicBezTo>
                    <a:pt x="794" y="74"/>
                    <a:pt x="780" y="1"/>
                    <a:pt x="7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1"/>
            <p:cNvSpPr/>
            <p:nvPr/>
          </p:nvSpPr>
          <p:spPr>
            <a:xfrm>
              <a:off x="2136003" y="2383939"/>
              <a:ext cx="60929" cy="15864"/>
            </a:xfrm>
            <a:custGeom>
              <a:rect b="b" l="l" r="r" t="t"/>
              <a:pathLst>
                <a:path extrusionOk="0" h="226" w="868">
                  <a:moveTo>
                    <a:pt x="14" y="200"/>
                  </a:moveTo>
                  <a:lnTo>
                    <a:pt x="14" y="200"/>
                  </a:lnTo>
                  <a:cubicBezTo>
                    <a:pt x="14" y="201"/>
                    <a:pt x="14" y="201"/>
                    <a:pt x="14" y="201"/>
                  </a:cubicBezTo>
                  <a:cubicBezTo>
                    <a:pt x="14" y="201"/>
                    <a:pt x="14" y="201"/>
                    <a:pt x="14" y="201"/>
                  </a:cubicBezTo>
                  <a:cubicBezTo>
                    <a:pt x="14" y="200"/>
                    <a:pt x="14" y="200"/>
                    <a:pt x="14" y="200"/>
                  </a:cubicBezTo>
                  <a:close/>
                  <a:moveTo>
                    <a:pt x="784" y="0"/>
                  </a:moveTo>
                  <a:cubicBezTo>
                    <a:pt x="782" y="0"/>
                    <a:pt x="780" y="0"/>
                    <a:pt x="778" y="1"/>
                  </a:cubicBezTo>
                  <a:cubicBezTo>
                    <a:pt x="518" y="1"/>
                    <a:pt x="258" y="17"/>
                    <a:pt x="1" y="44"/>
                  </a:cubicBezTo>
                  <a:cubicBezTo>
                    <a:pt x="4" y="97"/>
                    <a:pt x="7" y="147"/>
                    <a:pt x="14" y="200"/>
                  </a:cubicBezTo>
                  <a:lnTo>
                    <a:pt x="14" y="200"/>
                  </a:lnTo>
                  <a:cubicBezTo>
                    <a:pt x="14" y="188"/>
                    <a:pt x="12" y="100"/>
                    <a:pt x="17" y="100"/>
                  </a:cubicBezTo>
                  <a:cubicBezTo>
                    <a:pt x="17" y="100"/>
                    <a:pt x="17" y="100"/>
                    <a:pt x="17" y="101"/>
                  </a:cubicBezTo>
                  <a:cubicBezTo>
                    <a:pt x="21" y="107"/>
                    <a:pt x="11" y="214"/>
                    <a:pt x="17" y="214"/>
                  </a:cubicBezTo>
                  <a:cubicBezTo>
                    <a:pt x="69" y="222"/>
                    <a:pt x="122" y="225"/>
                    <a:pt x="175" y="225"/>
                  </a:cubicBezTo>
                  <a:cubicBezTo>
                    <a:pt x="367" y="225"/>
                    <a:pt x="573" y="184"/>
                    <a:pt x="768" y="174"/>
                  </a:cubicBezTo>
                  <a:cubicBezTo>
                    <a:pt x="788" y="174"/>
                    <a:pt x="808" y="167"/>
                    <a:pt x="821" y="154"/>
                  </a:cubicBezTo>
                  <a:cubicBezTo>
                    <a:pt x="823" y="152"/>
                    <a:pt x="825" y="151"/>
                    <a:pt x="827" y="151"/>
                  </a:cubicBezTo>
                  <a:cubicBezTo>
                    <a:pt x="840" y="151"/>
                    <a:pt x="846" y="195"/>
                    <a:pt x="849" y="195"/>
                  </a:cubicBezTo>
                  <a:cubicBezTo>
                    <a:pt x="850" y="195"/>
                    <a:pt x="851" y="193"/>
                    <a:pt x="851" y="187"/>
                  </a:cubicBezTo>
                  <a:lnTo>
                    <a:pt x="868" y="64"/>
                  </a:lnTo>
                  <a:lnTo>
                    <a:pt x="845" y="51"/>
                  </a:lnTo>
                  <a:cubicBezTo>
                    <a:pt x="841" y="23"/>
                    <a:pt x="815" y="0"/>
                    <a:pt x="78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1"/>
            <p:cNvSpPr/>
            <p:nvPr/>
          </p:nvSpPr>
          <p:spPr>
            <a:xfrm>
              <a:off x="2132774" y="2380359"/>
              <a:ext cx="67668" cy="22322"/>
            </a:xfrm>
            <a:custGeom>
              <a:rect b="b" l="l" r="r" t="t"/>
              <a:pathLst>
                <a:path extrusionOk="0" h="318" w="964">
                  <a:moveTo>
                    <a:pt x="820" y="93"/>
                  </a:moveTo>
                  <a:cubicBezTo>
                    <a:pt x="832" y="93"/>
                    <a:pt x="842" y="96"/>
                    <a:pt x="844" y="112"/>
                  </a:cubicBezTo>
                  <a:cubicBezTo>
                    <a:pt x="846" y="127"/>
                    <a:pt x="855" y="137"/>
                    <a:pt x="865" y="142"/>
                  </a:cubicBezTo>
                  <a:lnTo>
                    <a:pt x="865" y="142"/>
                  </a:lnTo>
                  <a:cubicBezTo>
                    <a:pt x="864" y="147"/>
                    <a:pt x="864" y="151"/>
                    <a:pt x="863" y="156"/>
                  </a:cubicBezTo>
                  <a:lnTo>
                    <a:pt x="863" y="156"/>
                  </a:lnTo>
                  <a:cubicBezTo>
                    <a:pt x="850" y="161"/>
                    <a:pt x="836" y="170"/>
                    <a:pt x="820" y="175"/>
                  </a:cubicBezTo>
                  <a:cubicBezTo>
                    <a:pt x="767" y="182"/>
                    <a:pt x="710" y="188"/>
                    <a:pt x="657" y="188"/>
                  </a:cubicBezTo>
                  <a:lnTo>
                    <a:pt x="480" y="208"/>
                  </a:lnTo>
                  <a:cubicBezTo>
                    <a:pt x="398" y="221"/>
                    <a:pt x="313" y="226"/>
                    <a:pt x="228" y="226"/>
                  </a:cubicBezTo>
                  <a:cubicBezTo>
                    <a:pt x="203" y="226"/>
                    <a:pt x="178" y="226"/>
                    <a:pt x="153" y="225"/>
                  </a:cubicBezTo>
                  <a:cubicBezTo>
                    <a:pt x="137" y="225"/>
                    <a:pt x="125" y="225"/>
                    <a:pt x="109" y="222"/>
                  </a:cubicBezTo>
                  <a:lnTo>
                    <a:pt x="109" y="222"/>
                  </a:lnTo>
                  <a:cubicBezTo>
                    <a:pt x="108" y="218"/>
                    <a:pt x="108" y="213"/>
                    <a:pt x="107" y="208"/>
                  </a:cubicBezTo>
                  <a:cubicBezTo>
                    <a:pt x="110" y="185"/>
                    <a:pt x="110" y="158"/>
                    <a:pt x="107" y="132"/>
                  </a:cubicBezTo>
                  <a:cubicBezTo>
                    <a:pt x="107" y="131"/>
                    <a:pt x="106" y="130"/>
                    <a:pt x="106" y="130"/>
                  </a:cubicBezTo>
                  <a:lnTo>
                    <a:pt x="106" y="130"/>
                  </a:lnTo>
                  <a:cubicBezTo>
                    <a:pt x="230" y="118"/>
                    <a:pt x="353" y="107"/>
                    <a:pt x="477" y="102"/>
                  </a:cubicBezTo>
                  <a:cubicBezTo>
                    <a:pt x="547" y="98"/>
                    <a:pt x="620" y="98"/>
                    <a:pt x="690" y="95"/>
                  </a:cubicBezTo>
                  <a:lnTo>
                    <a:pt x="790" y="95"/>
                  </a:lnTo>
                  <a:cubicBezTo>
                    <a:pt x="800" y="95"/>
                    <a:pt x="811" y="93"/>
                    <a:pt x="820" y="93"/>
                  </a:cubicBezTo>
                  <a:close/>
                  <a:moveTo>
                    <a:pt x="108" y="245"/>
                  </a:moveTo>
                  <a:lnTo>
                    <a:pt x="108" y="245"/>
                  </a:lnTo>
                  <a:cubicBezTo>
                    <a:pt x="108" y="247"/>
                    <a:pt x="108" y="250"/>
                    <a:pt x="107" y="252"/>
                  </a:cubicBezTo>
                  <a:cubicBezTo>
                    <a:pt x="107" y="250"/>
                    <a:pt x="108" y="247"/>
                    <a:pt x="108" y="245"/>
                  </a:cubicBezTo>
                  <a:close/>
                  <a:moveTo>
                    <a:pt x="774" y="1"/>
                  </a:moveTo>
                  <a:cubicBezTo>
                    <a:pt x="704" y="1"/>
                    <a:pt x="634" y="6"/>
                    <a:pt x="564" y="8"/>
                  </a:cubicBezTo>
                  <a:cubicBezTo>
                    <a:pt x="390" y="15"/>
                    <a:pt x="217" y="25"/>
                    <a:pt x="47" y="45"/>
                  </a:cubicBezTo>
                  <a:cubicBezTo>
                    <a:pt x="20" y="45"/>
                    <a:pt x="0" y="65"/>
                    <a:pt x="0" y="92"/>
                  </a:cubicBezTo>
                  <a:cubicBezTo>
                    <a:pt x="0" y="142"/>
                    <a:pt x="3" y="192"/>
                    <a:pt x="10" y="242"/>
                  </a:cubicBezTo>
                  <a:lnTo>
                    <a:pt x="10" y="242"/>
                  </a:lnTo>
                  <a:cubicBezTo>
                    <a:pt x="10" y="259"/>
                    <a:pt x="16" y="276"/>
                    <a:pt x="27" y="292"/>
                  </a:cubicBezTo>
                  <a:cubicBezTo>
                    <a:pt x="45" y="313"/>
                    <a:pt x="92" y="315"/>
                    <a:pt x="127" y="315"/>
                  </a:cubicBezTo>
                  <a:cubicBezTo>
                    <a:pt x="135" y="315"/>
                    <a:pt x="143" y="315"/>
                    <a:pt x="150" y="315"/>
                  </a:cubicBezTo>
                  <a:cubicBezTo>
                    <a:pt x="178" y="317"/>
                    <a:pt x="206" y="318"/>
                    <a:pt x="233" y="318"/>
                  </a:cubicBezTo>
                  <a:cubicBezTo>
                    <a:pt x="260" y="318"/>
                    <a:pt x="287" y="317"/>
                    <a:pt x="314" y="315"/>
                  </a:cubicBezTo>
                  <a:cubicBezTo>
                    <a:pt x="420" y="312"/>
                    <a:pt x="527" y="295"/>
                    <a:pt x="634" y="285"/>
                  </a:cubicBezTo>
                  <a:cubicBezTo>
                    <a:pt x="684" y="278"/>
                    <a:pt x="737" y="272"/>
                    <a:pt x="790" y="268"/>
                  </a:cubicBezTo>
                  <a:cubicBezTo>
                    <a:pt x="810" y="268"/>
                    <a:pt x="832" y="268"/>
                    <a:pt x="852" y="262"/>
                  </a:cubicBezTo>
                  <a:lnTo>
                    <a:pt x="852" y="262"/>
                  </a:lnTo>
                  <a:cubicBezTo>
                    <a:pt x="852" y="264"/>
                    <a:pt x="853" y="266"/>
                    <a:pt x="854" y="268"/>
                  </a:cubicBezTo>
                  <a:cubicBezTo>
                    <a:pt x="864" y="282"/>
                    <a:pt x="881" y="292"/>
                    <a:pt x="897" y="292"/>
                  </a:cubicBezTo>
                  <a:cubicBezTo>
                    <a:pt x="917" y="288"/>
                    <a:pt x="937" y="275"/>
                    <a:pt x="944" y="255"/>
                  </a:cubicBezTo>
                  <a:cubicBezTo>
                    <a:pt x="954" y="208"/>
                    <a:pt x="961" y="162"/>
                    <a:pt x="961" y="115"/>
                  </a:cubicBezTo>
                  <a:cubicBezTo>
                    <a:pt x="963" y="89"/>
                    <a:pt x="948" y="75"/>
                    <a:pt x="929" y="71"/>
                  </a:cubicBezTo>
                  <a:lnTo>
                    <a:pt x="929" y="71"/>
                  </a:lnTo>
                  <a:cubicBezTo>
                    <a:pt x="914" y="29"/>
                    <a:pt x="875" y="1"/>
                    <a:pt x="831" y="1"/>
                  </a:cubicBezTo>
                  <a:cubicBezTo>
                    <a:pt x="828" y="1"/>
                    <a:pt x="826" y="1"/>
                    <a:pt x="824" y="2"/>
                  </a:cubicBezTo>
                  <a:cubicBezTo>
                    <a:pt x="807" y="1"/>
                    <a:pt x="791" y="1"/>
                    <a:pt x="7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1"/>
            <p:cNvSpPr/>
            <p:nvPr/>
          </p:nvSpPr>
          <p:spPr>
            <a:xfrm>
              <a:off x="2005161" y="1841198"/>
              <a:ext cx="50891" cy="67808"/>
            </a:xfrm>
            <a:custGeom>
              <a:rect b="b" l="l" r="r" t="t"/>
              <a:pathLst>
                <a:path extrusionOk="0" h="966" w="725">
                  <a:moveTo>
                    <a:pt x="597" y="1"/>
                  </a:moveTo>
                  <a:cubicBezTo>
                    <a:pt x="594" y="1"/>
                    <a:pt x="590" y="1"/>
                    <a:pt x="587" y="2"/>
                  </a:cubicBezTo>
                  <a:lnTo>
                    <a:pt x="37" y="29"/>
                  </a:lnTo>
                  <a:lnTo>
                    <a:pt x="0" y="59"/>
                  </a:lnTo>
                  <a:cubicBezTo>
                    <a:pt x="17" y="359"/>
                    <a:pt x="47" y="662"/>
                    <a:pt x="91" y="959"/>
                  </a:cubicBezTo>
                  <a:lnTo>
                    <a:pt x="688" y="966"/>
                  </a:lnTo>
                  <a:cubicBezTo>
                    <a:pt x="708" y="656"/>
                    <a:pt x="724" y="339"/>
                    <a:pt x="641" y="45"/>
                  </a:cubicBezTo>
                  <a:cubicBezTo>
                    <a:pt x="637" y="29"/>
                    <a:pt x="631" y="15"/>
                    <a:pt x="617" y="5"/>
                  </a:cubicBezTo>
                  <a:cubicBezTo>
                    <a:pt x="613" y="3"/>
                    <a:pt x="605" y="1"/>
                    <a:pt x="59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1"/>
            <p:cNvSpPr/>
            <p:nvPr/>
          </p:nvSpPr>
          <p:spPr>
            <a:xfrm>
              <a:off x="2001791" y="1837899"/>
              <a:ext cx="57279" cy="74407"/>
            </a:xfrm>
            <a:custGeom>
              <a:rect b="b" l="l" r="r" t="t"/>
              <a:pathLst>
                <a:path extrusionOk="0" h="1060" w="816">
                  <a:moveTo>
                    <a:pt x="625" y="96"/>
                  </a:moveTo>
                  <a:cubicBezTo>
                    <a:pt x="632" y="96"/>
                    <a:pt x="638" y="97"/>
                    <a:pt x="641" y="98"/>
                  </a:cubicBezTo>
                  <a:lnTo>
                    <a:pt x="641" y="98"/>
                  </a:lnTo>
                  <a:cubicBezTo>
                    <a:pt x="653" y="114"/>
                    <a:pt x="656" y="157"/>
                    <a:pt x="662" y="176"/>
                  </a:cubicBezTo>
                  <a:cubicBezTo>
                    <a:pt x="669" y="206"/>
                    <a:pt x="675" y="239"/>
                    <a:pt x="679" y="269"/>
                  </a:cubicBezTo>
                  <a:cubicBezTo>
                    <a:pt x="719" y="500"/>
                    <a:pt x="707" y="734"/>
                    <a:pt x="692" y="966"/>
                  </a:cubicBezTo>
                  <a:lnTo>
                    <a:pt x="692" y="966"/>
                  </a:lnTo>
                  <a:lnTo>
                    <a:pt x="177" y="963"/>
                  </a:lnTo>
                  <a:lnTo>
                    <a:pt x="177" y="963"/>
                  </a:lnTo>
                  <a:cubicBezTo>
                    <a:pt x="140" y="685"/>
                    <a:pt x="112" y="403"/>
                    <a:pt x="96" y="122"/>
                  </a:cubicBezTo>
                  <a:lnTo>
                    <a:pt x="96" y="122"/>
                  </a:lnTo>
                  <a:lnTo>
                    <a:pt x="482" y="102"/>
                  </a:lnTo>
                  <a:lnTo>
                    <a:pt x="579" y="99"/>
                  </a:lnTo>
                  <a:lnTo>
                    <a:pt x="625" y="96"/>
                  </a:lnTo>
                  <a:close/>
                  <a:moveTo>
                    <a:pt x="620" y="1"/>
                  </a:moveTo>
                  <a:cubicBezTo>
                    <a:pt x="592" y="1"/>
                    <a:pt x="565" y="4"/>
                    <a:pt x="542" y="6"/>
                  </a:cubicBezTo>
                  <a:lnTo>
                    <a:pt x="85" y="29"/>
                  </a:lnTo>
                  <a:cubicBezTo>
                    <a:pt x="61" y="30"/>
                    <a:pt x="47" y="46"/>
                    <a:pt x="42" y="64"/>
                  </a:cubicBezTo>
                  <a:lnTo>
                    <a:pt x="42" y="64"/>
                  </a:lnTo>
                  <a:cubicBezTo>
                    <a:pt x="20" y="66"/>
                    <a:pt x="0" y="81"/>
                    <a:pt x="2" y="109"/>
                  </a:cubicBezTo>
                  <a:lnTo>
                    <a:pt x="2" y="106"/>
                  </a:lnTo>
                  <a:cubicBezTo>
                    <a:pt x="18" y="413"/>
                    <a:pt x="48" y="716"/>
                    <a:pt x="92" y="1020"/>
                  </a:cubicBezTo>
                  <a:cubicBezTo>
                    <a:pt x="99" y="1040"/>
                    <a:pt x="119" y="1053"/>
                    <a:pt x="139" y="1053"/>
                  </a:cubicBezTo>
                  <a:lnTo>
                    <a:pt x="736" y="1060"/>
                  </a:lnTo>
                  <a:cubicBezTo>
                    <a:pt x="762" y="1060"/>
                    <a:pt x="782" y="1036"/>
                    <a:pt x="786" y="1013"/>
                  </a:cubicBezTo>
                  <a:cubicBezTo>
                    <a:pt x="799" y="736"/>
                    <a:pt x="816" y="456"/>
                    <a:pt x="759" y="182"/>
                  </a:cubicBezTo>
                  <a:cubicBezTo>
                    <a:pt x="749" y="136"/>
                    <a:pt x="742" y="59"/>
                    <a:pt x="705" y="26"/>
                  </a:cubicBezTo>
                  <a:cubicBezTo>
                    <a:pt x="684" y="6"/>
                    <a:pt x="652" y="1"/>
                    <a:pt x="62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1"/>
            <p:cNvSpPr/>
            <p:nvPr/>
          </p:nvSpPr>
          <p:spPr>
            <a:xfrm>
              <a:off x="2023341" y="1837548"/>
              <a:ext cx="11161" cy="69774"/>
            </a:xfrm>
            <a:custGeom>
              <a:rect b="b" l="l" r="r" t="t"/>
              <a:pathLst>
                <a:path extrusionOk="0" h="994" w="159">
                  <a:moveTo>
                    <a:pt x="59" y="0"/>
                  </a:moveTo>
                  <a:cubicBezTo>
                    <a:pt x="32" y="0"/>
                    <a:pt x="1" y="24"/>
                    <a:pt x="5" y="61"/>
                  </a:cubicBezTo>
                  <a:cubicBezTo>
                    <a:pt x="45" y="354"/>
                    <a:pt x="65" y="654"/>
                    <a:pt x="58" y="951"/>
                  </a:cubicBezTo>
                  <a:cubicBezTo>
                    <a:pt x="60" y="980"/>
                    <a:pt x="82" y="994"/>
                    <a:pt x="104" y="994"/>
                  </a:cubicBezTo>
                  <a:cubicBezTo>
                    <a:pt x="126" y="994"/>
                    <a:pt x="148" y="980"/>
                    <a:pt x="152" y="951"/>
                  </a:cubicBezTo>
                  <a:cubicBezTo>
                    <a:pt x="158" y="644"/>
                    <a:pt x="138" y="338"/>
                    <a:pt x="95" y="34"/>
                  </a:cubicBezTo>
                  <a:cubicBezTo>
                    <a:pt x="92" y="10"/>
                    <a:pt x="77" y="0"/>
                    <a:pt x="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1"/>
            <p:cNvSpPr/>
            <p:nvPr/>
          </p:nvSpPr>
          <p:spPr>
            <a:xfrm>
              <a:off x="2003967" y="1870329"/>
              <a:ext cx="56016" cy="8423"/>
            </a:xfrm>
            <a:custGeom>
              <a:rect b="b" l="l" r="r" t="t"/>
              <a:pathLst>
                <a:path extrusionOk="0" h="120" w="798">
                  <a:moveTo>
                    <a:pt x="58" y="0"/>
                  </a:moveTo>
                  <a:cubicBezTo>
                    <a:pt x="1" y="0"/>
                    <a:pt x="2" y="91"/>
                    <a:pt x="61" y="94"/>
                  </a:cubicBezTo>
                  <a:cubicBezTo>
                    <a:pt x="230" y="112"/>
                    <a:pt x="401" y="120"/>
                    <a:pt x="573" y="120"/>
                  </a:cubicBezTo>
                  <a:cubicBezTo>
                    <a:pt x="628" y="120"/>
                    <a:pt x="683" y="119"/>
                    <a:pt x="738" y="117"/>
                  </a:cubicBezTo>
                  <a:cubicBezTo>
                    <a:pt x="798" y="114"/>
                    <a:pt x="798" y="21"/>
                    <a:pt x="738" y="21"/>
                  </a:cubicBezTo>
                  <a:cubicBezTo>
                    <a:pt x="670" y="24"/>
                    <a:pt x="602" y="25"/>
                    <a:pt x="534" y="25"/>
                  </a:cubicBezTo>
                  <a:cubicBezTo>
                    <a:pt x="375" y="25"/>
                    <a:pt x="217" y="17"/>
                    <a:pt x="61" y="1"/>
                  </a:cubicBezTo>
                  <a:cubicBezTo>
                    <a:pt x="60" y="1"/>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1"/>
            <p:cNvSpPr/>
            <p:nvPr/>
          </p:nvSpPr>
          <p:spPr>
            <a:xfrm>
              <a:off x="1996176" y="1902407"/>
              <a:ext cx="67808" cy="23094"/>
            </a:xfrm>
            <a:custGeom>
              <a:rect b="b" l="l" r="r" t="t"/>
              <a:pathLst>
                <a:path extrusionOk="0" h="329" w="966">
                  <a:moveTo>
                    <a:pt x="492" y="94"/>
                  </a:moveTo>
                  <a:cubicBezTo>
                    <a:pt x="619" y="97"/>
                    <a:pt x="743" y="100"/>
                    <a:pt x="867" y="107"/>
                  </a:cubicBezTo>
                  <a:lnTo>
                    <a:pt x="867" y="107"/>
                  </a:lnTo>
                  <a:cubicBezTo>
                    <a:pt x="866" y="127"/>
                    <a:pt x="864" y="150"/>
                    <a:pt x="863" y="165"/>
                  </a:cubicBezTo>
                  <a:lnTo>
                    <a:pt x="863" y="165"/>
                  </a:lnTo>
                  <a:cubicBezTo>
                    <a:pt x="862" y="166"/>
                    <a:pt x="860" y="166"/>
                    <a:pt x="859" y="167"/>
                  </a:cubicBezTo>
                  <a:lnTo>
                    <a:pt x="822" y="171"/>
                  </a:lnTo>
                  <a:lnTo>
                    <a:pt x="755" y="181"/>
                  </a:lnTo>
                  <a:cubicBezTo>
                    <a:pt x="665" y="194"/>
                    <a:pt x="579" y="207"/>
                    <a:pt x="489" y="217"/>
                  </a:cubicBezTo>
                  <a:cubicBezTo>
                    <a:pt x="399" y="224"/>
                    <a:pt x="312" y="231"/>
                    <a:pt x="225" y="231"/>
                  </a:cubicBezTo>
                  <a:cubicBezTo>
                    <a:pt x="208" y="231"/>
                    <a:pt x="186" y="234"/>
                    <a:pt x="168" y="234"/>
                  </a:cubicBezTo>
                  <a:cubicBezTo>
                    <a:pt x="147" y="234"/>
                    <a:pt x="129" y="230"/>
                    <a:pt x="122" y="211"/>
                  </a:cubicBezTo>
                  <a:cubicBezTo>
                    <a:pt x="113" y="183"/>
                    <a:pt x="107" y="156"/>
                    <a:pt x="102" y="129"/>
                  </a:cubicBezTo>
                  <a:lnTo>
                    <a:pt x="102" y="129"/>
                  </a:lnTo>
                  <a:cubicBezTo>
                    <a:pt x="110" y="123"/>
                    <a:pt x="116" y="114"/>
                    <a:pt x="118" y="101"/>
                  </a:cubicBezTo>
                  <a:cubicBezTo>
                    <a:pt x="118" y="101"/>
                    <a:pt x="122" y="97"/>
                    <a:pt x="132" y="94"/>
                  </a:cubicBezTo>
                  <a:close/>
                  <a:moveTo>
                    <a:pt x="152" y="0"/>
                  </a:moveTo>
                  <a:cubicBezTo>
                    <a:pt x="106" y="0"/>
                    <a:pt x="48" y="12"/>
                    <a:pt x="32" y="63"/>
                  </a:cubicBezTo>
                  <a:lnTo>
                    <a:pt x="32" y="63"/>
                  </a:lnTo>
                  <a:cubicBezTo>
                    <a:pt x="14" y="73"/>
                    <a:pt x="1" y="92"/>
                    <a:pt x="5" y="117"/>
                  </a:cubicBezTo>
                  <a:cubicBezTo>
                    <a:pt x="22" y="207"/>
                    <a:pt x="28" y="321"/>
                    <a:pt x="142" y="327"/>
                  </a:cubicBezTo>
                  <a:cubicBezTo>
                    <a:pt x="162" y="328"/>
                    <a:pt x="182" y="328"/>
                    <a:pt x="202" y="328"/>
                  </a:cubicBezTo>
                  <a:cubicBezTo>
                    <a:pt x="298" y="328"/>
                    <a:pt x="392" y="322"/>
                    <a:pt x="489" y="311"/>
                  </a:cubicBezTo>
                  <a:cubicBezTo>
                    <a:pt x="602" y="297"/>
                    <a:pt x="715" y="281"/>
                    <a:pt x="832" y="264"/>
                  </a:cubicBezTo>
                  <a:cubicBezTo>
                    <a:pt x="872" y="261"/>
                    <a:pt x="926" y="261"/>
                    <a:pt x="946" y="217"/>
                  </a:cubicBezTo>
                  <a:cubicBezTo>
                    <a:pt x="966" y="174"/>
                    <a:pt x="959" y="111"/>
                    <a:pt x="962" y="64"/>
                  </a:cubicBezTo>
                  <a:cubicBezTo>
                    <a:pt x="962" y="37"/>
                    <a:pt x="942" y="17"/>
                    <a:pt x="916" y="17"/>
                  </a:cubicBezTo>
                  <a:cubicBezTo>
                    <a:pt x="745" y="7"/>
                    <a:pt x="579"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1"/>
            <p:cNvSpPr/>
            <p:nvPr/>
          </p:nvSpPr>
          <p:spPr>
            <a:xfrm>
              <a:off x="2052191" y="1835231"/>
              <a:ext cx="28218" cy="72371"/>
            </a:xfrm>
            <a:custGeom>
              <a:rect b="b" l="l" r="r" t="t"/>
              <a:pathLst>
                <a:path extrusionOk="0" h="1031" w="402">
                  <a:moveTo>
                    <a:pt x="344" y="0"/>
                  </a:moveTo>
                  <a:cubicBezTo>
                    <a:pt x="228" y="47"/>
                    <a:pt x="111" y="100"/>
                    <a:pt x="1" y="167"/>
                  </a:cubicBezTo>
                  <a:lnTo>
                    <a:pt x="64" y="924"/>
                  </a:lnTo>
                  <a:lnTo>
                    <a:pt x="401" y="1031"/>
                  </a:lnTo>
                  <a:cubicBezTo>
                    <a:pt x="394" y="824"/>
                    <a:pt x="391" y="621"/>
                    <a:pt x="384" y="417"/>
                  </a:cubicBezTo>
                  <a:cubicBezTo>
                    <a:pt x="384" y="277"/>
                    <a:pt x="371" y="137"/>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1"/>
            <p:cNvSpPr/>
            <p:nvPr/>
          </p:nvSpPr>
          <p:spPr>
            <a:xfrm>
              <a:off x="2048120" y="1831862"/>
              <a:ext cx="35799" cy="78969"/>
            </a:xfrm>
            <a:custGeom>
              <a:rect b="b" l="l" r="r" t="t"/>
              <a:pathLst>
                <a:path extrusionOk="0" h="1125" w="510">
                  <a:moveTo>
                    <a:pt x="404" y="0"/>
                  </a:moveTo>
                  <a:cubicBezTo>
                    <a:pt x="400" y="0"/>
                    <a:pt x="396" y="1"/>
                    <a:pt x="392" y="2"/>
                  </a:cubicBezTo>
                  <a:cubicBezTo>
                    <a:pt x="269" y="52"/>
                    <a:pt x="152" y="108"/>
                    <a:pt x="39" y="175"/>
                  </a:cubicBezTo>
                  <a:cubicBezTo>
                    <a:pt x="0" y="202"/>
                    <a:pt x="28" y="258"/>
                    <a:pt x="70" y="258"/>
                  </a:cubicBezTo>
                  <a:cubicBezTo>
                    <a:pt x="75" y="258"/>
                    <a:pt x="80" y="257"/>
                    <a:pt x="86" y="255"/>
                  </a:cubicBezTo>
                  <a:cubicBezTo>
                    <a:pt x="176" y="201"/>
                    <a:pt x="270" y="154"/>
                    <a:pt x="368" y="113"/>
                  </a:cubicBezTo>
                  <a:lnTo>
                    <a:pt x="368" y="113"/>
                  </a:lnTo>
                  <a:cubicBezTo>
                    <a:pt x="392" y="259"/>
                    <a:pt x="402" y="406"/>
                    <a:pt x="399" y="555"/>
                  </a:cubicBezTo>
                  <a:cubicBezTo>
                    <a:pt x="402" y="710"/>
                    <a:pt x="407" y="862"/>
                    <a:pt x="411" y="1013"/>
                  </a:cubicBezTo>
                  <a:lnTo>
                    <a:pt x="411" y="1013"/>
                  </a:lnTo>
                  <a:lnTo>
                    <a:pt x="136" y="929"/>
                  </a:lnTo>
                  <a:cubicBezTo>
                    <a:pt x="130" y="927"/>
                    <a:pt x="125" y="926"/>
                    <a:pt x="120" y="926"/>
                  </a:cubicBezTo>
                  <a:cubicBezTo>
                    <a:pt x="74" y="926"/>
                    <a:pt x="58" y="1001"/>
                    <a:pt x="112" y="1019"/>
                  </a:cubicBezTo>
                  <a:lnTo>
                    <a:pt x="449" y="1122"/>
                  </a:lnTo>
                  <a:cubicBezTo>
                    <a:pt x="454" y="1124"/>
                    <a:pt x="459" y="1125"/>
                    <a:pt x="463" y="1125"/>
                  </a:cubicBezTo>
                  <a:cubicBezTo>
                    <a:pt x="487" y="1125"/>
                    <a:pt x="506" y="1104"/>
                    <a:pt x="509" y="1079"/>
                  </a:cubicBezTo>
                  <a:cubicBezTo>
                    <a:pt x="502" y="899"/>
                    <a:pt x="496" y="715"/>
                    <a:pt x="492" y="535"/>
                  </a:cubicBezTo>
                  <a:cubicBezTo>
                    <a:pt x="492" y="368"/>
                    <a:pt x="479" y="202"/>
                    <a:pt x="449" y="35"/>
                  </a:cubicBezTo>
                  <a:cubicBezTo>
                    <a:pt x="443" y="15"/>
                    <a:pt x="426" y="0"/>
                    <a:pt x="4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1"/>
            <p:cNvSpPr/>
            <p:nvPr/>
          </p:nvSpPr>
          <p:spPr>
            <a:xfrm>
              <a:off x="1979610" y="1838952"/>
              <a:ext cx="26534" cy="66124"/>
            </a:xfrm>
            <a:custGeom>
              <a:rect b="b" l="l" r="r" t="t"/>
              <a:pathLst>
                <a:path extrusionOk="0" h="942" w="378">
                  <a:moveTo>
                    <a:pt x="8" y="1"/>
                  </a:moveTo>
                  <a:lnTo>
                    <a:pt x="8" y="1"/>
                  </a:lnTo>
                  <a:cubicBezTo>
                    <a:pt x="4" y="318"/>
                    <a:pt x="1" y="641"/>
                    <a:pt x="91" y="941"/>
                  </a:cubicBezTo>
                  <a:cubicBezTo>
                    <a:pt x="184" y="921"/>
                    <a:pt x="281" y="911"/>
                    <a:pt x="378" y="908"/>
                  </a:cubicBezTo>
                  <a:lnTo>
                    <a:pt x="321" y="121"/>
                  </a:lnTo>
                  <a:cubicBezTo>
                    <a:pt x="228" y="57"/>
                    <a:pt x="118" y="14"/>
                    <a:pt x="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1"/>
            <p:cNvSpPr/>
            <p:nvPr/>
          </p:nvSpPr>
          <p:spPr>
            <a:xfrm>
              <a:off x="1976381" y="1835582"/>
              <a:ext cx="34255" cy="72582"/>
            </a:xfrm>
            <a:custGeom>
              <a:rect b="b" l="l" r="r" t="t"/>
              <a:pathLst>
                <a:path extrusionOk="0" h="1034" w="488">
                  <a:moveTo>
                    <a:pt x="52" y="1"/>
                  </a:moveTo>
                  <a:cubicBezTo>
                    <a:pt x="27" y="1"/>
                    <a:pt x="7" y="20"/>
                    <a:pt x="7" y="49"/>
                  </a:cubicBezTo>
                  <a:cubicBezTo>
                    <a:pt x="4" y="366"/>
                    <a:pt x="0" y="692"/>
                    <a:pt x="94" y="999"/>
                  </a:cubicBezTo>
                  <a:cubicBezTo>
                    <a:pt x="99" y="1019"/>
                    <a:pt x="119" y="1034"/>
                    <a:pt x="140" y="1034"/>
                  </a:cubicBezTo>
                  <a:cubicBezTo>
                    <a:pt x="143" y="1034"/>
                    <a:pt x="147" y="1034"/>
                    <a:pt x="150" y="1033"/>
                  </a:cubicBezTo>
                  <a:cubicBezTo>
                    <a:pt x="240" y="1016"/>
                    <a:pt x="334" y="1006"/>
                    <a:pt x="427" y="1002"/>
                  </a:cubicBezTo>
                  <a:cubicBezTo>
                    <a:pt x="486" y="999"/>
                    <a:pt x="487" y="909"/>
                    <a:pt x="430" y="909"/>
                  </a:cubicBezTo>
                  <a:cubicBezTo>
                    <a:pt x="429" y="909"/>
                    <a:pt x="428" y="909"/>
                    <a:pt x="427" y="909"/>
                  </a:cubicBezTo>
                  <a:cubicBezTo>
                    <a:pt x="342" y="912"/>
                    <a:pt x="255" y="920"/>
                    <a:pt x="172" y="934"/>
                  </a:cubicBezTo>
                  <a:lnTo>
                    <a:pt x="172" y="934"/>
                  </a:lnTo>
                  <a:cubicBezTo>
                    <a:pt x="99" y="664"/>
                    <a:pt x="97" y="382"/>
                    <a:pt x="100" y="103"/>
                  </a:cubicBezTo>
                  <a:lnTo>
                    <a:pt x="100" y="103"/>
                  </a:lnTo>
                  <a:cubicBezTo>
                    <a:pt x="188" y="124"/>
                    <a:pt x="270" y="160"/>
                    <a:pt x="344" y="209"/>
                  </a:cubicBezTo>
                  <a:cubicBezTo>
                    <a:pt x="351" y="213"/>
                    <a:pt x="359" y="215"/>
                    <a:pt x="366" y="215"/>
                  </a:cubicBezTo>
                  <a:cubicBezTo>
                    <a:pt x="407" y="215"/>
                    <a:pt x="436" y="154"/>
                    <a:pt x="390" y="125"/>
                  </a:cubicBezTo>
                  <a:lnTo>
                    <a:pt x="390" y="125"/>
                  </a:lnTo>
                  <a:lnTo>
                    <a:pt x="390" y="129"/>
                  </a:lnTo>
                  <a:cubicBezTo>
                    <a:pt x="294" y="62"/>
                    <a:pt x="180" y="19"/>
                    <a:pt x="64" y="2"/>
                  </a:cubicBezTo>
                  <a:cubicBezTo>
                    <a:pt x="60" y="1"/>
                    <a:pt x="56" y="1"/>
                    <a:pt x="5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1"/>
            <p:cNvSpPr/>
            <p:nvPr/>
          </p:nvSpPr>
          <p:spPr>
            <a:xfrm>
              <a:off x="1978487" y="1851727"/>
              <a:ext cx="27938" cy="12705"/>
            </a:xfrm>
            <a:custGeom>
              <a:rect b="b" l="l" r="r" t="t"/>
              <a:pathLst>
                <a:path extrusionOk="0" h="181" w="398">
                  <a:moveTo>
                    <a:pt x="53" y="0"/>
                  </a:moveTo>
                  <a:cubicBezTo>
                    <a:pt x="32" y="0"/>
                    <a:pt x="12" y="13"/>
                    <a:pt x="7" y="32"/>
                  </a:cubicBezTo>
                  <a:cubicBezTo>
                    <a:pt x="0" y="59"/>
                    <a:pt x="17" y="82"/>
                    <a:pt x="40" y="92"/>
                  </a:cubicBezTo>
                  <a:lnTo>
                    <a:pt x="334" y="179"/>
                  </a:lnTo>
                  <a:cubicBezTo>
                    <a:pt x="338" y="180"/>
                    <a:pt x="342" y="181"/>
                    <a:pt x="346" y="181"/>
                  </a:cubicBezTo>
                  <a:cubicBezTo>
                    <a:pt x="366" y="181"/>
                    <a:pt x="385" y="168"/>
                    <a:pt x="390" y="146"/>
                  </a:cubicBezTo>
                  <a:cubicBezTo>
                    <a:pt x="397" y="122"/>
                    <a:pt x="380" y="95"/>
                    <a:pt x="357" y="89"/>
                  </a:cubicBezTo>
                  <a:lnTo>
                    <a:pt x="67" y="2"/>
                  </a:lnTo>
                  <a:cubicBezTo>
                    <a:pt x="62" y="1"/>
                    <a:pt x="58" y="0"/>
                    <a:pt x="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1"/>
            <p:cNvSpPr/>
            <p:nvPr/>
          </p:nvSpPr>
          <p:spPr>
            <a:xfrm>
              <a:off x="1981295" y="1865134"/>
              <a:ext cx="25060" cy="10599"/>
            </a:xfrm>
            <a:custGeom>
              <a:rect b="b" l="l" r="r" t="t"/>
              <a:pathLst>
                <a:path extrusionOk="0" h="151" w="357">
                  <a:moveTo>
                    <a:pt x="76" y="1"/>
                  </a:moveTo>
                  <a:cubicBezTo>
                    <a:pt x="70" y="1"/>
                    <a:pt x="63" y="1"/>
                    <a:pt x="57" y="1"/>
                  </a:cubicBezTo>
                  <a:cubicBezTo>
                    <a:pt x="0" y="8"/>
                    <a:pt x="0" y="91"/>
                    <a:pt x="57" y="95"/>
                  </a:cubicBezTo>
                  <a:lnTo>
                    <a:pt x="57" y="101"/>
                  </a:lnTo>
                  <a:lnTo>
                    <a:pt x="137" y="101"/>
                  </a:lnTo>
                  <a:lnTo>
                    <a:pt x="167" y="108"/>
                  </a:lnTo>
                  <a:cubicBezTo>
                    <a:pt x="184" y="111"/>
                    <a:pt x="204" y="118"/>
                    <a:pt x="220" y="125"/>
                  </a:cubicBezTo>
                  <a:lnTo>
                    <a:pt x="227" y="125"/>
                  </a:lnTo>
                  <a:lnTo>
                    <a:pt x="240" y="131"/>
                  </a:lnTo>
                  <a:cubicBezTo>
                    <a:pt x="250" y="135"/>
                    <a:pt x="260" y="141"/>
                    <a:pt x="267" y="145"/>
                  </a:cubicBezTo>
                  <a:cubicBezTo>
                    <a:pt x="275" y="149"/>
                    <a:pt x="283" y="150"/>
                    <a:pt x="290" y="150"/>
                  </a:cubicBezTo>
                  <a:cubicBezTo>
                    <a:pt x="331" y="150"/>
                    <a:pt x="357" y="93"/>
                    <a:pt x="317" y="65"/>
                  </a:cubicBezTo>
                  <a:cubicBezTo>
                    <a:pt x="243" y="21"/>
                    <a:pt x="160" y="1"/>
                    <a:pt x="7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1"/>
            <p:cNvSpPr/>
            <p:nvPr/>
          </p:nvSpPr>
          <p:spPr>
            <a:xfrm>
              <a:off x="1981646" y="1881068"/>
              <a:ext cx="28780" cy="8634"/>
            </a:xfrm>
            <a:custGeom>
              <a:rect b="b" l="l" r="r" t="t"/>
              <a:pathLst>
                <a:path extrusionOk="0" h="123" w="410">
                  <a:moveTo>
                    <a:pt x="305" y="84"/>
                  </a:moveTo>
                  <a:lnTo>
                    <a:pt x="305" y="84"/>
                  </a:lnTo>
                  <a:cubicBezTo>
                    <a:pt x="306" y="85"/>
                    <a:pt x="306" y="86"/>
                    <a:pt x="306" y="86"/>
                  </a:cubicBezTo>
                  <a:lnTo>
                    <a:pt x="306" y="86"/>
                  </a:lnTo>
                  <a:cubicBezTo>
                    <a:pt x="306" y="86"/>
                    <a:pt x="305" y="85"/>
                    <a:pt x="305" y="84"/>
                  </a:cubicBezTo>
                  <a:close/>
                  <a:moveTo>
                    <a:pt x="312" y="91"/>
                  </a:moveTo>
                  <a:cubicBezTo>
                    <a:pt x="314" y="91"/>
                    <a:pt x="318" y="94"/>
                    <a:pt x="317" y="94"/>
                  </a:cubicBezTo>
                  <a:cubicBezTo>
                    <a:pt x="317" y="94"/>
                    <a:pt x="315" y="93"/>
                    <a:pt x="312" y="91"/>
                  </a:cubicBezTo>
                  <a:close/>
                  <a:moveTo>
                    <a:pt x="287" y="0"/>
                  </a:moveTo>
                  <a:cubicBezTo>
                    <a:pt x="273" y="0"/>
                    <a:pt x="260" y="1"/>
                    <a:pt x="249" y="1"/>
                  </a:cubicBezTo>
                  <a:lnTo>
                    <a:pt x="69" y="4"/>
                  </a:lnTo>
                  <a:cubicBezTo>
                    <a:pt x="67" y="4"/>
                    <a:pt x="65" y="4"/>
                    <a:pt x="63" y="4"/>
                  </a:cubicBezTo>
                  <a:cubicBezTo>
                    <a:pt x="1" y="4"/>
                    <a:pt x="1" y="98"/>
                    <a:pt x="63" y="98"/>
                  </a:cubicBezTo>
                  <a:cubicBezTo>
                    <a:pt x="65" y="98"/>
                    <a:pt x="67" y="98"/>
                    <a:pt x="69" y="98"/>
                  </a:cubicBezTo>
                  <a:lnTo>
                    <a:pt x="69" y="94"/>
                  </a:lnTo>
                  <a:lnTo>
                    <a:pt x="219" y="91"/>
                  </a:lnTo>
                  <a:lnTo>
                    <a:pt x="307" y="91"/>
                  </a:lnTo>
                  <a:cubicBezTo>
                    <a:pt x="313" y="113"/>
                    <a:pt x="330" y="122"/>
                    <a:pt x="348" y="122"/>
                  </a:cubicBezTo>
                  <a:cubicBezTo>
                    <a:pt x="378" y="122"/>
                    <a:pt x="410" y="96"/>
                    <a:pt x="396" y="58"/>
                  </a:cubicBezTo>
                  <a:cubicBezTo>
                    <a:pt x="383" y="6"/>
                    <a:pt x="332" y="0"/>
                    <a:pt x="2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1"/>
            <p:cNvSpPr/>
            <p:nvPr/>
          </p:nvSpPr>
          <p:spPr>
            <a:xfrm>
              <a:off x="1982207" y="1892299"/>
              <a:ext cx="26744" cy="8353"/>
            </a:xfrm>
            <a:custGeom>
              <a:rect b="b" l="l" r="r" t="t"/>
              <a:pathLst>
                <a:path extrusionOk="0" h="119" w="381">
                  <a:moveTo>
                    <a:pt x="278" y="0"/>
                  </a:moveTo>
                  <a:cubicBezTo>
                    <a:pt x="197" y="0"/>
                    <a:pt x="116" y="8"/>
                    <a:pt x="41" y="28"/>
                  </a:cubicBezTo>
                  <a:cubicBezTo>
                    <a:pt x="14" y="34"/>
                    <a:pt x="1" y="58"/>
                    <a:pt x="7" y="84"/>
                  </a:cubicBezTo>
                  <a:cubicBezTo>
                    <a:pt x="13" y="105"/>
                    <a:pt x="35" y="118"/>
                    <a:pt x="57" y="118"/>
                  </a:cubicBezTo>
                  <a:cubicBezTo>
                    <a:pt x="59" y="118"/>
                    <a:pt x="62" y="118"/>
                    <a:pt x="64" y="118"/>
                  </a:cubicBezTo>
                  <a:cubicBezTo>
                    <a:pt x="134" y="101"/>
                    <a:pt x="208" y="94"/>
                    <a:pt x="282" y="94"/>
                  </a:cubicBezTo>
                  <a:cubicBezTo>
                    <a:pt x="296" y="94"/>
                    <a:pt x="310" y="94"/>
                    <a:pt x="324" y="94"/>
                  </a:cubicBezTo>
                  <a:cubicBezTo>
                    <a:pt x="381" y="91"/>
                    <a:pt x="381" y="8"/>
                    <a:pt x="324" y="1"/>
                  </a:cubicBezTo>
                  <a:cubicBezTo>
                    <a:pt x="309" y="1"/>
                    <a:pt x="294" y="0"/>
                    <a:pt x="2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1"/>
            <p:cNvSpPr/>
            <p:nvPr/>
          </p:nvSpPr>
          <p:spPr>
            <a:xfrm>
              <a:off x="2049594" y="1848288"/>
              <a:ext cx="31447" cy="13267"/>
            </a:xfrm>
            <a:custGeom>
              <a:rect b="b" l="l" r="r" t="t"/>
              <a:pathLst>
                <a:path extrusionOk="0" h="189" w="448">
                  <a:moveTo>
                    <a:pt x="380" y="1"/>
                  </a:moveTo>
                  <a:cubicBezTo>
                    <a:pt x="374" y="1"/>
                    <a:pt x="368" y="2"/>
                    <a:pt x="361" y="4"/>
                  </a:cubicBezTo>
                  <a:lnTo>
                    <a:pt x="51" y="94"/>
                  </a:lnTo>
                  <a:cubicBezTo>
                    <a:pt x="1" y="113"/>
                    <a:pt x="19" y="189"/>
                    <a:pt x="69" y="189"/>
                  </a:cubicBezTo>
                  <a:cubicBezTo>
                    <a:pt x="72" y="189"/>
                    <a:pt x="75" y="188"/>
                    <a:pt x="78" y="188"/>
                  </a:cubicBezTo>
                  <a:lnTo>
                    <a:pt x="388" y="94"/>
                  </a:lnTo>
                  <a:cubicBezTo>
                    <a:pt x="448" y="83"/>
                    <a:pt x="430" y="1"/>
                    <a:pt x="3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1"/>
            <p:cNvSpPr/>
            <p:nvPr/>
          </p:nvSpPr>
          <p:spPr>
            <a:xfrm>
              <a:off x="2053875" y="1862397"/>
              <a:ext cx="22533" cy="7792"/>
            </a:xfrm>
            <a:custGeom>
              <a:rect b="b" l="l" r="r" t="t"/>
              <a:pathLst>
                <a:path extrusionOk="0" h="111" w="321">
                  <a:moveTo>
                    <a:pt x="274" y="0"/>
                  </a:moveTo>
                  <a:lnTo>
                    <a:pt x="57" y="17"/>
                  </a:lnTo>
                  <a:cubicBezTo>
                    <a:pt x="0" y="20"/>
                    <a:pt x="0" y="104"/>
                    <a:pt x="57" y="110"/>
                  </a:cubicBezTo>
                  <a:lnTo>
                    <a:pt x="274" y="94"/>
                  </a:lnTo>
                  <a:cubicBezTo>
                    <a:pt x="300" y="94"/>
                    <a:pt x="320" y="74"/>
                    <a:pt x="320" y="47"/>
                  </a:cubicBezTo>
                  <a:cubicBezTo>
                    <a:pt x="320" y="20"/>
                    <a:pt x="300" y="0"/>
                    <a:pt x="2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1"/>
            <p:cNvSpPr/>
            <p:nvPr/>
          </p:nvSpPr>
          <p:spPr>
            <a:xfrm>
              <a:off x="2054577" y="1876084"/>
              <a:ext cx="23936" cy="8985"/>
            </a:xfrm>
            <a:custGeom>
              <a:rect b="b" l="l" r="r" t="t"/>
              <a:pathLst>
                <a:path extrusionOk="0" h="128" w="341">
                  <a:moveTo>
                    <a:pt x="91" y="0"/>
                  </a:moveTo>
                  <a:cubicBezTo>
                    <a:pt x="77" y="0"/>
                    <a:pt x="62" y="1"/>
                    <a:pt x="47" y="2"/>
                  </a:cubicBezTo>
                  <a:cubicBezTo>
                    <a:pt x="24" y="5"/>
                    <a:pt x="0" y="25"/>
                    <a:pt x="0" y="52"/>
                  </a:cubicBezTo>
                  <a:cubicBezTo>
                    <a:pt x="0" y="75"/>
                    <a:pt x="20" y="99"/>
                    <a:pt x="47" y="99"/>
                  </a:cubicBezTo>
                  <a:lnTo>
                    <a:pt x="50" y="102"/>
                  </a:lnTo>
                  <a:cubicBezTo>
                    <a:pt x="70" y="99"/>
                    <a:pt x="89" y="97"/>
                    <a:pt x="109" y="97"/>
                  </a:cubicBezTo>
                  <a:cubicBezTo>
                    <a:pt x="128" y="97"/>
                    <a:pt x="147" y="99"/>
                    <a:pt x="167" y="102"/>
                  </a:cubicBezTo>
                  <a:lnTo>
                    <a:pt x="187" y="102"/>
                  </a:lnTo>
                  <a:lnTo>
                    <a:pt x="217" y="109"/>
                  </a:lnTo>
                  <a:cubicBezTo>
                    <a:pt x="237" y="112"/>
                    <a:pt x="260" y="119"/>
                    <a:pt x="277" y="125"/>
                  </a:cubicBezTo>
                  <a:cubicBezTo>
                    <a:pt x="281" y="126"/>
                    <a:pt x="285" y="127"/>
                    <a:pt x="289" y="127"/>
                  </a:cubicBezTo>
                  <a:cubicBezTo>
                    <a:pt x="309" y="127"/>
                    <a:pt x="328" y="114"/>
                    <a:pt x="334" y="92"/>
                  </a:cubicBezTo>
                  <a:cubicBezTo>
                    <a:pt x="340" y="69"/>
                    <a:pt x="327" y="42"/>
                    <a:pt x="300" y="35"/>
                  </a:cubicBezTo>
                  <a:cubicBezTo>
                    <a:pt x="234" y="13"/>
                    <a:pt x="163" y="0"/>
                    <a:pt x="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1"/>
            <p:cNvSpPr/>
            <p:nvPr/>
          </p:nvSpPr>
          <p:spPr>
            <a:xfrm>
              <a:off x="2050576" y="1888017"/>
              <a:ext cx="28850" cy="14601"/>
            </a:xfrm>
            <a:custGeom>
              <a:rect b="b" l="l" r="r" t="t"/>
              <a:pathLst>
                <a:path extrusionOk="0" h="208" w="411">
                  <a:moveTo>
                    <a:pt x="54" y="0"/>
                  </a:moveTo>
                  <a:cubicBezTo>
                    <a:pt x="32" y="0"/>
                    <a:pt x="13" y="13"/>
                    <a:pt x="7" y="35"/>
                  </a:cubicBezTo>
                  <a:cubicBezTo>
                    <a:pt x="0" y="59"/>
                    <a:pt x="17" y="85"/>
                    <a:pt x="41" y="92"/>
                  </a:cubicBezTo>
                  <a:lnTo>
                    <a:pt x="347" y="205"/>
                  </a:lnTo>
                  <a:cubicBezTo>
                    <a:pt x="352" y="207"/>
                    <a:pt x="356" y="207"/>
                    <a:pt x="361" y="207"/>
                  </a:cubicBezTo>
                  <a:cubicBezTo>
                    <a:pt x="382" y="207"/>
                    <a:pt x="399" y="194"/>
                    <a:pt x="407" y="172"/>
                  </a:cubicBezTo>
                  <a:cubicBezTo>
                    <a:pt x="411" y="149"/>
                    <a:pt x="397" y="122"/>
                    <a:pt x="374" y="115"/>
                  </a:cubicBezTo>
                  <a:lnTo>
                    <a:pt x="67" y="2"/>
                  </a:lnTo>
                  <a:cubicBezTo>
                    <a:pt x="63" y="1"/>
                    <a:pt x="58"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8" name="Google Shape;1808;p31"/>
          <p:cNvGrpSpPr/>
          <p:nvPr/>
        </p:nvGrpSpPr>
        <p:grpSpPr>
          <a:xfrm>
            <a:off x="6805978" y="3547341"/>
            <a:ext cx="231750" cy="436018"/>
            <a:chOff x="1823709" y="1702775"/>
            <a:chExt cx="414431" cy="779717"/>
          </a:xfrm>
        </p:grpSpPr>
        <p:sp>
          <p:nvSpPr>
            <p:cNvPr id="1809" name="Google Shape;1809;p31"/>
            <p:cNvSpPr/>
            <p:nvPr/>
          </p:nvSpPr>
          <p:spPr>
            <a:xfrm>
              <a:off x="1827218" y="1817192"/>
              <a:ext cx="406499" cy="132177"/>
            </a:xfrm>
            <a:custGeom>
              <a:rect b="b" l="l" r="r" t="t"/>
              <a:pathLst>
                <a:path extrusionOk="0" h="1883" w="5791">
                  <a:moveTo>
                    <a:pt x="4993" y="1"/>
                  </a:moveTo>
                  <a:cubicBezTo>
                    <a:pt x="4300" y="61"/>
                    <a:pt x="4410" y="41"/>
                    <a:pt x="3736" y="54"/>
                  </a:cubicBezTo>
                  <a:cubicBezTo>
                    <a:pt x="2445" y="81"/>
                    <a:pt x="1995" y="107"/>
                    <a:pt x="701" y="134"/>
                  </a:cubicBezTo>
                  <a:cubicBezTo>
                    <a:pt x="524" y="864"/>
                    <a:pt x="401" y="961"/>
                    <a:pt x="8" y="1808"/>
                  </a:cubicBezTo>
                  <a:lnTo>
                    <a:pt x="1" y="1875"/>
                  </a:lnTo>
                  <a:cubicBezTo>
                    <a:pt x="314" y="1880"/>
                    <a:pt x="626" y="1883"/>
                    <a:pt x="939" y="1883"/>
                  </a:cubicBezTo>
                  <a:cubicBezTo>
                    <a:pt x="2560" y="1883"/>
                    <a:pt x="4177" y="1811"/>
                    <a:pt x="5790" y="1668"/>
                  </a:cubicBezTo>
                  <a:cubicBezTo>
                    <a:pt x="5470" y="1101"/>
                    <a:pt x="5170" y="611"/>
                    <a:pt x="499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1"/>
            <p:cNvSpPr/>
            <p:nvPr/>
          </p:nvSpPr>
          <p:spPr>
            <a:xfrm>
              <a:off x="1823990" y="1813892"/>
              <a:ext cx="413940" cy="138986"/>
            </a:xfrm>
            <a:custGeom>
              <a:rect b="b" l="l" r="r" t="t"/>
              <a:pathLst>
                <a:path extrusionOk="0" h="1980" w="5897">
                  <a:moveTo>
                    <a:pt x="5008" y="100"/>
                  </a:moveTo>
                  <a:cubicBezTo>
                    <a:pt x="5176" y="664"/>
                    <a:pt x="5472" y="1171"/>
                    <a:pt x="5761" y="1679"/>
                  </a:cubicBezTo>
                  <a:lnTo>
                    <a:pt x="5761" y="1679"/>
                  </a:lnTo>
                  <a:cubicBezTo>
                    <a:pt x="5092" y="1738"/>
                    <a:pt x="4420" y="1783"/>
                    <a:pt x="3745" y="1815"/>
                  </a:cubicBezTo>
                  <a:cubicBezTo>
                    <a:pt x="2968" y="1855"/>
                    <a:pt x="2188" y="1875"/>
                    <a:pt x="1408" y="1882"/>
                  </a:cubicBezTo>
                  <a:cubicBezTo>
                    <a:pt x="1247" y="1884"/>
                    <a:pt x="1086" y="1885"/>
                    <a:pt x="926" y="1885"/>
                  </a:cubicBezTo>
                  <a:cubicBezTo>
                    <a:pt x="650" y="1885"/>
                    <a:pt x="374" y="1882"/>
                    <a:pt x="98" y="1876"/>
                  </a:cubicBezTo>
                  <a:lnTo>
                    <a:pt x="98" y="1876"/>
                  </a:lnTo>
                  <a:lnTo>
                    <a:pt x="99" y="1867"/>
                  </a:lnTo>
                  <a:lnTo>
                    <a:pt x="99" y="1867"/>
                  </a:lnTo>
                  <a:cubicBezTo>
                    <a:pt x="214" y="1624"/>
                    <a:pt x="336" y="1384"/>
                    <a:pt x="454" y="1145"/>
                  </a:cubicBezTo>
                  <a:cubicBezTo>
                    <a:pt x="540" y="968"/>
                    <a:pt x="617" y="788"/>
                    <a:pt x="681" y="601"/>
                  </a:cubicBezTo>
                  <a:cubicBezTo>
                    <a:pt x="717" y="478"/>
                    <a:pt x="754" y="353"/>
                    <a:pt x="786" y="227"/>
                  </a:cubicBezTo>
                  <a:lnTo>
                    <a:pt x="786" y="227"/>
                  </a:lnTo>
                  <a:cubicBezTo>
                    <a:pt x="1370" y="214"/>
                    <a:pt x="1951" y="197"/>
                    <a:pt x="2531" y="181"/>
                  </a:cubicBezTo>
                  <a:cubicBezTo>
                    <a:pt x="3118" y="161"/>
                    <a:pt x="3702" y="151"/>
                    <a:pt x="4289" y="141"/>
                  </a:cubicBezTo>
                  <a:cubicBezTo>
                    <a:pt x="4529" y="138"/>
                    <a:pt x="4768" y="119"/>
                    <a:pt x="5008" y="100"/>
                  </a:cubicBezTo>
                  <a:close/>
                  <a:moveTo>
                    <a:pt x="5043" y="1"/>
                  </a:moveTo>
                  <a:cubicBezTo>
                    <a:pt x="4816" y="21"/>
                    <a:pt x="4586" y="41"/>
                    <a:pt x="4359" y="48"/>
                  </a:cubicBezTo>
                  <a:cubicBezTo>
                    <a:pt x="4092" y="51"/>
                    <a:pt x="3822" y="54"/>
                    <a:pt x="3555" y="61"/>
                  </a:cubicBezTo>
                  <a:cubicBezTo>
                    <a:pt x="2985" y="71"/>
                    <a:pt x="2411" y="91"/>
                    <a:pt x="1841" y="108"/>
                  </a:cubicBezTo>
                  <a:cubicBezTo>
                    <a:pt x="1478" y="118"/>
                    <a:pt x="1114" y="128"/>
                    <a:pt x="751" y="134"/>
                  </a:cubicBezTo>
                  <a:cubicBezTo>
                    <a:pt x="731" y="134"/>
                    <a:pt x="711" y="148"/>
                    <a:pt x="704" y="168"/>
                  </a:cubicBezTo>
                  <a:cubicBezTo>
                    <a:pt x="654" y="388"/>
                    <a:pt x="587" y="601"/>
                    <a:pt x="507" y="811"/>
                  </a:cubicBezTo>
                  <a:cubicBezTo>
                    <a:pt x="427" y="1001"/>
                    <a:pt x="330" y="1185"/>
                    <a:pt x="237" y="1368"/>
                  </a:cubicBezTo>
                  <a:cubicBezTo>
                    <a:pt x="161" y="1520"/>
                    <a:pt x="88" y="1672"/>
                    <a:pt x="19" y="1827"/>
                  </a:cubicBezTo>
                  <a:lnTo>
                    <a:pt x="19" y="1827"/>
                  </a:lnTo>
                  <a:cubicBezTo>
                    <a:pt x="13" y="1834"/>
                    <a:pt x="8" y="1844"/>
                    <a:pt x="7" y="1855"/>
                  </a:cubicBezTo>
                  <a:lnTo>
                    <a:pt x="0" y="1925"/>
                  </a:lnTo>
                  <a:cubicBezTo>
                    <a:pt x="0" y="1948"/>
                    <a:pt x="20" y="1969"/>
                    <a:pt x="47" y="1972"/>
                  </a:cubicBezTo>
                  <a:cubicBezTo>
                    <a:pt x="356" y="1977"/>
                    <a:pt x="666" y="1980"/>
                    <a:pt x="974" y="1980"/>
                  </a:cubicBezTo>
                  <a:cubicBezTo>
                    <a:pt x="1467" y="1980"/>
                    <a:pt x="1959" y="1973"/>
                    <a:pt x="2451" y="1958"/>
                  </a:cubicBezTo>
                  <a:cubicBezTo>
                    <a:pt x="3202" y="1938"/>
                    <a:pt x="3952" y="1902"/>
                    <a:pt x="4703" y="1852"/>
                  </a:cubicBezTo>
                  <a:cubicBezTo>
                    <a:pt x="5083" y="1828"/>
                    <a:pt x="5460" y="1798"/>
                    <a:pt x="5840" y="1765"/>
                  </a:cubicBezTo>
                  <a:cubicBezTo>
                    <a:pt x="5873" y="1765"/>
                    <a:pt x="5896" y="1725"/>
                    <a:pt x="5880" y="1695"/>
                  </a:cubicBezTo>
                  <a:cubicBezTo>
                    <a:pt x="5576" y="1161"/>
                    <a:pt x="5260" y="631"/>
                    <a:pt x="5089" y="38"/>
                  </a:cubicBezTo>
                  <a:cubicBezTo>
                    <a:pt x="5083" y="18"/>
                    <a:pt x="5063" y="1"/>
                    <a:pt x="50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1"/>
            <p:cNvSpPr/>
            <p:nvPr/>
          </p:nvSpPr>
          <p:spPr>
            <a:xfrm>
              <a:off x="1916646" y="1706074"/>
              <a:ext cx="230661" cy="177453"/>
            </a:xfrm>
            <a:custGeom>
              <a:rect b="b" l="l" r="r" t="t"/>
              <a:pathLst>
                <a:path extrusionOk="0" h="2528" w="3286">
                  <a:moveTo>
                    <a:pt x="1623" y="0"/>
                  </a:moveTo>
                  <a:cubicBezTo>
                    <a:pt x="1599" y="0"/>
                    <a:pt x="1574" y="5"/>
                    <a:pt x="1552" y="16"/>
                  </a:cubicBezTo>
                  <a:cubicBezTo>
                    <a:pt x="1515" y="36"/>
                    <a:pt x="1488" y="66"/>
                    <a:pt x="1468" y="99"/>
                  </a:cubicBezTo>
                  <a:lnTo>
                    <a:pt x="1071" y="636"/>
                  </a:lnTo>
                  <a:cubicBezTo>
                    <a:pt x="995" y="743"/>
                    <a:pt x="915" y="850"/>
                    <a:pt x="848" y="963"/>
                  </a:cubicBezTo>
                  <a:cubicBezTo>
                    <a:pt x="791" y="1053"/>
                    <a:pt x="745" y="1147"/>
                    <a:pt x="698" y="1240"/>
                  </a:cubicBezTo>
                  <a:cubicBezTo>
                    <a:pt x="474" y="1674"/>
                    <a:pt x="224" y="2077"/>
                    <a:pt x="1" y="2514"/>
                  </a:cubicBezTo>
                  <a:cubicBezTo>
                    <a:pt x="8" y="2515"/>
                    <a:pt x="14" y="2515"/>
                    <a:pt x="21" y="2515"/>
                  </a:cubicBezTo>
                  <a:cubicBezTo>
                    <a:pt x="64" y="2515"/>
                    <a:pt x="102" y="2504"/>
                    <a:pt x="137" y="2504"/>
                  </a:cubicBezTo>
                  <a:cubicBezTo>
                    <a:pt x="163" y="2504"/>
                    <a:pt x="187" y="2510"/>
                    <a:pt x="211" y="2527"/>
                  </a:cubicBezTo>
                  <a:cubicBezTo>
                    <a:pt x="253" y="2485"/>
                    <a:pt x="353" y="2500"/>
                    <a:pt x="397" y="2480"/>
                  </a:cubicBezTo>
                  <a:lnTo>
                    <a:pt x="397" y="2480"/>
                  </a:lnTo>
                  <a:cubicBezTo>
                    <a:pt x="707" y="2500"/>
                    <a:pt x="1016" y="2510"/>
                    <a:pt x="1326" y="2510"/>
                  </a:cubicBezTo>
                  <a:cubicBezTo>
                    <a:pt x="1834" y="2510"/>
                    <a:pt x="2341" y="2483"/>
                    <a:pt x="2846" y="2427"/>
                  </a:cubicBezTo>
                  <a:cubicBezTo>
                    <a:pt x="2859" y="2425"/>
                    <a:pt x="2874" y="2423"/>
                    <a:pt x="2888" y="2423"/>
                  </a:cubicBezTo>
                  <a:cubicBezTo>
                    <a:pt x="2908" y="2423"/>
                    <a:pt x="2928" y="2426"/>
                    <a:pt x="2946" y="2434"/>
                  </a:cubicBezTo>
                  <a:cubicBezTo>
                    <a:pt x="2949" y="2435"/>
                    <a:pt x="2952" y="2436"/>
                    <a:pt x="2955" y="2436"/>
                  </a:cubicBezTo>
                  <a:cubicBezTo>
                    <a:pt x="2968" y="2436"/>
                    <a:pt x="2981" y="2424"/>
                    <a:pt x="2993" y="2424"/>
                  </a:cubicBezTo>
                  <a:cubicBezTo>
                    <a:pt x="2996" y="2424"/>
                    <a:pt x="2999" y="2425"/>
                    <a:pt x="3002" y="2427"/>
                  </a:cubicBezTo>
                  <a:cubicBezTo>
                    <a:pt x="3017" y="2436"/>
                    <a:pt x="3034" y="2440"/>
                    <a:pt x="3052" y="2440"/>
                  </a:cubicBezTo>
                  <a:cubicBezTo>
                    <a:pt x="3095" y="2440"/>
                    <a:pt x="3144" y="2421"/>
                    <a:pt x="3179" y="2407"/>
                  </a:cubicBezTo>
                  <a:cubicBezTo>
                    <a:pt x="3232" y="2384"/>
                    <a:pt x="3249" y="2411"/>
                    <a:pt x="3286" y="2374"/>
                  </a:cubicBezTo>
                  <a:cubicBezTo>
                    <a:pt x="3112" y="2174"/>
                    <a:pt x="3042" y="1917"/>
                    <a:pt x="2926" y="1687"/>
                  </a:cubicBezTo>
                  <a:cubicBezTo>
                    <a:pt x="2879" y="1597"/>
                    <a:pt x="2826" y="1507"/>
                    <a:pt x="2772" y="1420"/>
                  </a:cubicBezTo>
                  <a:lnTo>
                    <a:pt x="2295" y="656"/>
                  </a:lnTo>
                  <a:cubicBezTo>
                    <a:pt x="2165" y="443"/>
                    <a:pt x="2029" y="226"/>
                    <a:pt x="1812" y="73"/>
                  </a:cubicBezTo>
                  <a:cubicBezTo>
                    <a:pt x="1758" y="34"/>
                    <a:pt x="1689" y="0"/>
                    <a:pt x="1623" y="0"/>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1"/>
            <p:cNvSpPr/>
            <p:nvPr/>
          </p:nvSpPr>
          <p:spPr>
            <a:xfrm>
              <a:off x="1912715" y="1702775"/>
              <a:ext cx="238382" cy="183981"/>
            </a:xfrm>
            <a:custGeom>
              <a:rect b="b" l="l" r="r" t="t"/>
              <a:pathLst>
                <a:path extrusionOk="0" h="2621" w="3396">
                  <a:moveTo>
                    <a:pt x="1682" y="92"/>
                  </a:moveTo>
                  <a:cubicBezTo>
                    <a:pt x="1686" y="92"/>
                    <a:pt x="1690" y="93"/>
                    <a:pt x="1694" y="93"/>
                  </a:cubicBezTo>
                  <a:cubicBezTo>
                    <a:pt x="1784" y="100"/>
                    <a:pt x="1864" y="166"/>
                    <a:pt x="1931" y="226"/>
                  </a:cubicBezTo>
                  <a:cubicBezTo>
                    <a:pt x="1994" y="283"/>
                    <a:pt x="2051" y="347"/>
                    <a:pt x="2105" y="413"/>
                  </a:cubicBezTo>
                  <a:cubicBezTo>
                    <a:pt x="2211" y="557"/>
                    <a:pt x="2308" y="707"/>
                    <a:pt x="2398" y="863"/>
                  </a:cubicBezTo>
                  <a:lnTo>
                    <a:pt x="2722" y="1384"/>
                  </a:lnTo>
                  <a:cubicBezTo>
                    <a:pt x="2838" y="1564"/>
                    <a:pt x="2942" y="1751"/>
                    <a:pt x="3028" y="1944"/>
                  </a:cubicBezTo>
                  <a:cubicBezTo>
                    <a:pt x="3096" y="2103"/>
                    <a:pt x="3164" y="2259"/>
                    <a:pt x="3268" y="2397"/>
                  </a:cubicBezTo>
                  <a:lnTo>
                    <a:pt x="3268" y="2397"/>
                  </a:lnTo>
                  <a:cubicBezTo>
                    <a:pt x="3255" y="2398"/>
                    <a:pt x="3242" y="2398"/>
                    <a:pt x="3232" y="2401"/>
                  </a:cubicBezTo>
                  <a:cubicBezTo>
                    <a:pt x="3195" y="2418"/>
                    <a:pt x="3155" y="2431"/>
                    <a:pt x="3115" y="2438"/>
                  </a:cubicBezTo>
                  <a:cubicBezTo>
                    <a:pt x="3090" y="2438"/>
                    <a:pt x="3070" y="2422"/>
                    <a:pt x="3045" y="2422"/>
                  </a:cubicBezTo>
                  <a:cubicBezTo>
                    <a:pt x="3040" y="2422"/>
                    <a:pt x="3034" y="2422"/>
                    <a:pt x="3028" y="2424"/>
                  </a:cubicBezTo>
                  <a:cubicBezTo>
                    <a:pt x="3025" y="2424"/>
                    <a:pt x="3018" y="2431"/>
                    <a:pt x="3015" y="2431"/>
                  </a:cubicBezTo>
                  <a:cubicBezTo>
                    <a:pt x="3014" y="2431"/>
                    <a:pt x="3013" y="2431"/>
                    <a:pt x="3012" y="2432"/>
                  </a:cubicBezTo>
                  <a:lnTo>
                    <a:pt x="3012" y="2432"/>
                  </a:lnTo>
                  <a:cubicBezTo>
                    <a:pt x="3011" y="2431"/>
                    <a:pt x="3010" y="2431"/>
                    <a:pt x="3008" y="2431"/>
                  </a:cubicBezTo>
                  <a:cubicBezTo>
                    <a:pt x="2988" y="2424"/>
                    <a:pt x="2968" y="2421"/>
                    <a:pt x="2945" y="2421"/>
                  </a:cubicBezTo>
                  <a:cubicBezTo>
                    <a:pt x="2845" y="2421"/>
                    <a:pt x="2738" y="2441"/>
                    <a:pt x="2638" y="2451"/>
                  </a:cubicBezTo>
                  <a:cubicBezTo>
                    <a:pt x="2535" y="2461"/>
                    <a:pt x="2431" y="2468"/>
                    <a:pt x="2331" y="2478"/>
                  </a:cubicBezTo>
                  <a:cubicBezTo>
                    <a:pt x="1998" y="2499"/>
                    <a:pt x="1664" y="2510"/>
                    <a:pt x="1329" y="2510"/>
                  </a:cubicBezTo>
                  <a:cubicBezTo>
                    <a:pt x="1245" y="2510"/>
                    <a:pt x="1161" y="2509"/>
                    <a:pt x="1077" y="2508"/>
                  </a:cubicBezTo>
                  <a:cubicBezTo>
                    <a:pt x="893" y="2503"/>
                    <a:pt x="708" y="2495"/>
                    <a:pt x="523" y="2485"/>
                  </a:cubicBezTo>
                  <a:lnTo>
                    <a:pt x="523" y="2485"/>
                  </a:lnTo>
                  <a:cubicBezTo>
                    <a:pt x="520" y="2459"/>
                    <a:pt x="498" y="2446"/>
                    <a:pt x="476" y="2446"/>
                  </a:cubicBezTo>
                  <a:cubicBezTo>
                    <a:pt x="455" y="2446"/>
                    <a:pt x="435" y="2457"/>
                    <a:pt x="431" y="2479"/>
                  </a:cubicBezTo>
                  <a:lnTo>
                    <a:pt x="431" y="2479"/>
                  </a:lnTo>
                  <a:cubicBezTo>
                    <a:pt x="406" y="2478"/>
                    <a:pt x="382" y="2476"/>
                    <a:pt x="357" y="2474"/>
                  </a:cubicBezTo>
                  <a:cubicBezTo>
                    <a:pt x="355" y="2474"/>
                    <a:pt x="353" y="2474"/>
                    <a:pt x="351" y="2474"/>
                  </a:cubicBezTo>
                  <a:cubicBezTo>
                    <a:pt x="331" y="2474"/>
                    <a:pt x="318" y="2486"/>
                    <a:pt x="314" y="2502"/>
                  </a:cubicBezTo>
                  <a:lnTo>
                    <a:pt x="314" y="2502"/>
                  </a:lnTo>
                  <a:cubicBezTo>
                    <a:pt x="297" y="2506"/>
                    <a:pt x="281" y="2511"/>
                    <a:pt x="267" y="2519"/>
                  </a:cubicBezTo>
                  <a:lnTo>
                    <a:pt x="267" y="2519"/>
                  </a:lnTo>
                  <a:cubicBezTo>
                    <a:pt x="242" y="2509"/>
                    <a:pt x="218" y="2506"/>
                    <a:pt x="192" y="2506"/>
                  </a:cubicBezTo>
                  <a:cubicBezTo>
                    <a:pt x="174" y="2506"/>
                    <a:pt x="156" y="2507"/>
                    <a:pt x="138" y="2509"/>
                  </a:cubicBezTo>
                  <a:lnTo>
                    <a:pt x="138" y="2509"/>
                  </a:lnTo>
                  <a:cubicBezTo>
                    <a:pt x="311" y="2178"/>
                    <a:pt x="500" y="1857"/>
                    <a:pt x="677" y="1527"/>
                  </a:cubicBezTo>
                  <a:cubicBezTo>
                    <a:pt x="774" y="1354"/>
                    <a:pt x="854" y="1174"/>
                    <a:pt x="961" y="1007"/>
                  </a:cubicBezTo>
                  <a:cubicBezTo>
                    <a:pt x="1064" y="840"/>
                    <a:pt x="1187" y="680"/>
                    <a:pt x="1307" y="517"/>
                  </a:cubicBezTo>
                  <a:lnTo>
                    <a:pt x="1488" y="273"/>
                  </a:lnTo>
                  <a:cubicBezTo>
                    <a:pt x="1536" y="206"/>
                    <a:pt x="1587" y="92"/>
                    <a:pt x="1682" y="92"/>
                  </a:cubicBezTo>
                  <a:close/>
                  <a:moveTo>
                    <a:pt x="1687" y="0"/>
                  </a:moveTo>
                  <a:cubicBezTo>
                    <a:pt x="1645" y="0"/>
                    <a:pt x="1604" y="11"/>
                    <a:pt x="1568" y="30"/>
                  </a:cubicBezTo>
                  <a:cubicBezTo>
                    <a:pt x="1491" y="80"/>
                    <a:pt x="1441" y="180"/>
                    <a:pt x="1388" y="250"/>
                  </a:cubicBezTo>
                  <a:cubicBezTo>
                    <a:pt x="1261" y="423"/>
                    <a:pt x="1137" y="590"/>
                    <a:pt x="1011" y="763"/>
                  </a:cubicBezTo>
                  <a:cubicBezTo>
                    <a:pt x="894" y="934"/>
                    <a:pt x="787" y="1110"/>
                    <a:pt x="697" y="1297"/>
                  </a:cubicBezTo>
                  <a:cubicBezTo>
                    <a:pt x="480" y="1714"/>
                    <a:pt x="234" y="2117"/>
                    <a:pt x="17" y="2534"/>
                  </a:cubicBezTo>
                  <a:cubicBezTo>
                    <a:pt x="0" y="2568"/>
                    <a:pt x="24" y="2604"/>
                    <a:pt x="60" y="2604"/>
                  </a:cubicBezTo>
                  <a:cubicBezTo>
                    <a:pt x="67" y="2605"/>
                    <a:pt x="73" y="2605"/>
                    <a:pt x="80" y="2605"/>
                  </a:cubicBezTo>
                  <a:cubicBezTo>
                    <a:pt x="112" y="2605"/>
                    <a:pt x="147" y="2598"/>
                    <a:pt x="180" y="2598"/>
                  </a:cubicBezTo>
                  <a:cubicBezTo>
                    <a:pt x="203" y="2598"/>
                    <a:pt x="225" y="2602"/>
                    <a:pt x="244" y="2614"/>
                  </a:cubicBezTo>
                  <a:cubicBezTo>
                    <a:pt x="252" y="2618"/>
                    <a:pt x="260" y="2620"/>
                    <a:pt x="268" y="2620"/>
                  </a:cubicBezTo>
                  <a:cubicBezTo>
                    <a:pt x="280" y="2620"/>
                    <a:pt x="292" y="2616"/>
                    <a:pt x="300" y="2608"/>
                  </a:cubicBezTo>
                  <a:cubicBezTo>
                    <a:pt x="337" y="2577"/>
                    <a:pt x="407" y="2586"/>
                    <a:pt x="459" y="2574"/>
                  </a:cubicBezTo>
                  <a:lnTo>
                    <a:pt x="459" y="2574"/>
                  </a:lnTo>
                  <a:cubicBezTo>
                    <a:pt x="776" y="2594"/>
                    <a:pt x="1091" y="2603"/>
                    <a:pt x="1406" y="2603"/>
                  </a:cubicBezTo>
                  <a:cubicBezTo>
                    <a:pt x="1491" y="2603"/>
                    <a:pt x="1576" y="2602"/>
                    <a:pt x="1661" y="2601"/>
                  </a:cubicBezTo>
                  <a:cubicBezTo>
                    <a:pt x="1878" y="2594"/>
                    <a:pt x="2095" y="2584"/>
                    <a:pt x="2308" y="2571"/>
                  </a:cubicBezTo>
                  <a:cubicBezTo>
                    <a:pt x="2418" y="2564"/>
                    <a:pt x="2528" y="2554"/>
                    <a:pt x="2638" y="2544"/>
                  </a:cubicBezTo>
                  <a:lnTo>
                    <a:pt x="2802" y="2531"/>
                  </a:lnTo>
                  <a:cubicBezTo>
                    <a:pt x="2852" y="2521"/>
                    <a:pt x="2902" y="2514"/>
                    <a:pt x="2955" y="2514"/>
                  </a:cubicBezTo>
                  <a:cubicBezTo>
                    <a:pt x="2975" y="2521"/>
                    <a:pt x="2995" y="2524"/>
                    <a:pt x="3018" y="2528"/>
                  </a:cubicBezTo>
                  <a:cubicBezTo>
                    <a:pt x="3025" y="2528"/>
                    <a:pt x="3032" y="2524"/>
                    <a:pt x="3042" y="2521"/>
                  </a:cubicBezTo>
                  <a:cubicBezTo>
                    <a:pt x="3045" y="2519"/>
                    <a:pt x="3049" y="2519"/>
                    <a:pt x="3051" y="2519"/>
                  </a:cubicBezTo>
                  <a:cubicBezTo>
                    <a:pt x="3053" y="2519"/>
                    <a:pt x="3053" y="2519"/>
                    <a:pt x="3048" y="2518"/>
                  </a:cubicBezTo>
                  <a:lnTo>
                    <a:pt x="3048" y="2518"/>
                  </a:lnTo>
                  <a:cubicBezTo>
                    <a:pt x="3065" y="2521"/>
                    <a:pt x="3078" y="2531"/>
                    <a:pt x="3095" y="2531"/>
                  </a:cubicBezTo>
                  <a:cubicBezTo>
                    <a:pt x="3118" y="2531"/>
                    <a:pt x="3142" y="2531"/>
                    <a:pt x="3165" y="2524"/>
                  </a:cubicBezTo>
                  <a:cubicBezTo>
                    <a:pt x="3205" y="2518"/>
                    <a:pt x="3242" y="2494"/>
                    <a:pt x="3282" y="2488"/>
                  </a:cubicBezTo>
                  <a:cubicBezTo>
                    <a:pt x="3315" y="2488"/>
                    <a:pt x="3349" y="2474"/>
                    <a:pt x="3379" y="2451"/>
                  </a:cubicBezTo>
                  <a:cubicBezTo>
                    <a:pt x="3395" y="2434"/>
                    <a:pt x="3395" y="2404"/>
                    <a:pt x="3379" y="2388"/>
                  </a:cubicBezTo>
                  <a:cubicBezTo>
                    <a:pt x="3255" y="2244"/>
                    <a:pt x="3185" y="2074"/>
                    <a:pt x="3115" y="1904"/>
                  </a:cubicBezTo>
                  <a:cubicBezTo>
                    <a:pt x="3035" y="1727"/>
                    <a:pt x="2942" y="1554"/>
                    <a:pt x="2835" y="1390"/>
                  </a:cubicBezTo>
                  <a:lnTo>
                    <a:pt x="2495" y="843"/>
                  </a:lnTo>
                  <a:cubicBezTo>
                    <a:pt x="2398" y="683"/>
                    <a:pt x="2301" y="520"/>
                    <a:pt x="2188" y="370"/>
                  </a:cubicBezTo>
                  <a:cubicBezTo>
                    <a:pt x="2085" y="236"/>
                    <a:pt x="1958" y="93"/>
                    <a:pt x="1798" y="26"/>
                  </a:cubicBezTo>
                  <a:cubicBezTo>
                    <a:pt x="1763" y="9"/>
                    <a:pt x="1725" y="0"/>
                    <a:pt x="16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1"/>
            <p:cNvSpPr/>
            <p:nvPr/>
          </p:nvSpPr>
          <p:spPr>
            <a:xfrm>
              <a:off x="1826797" y="1726150"/>
              <a:ext cx="409237" cy="752139"/>
            </a:xfrm>
            <a:custGeom>
              <a:rect b="b" l="l" r="r" t="t"/>
              <a:pathLst>
                <a:path extrusionOk="0" h="10715" w="5830">
                  <a:moveTo>
                    <a:pt x="2938" y="0"/>
                  </a:moveTo>
                  <a:cubicBezTo>
                    <a:pt x="2481" y="779"/>
                    <a:pt x="1579" y="2213"/>
                    <a:pt x="1568" y="2231"/>
                  </a:cubicBezTo>
                  <a:lnTo>
                    <a:pt x="1568" y="2231"/>
                  </a:lnTo>
                  <a:cubicBezTo>
                    <a:pt x="1568" y="2231"/>
                    <a:pt x="1568" y="2231"/>
                    <a:pt x="1568" y="2231"/>
                  </a:cubicBezTo>
                  <a:lnTo>
                    <a:pt x="1568" y="2231"/>
                  </a:lnTo>
                  <a:cubicBezTo>
                    <a:pt x="1568" y="2231"/>
                    <a:pt x="1568" y="2231"/>
                    <a:pt x="1568" y="2231"/>
                  </a:cubicBezTo>
                  <a:cubicBezTo>
                    <a:pt x="1568" y="2231"/>
                    <a:pt x="1568" y="2231"/>
                    <a:pt x="1568" y="2231"/>
                  </a:cubicBezTo>
                  <a:lnTo>
                    <a:pt x="1568" y="2231"/>
                  </a:lnTo>
                  <a:cubicBezTo>
                    <a:pt x="1569" y="2244"/>
                    <a:pt x="1506" y="3158"/>
                    <a:pt x="1588" y="3158"/>
                  </a:cubicBezTo>
                  <a:cubicBezTo>
                    <a:pt x="1594" y="3158"/>
                    <a:pt x="1599" y="3158"/>
                    <a:pt x="1601" y="3158"/>
                  </a:cubicBezTo>
                  <a:cubicBezTo>
                    <a:pt x="1643" y="3158"/>
                    <a:pt x="747" y="3182"/>
                    <a:pt x="280" y="3182"/>
                  </a:cubicBezTo>
                  <a:cubicBezTo>
                    <a:pt x="121" y="3182"/>
                    <a:pt x="12" y="3179"/>
                    <a:pt x="7" y="3172"/>
                  </a:cubicBezTo>
                  <a:lnTo>
                    <a:pt x="7" y="3172"/>
                  </a:lnTo>
                  <a:cubicBezTo>
                    <a:pt x="7" y="3172"/>
                    <a:pt x="34" y="8204"/>
                    <a:pt x="0" y="10709"/>
                  </a:cubicBezTo>
                  <a:cubicBezTo>
                    <a:pt x="904" y="10712"/>
                    <a:pt x="1802" y="10714"/>
                    <a:pt x="2692" y="10714"/>
                  </a:cubicBezTo>
                  <a:cubicBezTo>
                    <a:pt x="3722" y="10714"/>
                    <a:pt x="4741" y="10711"/>
                    <a:pt x="5743" y="10702"/>
                  </a:cubicBezTo>
                  <a:cubicBezTo>
                    <a:pt x="5820" y="8124"/>
                    <a:pt x="5830" y="5543"/>
                    <a:pt x="5776" y="2965"/>
                  </a:cubicBezTo>
                  <a:lnTo>
                    <a:pt x="5776" y="2965"/>
                  </a:lnTo>
                  <a:cubicBezTo>
                    <a:pt x="5353" y="3015"/>
                    <a:pt x="4823" y="3055"/>
                    <a:pt x="4256" y="3085"/>
                  </a:cubicBezTo>
                  <a:cubicBezTo>
                    <a:pt x="4246" y="2995"/>
                    <a:pt x="4179" y="2198"/>
                    <a:pt x="4196" y="2135"/>
                  </a:cubicBezTo>
                  <a:cubicBezTo>
                    <a:pt x="3862" y="1368"/>
                    <a:pt x="3412" y="711"/>
                    <a:pt x="2938"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1"/>
            <p:cNvSpPr/>
            <p:nvPr/>
          </p:nvSpPr>
          <p:spPr>
            <a:xfrm>
              <a:off x="1823709" y="1722921"/>
              <a:ext cx="414431" cy="758738"/>
            </a:xfrm>
            <a:custGeom>
              <a:rect b="b" l="l" r="r" t="t"/>
              <a:pathLst>
                <a:path extrusionOk="0" h="10809" w="5904">
                  <a:moveTo>
                    <a:pt x="1611" y="2323"/>
                  </a:moveTo>
                  <a:cubicBezTo>
                    <a:pt x="1611" y="2323"/>
                    <a:pt x="1612" y="2323"/>
                    <a:pt x="1613" y="2323"/>
                  </a:cubicBezTo>
                  <a:lnTo>
                    <a:pt x="1613" y="2323"/>
                  </a:lnTo>
                  <a:lnTo>
                    <a:pt x="1612" y="2324"/>
                  </a:lnTo>
                  <a:lnTo>
                    <a:pt x="1611" y="2323"/>
                  </a:lnTo>
                  <a:close/>
                  <a:moveTo>
                    <a:pt x="1647" y="3155"/>
                  </a:moveTo>
                  <a:cubicBezTo>
                    <a:pt x="1648" y="3155"/>
                    <a:pt x="1639" y="3158"/>
                    <a:pt x="1635" y="3158"/>
                  </a:cubicBezTo>
                  <a:cubicBezTo>
                    <a:pt x="1643" y="3156"/>
                    <a:pt x="1646" y="3155"/>
                    <a:pt x="1647" y="3155"/>
                  </a:cubicBezTo>
                  <a:close/>
                  <a:moveTo>
                    <a:pt x="1658" y="3170"/>
                  </a:moveTo>
                  <a:cubicBezTo>
                    <a:pt x="1660" y="3171"/>
                    <a:pt x="1659" y="3173"/>
                    <a:pt x="1659" y="3173"/>
                  </a:cubicBezTo>
                  <a:cubicBezTo>
                    <a:pt x="1659" y="3173"/>
                    <a:pt x="1658" y="3172"/>
                    <a:pt x="1658" y="3171"/>
                  </a:cubicBezTo>
                  <a:cubicBezTo>
                    <a:pt x="1658" y="3171"/>
                    <a:pt x="1658" y="3170"/>
                    <a:pt x="1658" y="3170"/>
                  </a:cubicBezTo>
                  <a:close/>
                  <a:moveTo>
                    <a:pt x="69" y="3176"/>
                  </a:moveTo>
                  <a:cubicBezTo>
                    <a:pt x="69" y="3176"/>
                    <a:pt x="70" y="3177"/>
                    <a:pt x="71" y="3178"/>
                  </a:cubicBezTo>
                  <a:lnTo>
                    <a:pt x="71" y="3178"/>
                  </a:lnTo>
                  <a:cubicBezTo>
                    <a:pt x="69" y="3177"/>
                    <a:pt x="69" y="3176"/>
                    <a:pt x="69" y="3176"/>
                  </a:cubicBezTo>
                  <a:close/>
                  <a:moveTo>
                    <a:pt x="2985" y="136"/>
                  </a:moveTo>
                  <a:lnTo>
                    <a:pt x="2985" y="136"/>
                  </a:lnTo>
                  <a:cubicBezTo>
                    <a:pt x="3428" y="798"/>
                    <a:pt x="3871" y="1462"/>
                    <a:pt x="4194" y="2194"/>
                  </a:cubicBezTo>
                  <a:lnTo>
                    <a:pt x="4194" y="2194"/>
                  </a:lnTo>
                  <a:cubicBezTo>
                    <a:pt x="4190" y="2243"/>
                    <a:pt x="4191" y="2291"/>
                    <a:pt x="4196" y="2337"/>
                  </a:cubicBezTo>
                  <a:cubicBezTo>
                    <a:pt x="4200" y="2441"/>
                    <a:pt x="4206" y="2541"/>
                    <a:pt x="4213" y="2644"/>
                  </a:cubicBezTo>
                  <a:cubicBezTo>
                    <a:pt x="4226" y="2808"/>
                    <a:pt x="4240" y="2971"/>
                    <a:pt x="4253" y="3134"/>
                  </a:cubicBezTo>
                  <a:cubicBezTo>
                    <a:pt x="4253" y="3161"/>
                    <a:pt x="4273" y="3181"/>
                    <a:pt x="4300" y="3181"/>
                  </a:cubicBezTo>
                  <a:cubicBezTo>
                    <a:pt x="4791" y="3155"/>
                    <a:pt x="5283" y="3123"/>
                    <a:pt x="5775" y="3066"/>
                  </a:cubicBezTo>
                  <a:lnTo>
                    <a:pt x="5775" y="3066"/>
                  </a:lnTo>
                  <a:cubicBezTo>
                    <a:pt x="5797" y="4053"/>
                    <a:pt x="5807" y="5039"/>
                    <a:pt x="5810" y="6026"/>
                  </a:cubicBezTo>
                  <a:cubicBezTo>
                    <a:pt x="5810" y="7030"/>
                    <a:pt x="5800" y="8037"/>
                    <a:pt x="5784" y="9051"/>
                  </a:cubicBezTo>
                  <a:cubicBezTo>
                    <a:pt x="5774" y="9602"/>
                    <a:pt x="5761" y="10151"/>
                    <a:pt x="5742" y="10702"/>
                  </a:cubicBezTo>
                  <a:lnTo>
                    <a:pt x="5742" y="10702"/>
                  </a:lnTo>
                  <a:cubicBezTo>
                    <a:pt x="5020" y="10708"/>
                    <a:pt x="4298" y="10712"/>
                    <a:pt x="3576" y="10715"/>
                  </a:cubicBezTo>
                  <a:lnTo>
                    <a:pt x="1335" y="10715"/>
                  </a:lnTo>
                  <a:lnTo>
                    <a:pt x="95" y="10709"/>
                  </a:lnTo>
                  <a:lnTo>
                    <a:pt x="95" y="10709"/>
                  </a:lnTo>
                  <a:cubicBezTo>
                    <a:pt x="101" y="10155"/>
                    <a:pt x="104" y="9605"/>
                    <a:pt x="108" y="9054"/>
                  </a:cubicBezTo>
                  <a:cubicBezTo>
                    <a:pt x="108" y="8410"/>
                    <a:pt x="111" y="7767"/>
                    <a:pt x="111" y="7123"/>
                  </a:cubicBezTo>
                  <a:cubicBezTo>
                    <a:pt x="111" y="6506"/>
                    <a:pt x="108" y="5889"/>
                    <a:pt x="108" y="5276"/>
                  </a:cubicBezTo>
                  <a:cubicBezTo>
                    <a:pt x="108" y="4805"/>
                    <a:pt x="104" y="4335"/>
                    <a:pt x="101" y="3868"/>
                  </a:cubicBezTo>
                  <a:lnTo>
                    <a:pt x="101" y="3435"/>
                  </a:lnTo>
                  <a:cubicBezTo>
                    <a:pt x="106" y="3382"/>
                    <a:pt x="107" y="3330"/>
                    <a:pt x="105" y="3280"/>
                  </a:cubicBezTo>
                  <a:lnTo>
                    <a:pt x="105" y="3280"/>
                  </a:lnTo>
                  <a:cubicBezTo>
                    <a:pt x="112" y="3280"/>
                    <a:pt x="120" y="3280"/>
                    <a:pt x="128" y="3280"/>
                  </a:cubicBezTo>
                  <a:cubicBezTo>
                    <a:pt x="158" y="3280"/>
                    <a:pt x="188" y="3278"/>
                    <a:pt x="208" y="3278"/>
                  </a:cubicBezTo>
                  <a:lnTo>
                    <a:pt x="584" y="3278"/>
                  </a:lnTo>
                  <a:cubicBezTo>
                    <a:pt x="875" y="3275"/>
                    <a:pt x="1165" y="3268"/>
                    <a:pt x="1452" y="3261"/>
                  </a:cubicBezTo>
                  <a:cubicBezTo>
                    <a:pt x="1470" y="3262"/>
                    <a:pt x="1489" y="3262"/>
                    <a:pt x="1508" y="3262"/>
                  </a:cubicBezTo>
                  <a:cubicBezTo>
                    <a:pt x="1559" y="3262"/>
                    <a:pt x="1610" y="3259"/>
                    <a:pt x="1662" y="3254"/>
                  </a:cubicBezTo>
                  <a:cubicBezTo>
                    <a:pt x="1685" y="3248"/>
                    <a:pt x="1698" y="3221"/>
                    <a:pt x="1695" y="3194"/>
                  </a:cubicBezTo>
                  <a:cubicBezTo>
                    <a:pt x="1689" y="3177"/>
                    <a:pt x="1673" y="3165"/>
                    <a:pt x="1656" y="3162"/>
                  </a:cubicBezTo>
                  <a:lnTo>
                    <a:pt x="1656" y="3162"/>
                  </a:lnTo>
                  <a:cubicBezTo>
                    <a:pt x="1654" y="3155"/>
                    <a:pt x="1652" y="3146"/>
                    <a:pt x="1652" y="3138"/>
                  </a:cubicBezTo>
                  <a:cubicBezTo>
                    <a:pt x="1642" y="3071"/>
                    <a:pt x="1638" y="3001"/>
                    <a:pt x="1638" y="2931"/>
                  </a:cubicBezTo>
                  <a:cubicBezTo>
                    <a:pt x="1638" y="2758"/>
                    <a:pt x="1645" y="2584"/>
                    <a:pt x="1655" y="2411"/>
                  </a:cubicBezTo>
                  <a:cubicBezTo>
                    <a:pt x="1658" y="2370"/>
                    <a:pt x="1661" y="2329"/>
                    <a:pt x="1662" y="2288"/>
                  </a:cubicBezTo>
                  <a:lnTo>
                    <a:pt x="1662" y="2288"/>
                  </a:lnTo>
                  <a:cubicBezTo>
                    <a:pt x="2002" y="1750"/>
                    <a:pt x="2335" y="1208"/>
                    <a:pt x="2666" y="667"/>
                  </a:cubicBezTo>
                  <a:cubicBezTo>
                    <a:pt x="2773" y="491"/>
                    <a:pt x="2880" y="312"/>
                    <a:pt x="2985" y="136"/>
                  </a:cubicBezTo>
                  <a:close/>
                  <a:moveTo>
                    <a:pt x="2981" y="0"/>
                  </a:moveTo>
                  <a:cubicBezTo>
                    <a:pt x="2966" y="0"/>
                    <a:pt x="2951" y="8"/>
                    <a:pt x="2942" y="23"/>
                  </a:cubicBezTo>
                  <a:cubicBezTo>
                    <a:pt x="2539" y="710"/>
                    <a:pt x="2115" y="1390"/>
                    <a:pt x="1692" y="2064"/>
                  </a:cubicBezTo>
                  <a:cubicBezTo>
                    <a:pt x="1652" y="2127"/>
                    <a:pt x="1612" y="2191"/>
                    <a:pt x="1572" y="2254"/>
                  </a:cubicBezTo>
                  <a:lnTo>
                    <a:pt x="1574" y="2255"/>
                  </a:lnTo>
                  <a:lnTo>
                    <a:pt x="1574" y="2255"/>
                  </a:lnTo>
                  <a:cubicBezTo>
                    <a:pt x="1572" y="2259"/>
                    <a:pt x="1570" y="2263"/>
                    <a:pt x="1568" y="2267"/>
                  </a:cubicBezTo>
                  <a:cubicBezTo>
                    <a:pt x="1568" y="2272"/>
                    <a:pt x="1568" y="2276"/>
                    <a:pt x="1568" y="2280"/>
                  </a:cubicBezTo>
                  <a:lnTo>
                    <a:pt x="1568" y="2280"/>
                  </a:lnTo>
                  <a:lnTo>
                    <a:pt x="1565" y="2277"/>
                  </a:lnTo>
                  <a:cubicBezTo>
                    <a:pt x="1565" y="2407"/>
                    <a:pt x="1552" y="2537"/>
                    <a:pt x="1548" y="2664"/>
                  </a:cubicBezTo>
                  <a:cubicBezTo>
                    <a:pt x="1545" y="2764"/>
                    <a:pt x="1542" y="2861"/>
                    <a:pt x="1545" y="2961"/>
                  </a:cubicBezTo>
                  <a:cubicBezTo>
                    <a:pt x="1542" y="3028"/>
                    <a:pt x="1547" y="3095"/>
                    <a:pt x="1558" y="3159"/>
                  </a:cubicBezTo>
                  <a:lnTo>
                    <a:pt x="1558" y="3159"/>
                  </a:lnTo>
                  <a:lnTo>
                    <a:pt x="1485" y="3161"/>
                  </a:lnTo>
                  <a:cubicBezTo>
                    <a:pt x="1362" y="3164"/>
                    <a:pt x="1238" y="3164"/>
                    <a:pt x="1115" y="3168"/>
                  </a:cubicBezTo>
                  <a:cubicBezTo>
                    <a:pt x="835" y="3174"/>
                    <a:pt x="554" y="3181"/>
                    <a:pt x="271" y="3181"/>
                  </a:cubicBezTo>
                  <a:lnTo>
                    <a:pt x="121" y="3181"/>
                  </a:lnTo>
                  <a:lnTo>
                    <a:pt x="78" y="3178"/>
                  </a:lnTo>
                  <a:lnTo>
                    <a:pt x="73" y="3178"/>
                  </a:lnTo>
                  <a:cubicBezTo>
                    <a:pt x="67" y="3175"/>
                    <a:pt x="61" y="3174"/>
                    <a:pt x="55" y="3174"/>
                  </a:cubicBezTo>
                  <a:cubicBezTo>
                    <a:pt x="31" y="3174"/>
                    <a:pt x="8" y="3194"/>
                    <a:pt x="8" y="3221"/>
                  </a:cubicBezTo>
                  <a:lnTo>
                    <a:pt x="8" y="3741"/>
                  </a:lnTo>
                  <a:cubicBezTo>
                    <a:pt x="8" y="4185"/>
                    <a:pt x="8" y="4625"/>
                    <a:pt x="11" y="5069"/>
                  </a:cubicBezTo>
                  <a:cubicBezTo>
                    <a:pt x="11" y="5672"/>
                    <a:pt x="11" y="6276"/>
                    <a:pt x="14" y="6880"/>
                  </a:cubicBezTo>
                  <a:cubicBezTo>
                    <a:pt x="14" y="7530"/>
                    <a:pt x="11" y="8177"/>
                    <a:pt x="11" y="8824"/>
                  </a:cubicBezTo>
                  <a:cubicBezTo>
                    <a:pt x="11" y="9408"/>
                    <a:pt x="4" y="9988"/>
                    <a:pt x="1" y="10572"/>
                  </a:cubicBezTo>
                  <a:lnTo>
                    <a:pt x="1" y="10755"/>
                  </a:lnTo>
                  <a:cubicBezTo>
                    <a:pt x="1" y="10782"/>
                    <a:pt x="21" y="10802"/>
                    <a:pt x="48" y="10802"/>
                  </a:cubicBezTo>
                  <a:cubicBezTo>
                    <a:pt x="805" y="10805"/>
                    <a:pt x="1562" y="10808"/>
                    <a:pt x="2319" y="10808"/>
                  </a:cubicBezTo>
                  <a:cubicBezTo>
                    <a:pt x="3059" y="10808"/>
                    <a:pt x="3803" y="10808"/>
                    <a:pt x="4543" y="10805"/>
                  </a:cubicBezTo>
                  <a:cubicBezTo>
                    <a:pt x="4957" y="10802"/>
                    <a:pt x="5374" y="10798"/>
                    <a:pt x="5787" y="10795"/>
                  </a:cubicBezTo>
                  <a:cubicBezTo>
                    <a:pt x="5814" y="10795"/>
                    <a:pt x="5834" y="10775"/>
                    <a:pt x="5834" y="10748"/>
                  </a:cubicBezTo>
                  <a:cubicBezTo>
                    <a:pt x="5864" y="9744"/>
                    <a:pt x="5884" y="8741"/>
                    <a:pt x="5894" y="7737"/>
                  </a:cubicBezTo>
                  <a:cubicBezTo>
                    <a:pt x="5904" y="6733"/>
                    <a:pt x="5904" y="5722"/>
                    <a:pt x="5894" y="4712"/>
                  </a:cubicBezTo>
                  <a:cubicBezTo>
                    <a:pt x="5890" y="4145"/>
                    <a:pt x="5880" y="3581"/>
                    <a:pt x="5867" y="3014"/>
                  </a:cubicBezTo>
                  <a:cubicBezTo>
                    <a:pt x="5867" y="3009"/>
                    <a:pt x="5866" y="3004"/>
                    <a:pt x="5864" y="2999"/>
                  </a:cubicBezTo>
                  <a:lnTo>
                    <a:pt x="5864" y="2999"/>
                  </a:lnTo>
                  <a:cubicBezTo>
                    <a:pt x="5862" y="2980"/>
                    <a:pt x="5849" y="2964"/>
                    <a:pt x="5826" y="2964"/>
                  </a:cubicBezTo>
                  <a:cubicBezTo>
                    <a:pt x="5825" y="2964"/>
                    <a:pt x="5823" y="2964"/>
                    <a:pt x="5820" y="2964"/>
                  </a:cubicBezTo>
                  <a:cubicBezTo>
                    <a:pt x="5328" y="3023"/>
                    <a:pt x="4835" y="3056"/>
                    <a:pt x="4342" y="3082"/>
                  </a:cubicBezTo>
                  <a:lnTo>
                    <a:pt x="4342" y="3082"/>
                  </a:lnTo>
                  <a:cubicBezTo>
                    <a:pt x="4317" y="2811"/>
                    <a:pt x="4293" y="2538"/>
                    <a:pt x="4286" y="2264"/>
                  </a:cubicBezTo>
                  <a:lnTo>
                    <a:pt x="4286" y="2201"/>
                  </a:lnTo>
                  <a:lnTo>
                    <a:pt x="4286" y="2194"/>
                  </a:lnTo>
                  <a:cubicBezTo>
                    <a:pt x="4280" y="2154"/>
                    <a:pt x="4270" y="2117"/>
                    <a:pt x="4250" y="2084"/>
                  </a:cubicBezTo>
                  <a:cubicBezTo>
                    <a:pt x="4186" y="1950"/>
                    <a:pt x="4123" y="1814"/>
                    <a:pt x="4053" y="1680"/>
                  </a:cubicBezTo>
                  <a:cubicBezTo>
                    <a:pt x="3913" y="1414"/>
                    <a:pt x="3759" y="1150"/>
                    <a:pt x="3596" y="897"/>
                  </a:cubicBezTo>
                  <a:cubicBezTo>
                    <a:pt x="3413" y="600"/>
                    <a:pt x="3216" y="313"/>
                    <a:pt x="3022" y="23"/>
                  </a:cubicBezTo>
                  <a:cubicBezTo>
                    <a:pt x="3012" y="8"/>
                    <a:pt x="2997" y="0"/>
                    <a:pt x="29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1"/>
            <p:cNvSpPr/>
            <p:nvPr/>
          </p:nvSpPr>
          <p:spPr>
            <a:xfrm>
              <a:off x="1986208" y="2314166"/>
              <a:ext cx="91815" cy="149235"/>
            </a:xfrm>
            <a:custGeom>
              <a:rect b="b" l="l" r="r" t="t"/>
              <a:pathLst>
                <a:path extrusionOk="0" h="2126" w="1308">
                  <a:moveTo>
                    <a:pt x="107" y="1862"/>
                  </a:moveTo>
                  <a:cubicBezTo>
                    <a:pt x="99" y="1887"/>
                    <a:pt x="102" y="1910"/>
                    <a:pt x="112" y="1932"/>
                  </a:cubicBezTo>
                  <a:lnTo>
                    <a:pt x="112" y="1932"/>
                  </a:lnTo>
                  <a:lnTo>
                    <a:pt x="107" y="1862"/>
                  </a:lnTo>
                  <a:close/>
                  <a:moveTo>
                    <a:pt x="776" y="1"/>
                  </a:moveTo>
                  <a:cubicBezTo>
                    <a:pt x="518" y="1"/>
                    <a:pt x="259" y="15"/>
                    <a:pt x="0" y="41"/>
                  </a:cubicBezTo>
                  <a:cubicBezTo>
                    <a:pt x="53" y="670"/>
                    <a:pt x="93" y="1302"/>
                    <a:pt x="113" y="1934"/>
                  </a:cubicBezTo>
                  <a:lnTo>
                    <a:pt x="113" y="1934"/>
                  </a:lnTo>
                  <a:cubicBezTo>
                    <a:pt x="113" y="1933"/>
                    <a:pt x="113" y="1932"/>
                    <a:pt x="112" y="1932"/>
                  </a:cubicBezTo>
                  <a:lnTo>
                    <a:pt x="112" y="1932"/>
                  </a:lnTo>
                  <a:lnTo>
                    <a:pt x="114" y="1948"/>
                  </a:lnTo>
                  <a:cubicBezTo>
                    <a:pt x="114" y="1943"/>
                    <a:pt x="113" y="1939"/>
                    <a:pt x="113" y="1934"/>
                  </a:cubicBezTo>
                  <a:lnTo>
                    <a:pt x="113" y="1934"/>
                  </a:lnTo>
                  <a:cubicBezTo>
                    <a:pt x="132" y="1972"/>
                    <a:pt x="173" y="2002"/>
                    <a:pt x="207" y="2015"/>
                  </a:cubicBezTo>
                  <a:cubicBezTo>
                    <a:pt x="389" y="2089"/>
                    <a:pt x="582" y="2125"/>
                    <a:pt x="775" y="2125"/>
                  </a:cubicBezTo>
                  <a:cubicBezTo>
                    <a:pt x="950" y="2125"/>
                    <a:pt x="1125" y="2095"/>
                    <a:pt x="1291" y="2035"/>
                  </a:cubicBezTo>
                  <a:cubicBezTo>
                    <a:pt x="1304" y="1365"/>
                    <a:pt x="1308" y="691"/>
                    <a:pt x="1301" y="21"/>
                  </a:cubicBezTo>
                  <a:cubicBezTo>
                    <a:pt x="1126" y="7"/>
                    <a:pt x="951" y="1"/>
                    <a:pt x="776"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1"/>
            <p:cNvSpPr/>
            <p:nvPr/>
          </p:nvSpPr>
          <p:spPr>
            <a:xfrm>
              <a:off x="1982909" y="2310797"/>
              <a:ext cx="98413" cy="155693"/>
            </a:xfrm>
            <a:custGeom>
              <a:rect b="b" l="l" r="r" t="t"/>
              <a:pathLst>
                <a:path extrusionOk="0" h="2218" w="1402">
                  <a:moveTo>
                    <a:pt x="816" y="97"/>
                  </a:moveTo>
                  <a:cubicBezTo>
                    <a:pt x="978" y="97"/>
                    <a:pt x="1140" y="102"/>
                    <a:pt x="1302" y="112"/>
                  </a:cubicBezTo>
                  <a:lnTo>
                    <a:pt x="1302" y="112"/>
                  </a:lnTo>
                  <a:cubicBezTo>
                    <a:pt x="1308" y="758"/>
                    <a:pt x="1304" y="1407"/>
                    <a:pt x="1292" y="2052"/>
                  </a:cubicBezTo>
                  <a:lnTo>
                    <a:pt x="1292" y="2052"/>
                  </a:lnTo>
                  <a:cubicBezTo>
                    <a:pt x="1138" y="2102"/>
                    <a:pt x="978" y="2127"/>
                    <a:pt x="817" y="2127"/>
                  </a:cubicBezTo>
                  <a:cubicBezTo>
                    <a:pt x="783" y="2127"/>
                    <a:pt x="749" y="2125"/>
                    <a:pt x="714" y="2123"/>
                  </a:cubicBezTo>
                  <a:cubicBezTo>
                    <a:pt x="611" y="2113"/>
                    <a:pt x="511" y="2097"/>
                    <a:pt x="411" y="2066"/>
                  </a:cubicBezTo>
                  <a:cubicBezTo>
                    <a:pt x="365" y="2053"/>
                    <a:pt x="239" y="2026"/>
                    <a:pt x="206" y="1966"/>
                  </a:cubicBezTo>
                  <a:lnTo>
                    <a:pt x="206" y="1966"/>
                  </a:lnTo>
                  <a:cubicBezTo>
                    <a:pt x="187" y="1353"/>
                    <a:pt x="148" y="740"/>
                    <a:pt x="98" y="131"/>
                  </a:cubicBezTo>
                  <a:lnTo>
                    <a:pt x="98" y="131"/>
                  </a:lnTo>
                  <a:cubicBezTo>
                    <a:pt x="337" y="108"/>
                    <a:pt x="576" y="97"/>
                    <a:pt x="816" y="97"/>
                  </a:cubicBezTo>
                  <a:close/>
                  <a:moveTo>
                    <a:pt x="816" y="0"/>
                  </a:moveTo>
                  <a:cubicBezTo>
                    <a:pt x="560" y="0"/>
                    <a:pt x="304" y="13"/>
                    <a:pt x="47" y="39"/>
                  </a:cubicBezTo>
                  <a:cubicBezTo>
                    <a:pt x="21" y="39"/>
                    <a:pt x="1" y="62"/>
                    <a:pt x="1" y="85"/>
                  </a:cubicBezTo>
                  <a:cubicBezTo>
                    <a:pt x="54" y="687"/>
                    <a:pt x="90" y="1291"/>
                    <a:pt x="111" y="1896"/>
                  </a:cubicBezTo>
                  <a:lnTo>
                    <a:pt x="111" y="1896"/>
                  </a:lnTo>
                  <a:cubicBezTo>
                    <a:pt x="111" y="1896"/>
                    <a:pt x="111" y="1896"/>
                    <a:pt x="111" y="1896"/>
                  </a:cubicBezTo>
                  <a:cubicBezTo>
                    <a:pt x="101" y="1929"/>
                    <a:pt x="103" y="1960"/>
                    <a:pt x="114" y="1988"/>
                  </a:cubicBezTo>
                  <a:lnTo>
                    <a:pt x="114" y="1988"/>
                  </a:lnTo>
                  <a:cubicBezTo>
                    <a:pt x="114" y="1990"/>
                    <a:pt x="114" y="1991"/>
                    <a:pt x="114" y="1993"/>
                  </a:cubicBezTo>
                  <a:cubicBezTo>
                    <a:pt x="114" y="2013"/>
                    <a:pt x="125" y="2027"/>
                    <a:pt x="140" y="2033"/>
                  </a:cubicBezTo>
                  <a:lnTo>
                    <a:pt x="140" y="2033"/>
                  </a:lnTo>
                  <a:cubicBezTo>
                    <a:pt x="164" y="2064"/>
                    <a:pt x="199" y="2088"/>
                    <a:pt x="237" y="2103"/>
                  </a:cubicBezTo>
                  <a:cubicBezTo>
                    <a:pt x="358" y="2153"/>
                    <a:pt x="481" y="2187"/>
                    <a:pt x="608" y="2203"/>
                  </a:cubicBezTo>
                  <a:cubicBezTo>
                    <a:pt x="678" y="2213"/>
                    <a:pt x="748" y="2217"/>
                    <a:pt x="819" y="2217"/>
                  </a:cubicBezTo>
                  <a:cubicBezTo>
                    <a:pt x="1000" y="2217"/>
                    <a:pt x="1181" y="2187"/>
                    <a:pt x="1351" y="2127"/>
                  </a:cubicBezTo>
                  <a:cubicBezTo>
                    <a:pt x="1371" y="2120"/>
                    <a:pt x="1385" y="2103"/>
                    <a:pt x="1385" y="2080"/>
                  </a:cubicBezTo>
                  <a:cubicBezTo>
                    <a:pt x="1398" y="1409"/>
                    <a:pt x="1401" y="736"/>
                    <a:pt x="1395" y="65"/>
                  </a:cubicBezTo>
                  <a:cubicBezTo>
                    <a:pt x="1395" y="39"/>
                    <a:pt x="1371" y="19"/>
                    <a:pt x="1348" y="19"/>
                  </a:cubicBezTo>
                  <a:cubicBezTo>
                    <a:pt x="1171" y="6"/>
                    <a:pt x="993" y="0"/>
                    <a:pt x="81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1"/>
            <p:cNvSpPr/>
            <p:nvPr/>
          </p:nvSpPr>
          <p:spPr>
            <a:xfrm>
              <a:off x="1997439" y="2327644"/>
              <a:ext cx="72160" cy="124035"/>
            </a:xfrm>
            <a:custGeom>
              <a:rect b="b" l="l" r="r" t="t"/>
              <a:pathLst>
                <a:path extrusionOk="0" h="1767" w="1028">
                  <a:moveTo>
                    <a:pt x="542" y="1"/>
                  </a:moveTo>
                  <a:cubicBezTo>
                    <a:pt x="348" y="1"/>
                    <a:pt x="142" y="22"/>
                    <a:pt x="87" y="36"/>
                  </a:cubicBezTo>
                  <a:cubicBezTo>
                    <a:pt x="0" y="59"/>
                    <a:pt x="34" y="1283"/>
                    <a:pt x="70" y="1736"/>
                  </a:cubicBezTo>
                  <a:cubicBezTo>
                    <a:pt x="70" y="1736"/>
                    <a:pt x="654" y="1763"/>
                    <a:pt x="978" y="1766"/>
                  </a:cubicBezTo>
                  <a:cubicBezTo>
                    <a:pt x="1004" y="1290"/>
                    <a:pt x="1028" y="996"/>
                    <a:pt x="978" y="546"/>
                  </a:cubicBezTo>
                  <a:cubicBezTo>
                    <a:pt x="964" y="402"/>
                    <a:pt x="984" y="199"/>
                    <a:pt x="924" y="79"/>
                  </a:cubicBezTo>
                  <a:cubicBezTo>
                    <a:pt x="895" y="19"/>
                    <a:pt x="723" y="1"/>
                    <a:pt x="542"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1"/>
            <p:cNvSpPr/>
            <p:nvPr/>
          </p:nvSpPr>
          <p:spPr>
            <a:xfrm>
              <a:off x="1996527" y="2323993"/>
              <a:ext cx="74968" cy="130703"/>
            </a:xfrm>
            <a:custGeom>
              <a:rect b="b" l="l" r="r" t="t"/>
              <a:pathLst>
                <a:path extrusionOk="0" h="1862" w="1068">
                  <a:moveTo>
                    <a:pt x="119" y="130"/>
                  </a:moveTo>
                  <a:cubicBezTo>
                    <a:pt x="118" y="131"/>
                    <a:pt x="117" y="131"/>
                    <a:pt x="117" y="131"/>
                  </a:cubicBezTo>
                  <a:cubicBezTo>
                    <a:pt x="118" y="131"/>
                    <a:pt x="118" y="130"/>
                    <a:pt x="119" y="130"/>
                  </a:cubicBezTo>
                  <a:close/>
                  <a:moveTo>
                    <a:pt x="568" y="93"/>
                  </a:moveTo>
                  <a:cubicBezTo>
                    <a:pt x="654" y="93"/>
                    <a:pt x="741" y="101"/>
                    <a:pt x="827" y="118"/>
                  </a:cubicBezTo>
                  <a:cubicBezTo>
                    <a:pt x="867" y="128"/>
                    <a:pt x="894" y="134"/>
                    <a:pt x="904" y="161"/>
                  </a:cubicBezTo>
                  <a:cubicBezTo>
                    <a:pt x="931" y="251"/>
                    <a:pt x="944" y="344"/>
                    <a:pt x="937" y="441"/>
                  </a:cubicBezTo>
                  <a:cubicBezTo>
                    <a:pt x="944" y="665"/>
                    <a:pt x="974" y="888"/>
                    <a:pt x="974" y="1111"/>
                  </a:cubicBezTo>
                  <a:cubicBezTo>
                    <a:pt x="974" y="1332"/>
                    <a:pt x="962" y="1550"/>
                    <a:pt x="950" y="1768"/>
                  </a:cubicBezTo>
                  <a:lnTo>
                    <a:pt x="950" y="1768"/>
                  </a:lnTo>
                  <a:cubicBezTo>
                    <a:pt x="675" y="1767"/>
                    <a:pt x="401" y="1753"/>
                    <a:pt x="127" y="1740"/>
                  </a:cubicBezTo>
                  <a:lnTo>
                    <a:pt x="127" y="1740"/>
                  </a:lnTo>
                  <a:cubicBezTo>
                    <a:pt x="109" y="1493"/>
                    <a:pt x="103" y="1245"/>
                    <a:pt x="97" y="998"/>
                  </a:cubicBezTo>
                  <a:cubicBezTo>
                    <a:pt x="87" y="738"/>
                    <a:pt x="90" y="481"/>
                    <a:pt x="110" y="224"/>
                  </a:cubicBezTo>
                  <a:cubicBezTo>
                    <a:pt x="113" y="194"/>
                    <a:pt x="117" y="164"/>
                    <a:pt x="127" y="134"/>
                  </a:cubicBezTo>
                  <a:cubicBezTo>
                    <a:pt x="127" y="131"/>
                    <a:pt x="127" y="129"/>
                    <a:pt x="128" y="127"/>
                  </a:cubicBezTo>
                  <a:lnTo>
                    <a:pt x="128" y="127"/>
                  </a:lnTo>
                  <a:cubicBezTo>
                    <a:pt x="131" y="127"/>
                    <a:pt x="134" y="126"/>
                    <a:pt x="137" y="124"/>
                  </a:cubicBezTo>
                  <a:cubicBezTo>
                    <a:pt x="244" y="108"/>
                    <a:pt x="350" y="98"/>
                    <a:pt x="457" y="98"/>
                  </a:cubicBezTo>
                  <a:cubicBezTo>
                    <a:pt x="494" y="95"/>
                    <a:pt x="531" y="93"/>
                    <a:pt x="568" y="93"/>
                  </a:cubicBezTo>
                  <a:close/>
                  <a:moveTo>
                    <a:pt x="587" y="1"/>
                  </a:moveTo>
                  <a:cubicBezTo>
                    <a:pt x="457" y="1"/>
                    <a:pt x="324" y="8"/>
                    <a:pt x="194" y="24"/>
                  </a:cubicBezTo>
                  <a:cubicBezTo>
                    <a:pt x="120" y="31"/>
                    <a:pt x="57" y="31"/>
                    <a:pt x="33" y="111"/>
                  </a:cubicBezTo>
                  <a:cubicBezTo>
                    <a:pt x="13" y="201"/>
                    <a:pt x="3" y="291"/>
                    <a:pt x="7" y="384"/>
                  </a:cubicBezTo>
                  <a:cubicBezTo>
                    <a:pt x="0" y="528"/>
                    <a:pt x="0" y="675"/>
                    <a:pt x="0" y="818"/>
                  </a:cubicBezTo>
                  <a:cubicBezTo>
                    <a:pt x="3" y="1138"/>
                    <a:pt x="13" y="1465"/>
                    <a:pt x="37" y="1785"/>
                  </a:cubicBezTo>
                  <a:cubicBezTo>
                    <a:pt x="38" y="1793"/>
                    <a:pt x="40" y="1801"/>
                    <a:pt x="44" y="1807"/>
                  </a:cubicBezTo>
                  <a:lnTo>
                    <a:pt x="44" y="1807"/>
                  </a:lnTo>
                  <a:cubicBezTo>
                    <a:pt x="51" y="1820"/>
                    <a:pt x="64" y="1831"/>
                    <a:pt x="83" y="1832"/>
                  </a:cubicBezTo>
                  <a:cubicBezTo>
                    <a:pt x="387" y="1848"/>
                    <a:pt x="690" y="1862"/>
                    <a:pt x="994" y="1862"/>
                  </a:cubicBezTo>
                  <a:cubicBezTo>
                    <a:pt x="1021" y="1862"/>
                    <a:pt x="1041" y="1842"/>
                    <a:pt x="1041" y="1815"/>
                  </a:cubicBezTo>
                  <a:cubicBezTo>
                    <a:pt x="1054" y="1592"/>
                    <a:pt x="1067" y="1368"/>
                    <a:pt x="1067" y="1145"/>
                  </a:cubicBezTo>
                  <a:cubicBezTo>
                    <a:pt x="1067" y="1041"/>
                    <a:pt x="1064" y="938"/>
                    <a:pt x="1061" y="831"/>
                  </a:cubicBezTo>
                  <a:cubicBezTo>
                    <a:pt x="1054" y="725"/>
                    <a:pt x="1037" y="615"/>
                    <a:pt x="1034" y="504"/>
                  </a:cubicBezTo>
                  <a:cubicBezTo>
                    <a:pt x="1034" y="404"/>
                    <a:pt x="1027" y="304"/>
                    <a:pt x="1014" y="204"/>
                  </a:cubicBezTo>
                  <a:cubicBezTo>
                    <a:pt x="1004" y="148"/>
                    <a:pt x="984" y="88"/>
                    <a:pt x="931" y="54"/>
                  </a:cubicBezTo>
                  <a:cubicBezTo>
                    <a:pt x="834" y="1"/>
                    <a:pt x="697" y="4"/>
                    <a:pt x="5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1"/>
            <p:cNvSpPr/>
            <p:nvPr/>
          </p:nvSpPr>
          <p:spPr>
            <a:xfrm>
              <a:off x="1980803" y="2304058"/>
              <a:ext cx="101713" cy="11582"/>
            </a:xfrm>
            <a:custGeom>
              <a:rect b="b" l="l" r="r" t="t"/>
              <a:pathLst>
                <a:path extrusionOk="0" h="165" w="1449">
                  <a:moveTo>
                    <a:pt x="878" y="1"/>
                  </a:moveTo>
                  <a:cubicBezTo>
                    <a:pt x="606" y="1"/>
                    <a:pt x="335" y="26"/>
                    <a:pt x="67" y="78"/>
                  </a:cubicBezTo>
                  <a:cubicBezTo>
                    <a:pt x="44" y="78"/>
                    <a:pt x="24" y="88"/>
                    <a:pt x="14" y="105"/>
                  </a:cubicBezTo>
                  <a:cubicBezTo>
                    <a:pt x="1" y="125"/>
                    <a:pt x="7" y="165"/>
                    <a:pt x="27" y="165"/>
                  </a:cubicBezTo>
                  <a:lnTo>
                    <a:pt x="24" y="151"/>
                  </a:lnTo>
                  <a:cubicBezTo>
                    <a:pt x="174" y="149"/>
                    <a:pt x="324" y="148"/>
                    <a:pt x="475" y="148"/>
                  </a:cubicBezTo>
                  <a:cubicBezTo>
                    <a:pt x="799" y="148"/>
                    <a:pt x="1124" y="153"/>
                    <a:pt x="1448" y="165"/>
                  </a:cubicBezTo>
                  <a:lnTo>
                    <a:pt x="1425" y="35"/>
                  </a:lnTo>
                  <a:cubicBezTo>
                    <a:pt x="1243" y="12"/>
                    <a:pt x="1060" y="1"/>
                    <a:pt x="87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1"/>
            <p:cNvSpPr/>
            <p:nvPr/>
          </p:nvSpPr>
          <p:spPr>
            <a:xfrm>
              <a:off x="1977083" y="2300689"/>
              <a:ext cx="109153" cy="18251"/>
            </a:xfrm>
            <a:custGeom>
              <a:rect b="b" l="l" r="r" t="t"/>
              <a:pathLst>
                <a:path extrusionOk="0" h="260" w="1555">
                  <a:moveTo>
                    <a:pt x="905" y="94"/>
                  </a:moveTo>
                  <a:cubicBezTo>
                    <a:pt x="1081" y="94"/>
                    <a:pt x="1260" y="104"/>
                    <a:pt x="1435" y="125"/>
                  </a:cubicBezTo>
                  <a:lnTo>
                    <a:pt x="1435" y="125"/>
                  </a:lnTo>
                  <a:cubicBezTo>
                    <a:pt x="1437" y="138"/>
                    <a:pt x="1440" y="151"/>
                    <a:pt x="1442" y="164"/>
                  </a:cubicBezTo>
                  <a:lnTo>
                    <a:pt x="1442" y="164"/>
                  </a:lnTo>
                  <a:cubicBezTo>
                    <a:pt x="1110" y="153"/>
                    <a:pt x="777" y="147"/>
                    <a:pt x="444" y="147"/>
                  </a:cubicBezTo>
                  <a:cubicBezTo>
                    <a:pt x="381" y="147"/>
                    <a:pt x="317" y="147"/>
                    <a:pt x="254" y="148"/>
                  </a:cubicBezTo>
                  <a:lnTo>
                    <a:pt x="254" y="148"/>
                  </a:lnTo>
                  <a:cubicBezTo>
                    <a:pt x="306" y="139"/>
                    <a:pt x="358" y="132"/>
                    <a:pt x="410" y="126"/>
                  </a:cubicBezTo>
                  <a:cubicBezTo>
                    <a:pt x="531" y="113"/>
                    <a:pt x="647" y="103"/>
                    <a:pt x="767" y="96"/>
                  </a:cubicBezTo>
                  <a:cubicBezTo>
                    <a:pt x="813" y="95"/>
                    <a:pt x="859" y="94"/>
                    <a:pt x="905" y="94"/>
                  </a:cubicBezTo>
                  <a:close/>
                  <a:moveTo>
                    <a:pt x="929" y="0"/>
                  </a:moveTo>
                  <a:cubicBezTo>
                    <a:pt x="807" y="0"/>
                    <a:pt x="685" y="5"/>
                    <a:pt x="564" y="16"/>
                  </a:cubicBezTo>
                  <a:cubicBezTo>
                    <a:pt x="417" y="26"/>
                    <a:pt x="270" y="46"/>
                    <a:pt x="127" y="73"/>
                  </a:cubicBezTo>
                  <a:cubicBezTo>
                    <a:pt x="80" y="83"/>
                    <a:pt x="30" y="99"/>
                    <a:pt x="17" y="149"/>
                  </a:cubicBezTo>
                  <a:cubicBezTo>
                    <a:pt x="0" y="193"/>
                    <a:pt x="24" y="243"/>
                    <a:pt x="67" y="256"/>
                  </a:cubicBezTo>
                  <a:cubicBezTo>
                    <a:pt x="70" y="257"/>
                    <a:pt x="73" y="257"/>
                    <a:pt x="77" y="257"/>
                  </a:cubicBezTo>
                  <a:cubicBezTo>
                    <a:pt x="89" y="257"/>
                    <a:pt x="99" y="253"/>
                    <a:pt x="107" y="246"/>
                  </a:cubicBezTo>
                  <a:lnTo>
                    <a:pt x="107" y="246"/>
                  </a:lnTo>
                  <a:cubicBezTo>
                    <a:pt x="249" y="243"/>
                    <a:pt x="391" y="241"/>
                    <a:pt x="533" y="241"/>
                  </a:cubicBezTo>
                  <a:cubicBezTo>
                    <a:pt x="856" y="241"/>
                    <a:pt x="1179" y="248"/>
                    <a:pt x="1501" y="259"/>
                  </a:cubicBezTo>
                  <a:cubicBezTo>
                    <a:pt x="1531" y="259"/>
                    <a:pt x="1554" y="229"/>
                    <a:pt x="1548" y="199"/>
                  </a:cubicBezTo>
                  <a:lnTo>
                    <a:pt x="1521" y="69"/>
                  </a:lnTo>
                  <a:cubicBezTo>
                    <a:pt x="1514" y="49"/>
                    <a:pt x="1498" y="36"/>
                    <a:pt x="1478" y="36"/>
                  </a:cubicBezTo>
                  <a:cubicBezTo>
                    <a:pt x="1296" y="12"/>
                    <a:pt x="1112" y="0"/>
                    <a:pt x="9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1"/>
            <p:cNvSpPr/>
            <p:nvPr/>
          </p:nvSpPr>
          <p:spPr>
            <a:xfrm>
              <a:off x="2058087" y="2313464"/>
              <a:ext cx="23726" cy="21831"/>
            </a:xfrm>
            <a:custGeom>
              <a:rect b="b" l="l" r="r" t="t"/>
              <a:pathLst>
                <a:path extrusionOk="0" h="311" w="338">
                  <a:moveTo>
                    <a:pt x="269" y="0"/>
                  </a:moveTo>
                  <a:cubicBezTo>
                    <a:pt x="258" y="0"/>
                    <a:pt x="247" y="4"/>
                    <a:pt x="237" y="14"/>
                  </a:cubicBezTo>
                  <a:lnTo>
                    <a:pt x="20" y="231"/>
                  </a:lnTo>
                  <a:cubicBezTo>
                    <a:pt x="0" y="251"/>
                    <a:pt x="0" y="281"/>
                    <a:pt x="20" y="298"/>
                  </a:cubicBezTo>
                  <a:cubicBezTo>
                    <a:pt x="29" y="306"/>
                    <a:pt x="40" y="310"/>
                    <a:pt x="52" y="310"/>
                  </a:cubicBezTo>
                  <a:cubicBezTo>
                    <a:pt x="64" y="310"/>
                    <a:pt x="77" y="306"/>
                    <a:pt x="87" y="298"/>
                  </a:cubicBezTo>
                  <a:lnTo>
                    <a:pt x="304" y="81"/>
                  </a:lnTo>
                  <a:cubicBezTo>
                    <a:pt x="337" y="47"/>
                    <a:pt x="305" y="0"/>
                    <a:pt x="26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1"/>
            <p:cNvSpPr/>
            <p:nvPr/>
          </p:nvSpPr>
          <p:spPr>
            <a:xfrm>
              <a:off x="2008811" y="2336979"/>
              <a:ext cx="42749" cy="55033"/>
            </a:xfrm>
            <a:custGeom>
              <a:rect b="b" l="l" r="r" t="t"/>
              <a:pathLst>
                <a:path extrusionOk="0" h="784" w="609">
                  <a:moveTo>
                    <a:pt x="549" y="0"/>
                  </a:moveTo>
                  <a:cubicBezTo>
                    <a:pt x="543" y="0"/>
                    <a:pt x="537" y="1"/>
                    <a:pt x="532" y="3"/>
                  </a:cubicBezTo>
                  <a:lnTo>
                    <a:pt x="35" y="96"/>
                  </a:lnTo>
                  <a:cubicBezTo>
                    <a:pt x="29" y="96"/>
                    <a:pt x="22" y="99"/>
                    <a:pt x="15" y="103"/>
                  </a:cubicBezTo>
                  <a:cubicBezTo>
                    <a:pt x="15" y="103"/>
                    <a:pt x="14" y="104"/>
                    <a:pt x="12" y="104"/>
                  </a:cubicBezTo>
                  <a:lnTo>
                    <a:pt x="12" y="104"/>
                  </a:lnTo>
                  <a:cubicBezTo>
                    <a:pt x="12" y="102"/>
                    <a:pt x="12" y="101"/>
                    <a:pt x="12" y="99"/>
                  </a:cubicBezTo>
                  <a:lnTo>
                    <a:pt x="9" y="99"/>
                  </a:lnTo>
                  <a:cubicBezTo>
                    <a:pt x="10" y="95"/>
                    <a:pt x="8" y="93"/>
                    <a:pt x="6" y="93"/>
                  </a:cubicBezTo>
                  <a:cubicBezTo>
                    <a:pt x="3" y="93"/>
                    <a:pt x="0" y="96"/>
                    <a:pt x="2" y="99"/>
                  </a:cubicBezTo>
                  <a:cubicBezTo>
                    <a:pt x="2" y="102"/>
                    <a:pt x="7" y="104"/>
                    <a:pt x="11" y="104"/>
                  </a:cubicBezTo>
                  <a:cubicBezTo>
                    <a:pt x="11" y="104"/>
                    <a:pt x="12" y="104"/>
                    <a:pt x="12" y="104"/>
                  </a:cubicBezTo>
                  <a:lnTo>
                    <a:pt x="12" y="104"/>
                  </a:lnTo>
                  <a:cubicBezTo>
                    <a:pt x="42" y="329"/>
                    <a:pt x="72" y="558"/>
                    <a:pt x="102" y="783"/>
                  </a:cubicBezTo>
                  <a:lnTo>
                    <a:pt x="562" y="780"/>
                  </a:lnTo>
                  <a:cubicBezTo>
                    <a:pt x="572" y="780"/>
                    <a:pt x="585" y="776"/>
                    <a:pt x="595" y="770"/>
                  </a:cubicBezTo>
                  <a:cubicBezTo>
                    <a:pt x="599" y="760"/>
                    <a:pt x="602" y="750"/>
                    <a:pt x="602" y="740"/>
                  </a:cubicBezTo>
                  <a:cubicBezTo>
                    <a:pt x="609" y="506"/>
                    <a:pt x="605" y="276"/>
                    <a:pt x="582" y="43"/>
                  </a:cubicBezTo>
                  <a:cubicBezTo>
                    <a:pt x="582" y="29"/>
                    <a:pt x="579" y="13"/>
                    <a:pt x="569" y="3"/>
                  </a:cubicBezTo>
                  <a:cubicBezTo>
                    <a:pt x="562" y="1"/>
                    <a:pt x="555" y="0"/>
                    <a:pt x="54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1"/>
            <p:cNvSpPr/>
            <p:nvPr/>
          </p:nvSpPr>
          <p:spPr>
            <a:xfrm>
              <a:off x="2004950" y="2333610"/>
              <a:ext cx="49698" cy="61631"/>
            </a:xfrm>
            <a:custGeom>
              <a:rect b="b" l="l" r="r" t="t"/>
              <a:pathLst>
                <a:path extrusionOk="0" h="878" w="708">
                  <a:moveTo>
                    <a:pt x="588" y="97"/>
                  </a:moveTo>
                  <a:lnTo>
                    <a:pt x="590" y="124"/>
                  </a:lnTo>
                  <a:cubicBezTo>
                    <a:pt x="597" y="201"/>
                    <a:pt x="600" y="277"/>
                    <a:pt x="604" y="354"/>
                  </a:cubicBezTo>
                  <a:cubicBezTo>
                    <a:pt x="607" y="431"/>
                    <a:pt x="610" y="511"/>
                    <a:pt x="610" y="588"/>
                  </a:cubicBezTo>
                  <a:lnTo>
                    <a:pt x="610" y="698"/>
                  </a:lnTo>
                  <a:lnTo>
                    <a:pt x="610" y="758"/>
                  </a:lnTo>
                  <a:lnTo>
                    <a:pt x="610" y="781"/>
                  </a:lnTo>
                  <a:lnTo>
                    <a:pt x="201" y="781"/>
                  </a:lnTo>
                  <a:cubicBezTo>
                    <a:pt x="175" y="583"/>
                    <a:pt x="148" y="383"/>
                    <a:pt x="119" y="185"/>
                  </a:cubicBezTo>
                  <a:lnTo>
                    <a:pt x="119" y="185"/>
                  </a:lnTo>
                  <a:cubicBezTo>
                    <a:pt x="142" y="180"/>
                    <a:pt x="164" y="175"/>
                    <a:pt x="187" y="171"/>
                  </a:cubicBezTo>
                  <a:lnTo>
                    <a:pt x="414" y="131"/>
                  </a:lnTo>
                  <a:lnTo>
                    <a:pt x="534" y="107"/>
                  </a:lnTo>
                  <a:cubicBezTo>
                    <a:pt x="550" y="104"/>
                    <a:pt x="564" y="104"/>
                    <a:pt x="580" y="97"/>
                  </a:cubicBezTo>
                  <a:cubicBezTo>
                    <a:pt x="583" y="97"/>
                    <a:pt x="586" y="97"/>
                    <a:pt x="588" y="97"/>
                  </a:cubicBezTo>
                  <a:close/>
                  <a:moveTo>
                    <a:pt x="594" y="0"/>
                  </a:moveTo>
                  <a:cubicBezTo>
                    <a:pt x="557" y="0"/>
                    <a:pt x="517" y="15"/>
                    <a:pt x="487" y="21"/>
                  </a:cubicBezTo>
                  <a:lnTo>
                    <a:pt x="260" y="61"/>
                  </a:lnTo>
                  <a:lnTo>
                    <a:pt x="147" y="84"/>
                  </a:lnTo>
                  <a:cubicBezTo>
                    <a:pt x="127" y="87"/>
                    <a:pt x="107" y="91"/>
                    <a:pt x="87" y="94"/>
                  </a:cubicBezTo>
                  <a:cubicBezTo>
                    <a:pt x="82" y="94"/>
                    <a:pt x="77" y="96"/>
                    <a:pt x="72" y="97"/>
                  </a:cubicBezTo>
                  <a:lnTo>
                    <a:pt x="72" y="97"/>
                  </a:lnTo>
                  <a:cubicBezTo>
                    <a:pt x="68" y="96"/>
                    <a:pt x="64" y="95"/>
                    <a:pt x="60" y="95"/>
                  </a:cubicBezTo>
                  <a:cubicBezTo>
                    <a:pt x="56" y="95"/>
                    <a:pt x="51" y="96"/>
                    <a:pt x="47" y="97"/>
                  </a:cubicBezTo>
                  <a:cubicBezTo>
                    <a:pt x="30" y="97"/>
                    <a:pt x="17" y="107"/>
                    <a:pt x="10" y="124"/>
                  </a:cubicBezTo>
                  <a:cubicBezTo>
                    <a:pt x="0" y="141"/>
                    <a:pt x="3" y="164"/>
                    <a:pt x="17" y="181"/>
                  </a:cubicBezTo>
                  <a:cubicBezTo>
                    <a:pt x="20" y="183"/>
                    <a:pt x="22" y="186"/>
                    <a:pt x="26" y="188"/>
                  </a:cubicBezTo>
                  <a:lnTo>
                    <a:pt x="26" y="188"/>
                  </a:lnTo>
                  <a:cubicBezTo>
                    <a:pt x="54" y="402"/>
                    <a:pt x="82" y="618"/>
                    <a:pt x="110" y="831"/>
                  </a:cubicBezTo>
                  <a:cubicBezTo>
                    <a:pt x="110" y="858"/>
                    <a:pt x="134" y="878"/>
                    <a:pt x="157" y="878"/>
                  </a:cubicBezTo>
                  <a:lnTo>
                    <a:pt x="570" y="874"/>
                  </a:lnTo>
                  <a:cubicBezTo>
                    <a:pt x="575" y="874"/>
                    <a:pt x="580" y="874"/>
                    <a:pt x="585" y="874"/>
                  </a:cubicBezTo>
                  <a:cubicBezTo>
                    <a:pt x="632" y="874"/>
                    <a:pt x="685" y="872"/>
                    <a:pt x="701" y="814"/>
                  </a:cubicBezTo>
                  <a:cubicBezTo>
                    <a:pt x="704" y="788"/>
                    <a:pt x="707" y="758"/>
                    <a:pt x="704" y="728"/>
                  </a:cubicBezTo>
                  <a:lnTo>
                    <a:pt x="704" y="618"/>
                  </a:lnTo>
                  <a:cubicBezTo>
                    <a:pt x="704" y="481"/>
                    <a:pt x="701" y="344"/>
                    <a:pt x="691" y="207"/>
                  </a:cubicBezTo>
                  <a:cubicBezTo>
                    <a:pt x="687" y="174"/>
                    <a:pt x="687" y="141"/>
                    <a:pt x="684" y="107"/>
                  </a:cubicBezTo>
                  <a:cubicBezTo>
                    <a:pt x="684" y="77"/>
                    <a:pt x="674" y="51"/>
                    <a:pt x="660" y="27"/>
                  </a:cubicBezTo>
                  <a:cubicBezTo>
                    <a:pt x="643" y="7"/>
                    <a:pt x="619" y="0"/>
                    <a:pt x="59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1"/>
            <p:cNvSpPr/>
            <p:nvPr/>
          </p:nvSpPr>
          <p:spPr>
            <a:xfrm>
              <a:off x="2025587" y="2336628"/>
              <a:ext cx="14320" cy="54752"/>
            </a:xfrm>
            <a:custGeom>
              <a:rect b="b" l="l" r="r" t="t"/>
              <a:pathLst>
                <a:path extrusionOk="0" h="780" w="204">
                  <a:moveTo>
                    <a:pt x="58" y="0"/>
                  </a:moveTo>
                  <a:cubicBezTo>
                    <a:pt x="31" y="0"/>
                    <a:pt x="0" y="24"/>
                    <a:pt x="6" y="58"/>
                  </a:cubicBezTo>
                  <a:cubicBezTo>
                    <a:pt x="50" y="281"/>
                    <a:pt x="83" y="508"/>
                    <a:pt x="106" y="735"/>
                  </a:cubicBezTo>
                  <a:cubicBezTo>
                    <a:pt x="110" y="765"/>
                    <a:pt x="135" y="780"/>
                    <a:pt x="158" y="780"/>
                  </a:cubicBezTo>
                  <a:cubicBezTo>
                    <a:pt x="181" y="780"/>
                    <a:pt x="203" y="765"/>
                    <a:pt x="200" y="735"/>
                  </a:cubicBezTo>
                  <a:cubicBezTo>
                    <a:pt x="176" y="498"/>
                    <a:pt x="140" y="268"/>
                    <a:pt x="100" y="34"/>
                  </a:cubicBezTo>
                  <a:cubicBezTo>
                    <a:pt x="94" y="10"/>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1"/>
            <p:cNvSpPr/>
            <p:nvPr/>
          </p:nvSpPr>
          <p:spPr>
            <a:xfrm>
              <a:off x="2006705" y="2358669"/>
              <a:ext cx="45557" cy="8002"/>
            </a:xfrm>
            <a:custGeom>
              <a:rect b="b" l="l" r="r" t="t"/>
              <a:pathLst>
                <a:path extrusionOk="0" h="114" w="649">
                  <a:moveTo>
                    <a:pt x="62" y="0"/>
                  </a:moveTo>
                  <a:cubicBezTo>
                    <a:pt x="1" y="0"/>
                    <a:pt x="1" y="94"/>
                    <a:pt x="62" y="94"/>
                  </a:cubicBezTo>
                  <a:cubicBezTo>
                    <a:pt x="64" y="94"/>
                    <a:pt x="66" y="94"/>
                    <a:pt x="69" y="94"/>
                  </a:cubicBezTo>
                  <a:cubicBezTo>
                    <a:pt x="195" y="106"/>
                    <a:pt x="324" y="113"/>
                    <a:pt x="454" y="113"/>
                  </a:cubicBezTo>
                  <a:cubicBezTo>
                    <a:pt x="499" y="113"/>
                    <a:pt x="544" y="112"/>
                    <a:pt x="589" y="111"/>
                  </a:cubicBezTo>
                  <a:cubicBezTo>
                    <a:pt x="649" y="107"/>
                    <a:pt x="649" y="14"/>
                    <a:pt x="589" y="14"/>
                  </a:cubicBezTo>
                  <a:cubicBezTo>
                    <a:pt x="533" y="17"/>
                    <a:pt x="477" y="18"/>
                    <a:pt x="421" y="18"/>
                  </a:cubicBezTo>
                  <a:cubicBezTo>
                    <a:pt x="303" y="18"/>
                    <a:pt x="184" y="12"/>
                    <a:pt x="69" y="0"/>
                  </a:cubicBezTo>
                  <a:cubicBezTo>
                    <a:pt x="66" y="0"/>
                    <a:pt x="64" y="0"/>
                    <a:pt x="6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1"/>
            <p:cNvSpPr/>
            <p:nvPr/>
          </p:nvSpPr>
          <p:spPr>
            <a:xfrm>
              <a:off x="1982699" y="2313675"/>
              <a:ext cx="23656" cy="24638"/>
            </a:xfrm>
            <a:custGeom>
              <a:rect b="b" l="l" r="r" t="t"/>
              <a:pathLst>
                <a:path extrusionOk="0" h="351" w="337">
                  <a:moveTo>
                    <a:pt x="55" y="1"/>
                  </a:moveTo>
                  <a:cubicBezTo>
                    <a:pt x="47" y="1"/>
                    <a:pt x="38" y="3"/>
                    <a:pt x="30" y="8"/>
                  </a:cubicBezTo>
                  <a:cubicBezTo>
                    <a:pt x="10" y="21"/>
                    <a:pt x="0" y="48"/>
                    <a:pt x="14" y="71"/>
                  </a:cubicBezTo>
                  <a:cubicBezTo>
                    <a:pt x="84" y="165"/>
                    <a:pt x="157" y="251"/>
                    <a:pt x="237" y="335"/>
                  </a:cubicBezTo>
                  <a:cubicBezTo>
                    <a:pt x="248" y="346"/>
                    <a:pt x="259" y="351"/>
                    <a:pt x="271" y="351"/>
                  </a:cubicBezTo>
                  <a:cubicBezTo>
                    <a:pt x="306" y="351"/>
                    <a:pt x="337" y="304"/>
                    <a:pt x="304" y="271"/>
                  </a:cubicBezTo>
                  <a:cubicBezTo>
                    <a:pt x="264" y="228"/>
                    <a:pt x="227" y="191"/>
                    <a:pt x="194" y="148"/>
                  </a:cubicBezTo>
                  <a:cubicBezTo>
                    <a:pt x="177" y="128"/>
                    <a:pt x="157" y="108"/>
                    <a:pt x="140" y="84"/>
                  </a:cubicBezTo>
                  <a:lnTo>
                    <a:pt x="117" y="54"/>
                  </a:lnTo>
                  <a:lnTo>
                    <a:pt x="110" y="44"/>
                  </a:lnTo>
                  <a:lnTo>
                    <a:pt x="97" y="24"/>
                  </a:lnTo>
                  <a:cubicBezTo>
                    <a:pt x="86" y="9"/>
                    <a:pt x="71"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1"/>
            <p:cNvSpPr/>
            <p:nvPr/>
          </p:nvSpPr>
          <p:spPr>
            <a:xfrm>
              <a:off x="1959254" y="2452730"/>
              <a:ext cx="140109" cy="26464"/>
            </a:xfrm>
            <a:custGeom>
              <a:rect b="b" l="l" r="r" t="t"/>
              <a:pathLst>
                <a:path extrusionOk="0" h="377" w="1996">
                  <a:moveTo>
                    <a:pt x="1054" y="1"/>
                  </a:moveTo>
                  <a:cubicBezTo>
                    <a:pt x="553" y="1"/>
                    <a:pt x="73" y="7"/>
                    <a:pt x="61" y="11"/>
                  </a:cubicBezTo>
                  <a:cubicBezTo>
                    <a:pt x="41" y="18"/>
                    <a:pt x="17" y="278"/>
                    <a:pt x="1" y="375"/>
                  </a:cubicBezTo>
                  <a:cubicBezTo>
                    <a:pt x="1" y="375"/>
                    <a:pt x="294" y="377"/>
                    <a:pt x="670" y="377"/>
                  </a:cubicBezTo>
                  <a:cubicBezTo>
                    <a:pt x="1107" y="377"/>
                    <a:pt x="1657" y="374"/>
                    <a:pt x="1982" y="361"/>
                  </a:cubicBezTo>
                  <a:cubicBezTo>
                    <a:pt x="1995" y="281"/>
                    <a:pt x="1915" y="91"/>
                    <a:pt x="1928" y="11"/>
                  </a:cubicBezTo>
                  <a:cubicBezTo>
                    <a:pt x="1709" y="3"/>
                    <a:pt x="1377" y="1"/>
                    <a:pt x="105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1"/>
            <p:cNvSpPr/>
            <p:nvPr/>
          </p:nvSpPr>
          <p:spPr>
            <a:xfrm>
              <a:off x="1955884" y="2449711"/>
              <a:ext cx="146708" cy="32781"/>
            </a:xfrm>
            <a:custGeom>
              <a:rect b="b" l="l" r="r" t="t"/>
              <a:pathLst>
                <a:path extrusionOk="0" h="467" w="2090">
                  <a:moveTo>
                    <a:pt x="147" y="79"/>
                  </a:moveTo>
                  <a:cubicBezTo>
                    <a:pt x="147" y="79"/>
                    <a:pt x="147" y="80"/>
                    <a:pt x="146" y="81"/>
                  </a:cubicBezTo>
                  <a:lnTo>
                    <a:pt x="146" y="81"/>
                  </a:lnTo>
                  <a:cubicBezTo>
                    <a:pt x="146" y="80"/>
                    <a:pt x="147" y="79"/>
                    <a:pt x="147" y="79"/>
                  </a:cubicBezTo>
                  <a:close/>
                  <a:moveTo>
                    <a:pt x="114" y="101"/>
                  </a:moveTo>
                  <a:cubicBezTo>
                    <a:pt x="113" y="101"/>
                    <a:pt x="112" y="101"/>
                    <a:pt x="111" y="101"/>
                  </a:cubicBezTo>
                  <a:cubicBezTo>
                    <a:pt x="110" y="101"/>
                    <a:pt x="110" y="101"/>
                    <a:pt x="109" y="101"/>
                  </a:cubicBezTo>
                  <a:close/>
                  <a:moveTo>
                    <a:pt x="1420" y="91"/>
                  </a:moveTo>
                  <a:cubicBezTo>
                    <a:pt x="1587" y="91"/>
                    <a:pt x="1758" y="94"/>
                    <a:pt x="1926" y="99"/>
                  </a:cubicBezTo>
                  <a:lnTo>
                    <a:pt x="1926" y="99"/>
                  </a:lnTo>
                  <a:cubicBezTo>
                    <a:pt x="1932" y="187"/>
                    <a:pt x="1978" y="273"/>
                    <a:pt x="1984" y="359"/>
                  </a:cubicBezTo>
                  <a:lnTo>
                    <a:pt x="1984" y="359"/>
                  </a:lnTo>
                  <a:cubicBezTo>
                    <a:pt x="1626" y="370"/>
                    <a:pt x="1268" y="373"/>
                    <a:pt x="910" y="373"/>
                  </a:cubicBezTo>
                  <a:cubicBezTo>
                    <a:pt x="683" y="373"/>
                    <a:pt x="456" y="372"/>
                    <a:pt x="229" y="371"/>
                  </a:cubicBezTo>
                  <a:lnTo>
                    <a:pt x="104" y="371"/>
                  </a:lnTo>
                  <a:cubicBezTo>
                    <a:pt x="112" y="306"/>
                    <a:pt x="119" y="242"/>
                    <a:pt x="129" y="178"/>
                  </a:cubicBezTo>
                  <a:cubicBezTo>
                    <a:pt x="132" y="152"/>
                    <a:pt x="139" y="126"/>
                    <a:pt x="144" y="101"/>
                  </a:cubicBezTo>
                  <a:lnTo>
                    <a:pt x="144" y="101"/>
                  </a:lnTo>
                  <a:cubicBezTo>
                    <a:pt x="166" y="101"/>
                    <a:pt x="188" y="100"/>
                    <a:pt x="212" y="97"/>
                  </a:cubicBezTo>
                  <a:cubicBezTo>
                    <a:pt x="266" y="97"/>
                    <a:pt x="319" y="97"/>
                    <a:pt x="372" y="94"/>
                  </a:cubicBezTo>
                  <a:cubicBezTo>
                    <a:pt x="722" y="91"/>
                    <a:pt x="1069" y="91"/>
                    <a:pt x="1420" y="91"/>
                  </a:cubicBezTo>
                  <a:close/>
                  <a:moveTo>
                    <a:pt x="1246" y="0"/>
                  </a:moveTo>
                  <a:cubicBezTo>
                    <a:pt x="1125" y="0"/>
                    <a:pt x="1004" y="1"/>
                    <a:pt x="883" y="1"/>
                  </a:cubicBezTo>
                  <a:cubicBezTo>
                    <a:pt x="712" y="1"/>
                    <a:pt x="542" y="1"/>
                    <a:pt x="372" y="4"/>
                  </a:cubicBezTo>
                  <a:cubicBezTo>
                    <a:pt x="289" y="4"/>
                    <a:pt x="202" y="4"/>
                    <a:pt x="116" y="7"/>
                  </a:cubicBezTo>
                  <a:cubicBezTo>
                    <a:pt x="59" y="14"/>
                    <a:pt x="52" y="64"/>
                    <a:pt x="42" y="114"/>
                  </a:cubicBezTo>
                  <a:cubicBezTo>
                    <a:pt x="25" y="211"/>
                    <a:pt x="19" y="308"/>
                    <a:pt x="2" y="404"/>
                  </a:cubicBezTo>
                  <a:cubicBezTo>
                    <a:pt x="0" y="421"/>
                    <a:pt x="6" y="434"/>
                    <a:pt x="15" y="444"/>
                  </a:cubicBezTo>
                  <a:lnTo>
                    <a:pt x="15" y="444"/>
                  </a:lnTo>
                  <a:cubicBezTo>
                    <a:pt x="22" y="455"/>
                    <a:pt x="33" y="462"/>
                    <a:pt x="49" y="464"/>
                  </a:cubicBezTo>
                  <a:cubicBezTo>
                    <a:pt x="296" y="466"/>
                    <a:pt x="543" y="467"/>
                    <a:pt x="791" y="467"/>
                  </a:cubicBezTo>
                  <a:cubicBezTo>
                    <a:pt x="1039" y="467"/>
                    <a:pt x="1288" y="466"/>
                    <a:pt x="1536" y="464"/>
                  </a:cubicBezTo>
                  <a:cubicBezTo>
                    <a:pt x="1703" y="464"/>
                    <a:pt x="1863" y="461"/>
                    <a:pt x="2030" y="454"/>
                  </a:cubicBezTo>
                  <a:cubicBezTo>
                    <a:pt x="2053" y="454"/>
                    <a:pt x="2073" y="434"/>
                    <a:pt x="2077" y="408"/>
                  </a:cubicBezTo>
                  <a:cubicBezTo>
                    <a:pt x="2090" y="288"/>
                    <a:pt x="2006" y="174"/>
                    <a:pt x="2020" y="57"/>
                  </a:cubicBezTo>
                  <a:cubicBezTo>
                    <a:pt x="2023" y="31"/>
                    <a:pt x="1996" y="11"/>
                    <a:pt x="1973" y="11"/>
                  </a:cubicBezTo>
                  <a:cubicBezTo>
                    <a:pt x="1731" y="2"/>
                    <a:pt x="1488" y="0"/>
                    <a:pt x="12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1"/>
            <p:cNvSpPr/>
            <p:nvPr/>
          </p:nvSpPr>
          <p:spPr>
            <a:xfrm>
              <a:off x="2004950" y="2401067"/>
              <a:ext cx="9406" cy="7090"/>
            </a:xfrm>
            <a:custGeom>
              <a:rect b="b" l="l" r="r" t="t"/>
              <a:pathLst>
                <a:path extrusionOk="0" h="101" w="134">
                  <a:moveTo>
                    <a:pt x="53" y="15"/>
                  </a:moveTo>
                  <a:cubicBezTo>
                    <a:pt x="52" y="16"/>
                    <a:pt x="52" y="16"/>
                    <a:pt x="51" y="17"/>
                  </a:cubicBezTo>
                  <a:lnTo>
                    <a:pt x="51" y="17"/>
                  </a:lnTo>
                  <a:lnTo>
                    <a:pt x="52" y="15"/>
                  </a:lnTo>
                  <a:lnTo>
                    <a:pt x="52" y="15"/>
                  </a:lnTo>
                  <a:lnTo>
                    <a:pt x="53" y="15"/>
                  </a:lnTo>
                  <a:close/>
                  <a:moveTo>
                    <a:pt x="47" y="0"/>
                  </a:moveTo>
                  <a:cubicBezTo>
                    <a:pt x="40" y="0"/>
                    <a:pt x="34" y="0"/>
                    <a:pt x="30" y="3"/>
                  </a:cubicBezTo>
                  <a:cubicBezTo>
                    <a:pt x="23" y="7"/>
                    <a:pt x="17" y="10"/>
                    <a:pt x="13" y="13"/>
                  </a:cubicBezTo>
                  <a:lnTo>
                    <a:pt x="7" y="23"/>
                  </a:lnTo>
                  <a:cubicBezTo>
                    <a:pt x="3" y="30"/>
                    <a:pt x="0" y="40"/>
                    <a:pt x="0" y="47"/>
                  </a:cubicBezTo>
                  <a:lnTo>
                    <a:pt x="0" y="60"/>
                  </a:lnTo>
                  <a:cubicBezTo>
                    <a:pt x="3" y="67"/>
                    <a:pt x="7" y="73"/>
                    <a:pt x="10" y="80"/>
                  </a:cubicBezTo>
                  <a:lnTo>
                    <a:pt x="13" y="83"/>
                  </a:lnTo>
                  <a:cubicBezTo>
                    <a:pt x="17" y="90"/>
                    <a:pt x="23" y="93"/>
                    <a:pt x="27" y="97"/>
                  </a:cubicBezTo>
                  <a:lnTo>
                    <a:pt x="30" y="97"/>
                  </a:lnTo>
                  <a:lnTo>
                    <a:pt x="44" y="100"/>
                  </a:lnTo>
                  <a:lnTo>
                    <a:pt x="70" y="100"/>
                  </a:lnTo>
                  <a:cubicBezTo>
                    <a:pt x="80" y="100"/>
                    <a:pt x="94" y="97"/>
                    <a:pt x="104" y="90"/>
                  </a:cubicBezTo>
                  <a:lnTo>
                    <a:pt x="107" y="90"/>
                  </a:lnTo>
                  <a:cubicBezTo>
                    <a:pt x="110" y="90"/>
                    <a:pt x="114" y="87"/>
                    <a:pt x="117" y="83"/>
                  </a:cubicBezTo>
                  <a:cubicBezTo>
                    <a:pt x="120" y="77"/>
                    <a:pt x="124" y="73"/>
                    <a:pt x="127" y="70"/>
                  </a:cubicBezTo>
                  <a:cubicBezTo>
                    <a:pt x="130" y="63"/>
                    <a:pt x="134" y="60"/>
                    <a:pt x="134" y="53"/>
                  </a:cubicBezTo>
                  <a:cubicBezTo>
                    <a:pt x="134" y="47"/>
                    <a:pt x="134" y="40"/>
                    <a:pt x="134" y="33"/>
                  </a:cubicBezTo>
                  <a:cubicBezTo>
                    <a:pt x="130" y="27"/>
                    <a:pt x="127" y="23"/>
                    <a:pt x="124" y="17"/>
                  </a:cubicBezTo>
                  <a:cubicBezTo>
                    <a:pt x="120" y="13"/>
                    <a:pt x="117" y="10"/>
                    <a:pt x="110" y="7"/>
                  </a:cubicBezTo>
                  <a:lnTo>
                    <a:pt x="100" y="0"/>
                  </a:lnTo>
                  <a:lnTo>
                    <a:pt x="74" y="0"/>
                  </a:lnTo>
                  <a:lnTo>
                    <a:pt x="66" y="5"/>
                  </a:lnTo>
                  <a:lnTo>
                    <a:pt x="66" y="5"/>
                  </a:lnTo>
                  <a:cubicBezTo>
                    <a:pt x="65" y="4"/>
                    <a:pt x="64" y="4"/>
                    <a:pt x="64" y="3"/>
                  </a:cubicBezTo>
                  <a:cubicBezTo>
                    <a:pt x="60" y="0"/>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1"/>
            <p:cNvSpPr/>
            <p:nvPr/>
          </p:nvSpPr>
          <p:spPr>
            <a:xfrm>
              <a:off x="1877828" y="1999556"/>
              <a:ext cx="50821" cy="60227"/>
            </a:xfrm>
            <a:custGeom>
              <a:rect b="b" l="l" r="r" t="t"/>
              <a:pathLst>
                <a:path extrusionOk="0" h="858" w="724">
                  <a:moveTo>
                    <a:pt x="587" y="1"/>
                  </a:moveTo>
                  <a:lnTo>
                    <a:pt x="37" y="27"/>
                  </a:lnTo>
                  <a:lnTo>
                    <a:pt x="0" y="54"/>
                  </a:lnTo>
                  <a:cubicBezTo>
                    <a:pt x="17" y="321"/>
                    <a:pt x="47" y="587"/>
                    <a:pt x="90" y="851"/>
                  </a:cubicBezTo>
                  <a:lnTo>
                    <a:pt x="687" y="858"/>
                  </a:lnTo>
                  <a:cubicBezTo>
                    <a:pt x="707" y="584"/>
                    <a:pt x="724" y="301"/>
                    <a:pt x="641" y="41"/>
                  </a:cubicBezTo>
                  <a:cubicBezTo>
                    <a:pt x="637" y="27"/>
                    <a:pt x="631" y="14"/>
                    <a:pt x="621" y="7"/>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1"/>
            <p:cNvSpPr/>
            <p:nvPr/>
          </p:nvSpPr>
          <p:spPr>
            <a:xfrm>
              <a:off x="1874389" y="1996327"/>
              <a:ext cx="57349" cy="66755"/>
            </a:xfrm>
            <a:custGeom>
              <a:rect b="b" l="l" r="r" t="t"/>
              <a:pathLst>
                <a:path extrusionOk="0" h="951" w="817">
                  <a:moveTo>
                    <a:pt x="646" y="96"/>
                  </a:moveTo>
                  <a:lnTo>
                    <a:pt x="646" y="96"/>
                  </a:lnTo>
                  <a:cubicBezTo>
                    <a:pt x="651" y="107"/>
                    <a:pt x="653" y="119"/>
                    <a:pt x="656" y="130"/>
                  </a:cubicBezTo>
                  <a:cubicBezTo>
                    <a:pt x="663" y="157"/>
                    <a:pt x="670" y="187"/>
                    <a:pt x="676" y="213"/>
                  </a:cubicBezTo>
                  <a:cubicBezTo>
                    <a:pt x="720" y="425"/>
                    <a:pt x="708" y="639"/>
                    <a:pt x="693" y="853"/>
                  </a:cubicBezTo>
                  <a:lnTo>
                    <a:pt x="693" y="853"/>
                  </a:lnTo>
                  <a:lnTo>
                    <a:pt x="181" y="850"/>
                  </a:lnTo>
                  <a:lnTo>
                    <a:pt x="181" y="850"/>
                  </a:lnTo>
                  <a:cubicBezTo>
                    <a:pt x="141" y="608"/>
                    <a:pt x="116" y="365"/>
                    <a:pt x="97" y="119"/>
                  </a:cubicBezTo>
                  <a:lnTo>
                    <a:pt x="97" y="119"/>
                  </a:lnTo>
                  <a:lnTo>
                    <a:pt x="453" y="103"/>
                  </a:lnTo>
                  <a:cubicBezTo>
                    <a:pt x="513" y="100"/>
                    <a:pt x="573" y="97"/>
                    <a:pt x="630" y="97"/>
                  </a:cubicBezTo>
                  <a:cubicBezTo>
                    <a:pt x="634" y="97"/>
                    <a:pt x="638" y="97"/>
                    <a:pt x="641" y="97"/>
                  </a:cubicBezTo>
                  <a:cubicBezTo>
                    <a:pt x="643" y="97"/>
                    <a:pt x="645" y="97"/>
                    <a:pt x="646" y="96"/>
                  </a:cubicBezTo>
                  <a:close/>
                  <a:moveTo>
                    <a:pt x="636" y="1"/>
                  </a:moveTo>
                  <a:cubicBezTo>
                    <a:pt x="625" y="1"/>
                    <a:pt x="614" y="2"/>
                    <a:pt x="603" y="3"/>
                  </a:cubicBezTo>
                  <a:lnTo>
                    <a:pt x="503" y="6"/>
                  </a:lnTo>
                  <a:lnTo>
                    <a:pt x="86" y="27"/>
                  </a:lnTo>
                  <a:cubicBezTo>
                    <a:pt x="65" y="28"/>
                    <a:pt x="51" y="40"/>
                    <a:pt x="45" y="55"/>
                  </a:cubicBezTo>
                  <a:lnTo>
                    <a:pt x="45" y="55"/>
                  </a:lnTo>
                  <a:cubicBezTo>
                    <a:pt x="22" y="56"/>
                    <a:pt x="1" y="71"/>
                    <a:pt x="3" y="100"/>
                  </a:cubicBezTo>
                  <a:cubicBezTo>
                    <a:pt x="23" y="370"/>
                    <a:pt x="53" y="640"/>
                    <a:pt x="93" y="910"/>
                  </a:cubicBezTo>
                  <a:cubicBezTo>
                    <a:pt x="99" y="930"/>
                    <a:pt x="116" y="944"/>
                    <a:pt x="139" y="944"/>
                  </a:cubicBezTo>
                  <a:lnTo>
                    <a:pt x="736" y="950"/>
                  </a:lnTo>
                  <a:cubicBezTo>
                    <a:pt x="763" y="947"/>
                    <a:pt x="783" y="927"/>
                    <a:pt x="783" y="904"/>
                  </a:cubicBezTo>
                  <a:cubicBezTo>
                    <a:pt x="803" y="647"/>
                    <a:pt x="816" y="387"/>
                    <a:pt x="753" y="133"/>
                  </a:cubicBezTo>
                  <a:cubicBezTo>
                    <a:pt x="743" y="90"/>
                    <a:pt x="733" y="27"/>
                    <a:pt x="680" y="6"/>
                  </a:cubicBezTo>
                  <a:cubicBezTo>
                    <a:pt x="666" y="3"/>
                    <a:pt x="651" y="1"/>
                    <a:pt x="6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1"/>
            <p:cNvSpPr/>
            <p:nvPr/>
          </p:nvSpPr>
          <p:spPr>
            <a:xfrm>
              <a:off x="1896009" y="1995976"/>
              <a:ext cx="11161" cy="62614"/>
            </a:xfrm>
            <a:custGeom>
              <a:rect b="b" l="l" r="r" t="t"/>
              <a:pathLst>
                <a:path extrusionOk="0" h="892" w="159">
                  <a:moveTo>
                    <a:pt x="60" y="1"/>
                  </a:moveTo>
                  <a:cubicBezTo>
                    <a:pt x="32" y="1"/>
                    <a:pt x="1" y="25"/>
                    <a:pt x="5" y="62"/>
                  </a:cubicBezTo>
                  <a:cubicBezTo>
                    <a:pt x="48" y="322"/>
                    <a:pt x="65" y="585"/>
                    <a:pt x="58" y="849"/>
                  </a:cubicBezTo>
                  <a:cubicBezTo>
                    <a:pt x="60" y="877"/>
                    <a:pt x="81" y="891"/>
                    <a:pt x="104" y="891"/>
                  </a:cubicBezTo>
                  <a:cubicBezTo>
                    <a:pt x="126" y="891"/>
                    <a:pt x="148" y="877"/>
                    <a:pt x="151" y="849"/>
                  </a:cubicBezTo>
                  <a:cubicBezTo>
                    <a:pt x="158" y="578"/>
                    <a:pt x="138" y="305"/>
                    <a:pt x="98" y="35"/>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1"/>
            <p:cNvSpPr/>
            <p:nvPr/>
          </p:nvSpPr>
          <p:spPr>
            <a:xfrm>
              <a:off x="1876635" y="2025036"/>
              <a:ext cx="56016" cy="8213"/>
            </a:xfrm>
            <a:custGeom>
              <a:rect b="b" l="l" r="r" t="t"/>
              <a:pathLst>
                <a:path extrusionOk="0" h="117" w="798">
                  <a:moveTo>
                    <a:pt x="57" y="1"/>
                  </a:moveTo>
                  <a:cubicBezTo>
                    <a:pt x="1" y="1"/>
                    <a:pt x="2" y="91"/>
                    <a:pt x="61" y="98"/>
                  </a:cubicBezTo>
                  <a:cubicBezTo>
                    <a:pt x="226" y="110"/>
                    <a:pt x="394" y="117"/>
                    <a:pt x="562" y="117"/>
                  </a:cubicBezTo>
                  <a:cubicBezTo>
                    <a:pt x="620" y="117"/>
                    <a:pt x="679" y="116"/>
                    <a:pt x="738" y="114"/>
                  </a:cubicBezTo>
                  <a:cubicBezTo>
                    <a:pt x="798" y="114"/>
                    <a:pt x="798" y="18"/>
                    <a:pt x="738" y="18"/>
                  </a:cubicBezTo>
                  <a:cubicBezTo>
                    <a:pt x="667" y="21"/>
                    <a:pt x="597" y="22"/>
                    <a:pt x="527" y="22"/>
                  </a:cubicBezTo>
                  <a:cubicBezTo>
                    <a:pt x="371" y="22"/>
                    <a:pt x="215" y="15"/>
                    <a:pt x="61" y="1"/>
                  </a:cubicBezTo>
                  <a:cubicBezTo>
                    <a:pt x="60" y="1"/>
                    <a:pt x="59" y="1"/>
                    <a:pt x="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1"/>
            <p:cNvSpPr/>
            <p:nvPr/>
          </p:nvSpPr>
          <p:spPr>
            <a:xfrm>
              <a:off x="1872424" y="2056905"/>
              <a:ext cx="60719" cy="14601"/>
            </a:xfrm>
            <a:custGeom>
              <a:rect b="b" l="l" r="r" t="t"/>
              <a:pathLst>
                <a:path extrusionOk="0" h="208" w="865">
                  <a:moveTo>
                    <a:pt x="344" y="1"/>
                  </a:moveTo>
                  <a:cubicBezTo>
                    <a:pt x="257" y="1"/>
                    <a:pt x="171" y="2"/>
                    <a:pt x="84" y="4"/>
                  </a:cubicBezTo>
                  <a:cubicBezTo>
                    <a:pt x="57" y="4"/>
                    <a:pt x="24" y="14"/>
                    <a:pt x="21" y="41"/>
                  </a:cubicBezTo>
                  <a:lnTo>
                    <a:pt x="1" y="51"/>
                  </a:lnTo>
                  <a:lnTo>
                    <a:pt x="17" y="134"/>
                  </a:lnTo>
                  <a:cubicBezTo>
                    <a:pt x="21" y="157"/>
                    <a:pt x="31" y="177"/>
                    <a:pt x="47" y="194"/>
                  </a:cubicBezTo>
                  <a:cubicBezTo>
                    <a:pt x="64" y="204"/>
                    <a:pt x="84" y="207"/>
                    <a:pt x="104" y="207"/>
                  </a:cubicBezTo>
                  <a:cubicBezTo>
                    <a:pt x="347" y="204"/>
                    <a:pt x="591" y="184"/>
                    <a:pt x="834" y="144"/>
                  </a:cubicBezTo>
                  <a:cubicBezTo>
                    <a:pt x="841" y="144"/>
                    <a:pt x="848" y="141"/>
                    <a:pt x="851" y="137"/>
                  </a:cubicBezTo>
                  <a:cubicBezTo>
                    <a:pt x="854" y="134"/>
                    <a:pt x="858" y="127"/>
                    <a:pt x="858" y="121"/>
                  </a:cubicBezTo>
                  <a:cubicBezTo>
                    <a:pt x="858" y="84"/>
                    <a:pt x="861" y="51"/>
                    <a:pt x="864" y="14"/>
                  </a:cubicBezTo>
                  <a:cubicBezTo>
                    <a:pt x="691" y="5"/>
                    <a:pt x="517" y="1"/>
                    <a:pt x="344"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1"/>
            <p:cNvSpPr/>
            <p:nvPr/>
          </p:nvSpPr>
          <p:spPr>
            <a:xfrm>
              <a:off x="1868844" y="2053606"/>
              <a:ext cx="68019" cy="21199"/>
            </a:xfrm>
            <a:custGeom>
              <a:rect b="b" l="l" r="r" t="t"/>
              <a:pathLst>
                <a:path extrusionOk="0" h="302" w="969">
                  <a:moveTo>
                    <a:pt x="218" y="92"/>
                  </a:moveTo>
                  <a:cubicBezTo>
                    <a:pt x="241" y="92"/>
                    <a:pt x="265" y="93"/>
                    <a:pt x="288" y="94"/>
                  </a:cubicBezTo>
                  <a:lnTo>
                    <a:pt x="502" y="94"/>
                  </a:lnTo>
                  <a:cubicBezTo>
                    <a:pt x="621" y="94"/>
                    <a:pt x="744" y="97"/>
                    <a:pt x="866" y="102"/>
                  </a:cubicBezTo>
                  <a:lnTo>
                    <a:pt x="866" y="102"/>
                  </a:lnTo>
                  <a:lnTo>
                    <a:pt x="865" y="121"/>
                  </a:lnTo>
                  <a:lnTo>
                    <a:pt x="863" y="145"/>
                  </a:lnTo>
                  <a:lnTo>
                    <a:pt x="863" y="145"/>
                  </a:lnTo>
                  <a:cubicBezTo>
                    <a:pt x="860" y="146"/>
                    <a:pt x="856" y="147"/>
                    <a:pt x="852" y="148"/>
                  </a:cubicBezTo>
                  <a:lnTo>
                    <a:pt x="735" y="161"/>
                  </a:lnTo>
                  <a:cubicBezTo>
                    <a:pt x="652" y="171"/>
                    <a:pt x="565" y="181"/>
                    <a:pt x="478" y="191"/>
                  </a:cubicBezTo>
                  <a:cubicBezTo>
                    <a:pt x="395" y="198"/>
                    <a:pt x="308" y="201"/>
                    <a:pt x="225" y="204"/>
                  </a:cubicBezTo>
                  <a:cubicBezTo>
                    <a:pt x="212" y="204"/>
                    <a:pt x="189" y="207"/>
                    <a:pt x="167" y="207"/>
                  </a:cubicBezTo>
                  <a:cubicBezTo>
                    <a:pt x="149" y="207"/>
                    <a:pt x="132" y="205"/>
                    <a:pt x="125" y="198"/>
                  </a:cubicBezTo>
                  <a:cubicBezTo>
                    <a:pt x="115" y="188"/>
                    <a:pt x="115" y="161"/>
                    <a:pt x="112" y="151"/>
                  </a:cubicBezTo>
                  <a:cubicBezTo>
                    <a:pt x="109" y="141"/>
                    <a:pt x="106" y="131"/>
                    <a:pt x="104" y="121"/>
                  </a:cubicBezTo>
                  <a:lnTo>
                    <a:pt x="104" y="121"/>
                  </a:lnTo>
                  <a:cubicBezTo>
                    <a:pt x="111" y="116"/>
                    <a:pt x="116" y="108"/>
                    <a:pt x="118" y="98"/>
                  </a:cubicBezTo>
                  <a:cubicBezTo>
                    <a:pt x="151" y="94"/>
                    <a:pt x="185" y="92"/>
                    <a:pt x="218" y="92"/>
                  </a:cubicBezTo>
                  <a:close/>
                  <a:moveTo>
                    <a:pt x="172" y="1"/>
                  </a:moveTo>
                  <a:cubicBezTo>
                    <a:pt x="120" y="1"/>
                    <a:pt x="55" y="4"/>
                    <a:pt x="33" y="54"/>
                  </a:cubicBezTo>
                  <a:lnTo>
                    <a:pt x="33" y="54"/>
                  </a:lnTo>
                  <a:cubicBezTo>
                    <a:pt x="15" y="63"/>
                    <a:pt x="1" y="82"/>
                    <a:pt x="5" y="108"/>
                  </a:cubicBezTo>
                  <a:lnTo>
                    <a:pt x="5" y="111"/>
                  </a:lnTo>
                  <a:cubicBezTo>
                    <a:pt x="25" y="198"/>
                    <a:pt x="35" y="294"/>
                    <a:pt x="142" y="301"/>
                  </a:cubicBezTo>
                  <a:cubicBezTo>
                    <a:pt x="162" y="302"/>
                    <a:pt x="182" y="302"/>
                    <a:pt x="201" y="302"/>
                  </a:cubicBezTo>
                  <a:cubicBezTo>
                    <a:pt x="297" y="302"/>
                    <a:pt x="391" y="295"/>
                    <a:pt x="485" y="284"/>
                  </a:cubicBezTo>
                  <a:cubicBezTo>
                    <a:pt x="598" y="274"/>
                    <a:pt x="712" y="261"/>
                    <a:pt x="825" y="244"/>
                  </a:cubicBezTo>
                  <a:cubicBezTo>
                    <a:pt x="869" y="241"/>
                    <a:pt x="922" y="244"/>
                    <a:pt x="945" y="204"/>
                  </a:cubicBezTo>
                  <a:cubicBezTo>
                    <a:pt x="969" y="161"/>
                    <a:pt x="959" y="104"/>
                    <a:pt x="962" y="61"/>
                  </a:cubicBezTo>
                  <a:cubicBezTo>
                    <a:pt x="962" y="34"/>
                    <a:pt x="942" y="14"/>
                    <a:pt x="915"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1"/>
            <p:cNvSpPr/>
            <p:nvPr/>
          </p:nvSpPr>
          <p:spPr>
            <a:xfrm>
              <a:off x="1963957" y="1998363"/>
              <a:ext cx="49909" cy="60017"/>
            </a:xfrm>
            <a:custGeom>
              <a:rect b="b" l="l" r="r" t="t"/>
              <a:pathLst>
                <a:path extrusionOk="0" h="855" w="711">
                  <a:moveTo>
                    <a:pt x="591" y="1"/>
                  </a:moveTo>
                  <a:lnTo>
                    <a:pt x="41" y="28"/>
                  </a:lnTo>
                  <a:lnTo>
                    <a:pt x="4" y="54"/>
                  </a:lnTo>
                  <a:cubicBezTo>
                    <a:pt x="21" y="321"/>
                    <a:pt x="1" y="581"/>
                    <a:pt x="41" y="845"/>
                  </a:cubicBezTo>
                  <a:cubicBezTo>
                    <a:pt x="241" y="845"/>
                    <a:pt x="491" y="855"/>
                    <a:pt x="691" y="855"/>
                  </a:cubicBezTo>
                  <a:cubicBezTo>
                    <a:pt x="711" y="581"/>
                    <a:pt x="701" y="324"/>
                    <a:pt x="698" y="34"/>
                  </a:cubicBezTo>
                  <a:cubicBezTo>
                    <a:pt x="698" y="21"/>
                    <a:pt x="634" y="14"/>
                    <a:pt x="624" y="8"/>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1"/>
            <p:cNvSpPr/>
            <p:nvPr/>
          </p:nvSpPr>
          <p:spPr>
            <a:xfrm>
              <a:off x="1960798" y="1995204"/>
              <a:ext cx="55875" cy="66475"/>
            </a:xfrm>
            <a:custGeom>
              <a:rect b="b" l="l" r="r" t="t"/>
              <a:pathLst>
                <a:path extrusionOk="0" h="947" w="796">
                  <a:moveTo>
                    <a:pt x="592" y="92"/>
                  </a:moveTo>
                  <a:cubicBezTo>
                    <a:pt x="613" y="92"/>
                    <a:pt x="634" y="93"/>
                    <a:pt x="656" y="96"/>
                  </a:cubicBezTo>
                  <a:cubicBezTo>
                    <a:pt x="671" y="102"/>
                    <a:pt x="683" y="105"/>
                    <a:pt x="698" y="108"/>
                  </a:cubicBezTo>
                  <a:lnTo>
                    <a:pt x="698" y="108"/>
                  </a:lnTo>
                  <a:cubicBezTo>
                    <a:pt x="696" y="123"/>
                    <a:pt x="696" y="138"/>
                    <a:pt x="699" y="153"/>
                  </a:cubicBezTo>
                  <a:cubicBezTo>
                    <a:pt x="702" y="387"/>
                    <a:pt x="705" y="621"/>
                    <a:pt x="692" y="853"/>
                  </a:cubicBezTo>
                  <a:lnTo>
                    <a:pt x="692" y="853"/>
                  </a:lnTo>
                  <a:cubicBezTo>
                    <a:pt x="504" y="852"/>
                    <a:pt x="316" y="844"/>
                    <a:pt x="128" y="843"/>
                  </a:cubicBezTo>
                  <a:lnTo>
                    <a:pt x="128" y="843"/>
                  </a:lnTo>
                  <a:cubicBezTo>
                    <a:pt x="98" y="603"/>
                    <a:pt x="111" y="358"/>
                    <a:pt x="97" y="119"/>
                  </a:cubicBezTo>
                  <a:lnTo>
                    <a:pt x="97" y="119"/>
                  </a:lnTo>
                  <a:lnTo>
                    <a:pt x="489" y="99"/>
                  </a:lnTo>
                  <a:cubicBezTo>
                    <a:pt x="524" y="95"/>
                    <a:pt x="558" y="92"/>
                    <a:pt x="592" y="92"/>
                  </a:cubicBezTo>
                  <a:close/>
                  <a:moveTo>
                    <a:pt x="592" y="1"/>
                  </a:moveTo>
                  <a:cubicBezTo>
                    <a:pt x="575" y="1"/>
                    <a:pt x="557" y="1"/>
                    <a:pt x="539" y="2"/>
                  </a:cubicBezTo>
                  <a:lnTo>
                    <a:pt x="89" y="22"/>
                  </a:lnTo>
                  <a:cubicBezTo>
                    <a:pt x="67" y="24"/>
                    <a:pt x="53" y="37"/>
                    <a:pt x="47" y="54"/>
                  </a:cubicBezTo>
                  <a:lnTo>
                    <a:pt x="47" y="54"/>
                  </a:lnTo>
                  <a:cubicBezTo>
                    <a:pt x="47" y="54"/>
                    <a:pt x="47" y="54"/>
                    <a:pt x="46" y="54"/>
                  </a:cubicBezTo>
                  <a:cubicBezTo>
                    <a:pt x="23" y="54"/>
                    <a:pt x="1" y="69"/>
                    <a:pt x="2" y="99"/>
                  </a:cubicBezTo>
                  <a:cubicBezTo>
                    <a:pt x="19" y="366"/>
                    <a:pt x="2" y="636"/>
                    <a:pt x="42" y="903"/>
                  </a:cubicBezTo>
                  <a:cubicBezTo>
                    <a:pt x="49" y="923"/>
                    <a:pt x="66" y="936"/>
                    <a:pt x="89" y="936"/>
                  </a:cubicBezTo>
                  <a:cubicBezTo>
                    <a:pt x="306" y="936"/>
                    <a:pt x="522" y="946"/>
                    <a:pt x="739" y="946"/>
                  </a:cubicBezTo>
                  <a:cubicBezTo>
                    <a:pt x="763" y="946"/>
                    <a:pt x="783" y="926"/>
                    <a:pt x="786" y="900"/>
                  </a:cubicBezTo>
                  <a:cubicBezTo>
                    <a:pt x="793" y="760"/>
                    <a:pt x="796" y="619"/>
                    <a:pt x="796" y="479"/>
                  </a:cubicBezTo>
                  <a:cubicBezTo>
                    <a:pt x="796" y="413"/>
                    <a:pt x="796" y="343"/>
                    <a:pt x="793" y="276"/>
                  </a:cubicBezTo>
                  <a:lnTo>
                    <a:pt x="793" y="176"/>
                  </a:lnTo>
                  <a:cubicBezTo>
                    <a:pt x="796" y="139"/>
                    <a:pt x="796" y="103"/>
                    <a:pt x="789" y="66"/>
                  </a:cubicBezTo>
                  <a:cubicBezTo>
                    <a:pt x="779" y="22"/>
                    <a:pt x="736" y="19"/>
                    <a:pt x="699" y="12"/>
                  </a:cubicBezTo>
                  <a:cubicBezTo>
                    <a:pt x="664" y="4"/>
                    <a:pt x="628" y="1"/>
                    <a:pt x="59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1"/>
            <p:cNvSpPr/>
            <p:nvPr/>
          </p:nvSpPr>
          <p:spPr>
            <a:xfrm>
              <a:off x="1982277" y="1994783"/>
              <a:ext cx="11021" cy="62614"/>
            </a:xfrm>
            <a:custGeom>
              <a:rect b="b" l="l" r="r" t="t"/>
              <a:pathLst>
                <a:path extrusionOk="0" h="892" w="157">
                  <a:moveTo>
                    <a:pt x="58" y="0"/>
                  </a:moveTo>
                  <a:cubicBezTo>
                    <a:pt x="31" y="0"/>
                    <a:pt x="0" y="23"/>
                    <a:pt x="6" y="59"/>
                  </a:cubicBezTo>
                  <a:cubicBezTo>
                    <a:pt x="46" y="319"/>
                    <a:pt x="63" y="585"/>
                    <a:pt x="60" y="849"/>
                  </a:cubicBezTo>
                  <a:cubicBezTo>
                    <a:pt x="61" y="877"/>
                    <a:pt x="83" y="891"/>
                    <a:pt x="105" y="891"/>
                  </a:cubicBezTo>
                  <a:cubicBezTo>
                    <a:pt x="127" y="891"/>
                    <a:pt x="150" y="877"/>
                    <a:pt x="153" y="849"/>
                  </a:cubicBezTo>
                  <a:cubicBezTo>
                    <a:pt x="156" y="575"/>
                    <a:pt x="140" y="302"/>
                    <a:pt x="96"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1"/>
            <p:cNvSpPr/>
            <p:nvPr/>
          </p:nvSpPr>
          <p:spPr>
            <a:xfrm>
              <a:off x="1963044" y="2023913"/>
              <a:ext cx="56016" cy="8143"/>
            </a:xfrm>
            <a:custGeom>
              <a:rect b="b" l="l" r="r" t="t"/>
              <a:pathLst>
                <a:path extrusionOk="0" h="116" w="798">
                  <a:moveTo>
                    <a:pt x="57" y="0"/>
                  </a:moveTo>
                  <a:cubicBezTo>
                    <a:pt x="0" y="0"/>
                    <a:pt x="1" y="90"/>
                    <a:pt x="60" y="94"/>
                  </a:cubicBezTo>
                  <a:cubicBezTo>
                    <a:pt x="214" y="108"/>
                    <a:pt x="370" y="115"/>
                    <a:pt x="527" y="115"/>
                  </a:cubicBezTo>
                  <a:cubicBezTo>
                    <a:pt x="597" y="115"/>
                    <a:pt x="667" y="114"/>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1"/>
            <p:cNvSpPr/>
            <p:nvPr/>
          </p:nvSpPr>
          <p:spPr>
            <a:xfrm>
              <a:off x="1958552" y="2055922"/>
              <a:ext cx="61912" cy="15373"/>
            </a:xfrm>
            <a:custGeom>
              <a:rect b="b" l="l" r="r" t="t"/>
              <a:pathLst>
                <a:path extrusionOk="0" h="219" w="882">
                  <a:moveTo>
                    <a:pt x="283" y="0"/>
                  </a:moveTo>
                  <a:cubicBezTo>
                    <a:pt x="218" y="0"/>
                    <a:pt x="153" y="0"/>
                    <a:pt x="88" y="1"/>
                  </a:cubicBezTo>
                  <a:cubicBezTo>
                    <a:pt x="61" y="1"/>
                    <a:pt x="24" y="11"/>
                    <a:pt x="24" y="38"/>
                  </a:cubicBezTo>
                  <a:lnTo>
                    <a:pt x="1" y="48"/>
                  </a:lnTo>
                  <a:lnTo>
                    <a:pt x="21" y="131"/>
                  </a:lnTo>
                  <a:cubicBezTo>
                    <a:pt x="21" y="155"/>
                    <a:pt x="34" y="175"/>
                    <a:pt x="51" y="191"/>
                  </a:cubicBezTo>
                  <a:cubicBezTo>
                    <a:pt x="68" y="201"/>
                    <a:pt x="88" y="205"/>
                    <a:pt x="108" y="205"/>
                  </a:cubicBezTo>
                  <a:cubicBezTo>
                    <a:pt x="270" y="205"/>
                    <a:pt x="447" y="218"/>
                    <a:pt x="619" y="218"/>
                  </a:cubicBezTo>
                  <a:cubicBezTo>
                    <a:pt x="705" y="218"/>
                    <a:pt x="790" y="215"/>
                    <a:pt x="871" y="205"/>
                  </a:cubicBezTo>
                  <a:cubicBezTo>
                    <a:pt x="878" y="205"/>
                    <a:pt x="881" y="195"/>
                    <a:pt x="855" y="135"/>
                  </a:cubicBezTo>
                  <a:cubicBezTo>
                    <a:pt x="851" y="131"/>
                    <a:pt x="858" y="125"/>
                    <a:pt x="858" y="121"/>
                  </a:cubicBezTo>
                  <a:lnTo>
                    <a:pt x="868" y="11"/>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1"/>
            <p:cNvSpPr/>
            <p:nvPr/>
          </p:nvSpPr>
          <p:spPr>
            <a:xfrm>
              <a:off x="1955393" y="2052202"/>
              <a:ext cx="68581" cy="22111"/>
            </a:xfrm>
            <a:custGeom>
              <a:rect b="b" l="l" r="r" t="t"/>
              <a:pathLst>
                <a:path extrusionOk="0" h="315" w="977">
                  <a:moveTo>
                    <a:pt x="241" y="93"/>
                  </a:moveTo>
                  <a:cubicBezTo>
                    <a:pt x="258" y="93"/>
                    <a:pt x="275" y="93"/>
                    <a:pt x="293" y="94"/>
                  </a:cubicBezTo>
                  <a:lnTo>
                    <a:pt x="499" y="94"/>
                  </a:lnTo>
                  <a:cubicBezTo>
                    <a:pt x="623" y="94"/>
                    <a:pt x="744" y="99"/>
                    <a:pt x="867" y="103"/>
                  </a:cubicBezTo>
                  <a:lnTo>
                    <a:pt x="867" y="103"/>
                  </a:lnTo>
                  <a:cubicBezTo>
                    <a:pt x="866" y="115"/>
                    <a:pt x="864" y="126"/>
                    <a:pt x="863" y="138"/>
                  </a:cubicBezTo>
                  <a:cubicBezTo>
                    <a:pt x="863" y="151"/>
                    <a:pt x="860" y="161"/>
                    <a:pt x="856" y="178"/>
                  </a:cubicBezTo>
                  <a:cubicBezTo>
                    <a:pt x="856" y="189"/>
                    <a:pt x="858" y="201"/>
                    <a:pt x="862" y="212"/>
                  </a:cubicBezTo>
                  <a:lnTo>
                    <a:pt x="862" y="212"/>
                  </a:lnTo>
                  <a:cubicBezTo>
                    <a:pt x="767" y="218"/>
                    <a:pt x="672" y="221"/>
                    <a:pt x="579" y="221"/>
                  </a:cubicBezTo>
                  <a:cubicBezTo>
                    <a:pt x="479" y="221"/>
                    <a:pt x="383" y="214"/>
                    <a:pt x="286" y="211"/>
                  </a:cubicBezTo>
                  <a:cubicBezTo>
                    <a:pt x="239" y="211"/>
                    <a:pt x="193" y="211"/>
                    <a:pt x="143" y="208"/>
                  </a:cubicBezTo>
                  <a:cubicBezTo>
                    <a:pt x="117" y="203"/>
                    <a:pt x="107" y="160"/>
                    <a:pt x="102" y="124"/>
                  </a:cubicBezTo>
                  <a:lnTo>
                    <a:pt x="102" y="124"/>
                  </a:lnTo>
                  <a:cubicBezTo>
                    <a:pt x="109" y="118"/>
                    <a:pt x="114" y="110"/>
                    <a:pt x="116" y="98"/>
                  </a:cubicBezTo>
                  <a:cubicBezTo>
                    <a:pt x="158" y="95"/>
                    <a:pt x="199" y="93"/>
                    <a:pt x="241" y="93"/>
                  </a:cubicBezTo>
                  <a:close/>
                  <a:moveTo>
                    <a:pt x="169" y="1"/>
                  </a:moveTo>
                  <a:cubicBezTo>
                    <a:pt x="120" y="1"/>
                    <a:pt x="51" y="4"/>
                    <a:pt x="30" y="59"/>
                  </a:cubicBezTo>
                  <a:lnTo>
                    <a:pt x="30" y="59"/>
                  </a:lnTo>
                  <a:cubicBezTo>
                    <a:pt x="13" y="68"/>
                    <a:pt x="0" y="86"/>
                    <a:pt x="6" y="111"/>
                  </a:cubicBezTo>
                  <a:lnTo>
                    <a:pt x="2" y="114"/>
                  </a:lnTo>
                  <a:cubicBezTo>
                    <a:pt x="6" y="164"/>
                    <a:pt x="22" y="214"/>
                    <a:pt x="46" y="261"/>
                  </a:cubicBezTo>
                  <a:cubicBezTo>
                    <a:pt x="71" y="287"/>
                    <a:pt x="109" y="303"/>
                    <a:pt x="147" y="303"/>
                  </a:cubicBezTo>
                  <a:cubicBezTo>
                    <a:pt x="153" y="303"/>
                    <a:pt x="159" y="302"/>
                    <a:pt x="166" y="301"/>
                  </a:cubicBezTo>
                  <a:cubicBezTo>
                    <a:pt x="283" y="301"/>
                    <a:pt x="399" y="311"/>
                    <a:pt x="519" y="311"/>
                  </a:cubicBezTo>
                  <a:cubicBezTo>
                    <a:pt x="560" y="313"/>
                    <a:pt x="600" y="315"/>
                    <a:pt x="641" y="315"/>
                  </a:cubicBezTo>
                  <a:cubicBezTo>
                    <a:pt x="715" y="315"/>
                    <a:pt x="790" y="311"/>
                    <a:pt x="863" y="304"/>
                  </a:cubicBezTo>
                  <a:cubicBezTo>
                    <a:pt x="900" y="301"/>
                    <a:pt x="946" y="304"/>
                    <a:pt x="963" y="268"/>
                  </a:cubicBezTo>
                  <a:cubicBezTo>
                    <a:pt x="977" y="234"/>
                    <a:pt x="961" y="203"/>
                    <a:pt x="947" y="177"/>
                  </a:cubicBezTo>
                  <a:lnTo>
                    <a:pt x="947" y="177"/>
                  </a:lnTo>
                  <a:cubicBezTo>
                    <a:pt x="954" y="139"/>
                    <a:pt x="957" y="100"/>
                    <a:pt x="960" y="61"/>
                  </a:cubicBezTo>
                  <a:cubicBezTo>
                    <a:pt x="960" y="34"/>
                    <a:pt x="940" y="14"/>
                    <a:pt x="913" y="14"/>
                  </a:cubicBezTo>
                  <a:cubicBezTo>
                    <a:pt x="746" y="8"/>
                    <a:pt x="579"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1"/>
            <p:cNvSpPr/>
            <p:nvPr/>
          </p:nvSpPr>
          <p:spPr>
            <a:xfrm>
              <a:off x="2050576" y="1996818"/>
              <a:ext cx="49487" cy="60368"/>
            </a:xfrm>
            <a:custGeom>
              <a:rect b="b" l="l" r="r" t="t"/>
              <a:pathLst>
                <a:path extrusionOk="0" h="860" w="705">
                  <a:moveTo>
                    <a:pt x="635" y="0"/>
                  </a:moveTo>
                  <a:cubicBezTo>
                    <a:pt x="631" y="0"/>
                    <a:pt x="626" y="10"/>
                    <a:pt x="620" y="10"/>
                  </a:cubicBezTo>
                  <a:cubicBezTo>
                    <a:pt x="619" y="10"/>
                    <a:pt x="618" y="10"/>
                    <a:pt x="617" y="9"/>
                  </a:cubicBezTo>
                  <a:cubicBezTo>
                    <a:pt x="610" y="7"/>
                    <a:pt x="603" y="5"/>
                    <a:pt x="596" y="5"/>
                  </a:cubicBezTo>
                  <a:cubicBezTo>
                    <a:pt x="593" y="5"/>
                    <a:pt x="590" y="5"/>
                    <a:pt x="587" y="6"/>
                  </a:cubicBezTo>
                  <a:lnTo>
                    <a:pt x="37" y="30"/>
                  </a:lnTo>
                  <a:lnTo>
                    <a:pt x="0" y="60"/>
                  </a:lnTo>
                  <a:cubicBezTo>
                    <a:pt x="17" y="326"/>
                    <a:pt x="47" y="590"/>
                    <a:pt x="87" y="857"/>
                  </a:cubicBezTo>
                  <a:lnTo>
                    <a:pt x="687" y="860"/>
                  </a:lnTo>
                  <a:cubicBezTo>
                    <a:pt x="704" y="586"/>
                    <a:pt x="641" y="320"/>
                    <a:pt x="641" y="46"/>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1"/>
            <p:cNvSpPr/>
            <p:nvPr/>
          </p:nvSpPr>
          <p:spPr>
            <a:xfrm>
              <a:off x="2047067" y="1993519"/>
              <a:ext cx="55524" cy="66966"/>
            </a:xfrm>
            <a:custGeom>
              <a:rect b="b" l="l" r="r" t="t"/>
              <a:pathLst>
                <a:path extrusionOk="0" h="954" w="791">
                  <a:moveTo>
                    <a:pt x="601" y="99"/>
                  </a:moveTo>
                  <a:cubicBezTo>
                    <a:pt x="616" y="99"/>
                    <a:pt x="630" y="99"/>
                    <a:pt x="644" y="100"/>
                  </a:cubicBezTo>
                  <a:lnTo>
                    <a:pt x="644" y="100"/>
                  </a:lnTo>
                  <a:lnTo>
                    <a:pt x="644" y="143"/>
                  </a:lnTo>
                  <a:cubicBezTo>
                    <a:pt x="644" y="180"/>
                    <a:pt x="647" y="220"/>
                    <a:pt x="651" y="257"/>
                  </a:cubicBezTo>
                  <a:cubicBezTo>
                    <a:pt x="657" y="327"/>
                    <a:pt x="664" y="397"/>
                    <a:pt x="671" y="470"/>
                  </a:cubicBezTo>
                  <a:cubicBezTo>
                    <a:pt x="689" y="598"/>
                    <a:pt x="696" y="729"/>
                    <a:pt x="692" y="860"/>
                  </a:cubicBezTo>
                  <a:lnTo>
                    <a:pt x="692" y="860"/>
                  </a:lnTo>
                  <a:lnTo>
                    <a:pt x="179" y="857"/>
                  </a:lnTo>
                  <a:lnTo>
                    <a:pt x="179" y="857"/>
                  </a:lnTo>
                  <a:cubicBezTo>
                    <a:pt x="142" y="613"/>
                    <a:pt x="114" y="369"/>
                    <a:pt x="98" y="123"/>
                  </a:cubicBezTo>
                  <a:lnTo>
                    <a:pt x="98" y="123"/>
                  </a:lnTo>
                  <a:lnTo>
                    <a:pt x="471" y="107"/>
                  </a:lnTo>
                  <a:cubicBezTo>
                    <a:pt x="515" y="102"/>
                    <a:pt x="559" y="99"/>
                    <a:pt x="601" y="99"/>
                  </a:cubicBezTo>
                  <a:close/>
                  <a:moveTo>
                    <a:pt x="682" y="1"/>
                  </a:moveTo>
                  <a:cubicBezTo>
                    <a:pt x="675" y="1"/>
                    <a:pt x="667" y="3"/>
                    <a:pt x="660" y="7"/>
                  </a:cubicBezTo>
                  <a:lnTo>
                    <a:pt x="660" y="7"/>
                  </a:lnTo>
                  <a:cubicBezTo>
                    <a:pt x="655" y="6"/>
                    <a:pt x="651" y="6"/>
                    <a:pt x="647" y="6"/>
                  </a:cubicBezTo>
                  <a:cubicBezTo>
                    <a:pt x="614" y="6"/>
                    <a:pt x="574" y="10"/>
                    <a:pt x="537" y="10"/>
                  </a:cubicBezTo>
                  <a:lnTo>
                    <a:pt x="87" y="30"/>
                  </a:lnTo>
                  <a:cubicBezTo>
                    <a:pt x="65" y="31"/>
                    <a:pt x="51" y="45"/>
                    <a:pt x="45" y="62"/>
                  </a:cubicBezTo>
                  <a:lnTo>
                    <a:pt x="45" y="62"/>
                  </a:lnTo>
                  <a:cubicBezTo>
                    <a:pt x="23" y="63"/>
                    <a:pt x="2" y="78"/>
                    <a:pt x="4" y="107"/>
                  </a:cubicBezTo>
                  <a:lnTo>
                    <a:pt x="0" y="107"/>
                  </a:lnTo>
                  <a:cubicBezTo>
                    <a:pt x="20" y="377"/>
                    <a:pt x="50" y="647"/>
                    <a:pt x="94" y="914"/>
                  </a:cubicBezTo>
                  <a:cubicBezTo>
                    <a:pt x="97" y="937"/>
                    <a:pt x="117" y="950"/>
                    <a:pt x="137" y="950"/>
                  </a:cubicBezTo>
                  <a:lnTo>
                    <a:pt x="737" y="954"/>
                  </a:lnTo>
                  <a:cubicBezTo>
                    <a:pt x="761" y="954"/>
                    <a:pt x="784" y="934"/>
                    <a:pt x="784" y="907"/>
                  </a:cubicBezTo>
                  <a:cubicBezTo>
                    <a:pt x="791" y="760"/>
                    <a:pt x="784" y="613"/>
                    <a:pt x="764" y="467"/>
                  </a:cubicBezTo>
                  <a:cubicBezTo>
                    <a:pt x="758" y="393"/>
                    <a:pt x="747" y="320"/>
                    <a:pt x="744" y="247"/>
                  </a:cubicBezTo>
                  <a:cubicBezTo>
                    <a:pt x="741" y="213"/>
                    <a:pt x="737" y="177"/>
                    <a:pt x="737" y="140"/>
                  </a:cubicBezTo>
                  <a:cubicBezTo>
                    <a:pt x="737" y="110"/>
                    <a:pt x="737" y="77"/>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1"/>
            <p:cNvSpPr/>
            <p:nvPr/>
          </p:nvSpPr>
          <p:spPr>
            <a:xfrm>
              <a:off x="2068686" y="1993589"/>
              <a:ext cx="11021" cy="62614"/>
            </a:xfrm>
            <a:custGeom>
              <a:rect b="b" l="l" r="r" t="t"/>
              <a:pathLst>
                <a:path extrusionOk="0" h="892" w="157">
                  <a:moveTo>
                    <a:pt x="56" y="0"/>
                  </a:moveTo>
                  <a:cubicBezTo>
                    <a:pt x="29" y="0"/>
                    <a:pt x="0" y="23"/>
                    <a:pt x="6" y="59"/>
                  </a:cubicBezTo>
                  <a:cubicBezTo>
                    <a:pt x="46" y="319"/>
                    <a:pt x="63" y="586"/>
                    <a:pt x="56" y="849"/>
                  </a:cubicBezTo>
                  <a:cubicBezTo>
                    <a:pt x="59" y="878"/>
                    <a:pt x="82" y="892"/>
                    <a:pt x="104" y="892"/>
                  </a:cubicBezTo>
                  <a:cubicBezTo>
                    <a:pt x="126" y="892"/>
                    <a:pt x="148" y="878"/>
                    <a:pt x="149" y="849"/>
                  </a:cubicBezTo>
                  <a:cubicBezTo>
                    <a:pt x="156" y="576"/>
                    <a:pt x="139" y="302"/>
                    <a:pt x="96" y="35"/>
                  </a:cubicBezTo>
                  <a:cubicBezTo>
                    <a:pt x="92" y="11"/>
                    <a:pt x="75" y="0"/>
                    <a:pt x="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1"/>
            <p:cNvSpPr/>
            <p:nvPr/>
          </p:nvSpPr>
          <p:spPr>
            <a:xfrm>
              <a:off x="2049172" y="2022720"/>
              <a:ext cx="56226" cy="8002"/>
            </a:xfrm>
            <a:custGeom>
              <a:rect b="b" l="l" r="r" t="t"/>
              <a:pathLst>
                <a:path extrusionOk="0" h="114" w="801">
                  <a:moveTo>
                    <a:pt x="55" y="0"/>
                  </a:moveTo>
                  <a:cubicBezTo>
                    <a:pt x="1" y="0"/>
                    <a:pt x="2" y="91"/>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70" y="19"/>
                    <a:pt x="602" y="20"/>
                    <a:pt x="534" y="20"/>
                  </a:cubicBezTo>
                  <a:cubicBezTo>
                    <a:pt x="377" y="20"/>
                    <a:pt x="219" y="15"/>
                    <a:pt x="61" y="1"/>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1"/>
            <p:cNvSpPr/>
            <p:nvPr/>
          </p:nvSpPr>
          <p:spPr>
            <a:xfrm>
              <a:off x="2044961" y="2054448"/>
              <a:ext cx="65141" cy="14811"/>
            </a:xfrm>
            <a:custGeom>
              <a:rect b="b" l="l" r="r" t="t"/>
              <a:pathLst>
                <a:path extrusionOk="0" h="211" w="928">
                  <a:moveTo>
                    <a:pt x="282" y="1"/>
                  </a:moveTo>
                  <a:cubicBezTo>
                    <a:pt x="217" y="1"/>
                    <a:pt x="152" y="1"/>
                    <a:pt x="87" y="2"/>
                  </a:cubicBezTo>
                  <a:cubicBezTo>
                    <a:pt x="60" y="2"/>
                    <a:pt x="24" y="12"/>
                    <a:pt x="24" y="39"/>
                  </a:cubicBezTo>
                  <a:lnTo>
                    <a:pt x="0" y="52"/>
                  </a:lnTo>
                  <a:lnTo>
                    <a:pt x="20" y="136"/>
                  </a:lnTo>
                  <a:cubicBezTo>
                    <a:pt x="17" y="176"/>
                    <a:pt x="54" y="210"/>
                    <a:pt x="93" y="210"/>
                  </a:cubicBezTo>
                  <a:cubicBezTo>
                    <a:pt x="97" y="210"/>
                    <a:pt x="100" y="210"/>
                    <a:pt x="104" y="209"/>
                  </a:cubicBezTo>
                  <a:cubicBezTo>
                    <a:pt x="196" y="209"/>
                    <a:pt x="290" y="210"/>
                    <a:pt x="383" y="210"/>
                  </a:cubicBezTo>
                  <a:cubicBezTo>
                    <a:pt x="539" y="210"/>
                    <a:pt x="695" y="207"/>
                    <a:pt x="848" y="186"/>
                  </a:cubicBezTo>
                  <a:cubicBezTo>
                    <a:pt x="851" y="186"/>
                    <a:pt x="880" y="195"/>
                    <a:pt x="900" y="195"/>
                  </a:cubicBezTo>
                  <a:cubicBezTo>
                    <a:pt x="917" y="195"/>
                    <a:pt x="928" y="188"/>
                    <a:pt x="911" y="162"/>
                  </a:cubicBezTo>
                  <a:cubicBezTo>
                    <a:pt x="901" y="149"/>
                    <a:pt x="894" y="136"/>
                    <a:pt x="891" y="122"/>
                  </a:cubicBezTo>
                  <a:cubicBezTo>
                    <a:pt x="894" y="86"/>
                    <a:pt x="864" y="49"/>
                    <a:pt x="868" y="12"/>
                  </a:cubicBezTo>
                  <a:cubicBezTo>
                    <a:pt x="672" y="5"/>
                    <a:pt x="477" y="1"/>
                    <a:pt x="282"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1"/>
            <p:cNvSpPr/>
            <p:nvPr/>
          </p:nvSpPr>
          <p:spPr>
            <a:xfrm>
              <a:off x="2041521" y="2051289"/>
              <a:ext cx="72090" cy="21339"/>
            </a:xfrm>
            <a:custGeom>
              <a:rect b="b" l="l" r="r" t="t"/>
              <a:pathLst>
                <a:path extrusionOk="0" h="304" w="1027">
                  <a:moveTo>
                    <a:pt x="219" y="92"/>
                  </a:moveTo>
                  <a:cubicBezTo>
                    <a:pt x="243" y="92"/>
                    <a:pt x="266" y="93"/>
                    <a:pt x="290" y="94"/>
                  </a:cubicBezTo>
                  <a:lnTo>
                    <a:pt x="500" y="94"/>
                  </a:lnTo>
                  <a:cubicBezTo>
                    <a:pt x="626" y="94"/>
                    <a:pt x="750" y="99"/>
                    <a:pt x="875" y="103"/>
                  </a:cubicBezTo>
                  <a:lnTo>
                    <a:pt x="875" y="103"/>
                  </a:lnTo>
                  <a:cubicBezTo>
                    <a:pt x="877" y="110"/>
                    <a:pt x="880" y="117"/>
                    <a:pt x="883" y="124"/>
                  </a:cubicBezTo>
                  <a:cubicBezTo>
                    <a:pt x="890" y="144"/>
                    <a:pt x="890" y="163"/>
                    <a:pt x="896" y="183"/>
                  </a:cubicBezTo>
                  <a:lnTo>
                    <a:pt x="896" y="183"/>
                  </a:lnTo>
                  <a:cubicBezTo>
                    <a:pt x="892" y="183"/>
                    <a:pt x="887" y="183"/>
                    <a:pt x="883" y="184"/>
                  </a:cubicBezTo>
                  <a:cubicBezTo>
                    <a:pt x="823" y="191"/>
                    <a:pt x="763" y="197"/>
                    <a:pt x="700" y="201"/>
                  </a:cubicBezTo>
                  <a:cubicBezTo>
                    <a:pt x="633" y="205"/>
                    <a:pt x="566" y="206"/>
                    <a:pt x="498" y="206"/>
                  </a:cubicBezTo>
                  <a:cubicBezTo>
                    <a:pt x="450" y="206"/>
                    <a:pt x="401" y="205"/>
                    <a:pt x="353" y="204"/>
                  </a:cubicBezTo>
                  <a:lnTo>
                    <a:pt x="180" y="204"/>
                  </a:lnTo>
                  <a:cubicBezTo>
                    <a:pt x="172" y="204"/>
                    <a:pt x="164" y="204"/>
                    <a:pt x="157" y="204"/>
                  </a:cubicBezTo>
                  <a:cubicBezTo>
                    <a:pt x="137" y="204"/>
                    <a:pt x="121" y="201"/>
                    <a:pt x="116" y="174"/>
                  </a:cubicBezTo>
                  <a:cubicBezTo>
                    <a:pt x="111" y="154"/>
                    <a:pt x="107" y="138"/>
                    <a:pt x="104" y="122"/>
                  </a:cubicBezTo>
                  <a:lnTo>
                    <a:pt x="104" y="122"/>
                  </a:lnTo>
                  <a:cubicBezTo>
                    <a:pt x="111" y="117"/>
                    <a:pt x="117" y="109"/>
                    <a:pt x="119" y="97"/>
                  </a:cubicBezTo>
                  <a:cubicBezTo>
                    <a:pt x="153" y="93"/>
                    <a:pt x="186" y="92"/>
                    <a:pt x="219" y="92"/>
                  </a:cubicBezTo>
                  <a:close/>
                  <a:moveTo>
                    <a:pt x="153" y="1"/>
                  </a:moveTo>
                  <a:cubicBezTo>
                    <a:pt x="107" y="1"/>
                    <a:pt x="51" y="9"/>
                    <a:pt x="34" y="55"/>
                  </a:cubicBezTo>
                  <a:lnTo>
                    <a:pt x="34" y="55"/>
                  </a:lnTo>
                  <a:cubicBezTo>
                    <a:pt x="15" y="64"/>
                    <a:pt x="0" y="84"/>
                    <a:pt x="6" y="111"/>
                  </a:cubicBezTo>
                  <a:lnTo>
                    <a:pt x="6" y="107"/>
                  </a:lnTo>
                  <a:cubicBezTo>
                    <a:pt x="16" y="164"/>
                    <a:pt x="19" y="244"/>
                    <a:pt x="73" y="281"/>
                  </a:cubicBezTo>
                  <a:cubicBezTo>
                    <a:pt x="102" y="299"/>
                    <a:pt x="138" y="303"/>
                    <a:pt x="174" y="303"/>
                  </a:cubicBezTo>
                  <a:cubicBezTo>
                    <a:pt x="203" y="303"/>
                    <a:pt x="231" y="301"/>
                    <a:pt x="256" y="301"/>
                  </a:cubicBezTo>
                  <a:cubicBezTo>
                    <a:pt x="316" y="301"/>
                    <a:pt x="376" y="301"/>
                    <a:pt x="435" y="301"/>
                  </a:cubicBezTo>
                  <a:cubicBezTo>
                    <a:pt x="524" y="301"/>
                    <a:pt x="612" y="300"/>
                    <a:pt x="700" y="294"/>
                  </a:cubicBezTo>
                  <a:cubicBezTo>
                    <a:pt x="736" y="294"/>
                    <a:pt x="776" y="291"/>
                    <a:pt x="813" y="287"/>
                  </a:cubicBezTo>
                  <a:lnTo>
                    <a:pt x="863" y="281"/>
                  </a:lnTo>
                  <a:cubicBezTo>
                    <a:pt x="870" y="281"/>
                    <a:pt x="913" y="277"/>
                    <a:pt x="890" y="274"/>
                  </a:cubicBezTo>
                  <a:lnTo>
                    <a:pt x="890" y="274"/>
                  </a:lnTo>
                  <a:cubicBezTo>
                    <a:pt x="913" y="277"/>
                    <a:pt x="932" y="287"/>
                    <a:pt x="954" y="287"/>
                  </a:cubicBezTo>
                  <a:cubicBezTo>
                    <a:pt x="960" y="287"/>
                    <a:pt x="966" y="286"/>
                    <a:pt x="973" y="284"/>
                  </a:cubicBezTo>
                  <a:cubicBezTo>
                    <a:pt x="1010" y="271"/>
                    <a:pt x="1027" y="227"/>
                    <a:pt x="1007" y="194"/>
                  </a:cubicBezTo>
                  <a:cubicBezTo>
                    <a:pt x="997" y="181"/>
                    <a:pt x="990" y="167"/>
                    <a:pt x="983" y="154"/>
                  </a:cubicBezTo>
                  <a:cubicBezTo>
                    <a:pt x="973" y="124"/>
                    <a:pt x="967" y="91"/>
                    <a:pt x="963" y="57"/>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1"/>
            <p:cNvSpPr/>
            <p:nvPr/>
          </p:nvSpPr>
          <p:spPr>
            <a:xfrm>
              <a:off x="2135090" y="1996397"/>
              <a:ext cx="47592" cy="60368"/>
            </a:xfrm>
            <a:custGeom>
              <a:rect b="b" l="l" r="r" t="t"/>
              <a:pathLst>
                <a:path extrusionOk="0" h="860" w="678">
                  <a:moveTo>
                    <a:pt x="112" y="1"/>
                  </a:moveTo>
                  <a:cubicBezTo>
                    <a:pt x="105" y="1"/>
                    <a:pt x="98" y="3"/>
                    <a:pt x="90" y="5"/>
                  </a:cubicBezTo>
                  <a:cubicBezTo>
                    <a:pt x="80" y="15"/>
                    <a:pt x="0" y="22"/>
                    <a:pt x="0" y="36"/>
                  </a:cubicBezTo>
                  <a:cubicBezTo>
                    <a:pt x="24" y="399"/>
                    <a:pt x="20" y="586"/>
                    <a:pt x="47" y="859"/>
                  </a:cubicBezTo>
                  <a:lnTo>
                    <a:pt x="644" y="836"/>
                  </a:lnTo>
                  <a:cubicBezTo>
                    <a:pt x="677" y="572"/>
                    <a:pt x="657" y="316"/>
                    <a:pt x="667" y="49"/>
                  </a:cubicBezTo>
                  <a:lnTo>
                    <a:pt x="674" y="12"/>
                  </a:lnTo>
                  <a:lnTo>
                    <a:pt x="120" y="2"/>
                  </a:lnTo>
                  <a:cubicBezTo>
                    <a:pt x="118" y="1"/>
                    <a:pt x="115" y="1"/>
                    <a:pt x="112"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1"/>
            <p:cNvSpPr/>
            <p:nvPr/>
          </p:nvSpPr>
          <p:spPr>
            <a:xfrm>
              <a:off x="2131089" y="1993168"/>
              <a:ext cx="54892" cy="66826"/>
            </a:xfrm>
            <a:custGeom>
              <a:rect b="b" l="l" r="r" t="t"/>
              <a:pathLst>
                <a:path extrusionOk="0" h="952" w="782">
                  <a:moveTo>
                    <a:pt x="86" y="115"/>
                  </a:moveTo>
                  <a:cubicBezTo>
                    <a:pt x="84" y="117"/>
                    <a:pt x="82" y="118"/>
                    <a:pt x="82" y="118"/>
                  </a:cubicBezTo>
                  <a:cubicBezTo>
                    <a:pt x="81" y="118"/>
                    <a:pt x="83" y="117"/>
                    <a:pt x="86" y="115"/>
                  </a:cubicBezTo>
                  <a:close/>
                  <a:moveTo>
                    <a:pt x="216" y="92"/>
                  </a:moveTo>
                  <a:cubicBezTo>
                    <a:pt x="232" y="92"/>
                    <a:pt x="248" y="93"/>
                    <a:pt x="264" y="95"/>
                  </a:cubicBezTo>
                  <a:lnTo>
                    <a:pt x="678" y="101"/>
                  </a:lnTo>
                  <a:lnTo>
                    <a:pt x="678" y="101"/>
                  </a:lnTo>
                  <a:cubicBezTo>
                    <a:pt x="669" y="347"/>
                    <a:pt x="685" y="593"/>
                    <a:pt x="660" y="837"/>
                  </a:cubicBezTo>
                  <a:lnTo>
                    <a:pt x="660" y="837"/>
                  </a:lnTo>
                  <a:lnTo>
                    <a:pt x="146" y="857"/>
                  </a:lnTo>
                  <a:lnTo>
                    <a:pt x="146" y="857"/>
                  </a:lnTo>
                  <a:cubicBezTo>
                    <a:pt x="127" y="646"/>
                    <a:pt x="123" y="436"/>
                    <a:pt x="111" y="225"/>
                  </a:cubicBezTo>
                  <a:cubicBezTo>
                    <a:pt x="114" y="188"/>
                    <a:pt x="111" y="152"/>
                    <a:pt x="104" y="115"/>
                  </a:cubicBezTo>
                  <a:cubicBezTo>
                    <a:pt x="104" y="114"/>
                    <a:pt x="104" y="113"/>
                    <a:pt x="104" y="113"/>
                  </a:cubicBezTo>
                  <a:lnTo>
                    <a:pt x="104" y="113"/>
                  </a:lnTo>
                  <a:cubicBezTo>
                    <a:pt x="109" y="111"/>
                    <a:pt x="113" y="110"/>
                    <a:pt x="117" y="108"/>
                  </a:cubicBezTo>
                  <a:cubicBezTo>
                    <a:pt x="134" y="105"/>
                    <a:pt x="151" y="98"/>
                    <a:pt x="167" y="95"/>
                  </a:cubicBezTo>
                  <a:cubicBezTo>
                    <a:pt x="184" y="93"/>
                    <a:pt x="200" y="92"/>
                    <a:pt x="216" y="92"/>
                  </a:cubicBezTo>
                  <a:close/>
                  <a:moveTo>
                    <a:pt x="206" y="1"/>
                  </a:moveTo>
                  <a:cubicBezTo>
                    <a:pt x="164" y="1"/>
                    <a:pt x="122" y="8"/>
                    <a:pt x="81" y="21"/>
                  </a:cubicBezTo>
                  <a:cubicBezTo>
                    <a:pt x="61" y="21"/>
                    <a:pt x="41" y="31"/>
                    <a:pt x="24" y="45"/>
                  </a:cubicBezTo>
                  <a:cubicBezTo>
                    <a:pt x="1" y="72"/>
                    <a:pt x="11" y="108"/>
                    <a:pt x="14" y="138"/>
                  </a:cubicBezTo>
                  <a:cubicBezTo>
                    <a:pt x="31" y="395"/>
                    <a:pt x="34" y="648"/>
                    <a:pt x="57" y="902"/>
                  </a:cubicBezTo>
                  <a:cubicBezTo>
                    <a:pt x="57" y="929"/>
                    <a:pt x="77" y="949"/>
                    <a:pt x="104" y="952"/>
                  </a:cubicBezTo>
                  <a:lnTo>
                    <a:pt x="701" y="929"/>
                  </a:lnTo>
                  <a:cubicBezTo>
                    <a:pt x="728" y="929"/>
                    <a:pt x="748" y="909"/>
                    <a:pt x="748" y="882"/>
                  </a:cubicBezTo>
                  <a:cubicBezTo>
                    <a:pt x="781" y="618"/>
                    <a:pt x="761" y="355"/>
                    <a:pt x="771" y="92"/>
                  </a:cubicBezTo>
                  <a:cubicBezTo>
                    <a:pt x="771" y="86"/>
                    <a:pt x="770" y="81"/>
                    <a:pt x="769" y="77"/>
                  </a:cubicBezTo>
                  <a:lnTo>
                    <a:pt x="769" y="77"/>
                  </a:lnTo>
                  <a:cubicBezTo>
                    <a:pt x="781" y="51"/>
                    <a:pt x="769" y="13"/>
                    <a:pt x="731" y="8"/>
                  </a:cubicBezTo>
                  <a:lnTo>
                    <a:pt x="231" y="1"/>
                  </a:lnTo>
                  <a:cubicBezTo>
                    <a:pt x="223" y="1"/>
                    <a:pt x="214" y="1"/>
                    <a:pt x="2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1"/>
            <p:cNvSpPr/>
            <p:nvPr/>
          </p:nvSpPr>
          <p:spPr>
            <a:xfrm>
              <a:off x="2154955" y="1995485"/>
              <a:ext cx="9547" cy="59736"/>
            </a:xfrm>
            <a:custGeom>
              <a:rect b="b" l="l" r="r" t="t"/>
              <a:pathLst>
                <a:path extrusionOk="0" h="851" w="136">
                  <a:moveTo>
                    <a:pt x="46" y="0"/>
                  </a:moveTo>
                  <a:cubicBezTo>
                    <a:pt x="23" y="0"/>
                    <a:pt x="1" y="15"/>
                    <a:pt x="4" y="45"/>
                  </a:cubicBezTo>
                  <a:cubicBezTo>
                    <a:pt x="28" y="299"/>
                    <a:pt x="28" y="552"/>
                    <a:pt x="41" y="806"/>
                  </a:cubicBezTo>
                  <a:cubicBezTo>
                    <a:pt x="43" y="836"/>
                    <a:pt x="67" y="851"/>
                    <a:pt x="90" y="851"/>
                  </a:cubicBezTo>
                  <a:cubicBezTo>
                    <a:pt x="113" y="851"/>
                    <a:pt x="136" y="836"/>
                    <a:pt x="134" y="806"/>
                  </a:cubicBezTo>
                  <a:cubicBezTo>
                    <a:pt x="121" y="552"/>
                    <a:pt x="124" y="29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1"/>
            <p:cNvSpPr/>
            <p:nvPr/>
          </p:nvSpPr>
          <p:spPr>
            <a:xfrm>
              <a:off x="2131370" y="2020825"/>
              <a:ext cx="54822" cy="9266"/>
            </a:xfrm>
            <a:custGeom>
              <a:rect b="b" l="l" r="r" t="t"/>
              <a:pathLst>
                <a:path extrusionOk="0" h="132" w="781">
                  <a:moveTo>
                    <a:pt x="734" y="1"/>
                  </a:moveTo>
                  <a:cubicBezTo>
                    <a:pt x="507" y="28"/>
                    <a:pt x="280" y="38"/>
                    <a:pt x="57" y="38"/>
                  </a:cubicBezTo>
                  <a:cubicBezTo>
                    <a:pt x="0" y="41"/>
                    <a:pt x="0" y="124"/>
                    <a:pt x="57" y="131"/>
                  </a:cubicBezTo>
                  <a:cubicBezTo>
                    <a:pt x="280" y="131"/>
                    <a:pt x="507" y="121"/>
                    <a:pt x="734" y="94"/>
                  </a:cubicBezTo>
                  <a:cubicBezTo>
                    <a:pt x="757" y="94"/>
                    <a:pt x="777" y="74"/>
                    <a:pt x="780" y="48"/>
                  </a:cubicBezTo>
                  <a:cubicBezTo>
                    <a:pt x="780" y="21"/>
                    <a:pt x="757"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1"/>
            <p:cNvSpPr/>
            <p:nvPr/>
          </p:nvSpPr>
          <p:spPr>
            <a:xfrm>
              <a:off x="2131370" y="2052693"/>
              <a:ext cx="60929" cy="17057"/>
            </a:xfrm>
            <a:custGeom>
              <a:rect b="b" l="l" r="r" t="t"/>
              <a:pathLst>
                <a:path extrusionOk="0" h="243" w="868">
                  <a:moveTo>
                    <a:pt x="780" y="1"/>
                  </a:moveTo>
                  <a:cubicBezTo>
                    <a:pt x="520" y="4"/>
                    <a:pt x="260" y="14"/>
                    <a:pt x="0" y="34"/>
                  </a:cubicBezTo>
                  <a:cubicBezTo>
                    <a:pt x="3" y="71"/>
                    <a:pt x="10" y="104"/>
                    <a:pt x="13" y="141"/>
                  </a:cubicBezTo>
                  <a:cubicBezTo>
                    <a:pt x="13" y="147"/>
                    <a:pt x="13" y="151"/>
                    <a:pt x="17" y="157"/>
                  </a:cubicBezTo>
                  <a:cubicBezTo>
                    <a:pt x="23" y="161"/>
                    <a:pt x="10" y="234"/>
                    <a:pt x="17" y="234"/>
                  </a:cubicBezTo>
                  <a:cubicBezTo>
                    <a:pt x="69" y="240"/>
                    <a:pt x="122" y="242"/>
                    <a:pt x="176" y="242"/>
                  </a:cubicBezTo>
                  <a:cubicBezTo>
                    <a:pt x="371" y="242"/>
                    <a:pt x="574" y="212"/>
                    <a:pt x="767" y="204"/>
                  </a:cubicBezTo>
                  <a:cubicBezTo>
                    <a:pt x="771" y="205"/>
                    <a:pt x="774" y="205"/>
                    <a:pt x="777" y="205"/>
                  </a:cubicBezTo>
                  <a:cubicBezTo>
                    <a:pt x="793" y="205"/>
                    <a:pt x="807" y="199"/>
                    <a:pt x="824" y="191"/>
                  </a:cubicBezTo>
                  <a:cubicBezTo>
                    <a:pt x="837" y="174"/>
                    <a:pt x="847" y="154"/>
                    <a:pt x="850" y="131"/>
                  </a:cubicBezTo>
                  <a:cubicBezTo>
                    <a:pt x="854" y="101"/>
                    <a:pt x="860" y="74"/>
                    <a:pt x="867" y="47"/>
                  </a:cubicBezTo>
                  <a:lnTo>
                    <a:pt x="844" y="37"/>
                  </a:lnTo>
                  <a:cubicBezTo>
                    <a:pt x="844" y="7"/>
                    <a:pt x="807" y="1"/>
                    <a:pt x="780"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1"/>
            <p:cNvSpPr/>
            <p:nvPr/>
          </p:nvSpPr>
          <p:spPr>
            <a:xfrm>
              <a:off x="2127579" y="2049604"/>
              <a:ext cx="67949" cy="23515"/>
            </a:xfrm>
            <a:custGeom>
              <a:rect b="b" l="l" r="r" t="t"/>
              <a:pathLst>
                <a:path extrusionOk="0" h="335" w="968">
                  <a:moveTo>
                    <a:pt x="758" y="92"/>
                  </a:moveTo>
                  <a:cubicBezTo>
                    <a:pt x="788" y="92"/>
                    <a:pt x="818" y="93"/>
                    <a:pt x="848" y="95"/>
                  </a:cubicBezTo>
                  <a:cubicBezTo>
                    <a:pt x="851" y="107"/>
                    <a:pt x="857" y="115"/>
                    <a:pt x="866" y="121"/>
                  </a:cubicBezTo>
                  <a:lnTo>
                    <a:pt x="866" y="121"/>
                  </a:lnTo>
                  <a:lnTo>
                    <a:pt x="861" y="145"/>
                  </a:lnTo>
                  <a:cubicBezTo>
                    <a:pt x="861" y="161"/>
                    <a:pt x="858" y="175"/>
                    <a:pt x="851" y="188"/>
                  </a:cubicBezTo>
                  <a:cubicBezTo>
                    <a:pt x="841" y="203"/>
                    <a:pt x="816" y="206"/>
                    <a:pt x="793" y="206"/>
                  </a:cubicBezTo>
                  <a:cubicBezTo>
                    <a:pt x="780" y="206"/>
                    <a:pt x="767" y="205"/>
                    <a:pt x="758" y="205"/>
                  </a:cubicBezTo>
                  <a:cubicBezTo>
                    <a:pt x="681" y="211"/>
                    <a:pt x="608" y="218"/>
                    <a:pt x="531" y="225"/>
                  </a:cubicBezTo>
                  <a:cubicBezTo>
                    <a:pt x="442" y="234"/>
                    <a:pt x="352" y="240"/>
                    <a:pt x="262" y="240"/>
                  </a:cubicBezTo>
                  <a:cubicBezTo>
                    <a:pt x="213" y="240"/>
                    <a:pt x="164" y="238"/>
                    <a:pt x="115" y="235"/>
                  </a:cubicBezTo>
                  <a:lnTo>
                    <a:pt x="115" y="235"/>
                  </a:lnTo>
                  <a:cubicBezTo>
                    <a:pt x="117" y="223"/>
                    <a:pt x="117" y="214"/>
                    <a:pt x="114" y="205"/>
                  </a:cubicBezTo>
                  <a:cubicBezTo>
                    <a:pt x="114" y="188"/>
                    <a:pt x="111" y="175"/>
                    <a:pt x="107" y="161"/>
                  </a:cubicBezTo>
                  <a:cubicBezTo>
                    <a:pt x="104" y="148"/>
                    <a:pt x="103" y="135"/>
                    <a:pt x="101" y="121"/>
                  </a:cubicBezTo>
                  <a:lnTo>
                    <a:pt x="101" y="121"/>
                  </a:lnTo>
                  <a:cubicBezTo>
                    <a:pt x="224" y="113"/>
                    <a:pt x="344" y="107"/>
                    <a:pt x="464" y="101"/>
                  </a:cubicBezTo>
                  <a:lnTo>
                    <a:pt x="668" y="95"/>
                  </a:lnTo>
                  <a:cubicBezTo>
                    <a:pt x="698" y="93"/>
                    <a:pt x="728" y="92"/>
                    <a:pt x="758" y="92"/>
                  </a:cubicBezTo>
                  <a:close/>
                  <a:moveTo>
                    <a:pt x="113" y="263"/>
                  </a:moveTo>
                  <a:lnTo>
                    <a:pt x="113" y="263"/>
                  </a:lnTo>
                  <a:cubicBezTo>
                    <a:pt x="116" y="268"/>
                    <a:pt x="115" y="270"/>
                    <a:pt x="115" y="270"/>
                  </a:cubicBezTo>
                  <a:cubicBezTo>
                    <a:pt x="114" y="270"/>
                    <a:pt x="112" y="267"/>
                    <a:pt x="113" y="263"/>
                  </a:cubicBezTo>
                  <a:close/>
                  <a:moveTo>
                    <a:pt x="821" y="0"/>
                  </a:moveTo>
                  <a:cubicBezTo>
                    <a:pt x="812" y="0"/>
                    <a:pt x="803" y="1"/>
                    <a:pt x="794" y="1"/>
                  </a:cubicBezTo>
                  <a:cubicBezTo>
                    <a:pt x="711" y="1"/>
                    <a:pt x="631" y="1"/>
                    <a:pt x="551" y="5"/>
                  </a:cubicBezTo>
                  <a:cubicBezTo>
                    <a:pt x="384" y="11"/>
                    <a:pt x="217" y="18"/>
                    <a:pt x="51" y="31"/>
                  </a:cubicBezTo>
                  <a:cubicBezTo>
                    <a:pt x="27" y="31"/>
                    <a:pt x="1" y="51"/>
                    <a:pt x="4" y="78"/>
                  </a:cubicBezTo>
                  <a:cubicBezTo>
                    <a:pt x="7" y="105"/>
                    <a:pt x="11" y="141"/>
                    <a:pt x="14" y="171"/>
                  </a:cubicBezTo>
                  <a:cubicBezTo>
                    <a:pt x="14" y="181"/>
                    <a:pt x="17" y="195"/>
                    <a:pt x="17" y="208"/>
                  </a:cubicBezTo>
                  <a:cubicBezTo>
                    <a:pt x="19" y="213"/>
                    <a:pt x="20" y="216"/>
                    <a:pt x="21" y="218"/>
                  </a:cubicBezTo>
                  <a:lnTo>
                    <a:pt x="21" y="218"/>
                  </a:lnTo>
                  <a:cubicBezTo>
                    <a:pt x="20" y="247"/>
                    <a:pt x="8" y="286"/>
                    <a:pt x="31" y="311"/>
                  </a:cubicBezTo>
                  <a:cubicBezTo>
                    <a:pt x="51" y="325"/>
                    <a:pt x="74" y="331"/>
                    <a:pt x="97" y="331"/>
                  </a:cubicBezTo>
                  <a:cubicBezTo>
                    <a:pt x="127" y="331"/>
                    <a:pt x="161" y="335"/>
                    <a:pt x="191" y="335"/>
                  </a:cubicBezTo>
                  <a:cubicBezTo>
                    <a:pt x="254" y="335"/>
                    <a:pt x="321" y="335"/>
                    <a:pt x="384" y="328"/>
                  </a:cubicBezTo>
                  <a:cubicBezTo>
                    <a:pt x="514" y="321"/>
                    <a:pt x="641" y="305"/>
                    <a:pt x="771" y="298"/>
                  </a:cubicBezTo>
                  <a:cubicBezTo>
                    <a:pt x="778" y="298"/>
                    <a:pt x="786" y="298"/>
                    <a:pt x="793" y="298"/>
                  </a:cubicBezTo>
                  <a:cubicBezTo>
                    <a:pt x="835" y="298"/>
                    <a:pt x="880" y="296"/>
                    <a:pt x="911" y="265"/>
                  </a:cubicBezTo>
                  <a:cubicBezTo>
                    <a:pt x="948" y="228"/>
                    <a:pt x="951" y="155"/>
                    <a:pt x="961" y="105"/>
                  </a:cubicBezTo>
                  <a:cubicBezTo>
                    <a:pt x="967" y="78"/>
                    <a:pt x="952" y="58"/>
                    <a:pt x="932" y="50"/>
                  </a:cubicBezTo>
                  <a:lnTo>
                    <a:pt x="932" y="50"/>
                  </a:lnTo>
                  <a:cubicBezTo>
                    <a:pt x="914" y="9"/>
                    <a:pt x="866" y="0"/>
                    <a:pt x="8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1"/>
            <p:cNvSpPr/>
            <p:nvPr/>
          </p:nvSpPr>
          <p:spPr>
            <a:xfrm>
              <a:off x="1879232" y="2099021"/>
              <a:ext cx="50821" cy="60227"/>
            </a:xfrm>
            <a:custGeom>
              <a:rect b="b" l="l" r="r" t="t"/>
              <a:pathLst>
                <a:path extrusionOk="0" h="858" w="724">
                  <a:moveTo>
                    <a:pt x="587" y="1"/>
                  </a:moveTo>
                  <a:lnTo>
                    <a:pt x="37" y="28"/>
                  </a:lnTo>
                  <a:lnTo>
                    <a:pt x="0" y="54"/>
                  </a:lnTo>
                  <a:cubicBezTo>
                    <a:pt x="17" y="321"/>
                    <a:pt x="47" y="588"/>
                    <a:pt x="90" y="851"/>
                  </a:cubicBezTo>
                  <a:lnTo>
                    <a:pt x="687" y="858"/>
                  </a:lnTo>
                  <a:cubicBezTo>
                    <a:pt x="707" y="585"/>
                    <a:pt x="724" y="301"/>
                    <a:pt x="641" y="41"/>
                  </a:cubicBezTo>
                  <a:cubicBezTo>
                    <a:pt x="637" y="28"/>
                    <a:pt x="631" y="14"/>
                    <a:pt x="621" y="8"/>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1"/>
            <p:cNvSpPr/>
            <p:nvPr/>
          </p:nvSpPr>
          <p:spPr>
            <a:xfrm>
              <a:off x="1875793" y="2095862"/>
              <a:ext cx="57349" cy="66475"/>
            </a:xfrm>
            <a:custGeom>
              <a:rect b="b" l="l" r="r" t="t"/>
              <a:pathLst>
                <a:path extrusionOk="0" h="947" w="817">
                  <a:moveTo>
                    <a:pt x="646" y="96"/>
                  </a:moveTo>
                  <a:cubicBezTo>
                    <a:pt x="651" y="107"/>
                    <a:pt x="653" y="118"/>
                    <a:pt x="656" y="129"/>
                  </a:cubicBezTo>
                  <a:cubicBezTo>
                    <a:pt x="663" y="156"/>
                    <a:pt x="670" y="186"/>
                    <a:pt x="676" y="213"/>
                  </a:cubicBezTo>
                  <a:cubicBezTo>
                    <a:pt x="720" y="424"/>
                    <a:pt x="708" y="638"/>
                    <a:pt x="693" y="853"/>
                  </a:cubicBezTo>
                  <a:lnTo>
                    <a:pt x="693" y="853"/>
                  </a:lnTo>
                  <a:lnTo>
                    <a:pt x="181" y="850"/>
                  </a:lnTo>
                  <a:lnTo>
                    <a:pt x="181" y="850"/>
                  </a:lnTo>
                  <a:cubicBezTo>
                    <a:pt x="141" y="607"/>
                    <a:pt x="116" y="364"/>
                    <a:pt x="97" y="119"/>
                  </a:cubicBezTo>
                  <a:lnTo>
                    <a:pt x="97" y="119"/>
                  </a:lnTo>
                  <a:lnTo>
                    <a:pt x="456" y="103"/>
                  </a:lnTo>
                  <a:cubicBezTo>
                    <a:pt x="513" y="99"/>
                    <a:pt x="573" y="96"/>
                    <a:pt x="630" y="96"/>
                  </a:cubicBezTo>
                  <a:cubicBezTo>
                    <a:pt x="634" y="96"/>
                    <a:pt x="638" y="96"/>
                    <a:pt x="641" y="96"/>
                  </a:cubicBezTo>
                  <a:cubicBezTo>
                    <a:pt x="643" y="96"/>
                    <a:pt x="645" y="96"/>
                    <a:pt x="646" y="96"/>
                  </a:cubicBezTo>
                  <a:close/>
                  <a:moveTo>
                    <a:pt x="636" y="0"/>
                  </a:moveTo>
                  <a:cubicBezTo>
                    <a:pt x="625" y="0"/>
                    <a:pt x="614" y="1"/>
                    <a:pt x="603" y="3"/>
                  </a:cubicBezTo>
                  <a:lnTo>
                    <a:pt x="503" y="6"/>
                  </a:lnTo>
                  <a:lnTo>
                    <a:pt x="86" y="26"/>
                  </a:lnTo>
                  <a:cubicBezTo>
                    <a:pt x="64" y="26"/>
                    <a:pt x="51" y="38"/>
                    <a:pt x="44" y="54"/>
                  </a:cubicBezTo>
                  <a:lnTo>
                    <a:pt x="44" y="54"/>
                  </a:lnTo>
                  <a:cubicBezTo>
                    <a:pt x="22" y="55"/>
                    <a:pt x="1" y="70"/>
                    <a:pt x="3" y="99"/>
                  </a:cubicBezTo>
                  <a:cubicBezTo>
                    <a:pt x="23" y="369"/>
                    <a:pt x="53" y="640"/>
                    <a:pt x="93" y="910"/>
                  </a:cubicBezTo>
                  <a:cubicBezTo>
                    <a:pt x="99" y="930"/>
                    <a:pt x="116" y="943"/>
                    <a:pt x="139" y="943"/>
                  </a:cubicBezTo>
                  <a:lnTo>
                    <a:pt x="736" y="946"/>
                  </a:lnTo>
                  <a:cubicBezTo>
                    <a:pt x="763" y="946"/>
                    <a:pt x="783" y="926"/>
                    <a:pt x="783" y="903"/>
                  </a:cubicBezTo>
                  <a:cubicBezTo>
                    <a:pt x="803" y="646"/>
                    <a:pt x="816" y="383"/>
                    <a:pt x="753" y="133"/>
                  </a:cubicBezTo>
                  <a:cubicBezTo>
                    <a:pt x="743" y="89"/>
                    <a:pt x="733" y="26"/>
                    <a:pt x="680" y="6"/>
                  </a:cubicBezTo>
                  <a:cubicBezTo>
                    <a:pt x="666" y="2"/>
                    <a:pt x="651" y="0"/>
                    <a:pt x="63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1"/>
            <p:cNvSpPr/>
            <p:nvPr/>
          </p:nvSpPr>
          <p:spPr>
            <a:xfrm>
              <a:off x="1897413" y="2095511"/>
              <a:ext cx="11161" cy="62544"/>
            </a:xfrm>
            <a:custGeom>
              <a:rect b="b" l="l" r="r" t="t"/>
              <a:pathLst>
                <a:path extrusionOk="0" h="891" w="159">
                  <a:moveTo>
                    <a:pt x="60" y="0"/>
                  </a:moveTo>
                  <a:cubicBezTo>
                    <a:pt x="32" y="0"/>
                    <a:pt x="1" y="25"/>
                    <a:pt x="5" y="61"/>
                  </a:cubicBezTo>
                  <a:cubicBezTo>
                    <a:pt x="48" y="321"/>
                    <a:pt x="65" y="585"/>
                    <a:pt x="58" y="848"/>
                  </a:cubicBezTo>
                  <a:cubicBezTo>
                    <a:pt x="60" y="876"/>
                    <a:pt x="81" y="890"/>
                    <a:pt x="104" y="890"/>
                  </a:cubicBezTo>
                  <a:cubicBezTo>
                    <a:pt x="126" y="890"/>
                    <a:pt x="148" y="876"/>
                    <a:pt x="151" y="848"/>
                  </a:cubicBezTo>
                  <a:cubicBezTo>
                    <a:pt x="158" y="575"/>
                    <a:pt x="138" y="304"/>
                    <a:pt x="98" y="34"/>
                  </a:cubicBezTo>
                  <a:cubicBezTo>
                    <a:pt x="94" y="11"/>
                    <a:pt x="78" y="0"/>
                    <a:pt x="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1"/>
            <p:cNvSpPr/>
            <p:nvPr/>
          </p:nvSpPr>
          <p:spPr>
            <a:xfrm>
              <a:off x="1878039" y="2124572"/>
              <a:ext cx="56016" cy="8213"/>
            </a:xfrm>
            <a:custGeom>
              <a:rect b="b" l="l" r="r" t="t"/>
              <a:pathLst>
                <a:path extrusionOk="0" h="117" w="798">
                  <a:moveTo>
                    <a:pt x="58" y="0"/>
                  </a:moveTo>
                  <a:cubicBezTo>
                    <a:pt x="1" y="0"/>
                    <a:pt x="2" y="91"/>
                    <a:pt x="61" y="94"/>
                  </a:cubicBezTo>
                  <a:cubicBezTo>
                    <a:pt x="228" y="109"/>
                    <a:pt x="398" y="116"/>
                    <a:pt x="568" y="116"/>
                  </a:cubicBezTo>
                  <a:cubicBezTo>
                    <a:pt x="624" y="116"/>
                    <a:pt x="681" y="115"/>
                    <a:pt x="738" y="114"/>
                  </a:cubicBezTo>
                  <a:cubicBezTo>
                    <a:pt x="798" y="110"/>
                    <a:pt x="798" y="17"/>
                    <a:pt x="738" y="17"/>
                  </a:cubicBezTo>
                  <a:cubicBezTo>
                    <a:pt x="667" y="20"/>
                    <a:pt x="597" y="22"/>
                    <a:pt x="527" y="22"/>
                  </a:cubicBezTo>
                  <a:cubicBezTo>
                    <a:pt x="371" y="22"/>
                    <a:pt x="215" y="14"/>
                    <a:pt x="61" y="0"/>
                  </a:cubicBezTo>
                  <a:cubicBezTo>
                    <a:pt x="60" y="0"/>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1"/>
            <p:cNvSpPr/>
            <p:nvPr/>
          </p:nvSpPr>
          <p:spPr>
            <a:xfrm>
              <a:off x="1873827" y="2156300"/>
              <a:ext cx="60719" cy="14530"/>
            </a:xfrm>
            <a:custGeom>
              <a:rect b="b" l="l" r="r" t="t"/>
              <a:pathLst>
                <a:path extrusionOk="0" h="207" w="865">
                  <a:moveTo>
                    <a:pt x="279" y="1"/>
                  </a:moveTo>
                  <a:cubicBezTo>
                    <a:pt x="214" y="1"/>
                    <a:pt x="149" y="1"/>
                    <a:pt x="84" y="2"/>
                  </a:cubicBezTo>
                  <a:cubicBezTo>
                    <a:pt x="57" y="2"/>
                    <a:pt x="24" y="12"/>
                    <a:pt x="21" y="39"/>
                  </a:cubicBezTo>
                  <a:lnTo>
                    <a:pt x="1" y="52"/>
                  </a:lnTo>
                  <a:cubicBezTo>
                    <a:pt x="4" y="79"/>
                    <a:pt x="11" y="105"/>
                    <a:pt x="17" y="135"/>
                  </a:cubicBezTo>
                  <a:cubicBezTo>
                    <a:pt x="21" y="155"/>
                    <a:pt x="31" y="179"/>
                    <a:pt x="47" y="195"/>
                  </a:cubicBezTo>
                  <a:cubicBezTo>
                    <a:pt x="61" y="201"/>
                    <a:pt x="77" y="206"/>
                    <a:pt x="93" y="206"/>
                  </a:cubicBezTo>
                  <a:cubicBezTo>
                    <a:pt x="97" y="206"/>
                    <a:pt x="100" y="206"/>
                    <a:pt x="104" y="205"/>
                  </a:cubicBezTo>
                  <a:cubicBezTo>
                    <a:pt x="347" y="202"/>
                    <a:pt x="591" y="182"/>
                    <a:pt x="834" y="145"/>
                  </a:cubicBezTo>
                  <a:cubicBezTo>
                    <a:pt x="841" y="142"/>
                    <a:pt x="848" y="142"/>
                    <a:pt x="851" y="139"/>
                  </a:cubicBezTo>
                  <a:cubicBezTo>
                    <a:pt x="854" y="132"/>
                    <a:pt x="858" y="129"/>
                    <a:pt x="858" y="122"/>
                  </a:cubicBezTo>
                  <a:lnTo>
                    <a:pt x="864" y="12"/>
                  </a:lnTo>
                  <a:cubicBezTo>
                    <a:pt x="669" y="4"/>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1"/>
            <p:cNvSpPr/>
            <p:nvPr/>
          </p:nvSpPr>
          <p:spPr>
            <a:xfrm>
              <a:off x="1870388" y="2152860"/>
              <a:ext cx="67879" cy="21480"/>
            </a:xfrm>
            <a:custGeom>
              <a:rect b="b" l="l" r="r" t="t"/>
              <a:pathLst>
                <a:path extrusionOk="0" h="306" w="967">
                  <a:moveTo>
                    <a:pt x="237" y="93"/>
                  </a:moveTo>
                  <a:cubicBezTo>
                    <a:pt x="253" y="93"/>
                    <a:pt x="270" y="93"/>
                    <a:pt x="286" y="94"/>
                  </a:cubicBezTo>
                  <a:lnTo>
                    <a:pt x="500" y="94"/>
                  </a:lnTo>
                  <a:cubicBezTo>
                    <a:pt x="620" y="94"/>
                    <a:pt x="742" y="99"/>
                    <a:pt x="865" y="103"/>
                  </a:cubicBezTo>
                  <a:lnTo>
                    <a:pt x="865" y="103"/>
                  </a:lnTo>
                  <a:lnTo>
                    <a:pt x="863" y="121"/>
                  </a:lnTo>
                  <a:lnTo>
                    <a:pt x="861" y="145"/>
                  </a:lnTo>
                  <a:lnTo>
                    <a:pt x="861" y="145"/>
                  </a:lnTo>
                  <a:cubicBezTo>
                    <a:pt x="858" y="146"/>
                    <a:pt x="854" y="147"/>
                    <a:pt x="850" y="148"/>
                  </a:cubicBezTo>
                  <a:lnTo>
                    <a:pt x="733" y="164"/>
                  </a:lnTo>
                  <a:cubicBezTo>
                    <a:pt x="650" y="174"/>
                    <a:pt x="563" y="184"/>
                    <a:pt x="476" y="191"/>
                  </a:cubicBezTo>
                  <a:cubicBezTo>
                    <a:pt x="393" y="198"/>
                    <a:pt x="306" y="204"/>
                    <a:pt x="223" y="204"/>
                  </a:cubicBezTo>
                  <a:cubicBezTo>
                    <a:pt x="209" y="204"/>
                    <a:pt x="180" y="209"/>
                    <a:pt x="157" y="209"/>
                  </a:cubicBezTo>
                  <a:cubicBezTo>
                    <a:pt x="142" y="209"/>
                    <a:pt x="129" y="207"/>
                    <a:pt x="123" y="201"/>
                  </a:cubicBezTo>
                  <a:cubicBezTo>
                    <a:pt x="113" y="191"/>
                    <a:pt x="113" y="161"/>
                    <a:pt x="110" y="151"/>
                  </a:cubicBezTo>
                  <a:cubicBezTo>
                    <a:pt x="108" y="141"/>
                    <a:pt x="106" y="131"/>
                    <a:pt x="104" y="121"/>
                  </a:cubicBezTo>
                  <a:lnTo>
                    <a:pt x="104" y="121"/>
                  </a:lnTo>
                  <a:cubicBezTo>
                    <a:pt x="109" y="116"/>
                    <a:pt x="114" y="108"/>
                    <a:pt x="116" y="98"/>
                  </a:cubicBezTo>
                  <a:cubicBezTo>
                    <a:pt x="156" y="95"/>
                    <a:pt x="196" y="93"/>
                    <a:pt x="237" y="93"/>
                  </a:cubicBezTo>
                  <a:close/>
                  <a:moveTo>
                    <a:pt x="170" y="1"/>
                  </a:moveTo>
                  <a:cubicBezTo>
                    <a:pt x="118" y="1"/>
                    <a:pt x="54" y="6"/>
                    <a:pt x="32" y="56"/>
                  </a:cubicBezTo>
                  <a:lnTo>
                    <a:pt x="32" y="56"/>
                  </a:lnTo>
                  <a:cubicBezTo>
                    <a:pt x="14" y="66"/>
                    <a:pt x="0" y="85"/>
                    <a:pt x="6" y="111"/>
                  </a:cubicBezTo>
                  <a:lnTo>
                    <a:pt x="3" y="114"/>
                  </a:lnTo>
                  <a:cubicBezTo>
                    <a:pt x="23" y="201"/>
                    <a:pt x="33" y="298"/>
                    <a:pt x="140" y="304"/>
                  </a:cubicBezTo>
                  <a:cubicBezTo>
                    <a:pt x="160" y="305"/>
                    <a:pt x="180" y="305"/>
                    <a:pt x="199" y="305"/>
                  </a:cubicBezTo>
                  <a:cubicBezTo>
                    <a:pt x="295" y="305"/>
                    <a:pt x="389" y="299"/>
                    <a:pt x="483" y="288"/>
                  </a:cubicBezTo>
                  <a:cubicBezTo>
                    <a:pt x="596" y="278"/>
                    <a:pt x="710" y="264"/>
                    <a:pt x="823" y="248"/>
                  </a:cubicBezTo>
                  <a:cubicBezTo>
                    <a:pt x="867" y="241"/>
                    <a:pt x="920" y="248"/>
                    <a:pt x="943" y="204"/>
                  </a:cubicBezTo>
                  <a:cubicBezTo>
                    <a:pt x="967" y="164"/>
                    <a:pt x="957" y="104"/>
                    <a:pt x="960" y="61"/>
                  </a:cubicBezTo>
                  <a:cubicBezTo>
                    <a:pt x="960" y="34"/>
                    <a:pt x="940" y="14"/>
                    <a:pt x="913" y="14"/>
                  </a:cubicBezTo>
                  <a:cubicBezTo>
                    <a:pt x="747" y="8"/>
                    <a:pt x="580" y="4"/>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1"/>
            <p:cNvSpPr/>
            <p:nvPr/>
          </p:nvSpPr>
          <p:spPr>
            <a:xfrm>
              <a:off x="1965361" y="2097898"/>
              <a:ext cx="49909" cy="60227"/>
            </a:xfrm>
            <a:custGeom>
              <a:rect b="b" l="l" r="r" t="t"/>
              <a:pathLst>
                <a:path extrusionOk="0" h="858" w="711">
                  <a:moveTo>
                    <a:pt x="591" y="0"/>
                  </a:moveTo>
                  <a:lnTo>
                    <a:pt x="41" y="27"/>
                  </a:lnTo>
                  <a:lnTo>
                    <a:pt x="4" y="54"/>
                  </a:lnTo>
                  <a:cubicBezTo>
                    <a:pt x="21" y="320"/>
                    <a:pt x="1" y="581"/>
                    <a:pt x="41" y="844"/>
                  </a:cubicBezTo>
                  <a:cubicBezTo>
                    <a:pt x="241" y="844"/>
                    <a:pt x="491" y="854"/>
                    <a:pt x="691" y="857"/>
                  </a:cubicBezTo>
                  <a:cubicBezTo>
                    <a:pt x="711" y="584"/>
                    <a:pt x="701" y="324"/>
                    <a:pt x="698" y="34"/>
                  </a:cubicBezTo>
                  <a:cubicBezTo>
                    <a:pt x="698" y="20"/>
                    <a:pt x="634" y="14"/>
                    <a:pt x="624" y="7"/>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1"/>
            <p:cNvSpPr/>
            <p:nvPr/>
          </p:nvSpPr>
          <p:spPr>
            <a:xfrm>
              <a:off x="1962202" y="2094669"/>
              <a:ext cx="55875" cy="66475"/>
            </a:xfrm>
            <a:custGeom>
              <a:rect b="b" l="l" r="r" t="t"/>
              <a:pathLst>
                <a:path extrusionOk="0" h="947" w="796">
                  <a:moveTo>
                    <a:pt x="591" y="93"/>
                  </a:moveTo>
                  <a:cubicBezTo>
                    <a:pt x="613" y="93"/>
                    <a:pt x="634" y="94"/>
                    <a:pt x="656" y="96"/>
                  </a:cubicBezTo>
                  <a:cubicBezTo>
                    <a:pt x="667" y="99"/>
                    <a:pt x="681" y="104"/>
                    <a:pt x="695" y="108"/>
                  </a:cubicBezTo>
                  <a:lnTo>
                    <a:pt x="695" y="108"/>
                  </a:lnTo>
                  <a:cubicBezTo>
                    <a:pt x="693" y="123"/>
                    <a:pt x="693" y="138"/>
                    <a:pt x="696" y="153"/>
                  </a:cubicBezTo>
                  <a:cubicBezTo>
                    <a:pt x="699" y="387"/>
                    <a:pt x="705" y="622"/>
                    <a:pt x="692" y="853"/>
                  </a:cubicBezTo>
                  <a:lnTo>
                    <a:pt x="692" y="853"/>
                  </a:lnTo>
                  <a:cubicBezTo>
                    <a:pt x="504" y="852"/>
                    <a:pt x="316" y="844"/>
                    <a:pt x="127" y="843"/>
                  </a:cubicBezTo>
                  <a:lnTo>
                    <a:pt x="127" y="843"/>
                  </a:lnTo>
                  <a:cubicBezTo>
                    <a:pt x="95" y="604"/>
                    <a:pt x="111" y="359"/>
                    <a:pt x="97" y="119"/>
                  </a:cubicBezTo>
                  <a:lnTo>
                    <a:pt x="97" y="119"/>
                  </a:lnTo>
                  <a:lnTo>
                    <a:pt x="489" y="100"/>
                  </a:lnTo>
                  <a:cubicBezTo>
                    <a:pt x="522" y="95"/>
                    <a:pt x="556" y="93"/>
                    <a:pt x="591" y="93"/>
                  </a:cubicBezTo>
                  <a:close/>
                  <a:moveTo>
                    <a:pt x="598" y="1"/>
                  </a:moveTo>
                  <a:cubicBezTo>
                    <a:pt x="578" y="1"/>
                    <a:pt x="559" y="2"/>
                    <a:pt x="539" y="3"/>
                  </a:cubicBezTo>
                  <a:lnTo>
                    <a:pt x="86" y="23"/>
                  </a:lnTo>
                  <a:cubicBezTo>
                    <a:pt x="63" y="24"/>
                    <a:pt x="49" y="38"/>
                    <a:pt x="43" y="55"/>
                  </a:cubicBezTo>
                  <a:lnTo>
                    <a:pt x="43" y="55"/>
                  </a:lnTo>
                  <a:cubicBezTo>
                    <a:pt x="21" y="56"/>
                    <a:pt x="1" y="71"/>
                    <a:pt x="2" y="100"/>
                  </a:cubicBezTo>
                  <a:cubicBezTo>
                    <a:pt x="19" y="366"/>
                    <a:pt x="2" y="637"/>
                    <a:pt x="42" y="903"/>
                  </a:cubicBezTo>
                  <a:cubicBezTo>
                    <a:pt x="46" y="923"/>
                    <a:pt x="66" y="937"/>
                    <a:pt x="86" y="937"/>
                  </a:cubicBezTo>
                  <a:cubicBezTo>
                    <a:pt x="302" y="937"/>
                    <a:pt x="519" y="947"/>
                    <a:pt x="736" y="947"/>
                  </a:cubicBezTo>
                  <a:cubicBezTo>
                    <a:pt x="763" y="947"/>
                    <a:pt x="783" y="927"/>
                    <a:pt x="783" y="900"/>
                  </a:cubicBezTo>
                  <a:cubicBezTo>
                    <a:pt x="793" y="760"/>
                    <a:pt x="796" y="620"/>
                    <a:pt x="793" y="480"/>
                  </a:cubicBezTo>
                  <a:cubicBezTo>
                    <a:pt x="793" y="413"/>
                    <a:pt x="793" y="343"/>
                    <a:pt x="793" y="276"/>
                  </a:cubicBezTo>
                  <a:lnTo>
                    <a:pt x="793" y="176"/>
                  </a:lnTo>
                  <a:cubicBezTo>
                    <a:pt x="796" y="140"/>
                    <a:pt x="796" y="103"/>
                    <a:pt x="789" y="66"/>
                  </a:cubicBezTo>
                  <a:cubicBezTo>
                    <a:pt x="776" y="23"/>
                    <a:pt x="733" y="20"/>
                    <a:pt x="699" y="10"/>
                  </a:cubicBezTo>
                  <a:cubicBezTo>
                    <a:pt x="665" y="3"/>
                    <a:pt x="632" y="1"/>
                    <a:pt x="5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1"/>
            <p:cNvSpPr/>
            <p:nvPr/>
          </p:nvSpPr>
          <p:spPr>
            <a:xfrm>
              <a:off x="1983681" y="2094248"/>
              <a:ext cx="11021" cy="62614"/>
            </a:xfrm>
            <a:custGeom>
              <a:rect b="b" l="l" r="r" t="t"/>
              <a:pathLst>
                <a:path extrusionOk="0" h="892" w="157">
                  <a:moveTo>
                    <a:pt x="58" y="1"/>
                  </a:moveTo>
                  <a:cubicBezTo>
                    <a:pt x="31" y="1"/>
                    <a:pt x="0" y="23"/>
                    <a:pt x="6" y="59"/>
                  </a:cubicBezTo>
                  <a:cubicBezTo>
                    <a:pt x="46" y="319"/>
                    <a:pt x="63" y="582"/>
                    <a:pt x="60" y="849"/>
                  </a:cubicBezTo>
                  <a:cubicBezTo>
                    <a:pt x="61" y="878"/>
                    <a:pt x="83" y="892"/>
                    <a:pt x="105" y="892"/>
                  </a:cubicBezTo>
                  <a:cubicBezTo>
                    <a:pt x="127" y="892"/>
                    <a:pt x="150" y="878"/>
                    <a:pt x="153" y="849"/>
                  </a:cubicBezTo>
                  <a:cubicBezTo>
                    <a:pt x="156" y="576"/>
                    <a:pt x="140" y="302"/>
                    <a:pt x="96" y="36"/>
                  </a:cubicBezTo>
                  <a:cubicBezTo>
                    <a:pt x="94" y="11"/>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1"/>
            <p:cNvSpPr/>
            <p:nvPr/>
          </p:nvSpPr>
          <p:spPr>
            <a:xfrm>
              <a:off x="1964448" y="2123379"/>
              <a:ext cx="56016" cy="8143"/>
            </a:xfrm>
            <a:custGeom>
              <a:rect b="b" l="l" r="r" t="t"/>
              <a:pathLst>
                <a:path extrusionOk="0" h="116" w="798">
                  <a:moveTo>
                    <a:pt x="54" y="0"/>
                  </a:moveTo>
                  <a:cubicBezTo>
                    <a:pt x="0" y="0"/>
                    <a:pt x="2" y="91"/>
                    <a:pt x="60" y="94"/>
                  </a:cubicBezTo>
                  <a:cubicBezTo>
                    <a:pt x="214" y="108"/>
                    <a:pt x="370" y="115"/>
                    <a:pt x="527" y="115"/>
                  </a:cubicBezTo>
                  <a:cubicBezTo>
                    <a:pt x="597" y="115"/>
                    <a:pt x="667" y="114"/>
                    <a:pt x="737" y="111"/>
                  </a:cubicBezTo>
                  <a:cubicBezTo>
                    <a:pt x="797" y="111"/>
                    <a:pt x="797" y="17"/>
                    <a:pt x="737" y="17"/>
                  </a:cubicBezTo>
                  <a:cubicBezTo>
                    <a:pt x="667" y="21"/>
                    <a:pt x="597" y="22"/>
                    <a:pt x="527" y="22"/>
                  </a:cubicBezTo>
                  <a:cubicBezTo>
                    <a:pt x="370" y="22"/>
                    <a:pt x="214"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1"/>
            <p:cNvSpPr/>
            <p:nvPr/>
          </p:nvSpPr>
          <p:spPr>
            <a:xfrm>
              <a:off x="1959956" y="2155387"/>
              <a:ext cx="61912" cy="15373"/>
            </a:xfrm>
            <a:custGeom>
              <a:rect b="b" l="l" r="r" t="t"/>
              <a:pathLst>
                <a:path extrusionOk="0" h="219" w="882">
                  <a:moveTo>
                    <a:pt x="283" y="0"/>
                  </a:moveTo>
                  <a:cubicBezTo>
                    <a:pt x="218" y="0"/>
                    <a:pt x="153" y="1"/>
                    <a:pt x="88" y="2"/>
                  </a:cubicBezTo>
                  <a:cubicBezTo>
                    <a:pt x="61" y="2"/>
                    <a:pt x="24" y="12"/>
                    <a:pt x="24" y="38"/>
                  </a:cubicBezTo>
                  <a:lnTo>
                    <a:pt x="1" y="48"/>
                  </a:lnTo>
                  <a:lnTo>
                    <a:pt x="21" y="132"/>
                  </a:lnTo>
                  <a:cubicBezTo>
                    <a:pt x="21" y="155"/>
                    <a:pt x="34" y="175"/>
                    <a:pt x="51" y="192"/>
                  </a:cubicBezTo>
                  <a:cubicBezTo>
                    <a:pt x="68" y="202"/>
                    <a:pt x="88" y="205"/>
                    <a:pt x="108" y="205"/>
                  </a:cubicBezTo>
                  <a:cubicBezTo>
                    <a:pt x="270" y="205"/>
                    <a:pt x="447" y="218"/>
                    <a:pt x="619" y="218"/>
                  </a:cubicBezTo>
                  <a:cubicBezTo>
                    <a:pt x="705" y="218"/>
                    <a:pt x="790" y="215"/>
                    <a:pt x="871" y="205"/>
                  </a:cubicBezTo>
                  <a:cubicBezTo>
                    <a:pt x="878" y="205"/>
                    <a:pt x="881" y="192"/>
                    <a:pt x="855" y="135"/>
                  </a:cubicBezTo>
                  <a:cubicBezTo>
                    <a:pt x="851" y="132"/>
                    <a:pt x="858" y="125"/>
                    <a:pt x="858" y="122"/>
                  </a:cubicBezTo>
                  <a:lnTo>
                    <a:pt x="868" y="12"/>
                  </a:lnTo>
                  <a:cubicBezTo>
                    <a:pt x="673" y="4"/>
                    <a:pt x="478" y="0"/>
                    <a:pt x="283"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1"/>
            <p:cNvSpPr/>
            <p:nvPr/>
          </p:nvSpPr>
          <p:spPr>
            <a:xfrm>
              <a:off x="1956516" y="2151737"/>
              <a:ext cx="68651" cy="22182"/>
            </a:xfrm>
            <a:custGeom>
              <a:rect b="b" l="l" r="r" t="t"/>
              <a:pathLst>
                <a:path extrusionOk="0" h="316" w="978">
                  <a:moveTo>
                    <a:pt x="218" y="91"/>
                  </a:moveTo>
                  <a:cubicBezTo>
                    <a:pt x="242" y="91"/>
                    <a:pt x="266" y="92"/>
                    <a:pt x="290" y="94"/>
                  </a:cubicBezTo>
                  <a:lnTo>
                    <a:pt x="500" y="94"/>
                  </a:lnTo>
                  <a:cubicBezTo>
                    <a:pt x="621" y="94"/>
                    <a:pt x="744" y="99"/>
                    <a:pt x="868" y="102"/>
                  </a:cubicBezTo>
                  <a:lnTo>
                    <a:pt x="868" y="102"/>
                  </a:lnTo>
                  <a:cubicBezTo>
                    <a:pt x="866" y="113"/>
                    <a:pt x="865" y="124"/>
                    <a:pt x="864" y="134"/>
                  </a:cubicBezTo>
                  <a:cubicBezTo>
                    <a:pt x="864" y="150"/>
                    <a:pt x="857" y="160"/>
                    <a:pt x="857" y="177"/>
                  </a:cubicBezTo>
                  <a:cubicBezTo>
                    <a:pt x="857" y="189"/>
                    <a:pt x="859" y="200"/>
                    <a:pt x="863" y="211"/>
                  </a:cubicBezTo>
                  <a:lnTo>
                    <a:pt x="863" y="211"/>
                  </a:lnTo>
                  <a:cubicBezTo>
                    <a:pt x="796" y="216"/>
                    <a:pt x="727" y="218"/>
                    <a:pt x="657" y="218"/>
                  </a:cubicBezTo>
                  <a:cubicBezTo>
                    <a:pt x="630" y="218"/>
                    <a:pt x="604" y="218"/>
                    <a:pt x="577" y="217"/>
                  </a:cubicBezTo>
                  <a:cubicBezTo>
                    <a:pt x="480" y="217"/>
                    <a:pt x="383" y="210"/>
                    <a:pt x="287" y="207"/>
                  </a:cubicBezTo>
                  <a:cubicBezTo>
                    <a:pt x="266" y="208"/>
                    <a:pt x="246" y="209"/>
                    <a:pt x="226" y="209"/>
                  </a:cubicBezTo>
                  <a:cubicBezTo>
                    <a:pt x="198" y="209"/>
                    <a:pt x="171" y="208"/>
                    <a:pt x="143" y="204"/>
                  </a:cubicBezTo>
                  <a:cubicBezTo>
                    <a:pt x="115" y="201"/>
                    <a:pt x="107" y="159"/>
                    <a:pt x="102" y="123"/>
                  </a:cubicBezTo>
                  <a:lnTo>
                    <a:pt x="102" y="123"/>
                  </a:lnTo>
                  <a:cubicBezTo>
                    <a:pt x="109" y="118"/>
                    <a:pt x="115" y="109"/>
                    <a:pt x="117" y="97"/>
                  </a:cubicBezTo>
                  <a:cubicBezTo>
                    <a:pt x="150" y="93"/>
                    <a:pt x="184" y="91"/>
                    <a:pt x="218" y="91"/>
                  </a:cubicBezTo>
                  <a:close/>
                  <a:moveTo>
                    <a:pt x="170" y="0"/>
                  </a:moveTo>
                  <a:cubicBezTo>
                    <a:pt x="118" y="0"/>
                    <a:pt x="53" y="3"/>
                    <a:pt x="32" y="56"/>
                  </a:cubicBezTo>
                  <a:lnTo>
                    <a:pt x="32" y="56"/>
                  </a:lnTo>
                  <a:cubicBezTo>
                    <a:pt x="14" y="65"/>
                    <a:pt x="1" y="85"/>
                    <a:pt x="6" y="110"/>
                  </a:cubicBezTo>
                  <a:lnTo>
                    <a:pt x="6" y="114"/>
                  </a:lnTo>
                  <a:cubicBezTo>
                    <a:pt x="10" y="164"/>
                    <a:pt x="23" y="214"/>
                    <a:pt x="46" y="260"/>
                  </a:cubicBezTo>
                  <a:cubicBezTo>
                    <a:pt x="75" y="286"/>
                    <a:pt x="111" y="302"/>
                    <a:pt x="147" y="302"/>
                  </a:cubicBezTo>
                  <a:cubicBezTo>
                    <a:pt x="154" y="302"/>
                    <a:pt x="160" y="301"/>
                    <a:pt x="167" y="300"/>
                  </a:cubicBezTo>
                  <a:cubicBezTo>
                    <a:pt x="287" y="300"/>
                    <a:pt x="403" y="310"/>
                    <a:pt x="520" y="314"/>
                  </a:cubicBezTo>
                  <a:cubicBezTo>
                    <a:pt x="549" y="315"/>
                    <a:pt x="578" y="315"/>
                    <a:pt x="607" y="315"/>
                  </a:cubicBezTo>
                  <a:cubicBezTo>
                    <a:pt x="694" y="315"/>
                    <a:pt x="779" y="311"/>
                    <a:pt x="867" y="304"/>
                  </a:cubicBezTo>
                  <a:cubicBezTo>
                    <a:pt x="900" y="300"/>
                    <a:pt x="950" y="304"/>
                    <a:pt x="964" y="267"/>
                  </a:cubicBezTo>
                  <a:cubicBezTo>
                    <a:pt x="977" y="234"/>
                    <a:pt x="964" y="204"/>
                    <a:pt x="950" y="177"/>
                  </a:cubicBezTo>
                  <a:lnTo>
                    <a:pt x="950" y="177"/>
                  </a:lnTo>
                  <a:cubicBezTo>
                    <a:pt x="955" y="138"/>
                    <a:pt x="957" y="100"/>
                    <a:pt x="960" y="60"/>
                  </a:cubicBezTo>
                  <a:cubicBezTo>
                    <a:pt x="960" y="34"/>
                    <a:pt x="940" y="14"/>
                    <a:pt x="914" y="14"/>
                  </a:cubicBezTo>
                  <a:cubicBezTo>
                    <a:pt x="747" y="7"/>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1"/>
            <p:cNvSpPr/>
            <p:nvPr/>
          </p:nvSpPr>
          <p:spPr>
            <a:xfrm>
              <a:off x="2051980" y="2096213"/>
              <a:ext cx="49487" cy="60508"/>
            </a:xfrm>
            <a:custGeom>
              <a:rect b="b" l="l" r="r" t="t"/>
              <a:pathLst>
                <a:path extrusionOk="0" h="862" w="705">
                  <a:moveTo>
                    <a:pt x="635" y="1"/>
                  </a:moveTo>
                  <a:cubicBezTo>
                    <a:pt x="632" y="1"/>
                    <a:pt x="626" y="12"/>
                    <a:pt x="620" y="12"/>
                  </a:cubicBezTo>
                  <a:cubicBezTo>
                    <a:pt x="619" y="12"/>
                    <a:pt x="618" y="11"/>
                    <a:pt x="617" y="11"/>
                  </a:cubicBezTo>
                  <a:cubicBezTo>
                    <a:pt x="610" y="9"/>
                    <a:pt x="603" y="6"/>
                    <a:pt x="596" y="6"/>
                  </a:cubicBezTo>
                  <a:cubicBezTo>
                    <a:pt x="593" y="6"/>
                    <a:pt x="590" y="7"/>
                    <a:pt x="587" y="8"/>
                  </a:cubicBezTo>
                  <a:lnTo>
                    <a:pt x="37" y="31"/>
                  </a:lnTo>
                  <a:lnTo>
                    <a:pt x="0" y="58"/>
                  </a:lnTo>
                  <a:cubicBezTo>
                    <a:pt x="17" y="328"/>
                    <a:pt x="47" y="591"/>
                    <a:pt x="87" y="858"/>
                  </a:cubicBezTo>
                  <a:lnTo>
                    <a:pt x="688" y="861"/>
                  </a:lnTo>
                  <a:cubicBezTo>
                    <a:pt x="704" y="588"/>
                    <a:pt x="641" y="318"/>
                    <a:pt x="641" y="44"/>
                  </a:cubicBezTo>
                  <a:cubicBezTo>
                    <a:pt x="641" y="10"/>
                    <a:pt x="639"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1"/>
            <p:cNvSpPr/>
            <p:nvPr/>
          </p:nvSpPr>
          <p:spPr>
            <a:xfrm>
              <a:off x="2048471" y="2093055"/>
              <a:ext cx="55524" cy="66966"/>
            </a:xfrm>
            <a:custGeom>
              <a:rect b="b" l="l" r="r" t="t"/>
              <a:pathLst>
                <a:path extrusionOk="0" h="954" w="791">
                  <a:moveTo>
                    <a:pt x="601" y="98"/>
                  </a:moveTo>
                  <a:cubicBezTo>
                    <a:pt x="616" y="98"/>
                    <a:pt x="630" y="98"/>
                    <a:pt x="644" y="99"/>
                  </a:cubicBezTo>
                  <a:lnTo>
                    <a:pt x="644" y="99"/>
                  </a:lnTo>
                  <a:lnTo>
                    <a:pt x="644" y="143"/>
                  </a:lnTo>
                  <a:cubicBezTo>
                    <a:pt x="644" y="179"/>
                    <a:pt x="647" y="219"/>
                    <a:pt x="651" y="256"/>
                  </a:cubicBezTo>
                  <a:cubicBezTo>
                    <a:pt x="657" y="326"/>
                    <a:pt x="664" y="396"/>
                    <a:pt x="671" y="466"/>
                  </a:cubicBezTo>
                  <a:cubicBezTo>
                    <a:pt x="689" y="597"/>
                    <a:pt x="696" y="728"/>
                    <a:pt x="692" y="859"/>
                  </a:cubicBezTo>
                  <a:lnTo>
                    <a:pt x="692" y="859"/>
                  </a:lnTo>
                  <a:lnTo>
                    <a:pt x="179" y="857"/>
                  </a:lnTo>
                  <a:lnTo>
                    <a:pt x="179" y="857"/>
                  </a:lnTo>
                  <a:cubicBezTo>
                    <a:pt x="142" y="613"/>
                    <a:pt x="114" y="369"/>
                    <a:pt x="98" y="122"/>
                  </a:cubicBezTo>
                  <a:lnTo>
                    <a:pt x="98" y="122"/>
                  </a:lnTo>
                  <a:lnTo>
                    <a:pt x="471" y="106"/>
                  </a:lnTo>
                  <a:cubicBezTo>
                    <a:pt x="515" y="101"/>
                    <a:pt x="559" y="98"/>
                    <a:pt x="601" y="98"/>
                  </a:cubicBezTo>
                  <a:close/>
                  <a:moveTo>
                    <a:pt x="682" y="0"/>
                  </a:moveTo>
                  <a:cubicBezTo>
                    <a:pt x="675" y="0"/>
                    <a:pt x="667" y="2"/>
                    <a:pt x="660" y="6"/>
                  </a:cubicBezTo>
                  <a:lnTo>
                    <a:pt x="660" y="6"/>
                  </a:lnTo>
                  <a:cubicBezTo>
                    <a:pt x="655" y="6"/>
                    <a:pt x="651" y="6"/>
                    <a:pt x="647" y="6"/>
                  </a:cubicBezTo>
                  <a:cubicBezTo>
                    <a:pt x="611" y="6"/>
                    <a:pt x="574" y="9"/>
                    <a:pt x="537" y="9"/>
                  </a:cubicBezTo>
                  <a:lnTo>
                    <a:pt x="87" y="29"/>
                  </a:lnTo>
                  <a:cubicBezTo>
                    <a:pt x="65" y="30"/>
                    <a:pt x="51" y="44"/>
                    <a:pt x="45" y="61"/>
                  </a:cubicBezTo>
                  <a:lnTo>
                    <a:pt x="45" y="61"/>
                  </a:lnTo>
                  <a:cubicBezTo>
                    <a:pt x="22" y="61"/>
                    <a:pt x="0" y="76"/>
                    <a:pt x="4" y="106"/>
                  </a:cubicBezTo>
                  <a:lnTo>
                    <a:pt x="0" y="103"/>
                  </a:lnTo>
                  <a:lnTo>
                    <a:pt x="0" y="103"/>
                  </a:lnTo>
                  <a:cubicBezTo>
                    <a:pt x="20" y="376"/>
                    <a:pt x="50" y="646"/>
                    <a:pt x="94" y="913"/>
                  </a:cubicBezTo>
                  <a:cubicBezTo>
                    <a:pt x="97" y="933"/>
                    <a:pt x="117" y="950"/>
                    <a:pt x="137" y="950"/>
                  </a:cubicBezTo>
                  <a:lnTo>
                    <a:pt x="738" y="953"/>
                  </a:lnTo>
                  <a:cubicBezTo>
                    <a:pt x="761" y="953"/>
                    <a:pt x="784" y="933"/>
                    <a:pt x="784" y="906"/>
                  </a:cubicBezTo>
                  <a:cubicBezTo>
                    <a:pt x="791" y="760"/>
                    <a:pt x="784" y="613"/>
                    <a:pt x="764" y="466"/>
                  </a:cubicBezTo>
                  <a:cubicBezTo>
                    <a:pt x="758" y="393"/>
                    <a:pt x="751" y="319"/>
                    <a:pt x="744" y="246"/>
                  </a:cubicBezTo>
                  <a:cubicBezTo>
                    <a:pt x="741" y="209"/>
                    <a:pt x="738" y="176"/>
                    <a:pt x="738" y="139"/>
                  </a:cubicBezTo>
                  <a:cubicBezTo>
                    <a:pt x="738" y="109"/>
                    <a:pt x="738" y="76"/>
                    <a:pt x="734" y="46"/>
                  </a:cubicBezTo>
                  <a:cubicBezTo>
                    <a:pt x="730" y="18"/>
                    <a:pt x="706" y="0"/>
                    <a:pt x="68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1"/>
            <p:cNvSpPr/>
            <p:nvPr/>
          </p:nvSpPr>
          <p:spPr>
            <a:xfrm>
              <a:off x="2070090" y="2093055"/>
              <a:ext cx="11021" cy="62684"/>
            </a:xfrm>
            <a:custGeom>
              <a:rect b="b" l="l" r="r" t="t"/>
              <a:pathLst>
                <a:path extrusionOk="0" h="893" w="157">
                  <a:moveTo>
                    <a:pt x="56" y="1"/>
                  </a:moveTo>
                  <a:cubicBezTo>
                    <a:pt x="29" y="1"/>
                    <a:pt x="0" y="24"/>
                    <a:pt x="6" y="59"/>
                  </a:cubicBezTo>
                  <a:cubicBezTo>
                    <a:pt x="46" y="319"/>
                    <a:pt x="63" y="586"/>
                    <a:pt x="56" y="850"/>
                  </a:cubicBezTo>
                  <a:cubicBezTo>
                    <a:pt x="59" y="878"/>
                    <a:pt x="82" y="892"/>
                    <a:pt x="104" y="892"/>
                  </a:cubicBezTo>
                  <a:cubicBezTo>
                    <a:pt x="126" y="892"/>
                    <a:pt x="148" y="878"/>
                    <a:pt x="149" y="850"/>
                  </a:cubicBezTo>
                  <a:cubicBezTo>
                    <a:pt x="156" y="576"/>
                    <a:pt x="139" y="303"/>
                    <a:pt x="96" y="36"/>
                  </a:cubicBezTo>
                  <a:cubicBezTo>
                    <a:pt x="92" y="11"/>
                    <a:pt x="75" y="1"/>
                    <a:pt x="5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1"/>
            <p:cNvSpPr/>
            <p:nvPr/>
          </p:nvSpPr>
          <p:spPr>
            <a:xfrm>
              <a:off x="2050576" y="2122185"/>
              <a:ext cx="56226" cy="8072"/>
            </a:xfrm>
            <a:custGeom>
              <a:rect b="b" l="l" r="r" t="t"/>
              <a:pathLst>
                <a:path extrusionOk="0" h="115" w="801">
                  <a:moveTo>
                    <a:pt x="55" y="1"/>
                  </a:moveTo>
                  <a:cubicBezTo>
                    <a:pt x="1" y="1"/>
                    <a:pt x="2" y="91"/>
                    <a:pt x="61" y="94"/>
                  </a:cubicBezTo>
                  <a:cubicBezTo>
                    <a:pt x="219" y="108"/>
                    <a:pt x="377" y="114"/>
                    <a:pt x="534" y="114"/>
                  </a:cubicBezTo>
                  <a:cubicBezTo>
                    <a:pt x="602" y="114"/>
                    <a:pt x="670" y="113"/>
                    <a:pt x="738" y="111"/>
                  </a:cubicBezTo>
                  <a:cubicBezTo>
                    <a:pt x="800" y="111"/>
                    <a:pt x="801" y="18"/>
                    <a:pt x="741" y="18"/>
                  </a:cubicBezTo>
                  <a:cubicBezTo>
                    <a:pt x="740" y="18"/>
                    <a:pt x="739" y="18"/>
                    <a:pt x="738" y="18"/>
                  </a:cubicBezTo>
                  <a:cubicBezTo>
                    <a:pt x="670" y="20"/>
                    <a:pt x="602" y="21"/>
                    <a:pt x="534" y="21"/>
                  </a:cubicBezTo>
                  <a:cubicBezTo>
                    <a:pt x="377" y="21"/>
                    <a:pt x="219" y="15"/>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1"/>
            <p:cNvSpPr/>
            <p:nvPr/>
          </p:nvSpPr>
          <p:spPr>
            <a:xfrm>
              <a:off x="2046365" y="2154053"/>
              <a:ext cx="65141" cy="14671"/>
            </a:xfrm>
            <a:custGeom>
              <a:rect b="b" l="l" r="r" t="t"/>
              <a:pathLst>
                <a:path extrusionOk="0" h="209" w="928">
                  <a:moveTo>
                    <a:pt x="364" y="0"/>
                  </a:moveTo>
                  <a:cubicBezTo>
                    <a:pt x="271" y="0"/>
                    <a:pt x="179" y="2"/>
                    <a:pt x="87" y="4"/>
                  </a:cubicBezTo>
                  <a:cubicBezTo>
                    <a:pt x="60" y="4"/>
                    <a:pt x="24" y="11"/>
                    <a:pt x="24" y="37"/>
                  </a:cubicBezTo>
                  <a:lnTo>
                    <a:pt x="0" y="51"/>
                  </a:lnTo>
                  <a:lnTo>
                    <a:pt x="20" y="134"/>
                  </a:lnTo>
                  <a:cubicBezTo>
                    <a:pt x="20" y="154"/>
                    <a:pt x="30" y="177"/>
                    <a:pt x="47" y="194"/>
                  </a:cubicBezTo>
                  <a:cubicBezTo>
                    <a:pt x="60" y="202"/>
                    <a:pt x="74" y="205"/>
                    <a:pt x="89" y="205"/>
                  </a:cubicBezTo>
                  <a:cubicBezTo>
                    <a:pt x="94" y="205"/>
                    <a:pt x="99" y="205"/>
                    <a:pt x="104" y="204"/>
                  </a:cubicBezTo>
                  <a:cubicBezTo>
                    <a:pt x="208" y="205"/>
                    <a:pt x="314" y="208"/>
                    <a:pt x="420" y="208"/>
                  </a:cubicBezTo>
                  <a:cubicBezTo>
                    <a:pt x="564" y="208"/>
                    <a:pt x="707" y="203"/>
                    <a:pt x="848" y="184"/>
                  </a:cubicBezTo>
                  <a:cubicBezTo>
                    <a:pt x="851" y="184"/>
                    <a:pt x="880" y="194"/>
                    <a:pt x="900" y="194"/>
                  </a:cubicBezTo>
                  <a:cubicBezTo>
                    <a:pt x="917" y="194"/>
                    <a:pt x="928" y="187"/>
                    <a:pt x="911" y="161"/>
                  </a:cubicBezTo>
                  <a:cubicBezTo>
                    <a:pt x="901" y="147"/>
                    <a:pt x="894" y="134"/>
                    <a:pt x="891" y="121"/>
                  </a:cubicBezTo>
                  <a:cubicBezTo>
                    <a:pt x="894" y="84"/>
                    <a:pt x="864" y="47"/>
                    <a:pt x="868" y="11"/>
                  </a:cubicBezTo>
                  <a:cubicBezTo>
                    <a:pt x="700" y="4"/>
                    <a:pt x="532" y="0"/>
                    <a:pt x="36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1"/>
            <p:cNvSpPr/>
            <p:nvPr/>
          </p:nvSpPr>
          <p:spPr>
            <a:xfrm>
              <a:off x="2042925" y="2150754"/>
              <a:ext cx="72090" cy="21339"/>
            </a:xfrm>
            <a:custGeom>
              <a:rect b="b" l="l" r="r" t="t"/>
              <a:pathLst>
                <a:path extrusionOk="0" h="304" w="1027">
                  <a:moveTo>
                    <a:pt x="240" y="90"/>
                  </a:moveTo>
                  <a:cubicBezTo>
                    <a:pt x="256" y="90"/>
                    <a:pt x="273" y="90"/>
                    <a:pt x="290" y="91"/>
                  </a:cubicBezTo>
                  <a:lnTo>
                    <a:pt x="500" y="91"/>
                  </a:lnTo>
                  <a:cubicBezTo>
                    <a:pt x="626" y="91"/>
                    <a:pt x="750" y="96"/>
                    <a:pt x="876" y="102"/>
                  </a:cubicBezTo>
                  <a:lnTo>
                    <a:pt x="876" y="102"/>
                  </a:lnTo>
                  <a:cubicBezTo>
                    <a:pt x="878" y="110"/>
                    <a:pt x="880" y="117"/>
                    <a:pt x="883" y="124"/>
                  </a:cubicBezTo>
                  <a:cubicBezTo>
                    <a:pt x="890" y="141"/>
                    <a:pt x="890" y="160"/>
                    <a:pt x="896" y="180"/>
                  </a:cubicBezTo>
                  <a:lnTo>
                    <a:pt x="896" y="180"/>
                  </a:lnTo>
                  <a:cubicBezTo>
                    <a:pt x="892" y="180"/>
                    <a:pt x="888" y="180"/>
                    <a:pt x="883" y="181"/>
                  </a:cubicBezTo>
                  <a:cubicBezTo>
                    <a:pt x="823" y="188"/>
                    <a:pt x="763" y="194"/>
                    <a:pt x="703" y="198"/>
                  </a:cubicBezTo>
                  <a:cubicBezTo>
                    <a:pt x="586" y="204"/>
                    <a:pt x="470" y="204"/>
                    <a:pt x="353" y="204"/>
                  </a:cubicBezTo>
                  <a:lnTo>
                    <a:pt x="180" y="204"/>
                  </a:lnTo>
                  <a:cubicBezTo>
                    <a:pt x="175" y="204"/>
                    <a:pt x="170" y="204"/>
                    <a:pt x="166" y="204"/>
                  </a:cubicBezTo>
                  <a:cubicBezTo>
                    <a:pt x="143" y="204"/>
                    <a:pt x="125" y="202"/>
                    <a:pt x="116" y="171"/>
                  </a:cubicBezTo>
                  <a:cubicBezTo>
                    <a:pt x="111" y="153"/>
                    <a:pt x="107" y="137"/>
                    <a:pt x="104" y="121"/>
                  </a:cubicBezTo>
                  <a:lnTo>
                    <a:pt x="104" y="121"/>
                  </a:lnTo>
                  <a:cubicBezTo>
                    <a:pt x="111" y="115"/>
                    <a:pt x="117" y="106"/>
                    <a:pt x="119" y="94"/>
                  </a:cubicBezTo>
                  <a:cubicBezTo>
                    <a:pt x="160" y="92"/>
                    <a:pt x="200" y="90"/>
                    <a:pt x="240" y="90"/>
                  </a:cubicBezTo>
                  <a:close/>
                  <a:moveTo>
                    <a:pt x="153" y="1"/>
                  </a:moveTo>
                  <a:cubicBezTo>
                    <a:pt x="108" y="1"/>
                    <a:pt x="53" y="9"/>
                    <a:pt x="35" y="53"/>
                  </a:cubicBezTo>
                  <a:lnTo>
                    <a:pt x="35" y="53"/>
                  </a:lnTo>
                  <a:cubicBezTo>
                    <a:pt x="15" y="61"/>
                    <a:pt x="0" y="81"/>
                    <a:pt x="6" y="108"/>
                  </a:cubicBezTo>
                  <a:cubicBezTo>
                    <a:pt x="16" y="164"/>
                    <a:pt x="19" y="244"/>
                    <a:pt x="73" y="281"/>
                  </a:cubicBezTo>
                  <a:cubicBezTo>
                    <a:pt x="102" y="300"/>
                    <a:pt x="138" y="304"/>
                    <a:pt x="174" y="304"/>
                  </a:cubicBezTo>
                  <a:cubicBezTo>
                    <a:pt x="203" y="304"/>
                    <a:pt x="231" y="301"/>
                    <a:pt x="256" y="301"/>
                  </a:cubicBezTo>
                  <a:cubicBezTo>
                    <a:pt x="316" y="301"/>
                    <a:pt x="376" y="302"/>
                    <a:pt x="435" y="302"/>
                  </a:cubicBezTo>
                  <a:cubicBezTo>
                    <a:pt x="524" y="302"/>
                    <a:pt x="612" y="300"/>
                    <a:pt x="700" y="294"/>
                  </a:cubicBezTo>
                  <a:cubicBezTo>
                    <a:pt x="736" y="294"/>
                    <a:pt x="776" y="291"/>
                    <a:pt x="813" y="288"/>
                  </a:cubicBezTo>
                  <a:lnTo>
                    <a:pt x="863" y="281"/>
                  </a:lnTo>
                  <a:cubicBezTo>
                    <a:pt x="870" y="281"/>
                    <a:pt x="913" y="278"/>
                    <a:pt x="890" y="274"/>
                  </a:cubicBezTo>
                  <a:lnTo>
                    <a:pt x="890" y="274"/>
                  </a:lnTo>
                  <a:cubicBezTo>
                    <a:pt x="913" y="277"/>
                    <a:pt x="932" y="288"/>
                    <a:pt x="954" y="288"/>
                  </a:cubicBezTo>
                  <a:cubicBezTo>
                    <a:pt x="960" y="288"/>
                    <a:pt x="966" y="287"/>
                    <a:pt x="973" y="284"/>
                  </a:cubicBezTo>
                  <a:cubicBezTo>
                    <a:pt x="1010" y="271"/>
                    <a:pt x="1027" y="224"/>
                    <a:pt x="1007" y="191"/>
                  </a:cubicBezTo>
                  <a:cubicBezTo>
                    <a:pt x="997" y="181"/>
                    <a:pt x="990" y="168"/>
                    <a:pt x="983" y="154"/>
                  </a:cubicBezTo>
                  <a:cubicBezTo>
                    <a:pt x="973" y="121"/>
                    <a:pt x="967" y="91"/>
                    <a:pt x="963" y="58"/>
                  </a:cubicBezTo>
                  <a:cubicBezTo>
                    <a:pt x="960" y="34"/>
                    <a:pt x="940" y="11"/>
                    <a:pt x="917" y="11"/>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1"/>
            <p:cNvSpPr/>
            <p:nvPr/>
          </p:nvSpPr>
          <p:spPr>
            <a:xfrm>
              <a:off x="2136494" y="2095933"/>
              <a:ext cx="47592" cy="60298"/>
            </a:xfrm>
            <a:custGeom>
              <a:rect b="b" l="l" r="r" t="t"/>
              <a:pathLst>
                <a:path extrusionOk="0" h="859" w="678">
                  <a:moveTo>
                    <a:pt x="113" y="0"/>
                  </a:moveTo>
                  <a:cubicBezTo>
                    <a:pt x="105" y="0"/>
                    <a:pt x="98" y="3"/>
                    <a:pt x="90" y="5"/>
                  </a:cubicBezTo>
                  <a:cubicBezTo>
                    <a:pt x="80" y="15"/>
                    <a:pt x="0" y="22"/>
                    <a:pt x="0" y="35"/>
                  </a:cubicBezTo>
                  <a:cubicBezTo>
                    <a:pt x="24" y="398"/>
                    <a:pt x="20" y="585"/>
                    <a:pt x="47" y="859"/>
                  </a:cubicBezTo>
                  <a:lnTo>
                    <a:pt x="644" y="835"/>
                  </a:lnTo>
                  <a:cubicBezTo>
                    <a:pt x="677" y="569"/>
                    <a:pt x="657" y="315"/>
                    <a:pt x="667" y="48"/>
                  </a:cubicBezTo>
                  <a:lnTo>
                    <a:pt x="674" y="8"/>
                  </a:lnTo>
                  <a:lnTo>
                    <a:pt x="124" y="2"/>
                  </a:lnTo>
                  <a:cubicBezTo>
                    <a:pt x="120" y="1"/>
                    <a:pt x="116" y="0"/>
                    <a:pt x="113"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1"/>
            <p:cNvSpPr/>
            <p:nvPr/>
          </p:nvSpPr>
          <p:spPr>
            <a:xfrm>
              <a:off x="2132493" y="2092704"/>
              <a:ext cx="54892" cy="66545"/>
            </a:xfrm>
            <a:custGeom>
              <a:rect b="b" l="l" r="r" t="t"/>
              <a:pathLst>
                <a:path extrusionOk="0" h="948" w="782">
                  <a:moveTo>
                    <a:pt x="83" y="117"/>
                  </a:moveTo>
                  <a:cubicBezTo>
                    <a:pt x="83" y="117"/>
                    <a:pt x="82" y="117"/>
                    <a:pt x="82" y="117"/>
                  </a:cubicBezTo>
                  <a:cubicBezTo>
                    <a:pt x="82" y="117"/>
                    <a:pt x="83" y="117"/>
                    <a:pt x="83" y="117"/>
                  </a:cubicBezTo>
                  <a:close/>
                  <a:moveTo>
                    <a:pt x="216" y="92"/>
                  </a:moveTo>
                  <a:cubicBezTo>
                    <a:pt x="232" y="92"/>
                    <a:pt x="248" y="93"/>
                    <a:pt x="264" y="94"/>
                  </a:cubicBezTo>
                  <a:lnTo>
                    <a:pt x="678" y="100"/>
                  </a:lnTo>
                  <a:lnTo>
                    <a:pt x="678" y="100"/>
                  </a:lnTo>
                  <a:cubicBezTo>
                    <a:pt x="669" y="343"/>
                    <a:pt x="685" y="592"/>
                    <a:pt x="660" y="836"/>
                  </a:cubicBezTo>
                  <a:lnTo>
                    <a:pt x="660" y="836"/>
                  </a:lnTo>
                  <a:lnTo>
                    <a:pt x="146" y="856"/>
                  </a:lnTo>
                  <a:lnTo>
                    <a:pt x="146" y="856"/>
                  </a:lnTo>
                  <a:cubicBezTo>
                    <a:pt x="127" y="646"/>
                    <a:pt x="123" y="435"/>
                    <a:pt x="111" y="224"/>
                  </a:cubicBezTo>
                  <a:cubicBezTo>
                    <a:pt x="114" y="188"/>
                    <a:pt x="111" y="151"/>
                    <a:pt x="104" y="114"/>
                  </a:cubicBezTo>
                  <a:cubicBezTo>
                    <a:pt x="104" y="113"/>
                    <a:pt x="104" y="113"/>
                    <a:pt x="105" y="112"/>
                  </a:cubicBezTo>
                  <a:lnTo>
                    <a:pt x="105" y="112"/>
                  </a:lnTo>
                  <a:cubicBezTo>
                    <a:pt x="109" y="111"/>
                    <a:pt x="113" y="109"/>
                    <a:pt x="117" y="108"/>
                  </a:cubicBezTo>
                  <a:cubicBezTo>
                    <a:pt x="134" y="104"/>
                    <a:pt x="151" y="98"/>
                    <a:pt x="167" y="94"/>
                  </a:cubicBezTo>
                  <a:cubicBezTo>
                    <a:pt x="184" y="93"/>
                    <a:pt x="200" y="92"/>
                    <a:pt x="216" y="92"/>
                  </a:cubicBezTo>
                  <a:close/>
                  <a:moveTo>
                    <a:pt x="205" y="0"/>
                  </a:moveTo>
                  <a:cubicBezTo>
                    <a:pt x="164" y="0"/>
                    <a:pt x="122" y="6"/>
                    <a:pt x="81" y="18"/>
                  </a:cubicBezTo>
                  <a:cubicBezTo>
                    <a:pt x="61" y="21"/>
                    <a:pt x="41" y="31"/>
                    <a:pt x="24" y="44"/>
                  </a:cubicBezTo>
                  <a:cubicBezTo>
                    <a:pt x="1" y="71"/>
                    <a:pt x="11" y="108"/>
                    <a:pt x="14" y="138"/>
                  </a:cubicBezTo>
                  <a:cubicBezTo>
                    <a:pt x="31" y="394"/>
                    <a:pt x="34" y="648"/>
                    <a:pt x="57" y="901"/>
                  </a:cubicBezTo>
                  <a:cubicBezTo>
                    <a:pt x="57" y="928"/>
                    <a:pt x="77" y="948"/>
                    <a:pt x="104" y="948"/>
                  </a:cubicBezTo>
                  <a:lnTo>
                    <a:pt x="701" y="928"/>
                  </a:lnTo>
                  <a:cubicBezTo>
                    <a:pt x="728" y="928"/>
                    <a:pt x="748" y="908"/>
                    <a:pt x="748" y="881"/>
                  </a:cubicBezTo>
                  <a:cubicBezTo>
                    <a:pt x="781" y="618"/>
                    <a:pt x="761" y="354"/>
                    <a:pt x="771" y="91"/>
                  </a:cubicBezTo>
                  <a:cubicBezTo>
                    <a:pt x="771" y="86"/>
                    <a:pt x="770" y="81"/>
                    <a:pt x="769" y="76"/>
                  </a:cubicBezTo>
                  <a:lnTo>
                    <a:pt x="769" y="76"/>
                  </a:lnTo>
                  <a:cubicBezTo>
                    <a:pt x="781" y="50"/>
                    <a:pt x="769" y="12"/>
                    <a:pt x="731" y="8"/>
                  </a:cubicBezTo>
                  <a:lnTo>
                    <a:pt x="231" y="1"/>
                  </a:lnTo>
                  <a:cubicBezTo>
                    <a:pt x="222" y="0"/>
                    <a:pt x="214" y="0"/>
                    <a:pt x="2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1"/>
            <p:cNvSpPr/>
            <p:nvPr/>
          </p:nvSpPr>
          <p:spPr>
            <a:xfrm>
              <a:off x="2156148" y="2094950"/>
              <a:ext cx="9547" cy="59736"/>
            </a:xfrm>
            <a:custGeom>
              <a:rect b="b" l="l" r="r" t="t"/>
              <a:pathLst>
                <a:path extrusionOk="0" h="851" w="136">
                  <a:moveTo>
                    <a:pt x="46" y="1"/>
                  </a:moveTo>
                  <a:cubicBezTo>
                    <a:pt x="22" y="1"/>
                    <a:pt x="1" y="16"/>
                    <a:pt x="4" y="46"/>
                  </a:cubicBezTo>
                  <a:cubicBezTo>
                    <a:pt x="31" y="299"/>
                    <a:pt x="27" y="552"/>
                    <a:pt x="41" y="806"/>
                  </a:cubicBezTo>
                  <a:cubicBezTo>
                    <a:pt x="42" y="836"/>
                    <a:pt x="66" y="851"/>
                    <a:pt x="90" y="851"/>
                  </a:cubicBezTo>
                  <a:cubicBezTo>
                    <a:pt x="113" y="851"/>
                    <a:pt x="136" y="836"/>
                    <a:pt x="134" y="806"/>
                  </a:cubicBezTo>
                  <a:cubicBezTo>
                    <a:pt x="121" y="552"/>
                    <a:pt x="124" y="299"/>
                    <a:pt x="97"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1"/>
            <p:cNvSpPr/>
            <p:nvPr/>
          </p:nvSpPr>
          <p:spPr>
            <a:xfrm>
              <a:off x="2132493" y="2120360"/>
              <a:ext cx="54892" cy="9196"/>
            </a:xfrm>
            <a:custGeom>
              <a:rect b="b" l="l" r="r" t="t"/>
              <a:pathLst>
                <a:path extrusionOk="0" h="131" w="782">
                  <a:moveTo>
                    <a:pt x="734" y="0"/>
                  </a:moveTo>
                  <a:cubicBezTo>
                    <a:pt x="511" y="27"/>
                    <a:pt x="284" y="37"/>
                    <a:pt x="61" y="37"/>
                  </a:cubicBezTo>
                  <a:cubicBezTo>
                    <a:pt x="1" y="40"/>
                    <a:pt x="1" y="124"/>
                    <a:pt x="61" y="130"/>
                  </a:cubicBezTo>
                  <a:cubicBezTo>
                    <a:pt x="284" y="130"/>
                    <a:pt x="511" y="120"/>
                    <a:pt x="734" y="94"/>
                  </a:cubicBezTo>
                  <a:cubicBezTo>
                    <a:pt x="761" y="94"/>
                    <a:pt x="781" y="74"/>
                    <a:pt x="781" y="47"/>
                  </a:cubicBezTo>
                  <a:cubicBezTo>
                    <a:pt x="781" y="20"/>
                    <a:pt x="761" y="0"/>
                    <a:pt x="7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1"/>
            <p:cNvSpPr/>
            <p:nvPr/>
          </p:nvSpPr>
          <p:spPr>
            <a:xfrm>
              <a:off x="2132493" y="2152158"/>
              <a:ext cx="61210" cy="17057"/>
            </a:xfrm>
            <a:custGeom>
              <a:rect b="b" l="l" r="r" t="t"/>
              <a:pathLst>
                <a:path extrusionOk="0" h="243" w="872">
                  <a:moveTo>
                    <a:pt x="781" y="1"/>
                  </a:moveTo>
                  <a:cubicBezTo>
                    <a:pt x="521" y="4"/>
                    <a:pt x="261" y="14"/>
                    <a:pt x="1" y="34"/>
                  </a:cubicBezTo>
                  <a:lnTo>
                    <a:pt x="14" y="141"/>
                  </a:lnTo>
                  <a:cubicBezTo>
                    <a:pt x="14" y="148"/>
                    <a:pt x="17" y="151"/>
                    <a:pt x="21" y="158"/>
                  </a:cubicBezTo>
                  <a:cubicBezTo>
                    <a:pt x="27" y="161"/>
                    <a:pt x="14" y="234"/>
                    <a:pt x="21" y="234"/>
                  </a:cubicBezTo>
                  <a:cubicBezTo>
                    <a:pt x="73" y="240"/>
                    <a:pt x="126" y="243"/>
                    <a:pt x="180" y="243"/>
                  </a:cubicBezTo>
                  <a:cubicBezTo>
                    <a:pt x="375" y="243"/>
                    <a:pt x="578" y="212"/>
                    <a:pt x="771" y="204"/>
                  </a:cubicBezTo>
                  <a:cubicBezTo>
                    <a:pt x="775" y="205"/>
                    <a:pt x="778" y="205"/>
                    <a:pt x="781" y="205"/>
                  </a:cubicBezTo>
                  <a:cubicBezTo>
                    <a:pt x="797" y="205"/>
                    <a:pt x="811" y="199"/>
                    <a:pt x="828" y="191"/>
                  </a:cubicBezTo>
                  <a:cubicBezTo>
                    <a:pt x="841" y="174"/>
                    <a:pt x="851" y="154"/>
                    <a:pt x="855" y="131"/>
                  </a:cubicBezTo>
                  <a:cubicBezTo>
                    <a:pt x="858" y="101"/>
                    <a:pt x="865" y="74"/>
                    <a:pt x="871" y="48"/>
                  </a:cubicBezTo>
                  <a:lnTo>
                    <a:pt x="844" y="34"/>
                  </a:lnTo>
                  <a:cubicBezTo>
                    <a:pt x="844" y="8"/>
                    <a:pt x="808" y="1"/>
                    <a:pt x="781"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1"/>
            <p:cNvSpPr/>
            <p:nvPr/>
          </p:nvSpPr>
          <p:spPr>
            <a:xfrm>
              <a:off x="2128773" y="2149070"/>
              <a:ext cx="68019" cy="23586"/>
            </a:xfrm>
            <a:custGeom>
              <a:rect b="b" l="l" r="r" t="t"/>
              <a:pathLst>
                <a:path extrusionOk="0" h="336" w="969">
                  <a:moveTo>
                    <a:pt x="834" y="91"/>
                  </a:moveTo>
                  <a:cubicBezTo>
                    <a:pt x="844" y="91"/>
                    <a:pt x="851" y="91"/>
                    <a:pt x="851" y="92"/>
                  </a:cubicBezTo>
                  <a:cubicBezTo>
                    <a:pt x="854" y="105"/>
                    <a:pt x="861" y="114"/>
                    <a:pt x="869" y="120"/>
                  </a:cubicBezTo>
                  <a:lnTo>
                    <a:pt x="869" y="120"/>
                  </a:lnTo>
                  <a:lnTo>
                    <a:pt x="864" y="145"/>
                  </a:lnTo>
                  <a:cubicBezTo>
                    <a:pt x="864" y="162"/>
                    <a:pt x="861" y="175"/>
                    <a:pt x="854" y="188"/>
                  </a:cubicBezTo>
                  <a:cubicBezTo>
                    <a:pt x="844" y="203"/>
                    <a:pt x="819" y="206"/>
                    <a:pt x="796" y="206"/>
                  </a:cubicBezTo>
                  <a:cubicBezTo>
                    <a:pt x="783" y="206"/>
                    <a:pt x="770" y="205"/>
                    <a:pt x="761" y="205"/>
                  </a:cubicBezTo>
                  <a:cubicBezTo>
                    <a:pt x="684" y="208"/>
                    <a:pt x="611" y="218"/>
                    <a:pt x="537" y="225"/>
                  </a:cubicBezTo>
                  <a:cubicBezTo>
                    <a:pt x="446" y="235"/>
                    <a:pt x="356" y="240"/>
                    <a:pt x="265" y="240"/>
                  </a:cubicBezTo>
                  <a:cubicBezTo>
                    <a:pt x="216" y="240"/>
                    <a:pt x="167" y="238"/>
                    <a:pt x="117" y="235"/>
                  </a:cubicBezTo>
                  <a:lnTo>
                    <a:pt x="117" y="235"/>
                  </a:lnTo>
                  <a:cubicBezTo>
                    <a:pt x="117" y="223"/>
                    <a:pt x="117" y="214"/>
                    <a:pt x="117" y="205"/>
                  </a:cubicBezTo>
                  <a:cubicBezTo>
                    <a:pt x="117" y="188"/>
                    <a:pt x="110" y="175"/>
                    <a:pt x="107" y="162"/>
                  </a:cubicBezTo>
                  <a:cubicBezTo>
                    <a:pt x="105" y="149"/>
                    <a:pt x="104" y="135"/>
                    <a:pt x="103" y="121"/>
                  </a:cubicBezTo>
                  <a:lnTo>
                    <a:pt x="103" y="121"/>
                  </a:lnTo>
                  <a:cubicBezTo>
                    <a:pt x="225" y="113"/>
                    <a:pt x="345" y="107"/>
                    <a:pt x="467" y="102"/>
                  </a:cubicBezTo>
                  <a:cubicBezTo>
                    <a:pt x="534" y="98"/>
                    <a:pt x="604" y="98"/>
                    <a:pt x="671" y="95"/>
                  </a:cubicBezTo>
                  <a:cubicBezTo>
                    <a:pt x="684" y="95"/>
                    <a:pt x="791" y="91"/>
                    <a:pt x="834" y="91"/>
                  </a:cubicBezTo>
                  <a:close/>
                  <a:moveTo>
                    <a:pt x="116" y="263"/>
                  </a:moveTo>
                  <a:cubicBezTo>
                    <a:pt x="119" y="268"/>
                    <a:pt x="118" y="271"/>
                    <a:pt x="118" y="271"/>
                  </a:cubicBezTo>
                  <a:cubicBezTo>
                    <a:pt x="117" y="271"/>
                    <a:pt x="115" y="268"/>
                    <a:pt x="116" y="263"/>
                  </a:cubicBezTo>
                  <a:close/>
                  <a:moveTo>
                    <a:pt x="824" y="1"/>
                  </a:moveTo>
                  <a:cubicBezTo>
                    <a:pt x="815" y="1"/>
                    <a:pt x="806" y="1"/>
                    <a:pt x="797" y="2"/>
                  </a:cubicBezTo>
                  <a:cubicBezTo>
                    <a:pt x="714" y="2"/>
                    <a:pt x="634" y="2"/>
                    <a:pt x="551" y="5"/>
                  </a:cubicBezTo>
                  <a:cubicBezTo>
                    <a:pt x="384" y="12"/>
                    <a:pt x="217" y="18"/>
                    <a:pt x="50" y="32"/>
                  </a:cubicBezTo>
                  <a:cubicBezTo>
                    <a:pt x="27" y="32"/>
                    <a:pt x="0" y="52"/>
                    <a:pt x="4" y="78"/>
                  </a:cubicBezTo>
                  <a:cubicBezTo>
                    <a:pt x="7" y="105"/>
                    <a:pt x="10" y="142"/>
                    <a:pt x="14" y="172"/>
                  </a:cubicBezTo>
                  <a:cubicBezTo>
                    <a:pt x="17" y="182"/>
                    <a:pt x="17" y="195"/>
                    <a:pt x="20" y="208"/>
                  </a:cubicBezTo>
                  <a:cubicBezTo>
                    <a:pt x="22" y="213"/>
                    <a:pt x="23" y="216"/>
                    <a:pt x="24" y="218"/>
                  </a:cubicBezTo>
                  <a:lnTo>
                    <a:pt x="24" y="218"/>
                  </a:lnTo>
                  <a:cubicBezTo>
                    <a:pt x="23" y="248"/>
                    <a:pt x="8" y="286"/>
                    <a:pt x="34" y="312"/>
                  </a:cubicBezTo>
                  <a:cubicBezTo>
                    <a:pt x="50" y="328"/>
                    <a:pt x="74" y="328"/>
                    <a:pt x="97" y="332"/>
                  </a:cubicBezTo>
                  <a:cubicBezTo>
                    <a:pt x="130" y="332"/>
                    <a:pt x="160" y="335"/>
                    <a:pt x="194" y="335"/>
                  </a:cubicBezTo>
                  <a:cubicBezTo>
                    <a:pt x="257" y="335"/>
                    <a:pt x="321" y="335"/>
                    <a:pt x="384" y="328"/>
                  </a:cubicBezTo>
                  <a:cubicBezTo>
                    <a:pt x="514" y="322"/>
                    <a:pt x="644" y="305"/>
                    <a:pt x="771" y="298"/>
                  </a:cubicBezTo>
                  <a:cubicBezTo>
                    <a:pt x="821" y="295"/>
                    <a:pt x="874" y="298"/>
                    <a:pt x="911" y="265"/>
                  </a:cubicBezTo>
                  <a:cubicBezTo>
                    <a:pt x="948" y="232"/>
                    <a:pt x="954" y="155"/>
                    <a:pt x="964" y="105"/>
                  </a:cubicBezTo>
                  <a:cubicBezTo>
                    <a:pt x="969" y="79"/>
                    <a:pt x="954" y="59"/>
                    <a:pt x="935" y="51"/>
                  </a:cubicBezTo>
                  <a:lnTo>
                    <a:pt x="935" y="51"/>
                  </a:lnTo>
                  <a:cubicBezTo>
                    <a:pt x="915" y="9"/>
                    <a:pt x="868" y="1"/>
                    <a:pt x="8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1"/>
            <p:cNvSpPr/>
            <p:nvPr/>
          </p:nvSpPr>
          <p:spPr>
            <a:xfrm>
              <a:off x="1880636" y="2197855"/>
              <a:ext cx="50821" cy="60017"/>
            </a:xfrm>
            <a:custGeom>
              <a:rect b="b" l="l" r="r" t="t"/>
              <a:pathLst>
                <a:path extrusionOk="0" h="855" w="724">
                  <a:moveTo>
                    <a:pt x="587" y="0"/>
                  </a:moveTo>
                  <a:lnTo>
                    <a:pt x="37" y="27"/>
                  </a:lnTo>
                  <a:lnTo>
                    <a:pt x="0" y="54"/>
                  </a:lnTo>
                  <a:cubicBezTo>
                    <a:pt x="17" y="320"/>
                    <a:pt x="47" y="587"/>
                    <a:pt x="90" y="851"/>
                  </a:cubicBezTo>
                  <a:lnTo>
                    <a:pt x="687" y="854"/>
                  </a:lnTo>
                  <a:cubicBezTo>
                    <a:pt x="707" y="581"/>
                    <a:pt x="724" y="300"/>
                    <a:pt x="641" y="40"/>
                  </a:cubicBezTo>
                  <a:cubicBezTo>
                    <a:pt x="637" y="27"/>
                    <a:pt x="631" y="14"/>
                    <a:pt x="621" y="7"/>
                  </a:cubicBezTo>
                  <a:cubicBezTo>
                    <a:pt x="611" y="0"/>
                    <a:pt x="601"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1"/>
            <p:cNvSpPr/>
            <p:nvPr/>
          </p:nvSpPr>
          <p:spPr>
            <a:xfrm>
              <a:off x="1877197" y="2194485"/>
              <a:ext cx="57349" cy="66615"/>
            </a:xfrm>
            <a:custGeom>
              <a:rect b="b" l="l" r="r" t="t"/>
              <a:pathLst>
                <a:path extrusionOk="0" h="949" w="817">
                  <a:moveTo>
                    <a:pt x="630" y="95"/>
                  </a:moveTo>
                  <a:cubicBezTo>
                    <a:pt x="635" y="95"/>
                    <a:pt x="642" y="97"/>
                    <a:pt x="645" y="97"/>
                  </a:cubicBezTo>
                  <a:cubicBezTo>
                    <a:pt x="645" y="97"/>
                    <a:pt x="645" y="97"/>
                    <a:pt x="645" y="97"/>
                  </a:cubicBezTo>
                  <a:lnTo>
                    <a:pt x="645" y="97"/>
                  </a:lnTo>
                  <a:cubicBezTo>
                    <a:pt x="650" y="109"/>
                    <a:pt x="653" y="120"/>
                    <a:pt x="656" y="132"/>
                  </a:cubicBezTo>
                  <a:cubicBezTo>
                    <a:pt x="663" y="158"/>
                    <a:pt x="670" y="185"/>
                    <a:pt x="676" y="215"/>
                  </a:cubicBezTo>
                  <a:cubicBezTo>
                    <a:pt x="720" y="423"/>
                    <a:pt x="708" y="640"/>
                    <a:pt x="693" y="855"/>
                  </a:cubicBezTo>
                  <a:lnTo>
                    <a:pt x="693" y="855"/>
                  </a:lnTo>
                  <a:lnTo>
                    <a:pt x="181" y="852"/>
                  </a:lnTo>
                  <a:lnTo>
                    <a:pt x="181" y="852"/>
                  </a:lnTo>
                  <a:cubicBezTo>
                    <a:pt x="141" y="609"/>
                    <a:pt x="116" y="364"/>
                    <a:pt x="97" y="121"/>
                  </a:cubicBezTo>
                  <a:lnTo>
                    <a:pt x="97" y="121"/>
                  </a:lnTo>
                  <a:lnTo>
                    <a:pt x="453" y="105"/>
                  </a:lnTo>
                  <a:lnTo>
                    <a:pt x="630" y="95"/>
                  </a:lnTo>
                  <a:close/>
                  <a:moveTo>
                    <a:pt x="624" y="0"/>
                  </a:moveTo>
                  <a:cubicBezTo>
                    <a:pt x="617" y="0"/>
                    <a:pt x="610" y="1"/>
                    <a:pt x="603" y="2"/>
                  </a:cubicBezTo>
                  <a:lnTo>
                    <a:pt x="503" y="8"/>
                  </a:lnTo>
                  <a:lnTo>
                    <a:pt x="86" y="25"/>
                  </a:lnTo>
                  <a:cubicBezTo>
                    <a:pt x="64" y="26"/>
                    <a:pt x="50" y="40"/>
                    <a:pt x="44" y="57"/>
                  </a:cubicBezTo>
                  <a:lnTo>
                    <a:pt x="44" y="57"/>
                  </a:lnTo>
                  <a:cubicBezTo>
                    <a:pt x="22" y="58"/>
                    <a:pt x="1" y="73"/>
                    <a:pt x="3" y="102"/>
                  </a:cubicBezTo>
                  <a:cubicBezTo>
                    <a:pt x="23" y="372"/>
                    <a:pt x="53" y="642"/>
                    <a:pt x="93" y="912"/>
                  </a:cubicBezTo>
                  <a:cubicBezTo>
                    <a:pt x="99" y="932"/>
                    <a:pt x="116" y="945"/>
                    <a:pt x="139" y="945"/>
                  </a:cubicBezTo>
                  <a:lnTo>
                    <a:pt x="736" y="949"/>
                  </a:lnTo>
                  <a:cubicBezTo>
                    <a:pt x="763" y="949"/>
                    <a:pt x="783" y="929"/>
                    <a:pt x="783" y="902"/>
                  </a:cubicBezTo>
                  <a:cubicBezTo>
                    <a:pt x="803" y="649"/>
                    <a:pt x="816" y="385"/>
                    <a:pt x="753" y="135"/>
                  </a:cubicBezTo>
                  <a:cubicBezTo>
                    <a:pt x="743" y="88"/>
                    <a:pt x="733" y="28"/>
                    <a:pt x="680" y="8"/>
                  </a:cubicBezTo>
                  <a:cubicBezTo>
                    <a:pt x="662" y="3"/>
                    <a:pt x="644" y="0"/>
                    <a:pt x="6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1"/>
            <p:cNvSpPr/>
            <p:nvPr/>
          </p:nvSpPr>
          <p:spPr>
            <a:xfrm>
              <a:off x="1898817" y="2194275"/>
              <a:ext cx="11161" cy="62544"/>
            </a:xfrm>
            <a:custGeom>
              <a:rect b="b" l="l" r="r" t="t"/>
              <a:pathLst>
                <a:path extrusionOk="0" h="891" w="159">
                  <a:moveTo>
                    <a:pt x="59" y="1"/>
                  </a:moveTo>
                  <a:cubicBezTo>
                    <a:pt x="32" y="1"/>
                    <a:pt x="1" y="24"/>
                    <a:pt x="5" y="58"/>
                  </a:cubicBezTo>
                  <a:cubicBezTo>
                    <a:pt x="48" y="321"/>
                    <a:pt x="65" y="585"/>
                    <a:pt x="58" y="848"/>
                  </a:cubicBezTo>
                  <a:cubicBezTo>
                    <a:pt x="60" y="877"/>
                    <a:pt x="81" y="891"/>
                    <a:pt x="104" y="891"/>
                  </a:cubicBezTo>
                  <a:cubicBezTo>
                    <a:pt x="126" y="891"/>
                    <a:pt x="148" y="877"/>
                    <a:pt x="151" y="848"/>
                  </a:cubicBezTo>
                  <a:cubicBezTo>
                    <a:pt x="158" y="575"/>
                    <a:pt x="138" y="305"/>
                    <a:pt x="98" y="35"/>
                  </a:cubicBezTo>
                  <a:cubicBezTo>
                    <a:pt x="94"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1"/>
            <p:cNvSpPr/>
            <p:nvPr/>
          </p:nvSpPr>
          <p:spPr>
            <a:xfrm>
              <a:off x="1879443" y="2223335"/>
              <a:ext cx="56016" cy="8213"/>
            </a:xfrm>
            <a:custGeom>
              <a:rect b="b" l="l" r="r" t="t"/>
              <a:pathLst>
                <a:path extrusionOk="0" h="117" w="798">
                  <a:moveTo>
                    <a:pt x="58" y="1"/>
                  </a:moveTo>
                  <a:cubicBezTo>
                    <a:pt x="1" y="1"/>
                    <a:pt x="2" y="91"/>
                    <a:pt x="61" y="98"/>
                  </a:cubicBezTo>
                  <a:cubicBezTo>
                    <a:pt x="226" y="110"/>
                    <a:pt x="394" y="117"/>
                    <a:pt x="562" y="117"/>
                  </a:cubicBezTo>
                  <a:cubicBezTo>
                    <a:pt x="620" y="117"/>
                    <a:pt x="679" y="116"/>
                    <a:pt x="738" y="114"/>
                  </a:cubicBezTo>
                  <a:cubicBezTo>
                    <a:pt x="797" y="111"/>
                    <a:pt x="798" y="21"/>
                    <a:pt x="741" y="21"/>
                  </a:cubicBezTo>
                  <a:cubicBezTo>
                    <a:pt x="740" y="21"/>
                    <a:pt x="739" y="21"/>
                    <a:pt x="738" y="21"/>
                  </a:cubicBezTo>
                  <a:cubicBezTo>
                    <a:pt x="681" y="22"/>
                    <a:pt x="624" y="23"/>
                    <a:pt x="568" y="23"/>
                  </a:cubicBezTo>
                  <a:cubicBezTo>
                    <a:pt x="398" y="23"/>
                    <a:pt x="228" y="16"/>
                    <a:pt x="61" y="1"/>
                  </a:cubicBezTo>
                  <a:cubicBezTo>
                    <a:pt x="60" y="1"/>
                    <a:pt x="59"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1"/>
            <p:cNvSpPr/>
            <p:nvPr/>
          </p:nvSpPr>
          <p:spPr>
            <a:xfrm>
              <a:off x="1875231" y="2255203"/>
              <a:ext cx="60719" cy="14601"/>
            </a:xfrm>
            <a:custGeom>
              <a:rect b="b" l="l" r="r" t="t"/>
              <a:pathLst>
                <a:path extrusionOk="0" h="208" w="865">
                  <a:moveTo>
                    <a:pt x="344" y="0"/>
                  </a:moveTo>
                  <a:cubicBezTo>
                    <a:pt x="257" y="0"/>
                    <a:pt x="171" y="1"/>
                    <a:pt x="84" y="4"/>
                  </a:cubicBezTo>
                  <a:cubicBezTo>
                    <a:pt x="57" y="4"/>
                    <a:pt x="24" y="10"/>
                    <a:pt x="21" y="37"/>
                  </a:cubicBezTo>
                  <a:lnTo>
                    <a:pt x="1" y="50"/>
                  </a:lnTo>
                  <a:cubicBezTo>
                    <a:pt x="4" y="77"/>
                    <a:pt x="11" y="104"/>
                    <a:pt x="17" y="134"/>
                  </a:cubicBezTo>
                  <a:cubicBezTo>
                    <a:pt x="21" y="157"/>
                    <a:pt x="31" y="177"/>
                    <a:pt x="47" y="194"/>
                  </a:cubicBezTo>
                  <a:cubicBezTo>
                    <a:pt x="64" y="204"/>
                    <a:pt x="84" y="207"/>
                    <a:pt x="104" y="207"/>
                  </a:cubicBezTo>
                  <a:cubicBezTo>
                    <a:pt x="347" y="204"/>
                    <a:pt x="591" y="180"/>
                    <a:pt x="834" y="144"/>
                  </a:cubicBezTo>
                  <a:cubicBezTo>
                    <a:pt x="841" y="144"/>
                    <a:pt x="848" y="140"/>
                    <a:pt x="851" y="137"/>
                  </a:cubicBezTo>
                  <a:cubicBezTo>
                    <a:pt x="854" y="130"/>
                    <a:pt x="858" y="127"/>
                    <a:pt x="858" y="120"/>
                  </a:cubicBezTo>
                  <a:lnTo>
                    <a:pt x="864" y="14"/>
                  </a:lnTo>
                  <a:cubicBezTo>
                    <a:pt x="691" y="5"/>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1"/>
            <p:cNvSpPr/>
            <p:nvPr/>
          </p:nvSpPr>
          <p:spPr>
            <a:xfrm>
              <a:off x="1871651" y="2251693"/>
              <a:ext cx="68019" cy="21339"/>
            </a:xfrm>
            <a:custGeom>
              <a:rect b="b" l="l" r="r" t="t"/>
              <a:pathLst>
                <a:path extrusionOk="0" h="304" w="969">
                  <a:moveTo>
                    <a:pt x="239" y="92"/>
                  </a:moveTo>
                  <a:cubicBezTo>
                    <a:pt x="255" y="92"/>
                    <a:pt x="272" y="93"/>
                    <a:pt x="288" y="94"/>
                  </a:cubicBezTo>
                  <a:lnTo>
                    <a:pt x="502" y="94"/>
                  </a:lnTo>
                  <a:cubicBezTo>
                    <a:pt x="621" y="94"/>
                    <a:pt x="744" y="99"/>
                    <a:pt x="866" y="102"/>
                  </a:cubicBezTo>
                  <a:lnTo>
                    <a:pt x="866" y="102"/>
                  </a:lnTo>
                  <a:lnTo>
                    <a:pt x="865" y="120"/>
                  </a:lnTo>
                  <a:lnTo>
                    <a:pt x="863" y="144"/>
                  </a:lnTo>
                  <a:lnTo>
                    <a:pt x="863" y="144"/>
                  </a:lnTo>
                  <a:cubicBezTo>
                    <a:pt x="860" y="145"/>
                    <a:pt x="856" y="146"/>
                    <a:pt x="852" y="147"/>
                  </a:cubicBezTo>
                  <a:lnTo>
                    <a:pt x="735" y="160"/>
                  </a:lnTo>
                  <a:cubicBezTo>
                    <a:pt x="652" y="174"/>
                    <a:pt x="565" y="184"/>
                    <a:pt x="478" y="190"/>
                  </a:cubicBezTo>
                  <a:cubicBezTo>
                    <a:pt x="395" y="197"/>
                    <a:pt x="308" y="204"/>
                    <a:pt x="225" y="204"/>
                  </a:cubicBezTo>
                  <a:cubicBezTo>
                    <a:pt x="212" y="204"/>
                    <a:pt x="189" y="207"/>
                    <a:pt x="167" y="207"/>
                  </a:cubicBezTo>
                  <a:cubicBezTo>
                    <a:pt x="149" y="207"/>
                    <a:pt x="133" y="205"/>
                    <a:pt x="125" y="197"/>
                  </a:cubicBezTo>
                  <a:cubicBezTo>
                    <a:pt x="115" y="190"/>
                    <a:pt x="115" y="160"/>
                    <a:pt x="112" y="150"/>
                  </a:cubicBezTo>
                  <a:cubicBezTo>
                    <a:pt x="109" y="140"/>
                    <a:pt x="106" y="130"/>
                    <a:pt x="105" y="120"/>
                  </a:cubicBezTo>
                  <a:lnTo>
                    <a:pt x="105" y="120"/>
                  </a:lnTo>
                  <a:cubicBezTo>
                    <a:pt x="111" y="115"/>
                    <a:pt x="116" y="107"/>
                    <a:pt x="118" y="97"/>
                  </a:cubicBezTo>
                  <a:cubicBezTo>
                    <a:pt x="158" y="95"/>
                    <a:pt x="198" y="92"/>
                    <a:pt x="239" y="92"/>
                  </a:cubicBezTo>
                  <a:close/>
                  <a:moveTo>
                    <a:pt x="172" y="0"/>
                  </a:moveTo>
                  <a:cubicBezTo>
                    <a:pt x="119" y="0"/>
                    <a:pt x="53" y="3"/>
                    <a:pt x="33" y="55"/>
                  </a:cubicBezTo>
                  <a:lnTo>
                    <a:pt x="33" y="55"/>
                  </a:lnTo>
                  <a:cubicBezTo>
                    <a:pt x="14" y="64"/>
                    <a:pt x="1" y="83"/>
                    <a:pt x="5" y="107"/>
                  </a:cubicBezTo>
                  <a:lnTo>
                    <a:pt x="5" y="114"/>
                  </a:lnTo>
                  <a:cubicBezTo>
                    <a:pt x="25" y="200"/>
                    <a:pt x="35" y="297"/>
                    <a:pt x="142" y="300"/>
                  </a:cubicBezTo>
                  <a:cubicBezTo>
                    <a:pt x="173" y="302"/>
                    <a:pt x="204" y="303"/>
                    <a:pt x="235" y="303"/>
                  </a:cubicBezTo>
                  <a:cubicBezTo>
                    <a:pt x="319" y="303"/>
                    <a:pt x="402" y="297"/>
                    <a:pt x="485" y="287"/>
                  </a:cubicBezTo>
                  <a:cubicBezTo>
                    <a:pt x="602" y="277"/>
                    <a:pt x="712" y="264"/>
                    <a:pt x="825" y="247"/>
                  </a:cubicBezTo>
                  <a:cubicBezTo>
                    <a:pt x="869" y="240"/>
                    <a:pt x="922" y="247"/>
                    <a:pt x="945" y="204"/>
                  </a:cubicBezTo>
                  <a:cubicBezTo>
                    <a:pt x="969" y="164"/>
                    <a:pt x="959" y="104"/>
                    <a:pt x="962" y="60"/>
                  </a:cubicBezTo>
                  <a:cubicBezTo>
                    <a:pt x="962" y="34"/>
                    <a:pt x="942" y="14"/>
                    <a:pt x="915" y="14"/>
                  </a:cubicBezTo>
                  <a:cubicBezTo>
                    <a:pt x="749" y="7"/>
                    <a:pt x="582" y="0"/>
                    <a:pt x="4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1"/>
            <p:cNvSpPr/>
            <p:nvPr/>
          </p:nvSpPr>
          <p:spPr>
            <a:xfrm>
              <a:off x="1966764" y="2196661"/>
              <a:ext cx="49909" cy="60017"/>
            </a:xfrm>
            <a:custGeom>
              <a:rect b="b" l="l" r="r" t="t"/>
              <a:pathLst>
                <a:path extrusionOk="0" h="855" w="711">
                  <a:moveTo>
                    <a:pt x="591" y="1"/>
                  </a:moveTo>
                  <a:lnTo>
                    <a:pt x="41" y="24"/>
                  </a:lnTo>
                  <a:lnTo>
                    <a:pt x="4" y="51"/>
                  </a:lnTo>
                  <a:cubicBezTo>
                    <a:pt x="21" y="321"/>
                    <a:pt x="1" y="581"/>
                    <a:pt x="41" y="844"/>
                  </a:cubicBezTo>
                  <a:cubicBezTo>
                    <a:pt x="241" y="844"/>
                    <a:pt x="491" y="854"/>
                    <a:pt x="691" y="854"/>
                  </a:cubicBezTo>
                  <a:cubicBezTo>
                    <a:pt x="711" y="581"/>
                    <a:pt x="701" y="324"/>
                    <a:pt x="698" y="31"/>
                  </a:cubicBezTo>
                  <a:cubicBezTo>
                    <a:pt x="698" y="17"/>
                    <a:pt x="634" y="11"/>
                    <a:pt x="624" y="4"/>
                  </a:cubicBezTo>
                  <a:cubicBezTo>
                    <a:pt x="614" y="1"/>
                    <a:pt x="601" y="1"/>
                    <a:pt x="591"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1"/>
            <p:cNvSpPr/>
            <p:nvPr/>
          </p:nvSpPr>
          <p:spPr>
            <a:xfrm>
              <a:off x="1963606" y="2193503"/>
              <a:ext cx="55875" cy="66475"/>
            </a:xfrm>
            <a:custGeom>
              <a:rect b="b" l="l" r="r" t="t"/>
              <a:pathLst>
                <a:path extrusionOk="0" h="947" w="796">
                  <a:moveTo>
                    <a:pt x="592" y="92"/>
                  </a:moveTo>
                  <a:cubicBezTo>
                    <a:pt x="613" y="92"/>
                    <a:pt x="634" y="93"/>
                    <a:pt x="656" y="96"/>
                  </a:cubicBezTo>
                  <a:cubicBezTo>
                    <a:pt x="671" y="99"/>
                    <a:pt x="684" y="105"/>
                    <a:pt x="699" y="106"/>
                  </a:cubicBezTo>
                  <a:lnTo>
                    <a:pt x="699" y="106"/>
                  </a:lnTo>
                  <a:cubicBezTo>
                    <a:pt x="696" y="121"/>
                    <a:pt x="696" y="137"/>
                    <a:pt x="699" y="152"/>
                  </a:cubicBezTo>
                  <a:cubicBezTo>
                    <a:pt x="702" y="387"/>
                    <a:pt x="705" y="621"/>
                    <a:pt x="695" y="853"/>
                  </a:cubicBezTo>
                  <a:lnTo>
                    <a:pt x="695" y="853"/>
                  </a:lnTo>
                  <a:cubicBezTo>
                    <a:pt x="506" y="851"/>
                    <a:pt x="317" y="844"/>
                    <a:pt x="128" y="843"/>
                  </a:cubicBezTo>
                  <a:lnTo>
                    <a:pt x="128" y="843"/>
                  </a:lnTo>
                  <a:cubicBezTo>
                    <a:pt x="98" y="603"/>
                    <a:pt x="111" y="358"/>
                    <a:pt x="97" y="115"/>
                  </a:cubicBezTo>
                  <a:lnTo>
                    <a:pt x="97" y="115"/>
                  </a:lnTo>
                  <a:lnTo>
                    <a:pt x="489" y="99"/>
                  </a:lnTo>
                  <a:cubicBezTo>
                    <a:pt x="524" y="95"/>
                    <a:pt x="558" y="92"/>
                    <a:pt x="592" y="92"/>
                  </a:cubicBezTo>
                  <a:close/>
                  <a:moveTo>
                    <a:pt x="598" y="0"/>
                  </a:moveTo>
                  <a:cubicBezTo>
                    <a:pt x="578" y="0"/>
                    <a:pt x="559" y="1"/>
                    <a:pt x="539" y="2"/>
                  </a:cubicBezTo>
                  <a:lnTo>
                    <a:pt x="89" y="22"/>
                  </a:lnTo>
                  <a:cubicBezTo>
                    <a:pt x="68" y="23"/>
                    <a:pt x="54" y="36"/>
                    <a:pt x="48" y="51"/>
                  </a:cubicBezTo>
                  <a:lnTo>
                    <a:pt x="48" y="51"/>
                  </a:lnTo>
                  <a:cubicBezTo>
                    <a:pt x="47" y="51"/>
                    <a:pt x="47" y="51"/>
                    <a:pt x="46" y="51"/>
                  </a:cubicBezTo>
                  <a:cubicBezTo>
                    <a:pt x="23" y="51"/>
                    <a:pt x="1" y="66"/>
                    <a:pt x="2" y="96"/>
                  </a:cubicBezTo>
                  <a:cubicBezTo>
                    <a:pt x="19" y="366"/>
                    <a:pt x="2" y="636"/>
                    <a:pt x="42" y="899"/>
                  </a:cubicBezTo>
                  <a:cubicBezTo>
                    <a:pt x="49" y="923"/>
                    <a:pt x="66" y="936"/>
                    <a:pt x="89" y="936"/>
                  </a:cubicBezTo>
                  <a:cubicBezTo>
                    <a:pt x="306" y="936"/>
                    <a:pt x="522" y="946"/>
                    <a:pt x="739" y="946"/>
                  </a:cubicBezTo>
                  <a:cubicBezTo>
                    <a:pt x="763" y="946"/>
                    <a:pt x="783" y="926"/>
                    <a:pt x="786" y="899"/>
                  </a:cubicBezTo>
                  <a:cubicBezTo>
                    <a:pt x="793" y="759"/>
                    <a:pt x="796" y="619"/>
                    <a:pt x="796" y="479"/>
                  </a:cubicBezTo>
                  <a:cubicBezTo>
                    <a:pt x="796" y="409"/>
                    <a:pt x="796" y="342"/>
                    <a:pt x="793" y="272"/>
                  </a:cubicBezTo>
                  <a:lnTo>
                    <a:pt x="793" y="176"/>
                  </a:lnTo>
                  <a:cubicBezTo>
                    <a:pt x="796" y="139"/>
                    <a:pt x="796" y="102"/>
                    <a:pt x="789" y="66"/>
                  </a:cubicBezTo>
                  <a:cubicBezTo>
                    <a:pt x="779" y="22"/>
                    <a:pt x="736" y="19"/>
                    <a:pt x="699" y="9"/>
                  </a:cubicBezTo>
                  <a:cubicBezTo>
                    <a:pt x="665" y="3"/>
                    <a:pt x="632" y="0"/>
                    <a:pt x="59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1"/>
            <p:cNvSpPr/>
            <p:nvPr/>
          </p:nvSpPr>
          <p:spPr>
            <a:xfrm>
              <a:off x="1985085" y="2193011"/>
              <a:ext cx="11021" cy="62684"/>
            </a:xfrm>
            <a:custGeom>
              <a:rect b="b" l="l" r="r" t="t"/>
              <a:pathLst>
                <a:path extrusionOk="0" h="893" w="157">
                  <a:moveTo>
                    <a:pt x="58" y="1"/>
                  </a:moveTo>
                  <a:cubicBezTo>
                    <a:pt x="31" y="1"/>
                    <a:pt x="0" y="24"/>
                    <a:pt x="6" y="59"/>
                  </a:cubicBezTo>
                  <a:cubicBezTo>
                    <a:pt x="46" y="319"/>
                    <a:pt x="63" y="586"/>
                    <a:pt x="60" y="850"/>
                  </a:cubicBezTo>
                  <a:cubicBezTo>
                    <a:pt x="61" y="878"/>
                    <a:pt x="83" y="892"/>
                    <a:pt x="105" y="892"/>
                  </a:cubicBezTo>
                  <a:cubicBezTo>
                    <a:pt x="127" y="892"/>
                    <a:pt x="150" y="878"/>
                    <a:pt x="153" y="850"/>
                  </a:cubicBezTo>
                  <a:cubicBezTo>
                    <a:pt x="156" y="576"/>
                    <a:pt x="140" y="303"/>
                    <a:pt x="96" y="36"/>
                  </a:cubicBezTo>
                  <a:cubicBezTo>
                    <a:pt x="94" y="12"/>
                    <a:pt x="77"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1"/>
            <p:cNvSpPr/>
            <p:nvPr/>
          </p:nvSpPr>
          <p:spPr>
            <a:xfrm>
              <a:off x="1965852" y="2222142"/>
              <a:ext cx="56016" cy="8072"/>
            </a:xfrm>
            <a:custGeom>
              <a:rect b="b" l="l" r="r" t="t"/>
              <a:pathLst>
                <a:path extrusionOk="0" h="115" w="798">
                  <a:moveTo>
                    <a:pt x="54" y="1"/>
                  </a:moveTo>
                  <a:cubicBezTo>
                    <a:pt x="0" y="1"/>
                    <a:pt x="2" y="91"/>
                    <a:pt x="60" y="95"/>
                  </a:cubicBezTo>
                  <a:cubicBezTo>
                    <a:pt x="216" y="108"/>
                    <a:pt x="373" y="114"/>
                    <a:pt x="531" y="114"/>
                  </a:cubicBezTo>
                  <a:cubicBezTo>
                    <a:pt x="600" y="114"/>
                    <a:pt x="669" y="113"/>
                    <a:pt x="737" y="111"/>
                  </a:cubicBezTo>
                  <a:cubicBezTo>
                    <a:pt x="796" y="111"/>
                    <a:pt x="797" y="18"/>
                    <a:pt x="740" y="18"/>
                  </a:cubicBezTo>
                  <a:cubicBezTo>
                    <a:pt x="739" y="18"/>
                    <a:pt x="738" y="18"/>
                    <a:pt x="737" y="18"/>
                  </a:cubicBezTo>
                  <a:cubicBezTo>
                    <a:pt x="669" y="20"/>
                    <a:pt x="600" y="21"/>
                    <a:pt x="531" y="21"/>
                  </a:cubicBezTo>
                  <a:cubicBezTo>
                    <a:pt x="373" y="21"/>
                    <a:pt x="216" y="15"/>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1"/>
            <p:cNvSpPr/>
            <p:nvPr/>
          </p:nvSpPr>
          <p:spPr>
            <a:xfrm>
              <a:off x="1961360" y="2254150"/>
              <a:ext cx="61912" cy="15303"/>
            </a:xfrm>
            <a:custGeom>
              <a:rect b="b" l="l" r="r" t="t"/>
              <a:pathLst>
                <a:path extrusionOk="0" h="218" w="882">
                  <a:moveTo>
                    <a:pt x="283" y="1"/>
                  </a:moveTo>
                  <a:cubicBezTo>
                    <a:pt x="218" y="1"/>
                    <a:pt x="153" y="1"/>
                    <a:pt x="88" y="2"/>
                  </a:cubicBezTo>
                  <a:cubicBezTo>
                    <a:pt x="61" y="2"/>
                    <a:pt x="24" y="12"/>
                    <a:pt x="24" y="39"/>
                  </a:cubicBezTo>
                  <a:lnTo>
                    <a:pt x="1" y="49"/>
                  </a:lnTo>
                  <a:lnTo>
                    <a:pt x="21" y="132"/>
                  </a:lnTo>
                  <a:cubicBezTo>
                    <a:pt x="18" y="171"/>
                    <a:pt x="52" y="204"/>
                    <a:pt x="92" y="204"/>
                  </a:cubicBezTo>
                  <a:cubicBezTo>
                    <a:pt x="97" y="204"/>
                    <a:pt x="102" y="203"/>
                    <a:pt x="108" y="202"/>
                  </a:cubicBezTo>
                  <a:cubicBezTo>
                    <a:pt x="266" y="204"/>
                    <a:pt x="438" y="218"/>
                    <a:pt x="606" y="218"/>
                  </a:cubicBezTo>
                  <a:cubicBezTo>
                    <a:pt x="697" y="218"/>
                    <a:pt x="786" y="214"/>
                    <a:pt x="871" y="202"/>
                  </a:cubicBezTo>
                  <a:cubicBezTo>
                    <a:pt x="878" y="202"/>
                    <a:pt x="881" y="192"/>
                    <a:pt x="855" y="135"/>
                  </a:cubicBezTo>
                  <a:cubicBezTo>
                    <a:pt x="851" y="132"/>
                    <a:pt x="858" y="125"/>
                    <a:pt x="858" y="122"/>
                  </a:cubicBezTo>
                  <a:lnTo>
                    <a:pt x="868" y="12"/>
                  </a:lnTo>
                  <a:cubicBezTo>
                    <a:pt x="673" y="5"/>
                    <a:pt x="478" y="1"/>
                    <a:pt x="283"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1"/>
            <p:cNvSpPr/>
            <p:nvPr/>
          </p:nvSpPr>
          <p:spPr>
            <a:xfrm>
              <a:off x="1957920" y="2250781"/>
              <a:ext cx="68651" cy="21971"/>
            </a:xfrm>
            <a:custGeom>
              <a:rect b="b" l="l" r="r" t="t"/>
              <a:pathLst>
                <a:path extrusionOk="0" h="313" w="978">
                  <a:moveTo>
                    <a:pt x="500" y="90"/>
                  </a:moveTo>
                  <a:cubicBezTo>
                    <a:pt x="621" y="90"/>
                    <a:pt x="744" y="95"/>
                    <a:pt x="867" y="101"/>
                  </a:cubicBezTo>
                  <a:lnTo>
                    <a:pt x="867" y="101"/>
                  </a:lnTo>
                  <a:cubicBezTo>
                    <a:pt x="866" y="112"/>
                    <a:pt x="865" y="123"/>
                    <a:pt x="864" y="133"/>
                  </a:cubicBezTo>
                  <a:cubicBezTo>
                    <a:pt x="864" y="147"/>
                    <a:pt x="857" y="157"/>
                    <a:pt x="857" y="173"/>
                  </a:cubicBezTo>
                  <a:cubicBezTo>
                    <a:pt x="857" y="185"/>
                    <a:pt x="859" y="197"/>
                    <a:pt x="863" y="208"/>
                  </a:cubicBezTo>
                  <a:lnTo>
                    <a:pt x="863" y="208"/>
                  </a:lnTo>
                  <a:cubicBezTo>
                    <a:pt x="794" y="215"/>
                    <a:pt x="723" y="218"/>
                    <a:pt x="652" y="218"/>
                  </a:cubicBezTo>
                  <a:cubicBezTo>
                    <a:pt x="627" y="218"/>
                    <a:pt x="602" y="218"/>
                    <a:pt x="577" y="217"/>
                  </a:cubicBezTo>
                  <a:cubicBezTo>
                    <a:pt x="480" y="217"/>
                    <a:pt x="383" y="210"/>
                    <a:pt x="287" y="207"/>
                  </a:cubicBezTo>
                  <a:cubicBezTo>
                    <a:pt x="240" y="207"/>
                    <a:pt x="190" y="207"/>
                    <a:pt x="143" y="203"/>
                  </a:cubicBezTo>
                  <a:cubicBezTo>
                    <a:pt x="117" y="199"/>
                    <a:pt x="108" y="155"/>
                    <a:pt x="102" y="120"/>
                  </a:cubicBezTo>
                  <a:lnTo>
                    <a:pt x="102" y="120"/>
                  </a:lnTo>
                  <a:cubicBezTo>
                    <a:pt x="109" y="114"/>
                    <a:pt x="115" y="105"/>
                    <a:pt x="117" y="93"/>
                  </a:cubicBezTo>
                  <a:cubicBezTo>
                    <a:pt x="173" y="90"/>
                    <a:pt x="233" y="90"/>
                    <a:pt x="290" y="90"/>
                  </a:cubicBezTo>
                  <a:close/>
                  <a:moveTo>
                    <a:pt x="170" y="0"/>
                  </a:moveTo>
                  <a:cubicBezTo>
                    <a:pt x="118" y="0"/>
                    <a:pt x="53" y="3"/>
                    <a:pt x="31" y="54"/>
                  </a:cubicBezTo>
                  <a:lnTo>
                    <a:pt x="31" y="54"/>
                  </a:lnTo>
                  <a:cubicBezTo>
                    <a:pt x="14" y="63"/>
                    <a:pt x="1" y="81"/>
                    <a:pt x="6" y="107"/>
                  </a:cubicBezTo>
                  <a:cubicBezTo>
                    <a:pt x="10" y="160"/>
                    <a:pt x="23" y="210"/>
                    <a:pt x="47" y="253"/>
                  </a:cubicBezTo>
                  <a:cubicBezTo>
                    <a:pt x="74" y="284"/>
                    <a:pt x="115" y="301"/>
                    <a:pt x="156" y="301"/>
                  </a:cubicBezTo>
                  <a:cubicBezTo>
                    <a:pt x="159" y="301"/>
                    <a:pt x="163" y="300"/>
                    <a:pt x="167" y="300"/>
                  </a:cubicBezTo>
                  <a:cubicBezTo>
                    <a:pt x="287" y="300"/>
                    <a:pt x="403" y="307"/>
                    <a:pt x="520" y="310"/>
                  </a:cubicBezTo>
                  <a:cubicBezTo>
                    <a:pt x="563" y="311"/>
                    <a:pt x="605" y="312"/>
                    <a:pt x="647" y="312"/>
                  </a:cubicBezTo>
                  <a:cubicBezTo>
                    <a:pt x="720" y="312"/>
                    <a:pt x="793" y="310"/>
                    <a:pt x="867" y="303"/>
                  </a:cubicBezTo>
                  <a:cubicBezTo>
                    <a:pt x="900" y="300"/>
                    <a:pt x="950" y="303"/>
                    <a:pt x="964" y="263"/>
                  </a:cubicBezTo>
                  <a:cubicBezTo>
                    <a:pt x="977" y="233"/>
                    <a:pt x="964" y="203"/>
                    <a:pt x="950" y="175"/>
                  </a:cubicBezTo>
                  <a:lnTo>
                    <a:pt x="950" y="175"/>
                  </a:lnTo>
                  <a:cubicBezTo>
                    <a:pt x="955" y="137"/>
                    <a:pt x="957" y="97"/>
                    <a:pt x="960" y="57"/>
                  </a:cubicBezTo>
                  <a:cubicBezTo>
                    <a:pt x="960" y="33"/>
                    <a:pt x="940" y="10"/>
                    <a:pt x="914" y="10"/>
                  </a:cubicBezTo>
                  <a:cubicBezTo>
                    <a:pt x="747" y="3"/>
                    <a:pt x="580"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1"/>
            <p:cNvSpPr/>
            <p:nvPr/>
          </p:nvSpPr>
          <p:spPr>
            <a:xfrm>
              <a:off x="2053384" y="2194906"/>
              <a:ext cx="49487" cy="60578"/>
            </a:xfrm>
            <a:custGeom>
              <a:rect b="b" l="l" r="r" t="t"/>
              <a:pathLst>
                <a:path extrusionOk="0" h="863" w="705">
                  <a:moveTo>
                    <a:pt x="636" y="1"/>
                  </a:moveTo>
                  <a:cubicBezTo>
                    <a:pt x="632" y="1"/>
                    <a:pt x="626" y="13"/>
                    <a:pt x="620" y="13"/>
                  </a:cubicBezTo>
                  <a:cubicBezTo>
                    <a:pt x="619" y="13"/>
                    <a:pt x="618" y="13"/>
                    <a:pt x="617" y="12"/>
                  </a:cubicBezTo>
                  <a:cubicBezTo>
                    <a:pt x="610" y="10"/>
                    <a:pt x="603" y="8"/>
                    <a:pt x="596" y="8"/>
                  </a:cubicBezTo>
                  <a:cubicBezTo>
                    <a:pt x="593" y="8"/>
                    <a:pt x="590" y="8"/>
                    <a:pt x="587" y="9"/>
                  </a:cubicBezTo>
                  <a:lnTo>
                    <a:pt x="37" y="32"/>
                  </a:lnTo>
                  <a:lnTo>
                    <a:pt x="1" y="59"/>
                  </a:lnTo>
                  <a:cubicBezTo>
                    <a:pt x="17" y="326"/>
                    <a:pt x="47" y="593"/>
                    <a:pt x="87" y="859"/>
                  </a:cubicBezTo>
                  <a:lnTo>
                    <a:pt x="688" y="863"/>
                  </a:lnTo>
                  <a:cubicBezTo>
                    <a:pt x="704" y="589"/>
                    <a:pt x="641" y="319"/>
                    <a:pt x="641" y="46"/>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1"/>
            <p:cNvSpPr/>
            <p:nvPr/>
          </p:nvSpPr>
          <p:spPr>
            <a:xfrm>
              <a:off x="2049874" y="2191818"/>
              <a:ext cx="55524" cy="66966"/>
            </a:xfrm>
            <a:custGeom>
              <a:rect b="b" l="l" r="r" t="t"/>
              <a:pathLst>
                <a:path extrusionOk="0" h="954" w="791">
                  <a:moveTo>
                    <a:pt x="601" y="98"/>
                  </a:moveTo>
                  <a:cubicBezTo>
                    <a:pt x="616" y="98"/>
                    <a:pt x="630" y="99"/>
                    <a:pt x="644" y="99"/>
                  </a:cubicBezTo>
                  <a:lnTo>
                    <a:pt x="644" y="99"/>
                  </a:lnTo>
                  <a:lnTo>
                    <a:pt x="644" y="143"/>
                  </a:lnTo>
                  <a:cubicBezTo>
                    <a:pt x="644" y="180"/>
                    <a:pt x="647" y="216"/>
                    <a:pt x="651" y="256"/>
                  </a:cubicBezTo>
                  <a:cubicBezTo>
                    <a:pt x="657" y="326"/>
                    <a:pt x="664" y="396"/>
                    <a:pt x="671" y="466"/>
                  </a:cubicBezTo>
                  <a:cubicBezTo>
                    <a:pt x="689" y="598"/>
                    <a:pt x="696" y="729"/>
                    <a:pt x="693" y="860"/>
                  </a:cubicBezTo>
                  <a:lnTo>
                    <a:pt x="693" y="860"/>
                  </a:lnTo>
                  <a:lnTo>
                    <a:pt x="179" y="857"/>
                  </a:lnTo>
                  <a:lnTo>
                    <a:pt x="179" y="857"/>
                  </a:lnTo>
                  <a:cubicBezTo>
                    <a:pt x="142" y="613"/>
                    <a:pt x="114" y="369"/>
                    <a:pt x="98" y="122"/>
                  </a:cubicBezTo>
                  <a:lnTo>
                    <a:pt x="98" y="122"/>
                  </a:lnTo>
                  <a:lnTo>
                    <a:pt x="471" y="106"/>
                  </a:lnTo>
                  <a:cubicBezTo>
                    <a:pt x="515" y="101"/>
                    <a:pt x="559" y="98"/>
                    <a:pt x="601" y="98"/>
                  </a:cubicBezTo>
                  <a:close/>
                  <a:moveTo>
                    <a:pt x="682" y="1"/>
                  </a:moveTo>
                  <a:cubicBezTo>
                    <a:pt x="675" y="1"/>
                    <a:pt x="667" y="3"/>
                    <a:pt x="660" y="6"/>
                  </a:cubicBezTo>
                  <a:lnTo>
                    <a:pt x="660" y="6"/>
                  </a:lnTo>
                  <a:cubicBezTo>
                    <a:pt x="655" y="6"/>
                    <a:pt x="651" y="6"/>
                    <a:pt x="647" y="6"/>
                  </a:cubicBezTo>
                  <a:cubicBezTo>
                    <a:pt x="614" y="6"/>
                    <a:pt x="574" y="10"/>
                    <a:pt x="537" y="10"/>
                  </a:cubicBezTo>
                  <a:lnTo>
                    <a:pt x="87" y="30"/>
                  </a:lnTo>
                  <a:cubicBezTo>
                    <a:pt x="65" y="31"/>
                    <a:pt x="51" y="45"/>
                    <a:pt x="45" y="61"/>
                  </a:cubicBezTo>
                  <a:lnTo>
                    <a:pt x="45" y="61"/>
                  </a:lnTo>
                  <a:cubicBezTo>
                    <a:pt x="23" y="63"/>
                    <a:pt x="2" y="78"/>
                    <a:pt x="4" y="106"/>
                  </a:cubicBezTo>
                  <a:lnTo>
                    <a:pt x="0" y="103"/>
                  </a:lnTo>
                  <a:lnTo>
                    <a:pt x="0" y="103"/>
                  </a:lnTo>
                  <a:cubicBezTo>
                    <a:pt x="20" y="376"/>
                    <a:pt x="51" y="647"/>
                    <a:pt x="94" y="913"/>
                  </a:cubicBezTo>
                  <a:cubicBezTo>
                    <a:pt x="97" y="933"/>
                    <a:pt x="117" y="950"/>
                    <a:pt x="137" y="950"/>
                  </a:cubicBezTo>
                  <a:lnTo>
                    <a:pt x="738" y="953"/>
                  </a:lnTo>
                  <a:cubicBezTo>
                    <a:pt x="761" y="953"/>
                    <a:pt x="784" y="933"/>
                    <a:pt x="784" y="907"/>
                  </a:cubicBezTo>
                  <a:cubicBezTo>
                    <a:pt x="791" y="760"/>
                    <a:pt x="784" y="613"/>
                    <a:pt x="764" y="466"/>
                  </a:cubicBezTo>
                  <a:cubicBezTo>
                    <a:pt x="758" y="393"/>
                    <a:pt x="748" y="320"/>
                    <a:pt x="744" y="246"/>
                  </a:cubicBezTo>
                  <a:cubicBezTo>
                    <a:pt x="741" y="210"/>
                    <a:pt x="738" y="176"/>
                    <a:pt x="738" y="140"/>
                  </a:cubicBezTo>
                  <a:cubicBezTo>
                    <a:pt x="738" y="110"/>
                    <a:pt x="738" y="76"/>
                    <a:pt x="734" y="46"/>
                  </a:cubicBezTo>
                  <a:cubicBezTo>
                    <a:pt x="730" y="19"/>
                    <a:pt x="706" y="1"/>
                    <a:pt x="68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1"/>
            <p:cNvSpPr/>
            <p:nvPr/>
          </p:nvSpPr>
          <p:spPr>
            <a:xfrm>
              <a:off x="2071424" y="2191818"/>
              <a:ext cx="11091" cy="62684"/>
            </a:xfrm>
            <a:custGeom>
              <a:rect b="b" l="l" r="r" t="t"/>
              <a:pathLst>
                <a:path extrusionOk="0" h="893" w="158">
                  <a:moveTo>
                    <a:pt x="59" y="1"/>
                  </a:moveTo>
                  <a:cubicBezTo>
                    <a:pt x="31" y="1"/>
                    <a:pt x="1" y="23"/>
                    <a:pt x="7" y="60"/>
                  </a:cubicBezTo>
                  <a:cubicBezTo>
                    <a:pt x="47" y="320"/>
                    <a:pt x="64" y="583"/>
                    <a:pt x="57" y="850"/>
                  </a:cubicBezTo>
                  <a:cubicBezTo>
                    <a:pt x="60" y="878"/>
                    <a:pt x="83" y="893"/>
                    <a:pt x="105" y="893"/>
                  </a:cubicBezTo>
                  <a:cubicBezTo>
                    <a:pt x="127" y="893"/>
                    <a:pt x="149" y="878"/>
                    <a:pt x="150" y="850"/>
                  </a:cubicBezTo>
                  <a:cubicBezTo>
                    <a:pt x="157" y="577"/>
                    <a:pt x="140" y="303"/>
                    <a:pt x="97" y="33"/>
                  </a:cubicBezTo>
                  <a:cubicBezTo>
                    <a:pt x="93" y="10"/>
                    <a:pt x="76"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1"/>
            <p:cNvSpPr/>
            <p:nvPr/>
          </p:nvSpPr>
          <p:spPr>
            <a:xfrm>
              <a:off x="2051980" y="2221019"/>
              <a:ext cx="56226" cy="8002"/>
            </a:xfrm>
            <a:custGeom>
              <a:rect b="b" l="l" r="r" t="t"/>
              <a:pathLst>
                <a:path extrusionOk="0" h="114" w="801">
                  <a:moveTo>
                    <a:pt x="55" y="0"/>
                  </a:moveTo>
                  <a:cubicBezTo>
                    <a:pt x="1" y="0"/>
                    <a:pt x="3" y="87"/>
                    <a:pt x="61" y="94"/>
                  </a:cubicBezTo>
                  <a:cubicBezTo>
                    <a:pt x="219" y="108"/>
                    <a:pt x="377" y="114"/>
                    <a:pt x="534" y="114"/>
                  </a:cubicBezTo>
                  <a:cubicBezTo>
                    <a:pt x="602" y="114"/>
                    <a:pt x="670" y="113"/>
                    <a:pt x="738" y="111"/>
                  </a:cubicBezTo>
                  <a:cubicBezTo>
                    <a:pt x="797" y="111"/>
                    <a:pt x="801" y="17"/>
                    <a:pt x="741" y="17"/>
                  </a:cubicBezTo>
                  <a:cubicBezTo>
                    <a:pt x="740" y="17"/>
                    <a:pt x="739" y="17"/>
                    <a:pt x="738" y="17"/>
                  </a:cubicBezTo>
                  <a:cubicBezTo>
                    <a:pt x="680" y="19"/>
                    <a:pt x="622" y="20"/>
                    <a:pt x="564" y="20"/>
                  </a:cubicBezTo>
                  <a:cubicBezTo>
                    <a:pt x="397" y="20"/>
                    <a:pt x="229" y="13"/>
                    <a:pt x="61" y="0"/>
                  </a:cubicBezTo>
                  <a:cubicBezTo>
                    <a:pt x="58" y="0"/>
                    <a:pt x="56"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1"/>
            <p:cNvSpPr/>
            <p:nvPr/>
          </p:nvSpPr>
          <p:spPr>
            <a:xfrm>
              <a:off x="2047769" y="2252887"/>
              <a:ext cx="65001" cy="14741"/>
            </a:xfrm>
            <a:custGeom>
              <a:rect b="b" l="l" r="r" t="t"/>
              <a:pathLst>
                <a:path extrusionOk="0" h="210" w="926">
                  <a:moveTo>
                    <a:pt x="344" y="0"/>
                  </a:moveTo>
                  <a:cubicBezTo>
                    <a:pt x="257" y="0"/>
                    <a:pt x="171" y="1"/>
                    <a:pt x="84" y="3"/>
                  </a:cubicBezTo>
                  <a:cubicBezTo>
                    <a:pt x="57" y="3"/>
                    <a:pt x="20" y="13"/>
                    <a:pt x="20" y="40"/>
                  </a:cubicBezTo>
                  <a:lnTo>
                    <a:pt x="0" y="50"/>
                  </a:lnTo>
                  <a:lnTo>
                    <a:pt x="20" y="133"/>
                  </a:lnTo>
                  <a:cubicBezTo>
                    <a:pt x="17" y="173"/>
                    <a:pt x="51" y="208"/>
                    <a:pt x="93" y="208"/>
                  </a:cubicBezTo>
                  <a:cubicBezTo>
                    <a:pt x="96" y="208"/>
                    <a:pt x="100" y="207"/>
                    <a:pt x="104" y="207"/>
                  </a:cubicBezTo>
                  <a:cubicBezTo>
                    <a:pt x="193" y="208"/>
                    <a:pt x="283" y="210"/>
                    <a:pt x="374" y="210"/>
                  </a:cubicBezTo>
                  <a:cubicBezTo>
                    <a:pt x="533" y="210"/>
                    <a:pt x="693" y="205"/>
                    <a:pt x="848" y="183"/>
                  </a:cubicBezTo>
                  <a:cubicBezTo>
                    <a:pt x="851" y="183"/>
                    <a:pt x="883" y="195"/>
                    <a:pt x="902" y="195"/>
                  </a:cubicBezTo>
                  <a:cubicBezTo>
                    <a:pt x="917" y="195"/>
                    <a:pt x="925" y="188"/>
                    <a:pt x="908" y="163"/>
                  </a:cubicBezTo>
                  <a:cubicBezTo>
                    <a:pt x="901" y="150"/>
                    <a:pt x="894" y="137"/>
                    <a:pt x="888" y="120"/>
                  </a:cubicBezTo>
                  <a:cubicBezTo>
                    <a:pt x="891" y="83"/>
                    <a:pt x="861" y="50"/>
                    <a:pt x="864" y="13"/>
                  </a:cubicBezTo>
                  <a:cubicBezTo>
                    <a:pt x="691" y="4"/>
                    <a:pt x="517" y="0"/>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1"/>
            <p:cNvSpPr/>
            <p:nvPr/>
          </p:nvSpPr>
          <p:spPr>
            <a:xfrm>
              <a:off x="2044329" y="2249307"/>
              <a:ext cx="72090" cy="21409"/>
            </a:xfrm>
            <a:custGeom>
              <a:rect b="b" l="l" r="r" t="t"/>
              <a:pathLst>
                <a:path extrusionOk="0" h="305" w="1027">
                  <a:moveTo>
                    <a:pt x="500" y="91"/>
                  </a:moveTo>
                  <a:cubicBezTo>
                    <a:pt x="626" y="91"/>
                    <a:pt x="750" y="96"/>
                    <a:pt x="875" y="102"/>
                  </a:cubicBezTo>
                  <a:lnTo>
                    <a:pt x="875" y="102"/>
                  </a:lnTo>
                  <a:cubicBezTo>
                    <a:pt x="877" y="110"/>
                    <a:pt x="880" y="117"/>
                    <a:pt x="883" y="124"/>
                  </a:cubicBezTo>
                  <a:cubicBezTo>
                    <a:pt x="890" y="144"/>
                    <a:pt x="890" y="160"/>
                    <a:pt x="896" y="180"/>
                  </a:cubicBezTo>
                  <a:lnTo>
                    <a:pt x="896" y="180"/>
                  </a:lnTo>
                  <a:cubicBezTo>
                    <a:pt x="892" y="180"/>
                    <a:pt x="887" y="180"/>
                    <a:pt x="883" y="181"/>
                  </a:cubicBezTo>
                  <a:cubicBezTo>
                    <a:pt x="823" y="188"/>
                    <a:pt x="763" y="194"/>
                    <a:pt x="700" y="198"/>
                  </a:cubicBezTo>
                  <a:cubicBezTo>
                    <a:pt x="586" y="204"/>
                    <a:pt x="470" y="204"/>
                    <a:pt x="353" y="204"/>
                  </a:cubicBezTo>
                  <a:lnTo>
                    <a:pt x="180" y="204"/>
                  </a:lnTo>
                  <a:cubicBezTo>
                    <a:pt x="175" y="204"/>
                    <a:pt x="170" y="205"/>
                    <a:pt x="165" y="205"/>
                  </a:cubicBezTo>
                  <a:cubicBezTo>
                    <a:pt x="141" y="205"/>
                    <a:pt x="122" y="202"/>
                    <a:pt x="116" y="174"/>
                  </a:cubicBezTo>
                  <a:cubicBezTo>
                    <a:pt x="111" y="154"/>
                    <a:pt x="107" y="138"/>
                    <a:pt x="104" y="122"/>
                  </a:cubicBezTo>
                  <a:lnTo>
                    <a:pt x="104" y="122"/>
                  </a:lnTo>
                  <a:cubicBezTo>
                    <a:pt x="111" y="117"/>
                    <a:pt x="117" y="109"/>
                    <a:pt x="119" y="98"/>
                  </a:cubicBezTo>
                  <a:cubicBezTo>
                    <a:pt x="176" y="91"/>
                    <a:pt x="233" y="91"/>
                    <a:pt x="290" y="91"/>
                  </a:cubicBezTo>
                  <a:close/>
                  <a:moveTo>
                    <a:pt x="153" y="1"/>
                  </a:moveTo>
                  <a:cubicBezTo>
                    <a:pt x="108" y="1"/>
                    <a:pt x="53" y="9"/>
                    <a:pt x="35" y="53"/>
                  </a:cubicBezTo>
                  <a:lnTo>
                    <a:pt x="35" y="53"/>
                  </a:lnTo>
                  <a:cubicBezTo>
                    <a:pt x="15" y="61"/>
                    <a:pt x="0" y="81"/>
                    <a:pt x="6" y="108"/>
                  </a:cubicBezTo>
                  <a:lnTo>
                    <a:pt x="6" y="111"/>
                  </a:lnTo>
                  <a:cubicBezTo>
                    <a:pt x="16" y="168"/>
                    <a:pt x="19" y="248"/>
                    <a:pt x="73" y="281"/>
                  </a:cubicBezTo>
                  <a:cubicBezTo>
                    <a:pt x="101" y="300"/>
                    <a:pt x="134" y="305"/>
                    <a:pt x="168" y="305"/>
                  </a:cubicBezTo>
                  <a:cubicBezTo>
                    <a:pt x="198" y="305"/>
                    <a:pt x="229" y="301"/>
                    <a:pt x="256" y="301"/>
                  </a:cubicBezTo>
                  <a:cubicBezTo>
                    <a:pt x="318" y="303"/>
                    <a:pt x="380" y="303"/>
                    <a:pt x="441" y="303"/>
                  </a:cubicBezTo>
                  <a:cubicBezTo>
                    <a:pt x="528" y="303"/>
                    <a:pt x="614" y="302"/>
                    <a:pt x="700" y="298"/>
                  </a:cubicBezTo>
                  <a:cubicBezTo>
                    <a:pt x="736" y="298"/>
                    <a:pt x="776" y="294"/>
                    <a:pt x="813" y="288"/>
                  </a:cubicBezTo>
                  <a:lnTo>
                    <a:pt x="863" y="284"/>
                  </a:lnTo>
                  <a:cubicBezTo>
                    <a:pt x="868" y="284"/>
                    <a:pt x="895" y="283"/>
                    <a:pt x="897" y="280"/>
                  </a:cubicBezTo>
                  <a:lnTo>
                    <a:pt x="897" y="280"/>
                  </a:lnTo>
                  <a:cubicBezTo>
                    <a:pt x="915" y="286"/>
                    <a:pt x="934" y="289"/>
                    <a:pt x="953" y="289"/>
                  </a:cubicBezTo>
                  <a:cubicBezTo>
                    <a:pt x="960" y="289"/>
                    <a:pt x="967" y="289"/>
                    <a:pt x="973" y="288"/>
                  </a:cubicBezTo>
                  <a:cubicBezTo>
                    <a:pt x="1010" y="274"/>
                    <a:pt x="1027" y="228"/>
                    <a:pt x="1007" y="194"/>
                  </a:cubicBezTo>
                  <a:cubicBezTo>
                    <a:pt x="997" y="181"/>
                    <a:pt x="990" y="168"/>
                    <a:pt x="983" y="154"/>
                  </a:cubicBezTo>
                  <a:cubicBezTo>
                    <a:pt x="973" y="124"/>
                    <a:pt x="967" y="91"/>
                    <a:pt x="963" y="61"/>
                  </a:cubicBezTo>
                  <a:cubicBezTo>
                    <a:pt x="960" y="34"/>
                    <a:pt x="940" y="14"/>
                    <a:pt x="917" y="14"/>
                  </a:cubicBezTo>
                  <a:cubicBezTo>
                    <a:pt x="746" y="4"/>
                    <a:pt x="576" y="1"/>
                    <a:pt x="40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1"/>
            <p:cNvSpPr/>
            <p:nvPr/>
          </p:nvSpPr>
          <p:spPr>
            <a:xfrm>
              <a:off x="2137898" y="2194555"/>
              <a:ext cx="47592" cy="60227"/>
            </a:xfrm>
            <a:custGeom>
              <a:rect b="b" l="l" r="r" t="t"/>
              <a:pathLst>
                <a:path extrusionOk="0" h="858" w="678">
                  <a:moveTo>
                    <a:pt x="121" y="1"/>
                  </a:moveTo>
                  <a:cubicBezTo>
                    <a:pt x="110" y="1"/>
                    <a:pt x="100" y="1"/>
                    <a:pt x="90" y="7"/>
                  </a:cubicBezTo>
                  <a:cubicBezTo>
                    <a:pt x="80" y="14"/>
                    <a:pt x="0" y="21"/>
                    <a:pt x="0" y="37"/>
                  </a:cubicBezTo>
                  <a:cubicBezTo>
                    <a:pt x="24" y="401"/>
                    <a:pt x="20" y="584"/>
                    <a:pt x="47" y="858"/>
                  </a:cubicBezTo>
                  <a:lnTo>
                    <a:pt x="644" y="838"/>
                  </a:lnTo>
                  <a:cubicBezTo>
                    <a:pt x="677" y="571"/>
                    <a:pt x="657" y="314"/>
                    <a:pt x="667" y="47"/>
                  </a:cubicBezTo>
                  <a:lnTo>
                    <a:pt x="674" y="11"/>
                  </a:lnTo>
                  <a:lnTo>
                    <a:pt x="121" y="1"/>
                  </a:ln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1"/>
            <p:cNvSpPr/>
            <p:nvPr/>
          </p:nvSpPr>
          <p:spPr>
            <a:xfrm>
              <a:off x="2133897" y="2191256"/>
              <a:ext cx="54963" cy="66826"/>
            </a:xfrm>
            <a:custGeom>
              <a:rect b="b" l="l" r="r" t="t"/>
              <a:pathLst>
                <a:path extrusionOk="0" h="952" w="783">
                  <a:moveTo>
                    <a:pt x="83" y="120"/>
                  </a:moveTo>
                  <a:cubicBezTo>
                    <a:pt x="82" y="120"/>
                    <a:pt x="82" y="120"/>
                    <a:pt x="82" y="120"/>
                  </a:cubicBezTo>
                  <a:cubicBezTo>
                    <a:pt x="82" y="120"/>
                    <a:pt x="82" y="120"/>
                    <a:pt x="83" y="120"/>
                  </a:cubicBezTo>
                  <a:close/>
                  <a:moveTo>
                    <a:pt x="216" y="92"/>
                  </a:moveTo>
                  <a:cubicBezTo>
                    <a:pt x="232" y="92"/>
                    <a:pt x="248" y="93"/>
                    <a:pt x="264" y="94"/>
                  </a:cubicBezTo>
                  <a:lnTo>
                    <a:pt x="677" y="103"/>
                  </a:lnTo>
                  <a:lnTo>
                    <a:pt x="677" y="103"/>
                  </a:lnTo>
                  <a:cubicBezTo>
                    <a:pt x="669" y="349"/>
                    <a:pt x="685" y="594"/>
                    <a:pt x="660" y="839"/>
                  </a:cubicBezTo>
                  <a:lnTo>
                    <a:pt x="660" y="839"/>
                  </a:lnTo>
                  <a:lnTo>
                    <a:pt x="146" y="857"/>
                  </a:lnTo>
                  <a:lnTo>
                    <a:pt x="146" y="857"/>
                  </a:lnTo>
                  <a:cubicBezTo>
                    <a:pt x="127" y="646"/>
                    <a:pt x="123" y="438"/>
                    <a:pt x="111" y="228"/>
                  </a:cubicBezTo>
                  <a:cubicBezTo>
                    <a:pt x="114" y="191"/>
                    <a:pt x="111" y="151"/>
                    <a:pt x="104" y="118"/>
                  </a:cubicBezTo>
                  <a:cubicBezTo>
                    <a:pt x="104" y="116"/>
                    <a:pt x="105" y="114"/>
                    <a:pt x="105" y="112"/>
                  </a:cubicBezTo>
                  <a:lnTo>
                    <a:pt x="105" y="112"/>
                  </a:lnTo>
                  <a:cubicBezTo>
                    <a:pt x="109" y="111"/>
                    <a:pt x="113" y="109"/>
                    <a:pt x="117" y="108"/>
                  </a:cubicBezTo>
                  <a:cubicBezTo>
                    <a:pt x="134" y="104"/>
                    <a:pt x="151" y="98"/>
                    <a:pt x="167" y="94"/>
                  </a:cubicBezTo>
                  <a:cubicBezTo>
                    <a:pt x="184" y="93"/>
                    <a:pt x="200" y="92"/>
                    <a:pt x="216" y="92"/>
                  </a:cubicBezTo>
                  <a:close/>
                  <a:moveTo>
                    <a:pt x="231" y="1"/>
                  </a:moveTo>
                  <a:cubicBezTo>
                    <a:pt x="181" y="1"/>
                    <a:pt x="131" y="8"/>
                    <a:pt x="81" y="21"/>
                  </a:cubicBezTo>
                  <a:cubicBezTo>
                    <a:pt x="61" y="24"/>
                    <a:pt x="41" y="31"/>
                    <a:pt x="24" y="44"/>
                  </a:cubicBezTo>
                  <a:cubicBezTo>
                    <a:pt x="1" y="71"/>
                    <a:pt x="11" y="108"/>
                    <a:pt x="14" y="141"/>
                  </a:cubicBezTo>
                  <a:cubicBezTo>
                    <a:pt x="31" y="394"/>
                    <a:pt x="34" y="651"/>
                    <a:pt x="54" y="905"/>
                  </a:cubicBezTo>
                  <a:cubicBezTo>
                    <a:pt x="57" y="931"/>
                    <a:pt x="77" y="951"/>
                    <a:pt x="104" y="951"/>
                  </a:cubicBezTo>
                  <a:lnTo>
                    <a:pt x="701" y="928"/>
                  </a:lnTo>
                  <a:cubicBezTo>
                    <a:pt x="728" y="928"/>
                    <a:pt x="748" y="908"/>
                    <a:pt x="748" y="881"/>
                  </a:cubicBezTo>
                  <a:cubicBezTo>
                    <a:pt x="781" y="621"/>
                    <a:pt x="761" y="358"/>
                    <a:pt x="768" y="94"/>
                  </a:cubicBezTo>
                  <a:cubicBezTo>
                    <a:pt x="768" y="90"/>
                    <a:pt x="768" y="85"/>
                    <a:pt x="767" y="82"/>
                  </a:cubicBezTo>
                  <a:lnTo>
                    <a:pt x="767" y="82"/>
                  </a:lnTo>
                  <a:cubicBezTo>
                    <a:pt x="783" y="55"/>
                    <a:pt x="771" y="13"/>
                    <a:pt x="731" y="11"/>
                  </a:cubicBezTo>
                  <a:lnTo>
                    <a:pt x="231" y="1"/>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1"/>
            <p:cNvSpPr/>
            <p:nvPr/>
          </p:nvSpPr>
          <p:spPr>
            <a:xfrm>
              <a:off x="2157763" y="2193713"/>
              <a:ext cx="9547" cy="59666"/>
            </a:xfrm>
            <a:custGeom>
              <a:rect b="b" l="l" r="r" t="t"/>
              <a:pathLst>
                <a:path extrusionOk="0" h="850" w="136">
                  <a:moveTo>
                    <a:pt x="46" y="1"/>
                  </a:moveTo>
                  <a:cubicBezTo>
                    <a:pt x="23" y="1"/>
                    <a:pt x="1" y="16"/>
                    <a:pt x="4" y="46"/>
                  </a:cubicBezTo>
                  <a:cubicBezTo>
                    <a:pt x="28" y="296"/>
                    <a:pt x="28" y="550"/>
                    <a:pt x="41" y="803"/>
                  </a:cubicBezTo>
                  <a:cubicBezTo>
                    <a:pt x="43" y="833"/>
                    <a:pt x="67" y="849"/>
                    <a:pt x="91" y="849"/>
                  </a:cubicBezTo>
                  <a:cubicBezTo>
                    <a:pt x="114" y="849"/>
                    <a:pt x="136" y="834"/>
                    <a:pt x="134" y="803"/>
                  </a:cubicBezTo>
                  <a:cubicBezTo>
                    <a:pt x="121" y="550"/>
                    <a:pt x="124" y="29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1"/>
            <p:cNvSpPr/>
            <p:nvPr/>
          </p:nvSpPr>
          <p:spPr>
            <a:xfrm>
              <a:off x="2134178" y="2219123"/>
              <a:ext cx="54822" cy="9196"/>
            </a:xfrm>
            <a:custGeom>
              <a:rect b="b" l="l" r="r" t="t"/>
              <a:pathLst>
                <a:path extrusionOk="0" h="131" w="781">
                  <a:moveTo>
                    <a:pt x="734" y="1"/>
                  </a:moveTo>
                  <a:cubicBezTo>
                    <a:pt x="510" y="27"/>
                    <a:pt x="284" y="37"/>
                    <a:pt x="57" y="37"/>
                  </a:cubicBezTo>
                  <a:cubicBezTo>
                    <a:pt x="0" y="41"/>
                    <a:pt x="0" y="124"/>
                    <a:pt x="57" y="131"/>
                  </a:cubicBezTo>
                  <a:cubicBezTo>
                    <a:pt x="284" y="131"/>
                    <a:pt x="510" y="121"/>
                    <a:pt x="734" y="94"/>
                  </a:cubicBezTo>
                  <a:cubicBezTo>
                    <a:pt x="760" y="94"/>
                    <a:pt x="780" y="74"/>
                    <a:pt x="780" y="47"/>
                  </a:cubicBezTo>
                  <a:cubicBezTo>
                    <a:pt x="780" y="21"/>
                    <a:pt x="760" y="1"/>
                    <a:pt x="7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1"/>
            <p:cNvSpPr/>
            <p:nvPr/>
          </p:nvSpPr>
          <p:spPr>
            <a:xfrm>
              <a:off x="2134178" y="2250992"/>
              <a:ext cx="60929" cy="16987"/>
            </a:xfrm>
            <a:custGeom>
              <a:rect b="b" l="l" r="r" t="t"/>
              <a:pathLst>
                <a:path extrusionOk="0" h="242" w="868">
                  <a:moveTo>
                    <a:pt x="780" y="0"/>
                  </a:moveTo>
                  <a:cubicBezTo>
                    <a:pt x="520" y="4"/>
                    <a:pt x="260" y="14"/>
                    <a:pt x="0" y="34"/>
                  </a:cubicBezTo>
                  <a:cubicBezTo>
                    <a:pt x="3" y="67"/>
                    <a:pt x="10" y="104"/>
                    <a:pt x="13" y="140"/>
                  </a:cubicBezTo>
                  <a:cubicBezTo>
                    <a:pt x="13" y="147"/>
                    <a:pt x="17" y="150"/>
                    <a:pt x="20" y="157"/>
                  </a:cubicBezTo>
                  <a:cubicBezTo>
                    <a:pt x="23" y="160"/>
                    <a:pt x="10" y="234"/>
                    <a:pt x="17" y="234"/>
                  </a:cubicBezTo>
                  <a:cubicBezTo>
                    <a:pt x="69" y="240"/>
                    <a:pt x="122" y="242"/>
                    <a:pt x="176" y="242"/>
                  </a:cubicBezTo>
                  <a:cubicBezTo>
                    <a:pt x="371" y="242"/>
                    <a:pt x="574" y="212"/>
                    <a:pt x="767" y="204"/>
                  </a:cubicBezTo>
                  <a:cubicBezTo>
                    <a:pt x="771" y="204"/>
                    <a:pt x="774" y="205"/>
                    <a:pt x="777" y="205"/>
                  </a:cubicBezTo>
                  <a:cubicBezTo>
                    <a:pt x="817" y="205"/>
                    <a:pt x="851" y="170"/>
                    <a:pt x="851" y="130"/>
                  </a:cubicBezTo>
                  <a:cubicBezTo>
                    <a:pt x="854" y="100"/>
                    <a:pt x="861" y="74"/>
                    <a:pt x="867" y="47"/>
                  </a:cubicBezTo>
                  <a:lnTo>
                    <a:pt x="844" y="34"/>
                  </a:lnTo>
                  <a:cubicBezTo>
                    <a:pt x="844" y="7"/>
                    <a:pt x="807" y="0"/>
                    <a:pt x="780"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1"/>
            <p:cNvSpPr/>
            <p:nvPr/>
          </p:nvSpPr>
          <p:spPr>
            <a:xfrm>
              <a:off x="2130387" y="2247692"/>
              <a:ext cx="68019" cy="23726"/>
            </a:xfrm>
            <a:custGeom>
              <a:rect b="b" l="l" r="r" t="t"/>
              <a:pathLst>
                <a:path extrusionOk="0" h="338" w="969">
                  <a:moveTo>
                    <a:pt x="826" y="92"/>
                  </a:moveTo>
                  <a:cubicBezTo>
                    <a:pt x="841" y="92"/>
                    <a:pt x="851" y="92"/>
                    <a:pt x="851" y="94"/>
                  </a:cubicBezTo>
                  <a:cubicBezTo>
                    <a:pt x="854" y="106"/>
                    <a:pt x="859" y="114"/>
                    <a:pt x="867" y="120"/>
                  </a:cubicBezTo>
                  <a:lnTo>
                    <a:pt x="867" y="120"/>
                  </a:lnTo>
                  <a:lnTo>
                    <a:pt x="861" y="147"/>
                  </a:lnTo>
                  <a:cubicBezTo>
                    <a:pt x="861" y="161"/>
                    <a:pt x="858" y="177"/>
                    <a:pt x="851" y="191"/>
                  </a:cubicBezTo>
                  <a:cubicBezTo>
                    <a:pt x="841" y="205"/>
                    <a:pt x="818" y="207"/>
                    <a:pt x="796" y="207"/>
                  </a:cubicBezTo>
                  <a:cubicBezTo>
                    <a:pt x="789" y="207"/>
                    <a:pt x="781" y="207"/>
                    <a:pt x="775" y="207"/>
                  </a:cubicBezTo>
                  <a:cubicBezTo>
                    <a:pt x="768" y="207"/>
                    <a:pt x="763" y="207"/>
                    <a:pt x="758" y="207"/>
                  </a:cubicBezTo>
                  <a:cubicBezTo>
                    <a:pt x="681" y="211"/>
                    <a:pt x="608" y="217"/>
                    <a:pt x="534" y="224"/>
                  </a:cubicBezTo>
                  <a:cubicBezTo>
                    <a:pt x="436" y="235"/>
                    <a:pt x="340" y="240"/>
                    <a:pt x="243" y="240"/>
                  </a:cubicBezTo>
                  <a:cubicBezTo>
                    <a:pt x="200" y="240"/>
                    <a:pt x="158" y="239"/>
                    <a:pt x="115" y="237"/>
                  </a:cubicBezTo>
                  <a:lnTo>
                    <a:pt x="115" y="237"/>
                  </a:lnTo>
                  <a:cubicBezTo>
                    <a:pt x="117" y="225"/>
                    <a:pt x="117" y="216"/>
                    <a:pt x="114" y="204"/>
                  </a:cubicBezTo>
                  <a:cubicBezTo>
                    <a:pt x="114" y="191"/>
                    <a:pt x="111" y="177"/>
                    <a:pt x="107" y="164"/>
                  </a:cubicBezTo>
                  <a:cubicBezTo>
                    <a:pt x="104" y="150"/>
                    <a:pt x="103" y="137"/>
                    <a:pt x="101" y="124"/>
                  </a:cubicBezTo>
                  <a:lnTo>
                    <a:pt x="101" y="124"/>
                  </a:lnTo>
                  <a:cubicBezTo>
                    <a:pt x="224" y="115"/>
                    <a:pt x="344" y="107"/>
                    <a:pt x="468" y="104"/>
                  </a:cubicBezTo>
                  <a:lnTo>
                    <a:pt x="671" y="97"/>
                  </a:lnTo>
                  <a:cubicBezTo>
                    <a:pt x="686" y="97"/>
                    <a:pt x="780" y="92"/>
                    <a:pt x="826" y="92"/>
                  </a:cubicBezTo>
                  <a:close/>
                  <a:moveTo>
                    <a:pt x="113" y="265"/>
                  </a:moveTo>
                  <a:cubicBezTo>
                    <a:pt x="115" y="270"/>
                    <a:pt x="115" y="272"/>
                    <a:pt x="115" y="272"/>
                  </a:cubicBezTo>
                  <a:cubicBezTo>
                    <a:pt x="114" y="272"/>
                    <a:pt x="112" y="269"/>
                    <a:pt x="113" y="265"/>
                  </a:cubicBezTo>
                  <a:close/>
                  <a:moveTo>
                    <a:pt x="798" y="1"/>
                  </a:moveTo>
                  <a:cubicBezTo>
                    <a:pt x="714" y="1"/>
                    <a:pt x="634" y="4"/>
                    <a:pt x="551" y="7"/>
                  </a:cubicBezTo>
                  <a:cubicBezTo>
                    <a:pt x="384" y="11"/>
                    <a:pt x="217" y="21"/>
                    <a:pt x="51" y="34"/>
                  </a:cubicBezTo>
                  <a:cubicBezTo>
                    <a:pt x="31" y="34"/>
                    <a:pt x="1" y="54"/>
                    <a:pt x="4" y="81"/>
                  </a:cubicBezTo>
                  <a:cubicBezTo>
                    <a:pt x="7" y="107"/>
                    <a:pt x="11" y="141"/>
                    <a:pt x="17" y="174"/>
                  </a:cubicBezTo>
                  <a:cubicBezTo>
                    <a:pt x="17" y="184"/>
                    <a:pt x="17" y="197"/>
                    <a:pt x="21" y="207"/>
                  </a:cubicBezTo>
                  <a:cubicBezTo>
                    <a:pt x="22" y="213"/>
                    <a:pt x="23" y="216"/>
                    <a:pt x="24" y="218"/>
                  </a:cubicBezTo>
                  <a:lnTo>
                    <a:pt x="24" y="218"/>
                  </a:lnTo>
                  <a:cubicBezTo>
                    <a:pt x="24" y="248"/>
                    <a:pt x="8" y="288"/>
                    <a:pt x="34" y="314"/>
                  </a:cubicBezTo>
                  <a:cubicBezTo>
                    <a:pt x="48" y="325"/>
                    <a:pt x="66" y="332"/>
                    <a:pt x="85" y="332"/>
                  </a:cubicBezTo>
                  <a:cubicBezTo>
                    <a:pt x="89" y="332"/>
                    <a:pt x="93" y="331"/>
                    <a:pt x="97" y="331"/>
                  </a:cubicBezTo>
                  <a:cubicBezTo>
                    <a:pt x="131" y="334"/>
                    <a:pt x="161" y="334"/>
                    <a:pt x="194" y="337"/>
                  </a:cubicBezTo>
                  <a:cubicBezTo>
                    <a:pt x="258" y="337"/>
                    <a:pt x="321" y="337"/>
                    <a:pt x="388" y="331"/>
                  </a:cubicBezTo>
                  <a:cubicBezTo>
                    <a:pt x="514" y="324"/>
                    <a:pt x="644" y="307"/>
                    <a:pt x="771" y="301"/>
                  </a:cubicBezTo>
                  <a:cubicBezTo>
                    <a:pt x="821" y="297"/>
                    <a:pt x="874" y="304"/>
                    <a:pt x="911" y="267"/>
                  </a:cubicBezTo>
                  <a:cubicBezTo>
                    <a:pt x="948" y="231"/>
                    <a:pt x="955" y="157"/>
                    <a:pt x="965" y="104"/>
                  </a:cubicBezTo>
                  <a:cubicBezTo>
                    <a:pt x="969" y="79"/>
                    <a:pt x="954" y="60"/>
                    <a:pt x="935" y="51"/>
                  </a:cubicBezTo>
                  <a:lnTo>
                    <a:pt x="935" y="51"/>
                  </a:lnTo>
                  <a:cubicBezTo>
                    <a:pt x="912" y="3"/>
                    <a:pt x="848" y="1"/>
                    <a:pt x="79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1"/>
            <p:cNvSpPr/>
            <p:nvPr/>
          </p:nvSpPr>
          <p:spPr>
            <a:xfrm>
              <a:off x="1882040" y="2300549"/>
              <a:ext cx="51102" cy="88586"/>
            </a:xfrm>
            <a:custGeom>
              <a:rect b="b" l="l" r="r" t="t"/>
              <a:pathLst>
                <a:path extrusionOk="0" h="1262" w="728">
                  <a:moveTo>
                    <a:pt x="599" y="0"/>
                  </a:moveTo>
                  <a:cubicBezTo>
                    <a:pt x="596" y="0"/>
                    <a:pt x="593" y="0"/>
                    <a:pt x="591" y="1"/>
                  </a:cubicBezTo>
                  <a:lnTo>
                    <a:pt x="37" y="35"/>
                  </a:lnTo>
                  <a:lnTo>
                    <a:pt x="0" y="75"/>
                  </a:lnTo>
                  <a:cubicBezTo>
                    <a:pt x="20" y="468"/>
                    <a:pt x="54" y="862"/>
                    <a:pt x="97" y="1252"/>
                  </a:cubicBezTo>
                  <a:lnTo>
                    <a:pt x="694" y="1262"/>
                  </a:lnTo>
                  <a:cubicBezTo>
                    <a:pt x="711" y="858"/>
                    <a:pt x="727" y="445"/>
                    <a:pt x="644" y="58"/>
                  </a:cubicBezTo>
                  <a:cubicBezTo>
                    <a:pt x="641" y="41"/>
                    <a:pt x="634" y="21"/>
                    <a:pt x="621" y="8"/>
                  </a:cubicBezTo>
                  <a:cubicBezTo>
                    <a:pt x="613" y="3"/>
                    <a:pt x="606" y="0"/>
                    <a:pt x="599"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1"/>
            <p:cNvSpPr/>
            <p:nvPr/>
          </p:nvSpPr>
          <p:spPr>
            <a:xfrm>
              <a:off x="1878671" y="2297460"/>
              <a:ext cx="57490" cy="94974"/>
            </a:xfrm>
            <a:custGeom>
              <a:rect b="b" l="l" r="r" t="t"/>
              <a:pathLst>
                <a:path extrusionOk="0" h="1353" w="819">
                  <a:moveTo>
                    <a:pt x="613" y="91"/>
                  </a:moveTo>
                  <a:cubicBezTo>
                    <a:pt x="626" y="91"/>
                    <a:pt x="636" y="93"/>
                    <a:pt x="642" y="99"/>
                  </a:cubicBezTo>
                  <a:cubicBezTo>
                    <a:pt x="659" y="119"/>
                    <a:pt x="655" y="172"/>
                    <a:pt x="662" y="192"/>
                  </a:cubicBezTo>
                  <a:cubicBezTo>
                    <a:pt x="675" y="269"/>
                    <a:pt x="685" y="346"/>
                    <a:pt x="692" y="422"/>
                  </a:cubicBezTo>
                  <a:cubicBezTo>
                    <a:pt x="711" y="700"/>
                    <a:pt x="715" y="981"/>
                    <a:pt x="698" y="1259"/>
                  </a:cubicBezTo>
                  <a:lnTo>
                    <a:pt x="698" y="1259"/>
                  </a:lnTo>
                  <a:lnTo>
                    <a:pt x="187" y="1250"/>
                  </a:lnTo>
                  <a:lnTo>
                    <a:pt x="187" y="1250"/>
                  </a:lnTo>
                  <a:cubicBezTo>
                    <a:pt x="146" y="874"/>
                    <a:pt x="115" y="501"/>
                    <a:pt x="95" y="125"/>
                  </a:cubicBezTo>
                  <a:lnTo>
                    <a:pt x="95" y="125"/>
                  </a:lnTo>
                  <a:lnTo>
                    <a:pt x="535" y="99"/>
                  </a:lnTo>
                  <a:cubicBezTo>
                    <a:pt x="555" y="99"/>
                    <a:pt x="589" y="91"/>
                    <a:pt x="613" y="91"/>
                  </a:cubicBezTo>
                  <a:close/>
                  <a:moveTo>
                    <a:pt x="624" y="1"/>
                  </a:moveTo>
                  <a:cubicBezTo>
                    <a:pt x="615" y="1"/>
                    <a:pt x="606" y="1"/>
                    <a:pt x="595" y="2"/>
                  </a:cubicBezTo>
                  <a:lnTo>
                    <a:pt x="85" y="32"/>
                  </a:lnTo>
                  <a:cubicBezTo>
                    <a:pt x="59" y="33"/>
                    <a:pt x="44" y="52"/>
                    <a:pt x="41" y="73"/>
                  </a:cubicBezTo>
                  <a:lnTo>
                    <a:pt x="41" y="73"/>
                  </a:lnTo>
                  <a:cubicBezTo>
                    <a:pt x="19" y="75"/>
                    <a:pt x="0" y="90"/>
                    <a:pt x="2" y="119"/>
                  </a:cubicBezTo>
                  <a:cubicBezTo>
                    <a:pt x="22" y="512"/>
                    <a:pt x="55" y="902"/>
                    <a:pt x="98" y="1296"/>
                  </a:cubicBezTo>
                  <a:cubicBezTo>
                    <a:pt x="98" y="1319"/>
                    <a:pt x="118" y="1343"/>
                    <a:pt x="145" y="1343"/>
                  </a:cubicBezTo>
                  <a:lnTo>
                    <a:pt x="742" y="1353"/>
                  </a:lnTo>
                  <a:cubicBezTo>
                    <a:pt x="769" y="1353"/>
                    <a:pt x="789" y="1333"/>
                    <a:pt x="789" y="1306"/>
                  </a:cubicBezTo>
                  <a:cubicBezTo>
                    <a:pt x="802" y="976"/>
                    <a:pt x="819" y="642"/>
                    <a:pt x="775" y="315"/>
                  </a:cubicBezTo>
                  <a:cubicBezTo>
                    <a:pt x="765" y="239"/>
                    <a:pt x="752" y="165"/>
                    <a:pt x="735" y="89"/>
                  </a:cubicBezTo>
                  <a:cubicBezTo>
                    <a:pt x="718" y="22"/>
                    <a:pt x="685" y="1"/>
                    <a:pt x="62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1"/>
            <p:cNvSpPr/>
            <p:nvPr/>
          </p:nvSpPr>
          <p:spPr>
            <a:xfrm>
              <a:off x="1900291" y="2296758"/>
              <a:ext cx="11301" cy="89288"/>
            </a:xfrm>
            <a:custGeom>
              <a:rect b="b" l="l" r="r" t="t"/>
              <a:pathLst>
                <a:path extrusionOk="0" h="1272" w="161">
                  <a:moveTo>
                    <a:pt x="45" y="0"/>
                  </a:moveTo>
                  <a:cubicBezTo>
                    <a:pt x="22" y="0"/>
                    <a:pt x="0" y="15"/>
                    <a:pt x="4" y="45"/>
                  </a:cubicBezTo>
                  <a:cubicBezTo>
                    <a:pt x="47" y="439"/>
                    <a:pt x="67" y="832"/>
                    <a:pt x="64" y="1229"/>
                  </a:cubicBezTo>
                  <a:cubicBezTo>
                    <a:pt x="65" y="1258"/>
                    <a:pt x="87" y="1272"/>
                    <a:pt x="109" y="1272"/>
                  </a:cubicBezTo>
                  <a:cubicBezTo>
                    <a:pt x="131" y="1272"/>
                    <a:pt x="154" y="1258"/>
                    <a:pt x="157" y="1229"/>
                  </a:cubicBezTo>
                  <a:cubicBezTo>
                    <a:pt x="160" y="832"/>
                    <a:pt x="140" y="439"/>
                    <a:pt x="97" y="45"/>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1"/>
            <p:cNvSpPr/>
            <p:nvPr/>
          </p:nvSpPr>
          <p:spPr>
            <a:xfrm>
              <a:off x="1882040" y="2339436"/>
              <a:ext cx="55033" cy="9055"/>
            </a:xfrm>
            <a:custGeom>
              <a:rect b="b" l="l" r="r" t="t"/>
              <a:pathLst>
                <a:path extrusionOk="0" h="129" w="784">
                  <a:moveTo>
                    <a:pt x="43" y="1"/>
                  </a:moveTo>
                  <a:cubicBezTo>
                    <a:pt x="18" y="1"/>
                    <a:pt x="0" y="29"/>
                    <a:pt x="0" y="48"/>
                  </a:cubicBezTo>
                  <a:cubicBezTo>
                    <a:pt x="0" y="74"/>
                    <a:pt x="20" y="94"/>
                    <a:pt x="47" y="94"/>
                  </a:cubicBezTo>
                  <a:cubicBezTo>
                    <a:pt x="215" y="117"/>
                    <a:pt x="384" y="128"/>
                    <a:pt x="554" y="128"/>
                  </a:cubicBezTo>
                  <a:cubicBezTo>
                    <a:pt x="611" y="128"/>
                    <a:pt x="667" y="127"/>
                    <a:pt x="724" y="124"/>
                  </a:cubicBezTo>
                  <a:cubicBezTo>
                    <a:pt x="783" y="121"/>
                    <a:pt x="784" y="31"/>
                    <a:pt x="727" y="31"/>
                  </a:cubicBezTo>
                  <a:cubicBezTo>
                    <a:pt x="726" y="31"/>
                    <a:pt x="725" y="31"/>
                    <a:pt x="724" y="31"/>
                  </a:cubicBezTo>
                  <a:cubicBezTo>
                    <a:pt x="667" y="33"/>
                    <a:pt x="611" y="35"/>
                    <a:pt x="554" y="35"/>
                  </a:cubicBezTo>
                  <a:cubicBezTo>
                    <a:pt x="384" y="35"/>
                    <a:pt x="215" y="23"/>
                    <a:pt x="47" y="1"/>
                  </a:cubicBezTo>
                  <a:cubicBezTo>
                    <a:pt x="46" y="1"/>
                    <a:pt x="44"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1"/>
            <p:cNvSpPr/>
            <p:nvPr/>
          </p:nvSpPr>
          <p:spPr>
            <a:xfrm>
              <a:off x="1877127" y="2387730"/>
              <a:ext cx="60648" cy="14179"/>
            </a:xfrm>
            <a:custGeom>
              <a:rect b="b" l="l" r="r" t="t"/>
              <a:pathLst>
                <a:path extrusionOk="0" h="202" w="864">
                  <a:moveTo>
                    <a:pt x="12" y="64"/>
                  </a:moveTo>
                  <a:lnTo>
                    <a:pt x="0" y="73"/>
                  </a:lnTo>
                  <a:cubicBezTo>
                    <a:pt x="2" y="83"/>
                    <a:pt x="3" y="86"/>
                    <a:pt x="4" y="86"/>
                  </a:cubicBezTo>
                  <a:cubicBezTo>
                    <a:pt x="7" y="86"/>
                    <a:pt x="9" y="69"/>
                    <a:pt x="12" y="64"/>
                  </a:cubicBezTo>
                  <a:close/>
                  <a:moveTo>
                    <a:pt x="279" y="1"/>
                  </a:moveTo>
                  <a:cubicBezTo>
                    <a:pt x="214" y="1"/>
                    <a:pt x="149" y="2"/>
                    <a:pt x="84" y="3"/>
                  </a:cubicBezTo>
                  <a:cubicBezTo>
                    <a:pt x="57" y="3"/>
                    <a:pt x="24" y="17"/>
                    <a:pt x="20" y="57"/>
                  </a:cubicBezTo>
                  <a:lnTo>
                    <a:pt x="14" y="62"/>
                  </a:lnTo>
                  <a:lnTo>
                    <a:pt x="14" y="62"/>
                  </a:lnTo>
                  <a:cubicBezTo>
                    <a:pt x="13" y="62"/>
                    <a:pt x="13" y="62"/>
                    <a:pt x="13" y="62"/>
                  </a:cubicBezTo>
                  <a:cubicBezTo>
                    <a:pt x="13" y="62"/>
                    <a:pt x="12" y="63"/>
                    <a:pt x="12" y="64"/>
                  </a:cubicBezTo>
                  <a:lnTo>
                    <a:pt x="12" y="64"/>
                  </a:lnTo>
                  <a:lnTo>
                    <a:pt x="14" y="62"/>
                  </a:lnTo>
                  <a:lnTo>
                    <a:pt x="14" y="62"/>
                  </a:lnTo>
                  <a:cubicBezTo>
                    <a:pt x="15" y="63"/>
                    <a:pt x="16" y="66"/>
                    <a:pt x="17" y="73"/>
                  </a:cubicBezTo>
                  <a:cubicBezTo>
                    <a:pt x="17" y="103"/>
                    <a:pt x="27" y="133"/>
                    <a:pt x="47" y="160"/>
                  </a:cubicBezTo>
                  <a:cubicBezTo>
                    <a:pt x="60" y="173"/>
                    <a:pt x="80" y="180"/>
                    <a:pt x="104" y="180"/>
                  </a:cubicBezTo>
                  <a:cubicBezTo>
                    <a:pt x="263" y="182"/>
                    <a:pt x="432" y="202"/>
                    <a:pt x="599" y="202"/>
                  </a:cubicBezTo>
                  <a:cubicBezTo>
                    <a:pt x="686" y="202"/>
                    <a:pt x="773" y="196"/>
                    <a:pt x="857" y="180"/>
                  </a:cubicBezTo>
                  <a:cubicBezTo>
                    <a:pt x="864" y="180"/>
                    <a:pt x="847" y="87"/>
                    <a:pt x="851" y="80"/>
                  </a:cubicBezTo>
                  <a:cubicBezTo>
                    <a:pt x="854" y="73"/>
                    <a:pt x="854" y="63"/>
                    <a:pt x="854" y="57"/>
                  </a:cubicBezTo>
                  <a:cubicBezTo>
                    <a:pt x="855" y="41"/>
                    <a:pt x="856" y="36"/>
                    <a:pt x="857" y="36"/>
                  </a:cubicBezTo>
                  <a:cubicBezTo>
                    <a:pt x="858" y="36"/>
                    <a:pt x="860" y="44"/>
                    <a:pt x="861" y="44"/>
                  </a:cubicBezTo>
                  <a:cubicBezTo>
                    <a:pt x="862" y="44"/>
                    <a:pt x="863" y="39"/>
                    <a:pt x="864" y="23"/>
                  </a:cubicBezTo>
                  <a:cubicBezTo>
                    <a:pt x="669" y="8"/>
                    <a:pt x="474" y="1"/>
                    <a:pt x="279"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1"/>
            <p:cNvSpPr/>
            <p:nvPr/>
          </p:nvSpPr>
          <p:spPr>
            <a:xfrm>
              <a:off x="1873617" y="2384782"/>
              <a:ext cx="67738" cy="20637"/>
            </a:xfrm>
            <a:custGeom>
              <a:rect b="b" l="l" r="r" t="t"/>
              <a:pathLst>
                <a:path extrusionOk="0" h="294" w="965">
                  <a:moveTo>
                    <a:pt x="872" y="112"/>
                  </a:moveTo>
                  <a:lnTo>
                    <a:pt x="872" y="112"/>
                  </a:lnTo>
                  <a:cubicBezTo>
                    <a:pt x="873" y="112"/>
                    <a:pt x="873" y="112"/>
                    <a:pt x="874" y="112"/>
                  </a:cubicBezTo>
                  <a:lnTo>
                    <a:pt x="874" y="112"/>
                  </a:lnTo>
                  <a:cubicBezTo>
                    <a:pt x="874" y="113"/>
                    <a:pt x="874" y="115"/>
                    <a:pt x="875" y="116"/>
                  </a:cubicBezTo>
                  <a:lnTo>
                    <a:pt x="875" y="116"/>
                  </a:lnTo>
                  <a:cubicBezTo>
                    <a:pt x="874" y="115"/>
                    <a:pt x="873" y="114"/>
                    <a:pt x="872" y="112"/>
                  </a:cubicBezTo>
                  <a:close/>
                  <a:moveTo>
                    <a:pt x="256" y="91"/>
                  </a:moveTo>
                  <a:cubicBezTo>
                    <a:pt x="354" y="91"/>
                    <a:pt x="473" y="95"/>
                    <a:pt x="494" y="95"/>
                  </a:cubicBezTo>
                  <a:cubicBezTo>
                    <a:pt x="612" y="98"/>
                    <a:pt x="733" y="103"/>
                    <a:pt x="852" y="111"/>
                  </a:cubicBezTo>
                  <a:lnTo>
                    <a:pt x="852" y="111"/>
                  </a:lnTo>
                  <a:cubicBezTo>
                    <a:pt x="851" y="119"/>
                    <a:pt x="851" y="127"/>
                    <a:pt x="851" y="135"/>
                  </a:cubicBezTo>
                  <a:cubicBezTo>
                    <a:pt x="854" y="152"/>
                    <a:pt x="854" y="165"/>
                    <a:pt x="857" y="182"/>
                  </a:cubicBezTo>
                  <a:cubicBezTo>
                    <a:pt x="857" y="184"/>
                    <a:pt x="857" y="185"/>
                    <a:pt x="857" y="186"/>
                  </a:cubicBezTo>
                  <a:lnTo>
                    <a:pt x="857" y="186"/>
                  </a:lnTo>
                  <a:cubicBezTo>
                    <a:pt x="776" y="196"/>
                    <a:pt x="694" y="200"/>
                    <a:pt x="613" y="200"/>
                  </a:cubicBezTo>
                  <a:cubicBezTo>
                    <a:pt x="550" y="200"/>
                    <a:pt x="488" y="197"/>
                    <a:pt x="427" y="192"/>
                  </a:cubicBezTo>
                  <a:cubicBezTo>
                    <a:pt x="350" y="185"/>
                    <a:pt x="274" y="182"/>
                    <a:pt x="197" y="179"/>
                  </a:cubicBezTo>
                  <a:cubicBezTo>
                    <a:pt x="187" y="180"/>
                    <a:pt x="178" y="181"/>
                    <a:pt x="169" y="181"/>
                  </a:cubicBezTo>
                  <a:cubicBezTo>
                    <a:pt x="159" y="181"/>
                    <a:pt x="150" y="180"/>
                    <a:pt x="140" y="179"/>
                  </a:cubicBezTo>
                  <a:cubicBezTo>
                    <a:pt x="124" y="172"/>
                    <a:pt x="124" y="162"/>
                    <a:pt x="117" y="149"/>
                  </a:cubicBezTo>
                  <a:cubicBezTo>
                    <a:pt x="115" y="141"/>
                    <a:pt x="114" y="132"/>
                    <a:pt x="113" y="124"/>
                  </a:cubicBezTo>
                  <a:lnTo>
                    <a:pt x="113" y="124"/>
                  </a:lnTo>
                  <a:cubicBezTo>
                    <a:pt x="117" y="118"/>
                    <a:pt x="119" y="111"/>
                    <a:pt x="120" y="102"/>
                  </a:cubicBezTo>
                  <a:cubicBezTo>
                    <a:pt x="120" y="93"/>
                    <a:pt x="182" y="91"/>
                    <a:pt x="256" y="91"/>
                  </a:cubicBezTo>
                  <a:close/>
                  <a:moveTo>
                    <a:pt x="861" y="211"/>
                  </a:moveTo>
                  <a:cubicBezTo>
                    <a:pt x="861" y="213"/>
                    <a:pt x="860" y="215"/>
                    <a:pt x="860" y="215"/>
                  </a:cubicBezTo>
                  <a:cubicBezTo>
                    <a:pt x="860" y="215"/>
                    <a:pt x="860" y="213"/>
                    <a:pt x="861" y="211"/>
                  </a:cubicBezTo>
                  <a:close/>
                  <a:moveTo>
                    <a:pt x="221" y="0"/>
                  </a:moveTo>
                  <a:cubicBezTo>
                    <a:pt x="193" y="0"/>
                    <a:pt x="165" y="1"/>
                    <a:pt x="137" y="2"/>
                  </a:cubicBezTo>
                  <a:cubicBezTo>
                    <a:pt x="135" y="2"/>
                    <a:pt x="133" y="2"/>
                    <a:pt x="131" y="2"/>
                  </a:cubicBezTo>
                  <a:cubicBezTo>
                    <a:pt x="89" y="2"/>
                    <a:pt x="52" y="29"/>
                    <a:pt x="36" y="66"/>
                  </a:cubicBezTo>
                  <a:lnTo>
                    <a:pt x="36" y="66"/>
                  </a:lnTo>
                  <a:cubicBezTo>
                    <a:pt x="28" y="72"/>
                    <a:pt x="20" y="82"/>
                    <a:pt x="16" y="90"/>
                  </a:cubicBezTo>
                  <a:lnTo>
                    <a:pt x="16" y="90"/>
                  </a:lnTo>
                  <a:cubicBezTo>
                    <a:pt x="6" y="100"/>
                    <a:pt x="1" y="115"/>
                    <a:pt x="4" y="132"/>
                  </a:cubicBezTo>
                  <a:cubicBezTo>
                    <a:pt x="7" y="142"/>
                    <a:pt x="10" y="152"/>
                    <a:pt x="20" y="162"/>
                  </a:cubicBezTo>
                  <a:cubicBezTo>
                    <a:pt x="23" y="165"/>
                    <a:pt x="26" y="168"/>
                    <a:pt x="29" y="170"/>
                  </a:cubicBezTo>
                  <a:lnTo>
                    <a:pt x="29" y="170"/>
                  </a:lnTo>
                  <a:cubicBezTo>
                    <a:pt x="30" y="174"/>
                    <a:pt x="32" y="178"/>
                    <a:pt x="34" y="182"/>
                  </a:cubicBezTo>
                  <a:cubicBezTo>
                    <a:pt x="40" y="209"/>
                    <a:pt x="54" y="229"/>
                    <a:pt x="74" y="245"/>
                  </a:cubicBezTo>
                  <a:cubicBezTo>
                    <a:pt x="117" y="279"/>
                    <a:pt x="174" y="269"/>
                    <a:pt x="224" y="272"/>
                  </a:cubicBezTo>
                  <a:cubicBezTo>
                    <a:pt x="350" y="279"/>
                    <a:pt x="474" y="289"/>
                    <a:pt x="597" y="292"/>
                  </a:cubicBezTo>
                  <a:cubicBezTo>
                    <a:pt x="615" y="293"/>
                    <a:pt x="632" y="294"/>
                    <a:pt x="650" y="294"/>
                  </a:cubicBezTo>
                  <a:cubicBezTo>
                    <a:pt x="692" y="294"/>
                    <a:pt x="735" y="291"/>
                    <a:pt x="777" y="289"/>
                  </a:cubicBezTo>
                  <a:cubicBezTo>
                    <a:pt x="807" y="289"/>
                    <a:pt x="834" y="285"/>
                    <a:pt x="861" y="279"/>
                  </a:cubicBezTo>
                  <a:cubicBezTo>
                    <a:pt x="891" y="275"/>
                    <a:pt x="924" y="279"/>
                    <a:pt x="944" y="259"/>
                  </a:cubicBezTo>
                  <a:cubicBezTo>
                    <a:pt x="964" y="239"/>
                    <a:pt x="957" y="202"/>
                    <a:pt x="954" y="175"/>
                  </a:cubicBezTo>
                  <a:cubicBezTo>
                    <a:pt x="951" y="162"/>
                    <a:pt x="951" y="149"/>
                    <a:pt x="951" y="133"/>
                  </a:cubicBezTo>
                  <a:lnTo>
                    <a:pt x="951" y="133"/>
                  </a:lnTo>
                  <a:cubicBezTo>
                    <a:pt x="951" y="137"/>
                    <a:pt x="951" y="139"/>
                    <a:pt x="951" y="139"/>
                  </a:cubicBezTo>
                  <a:cubicBezTo>
                    <a:pt x="951" y="139"/>
                    <a:pt x="952" y="127"/>
                    <a:pt x="954" y="122"/>
                  </a:cubicBezTo>
                  <a:cubicBezTo>
                    <a:pt x="956" y="120"/>
                    <a:pt x="956" y="117"/>
                    <a:pt x="955" y="113"/>
                  </a:cubicBezTo>
                  <a:lnTo>
                    <a:pt x="955" y="113"/>
                  </a:lnTo>
                  <a:cubicBezTo>
                    <a:pt x="962" y="100"/>
                    <a:pt x="964" y="84"/>
                    <a:pt x="964" y="69"/>
                  </a:cubicBezTo>
                  <a:cubicBezTo>
                    <a:pt x="964" y="45"/>
                    <a:pt x="944" y="25"/>
                    <a:pt x="917" y="22"/>
                  </a:cubicBezTo>
                  <a:cubicBezTo>
                    <a:pt x="744" y="12"/>
                    <a:pt x="567" y="2"/>
                    <a:pt x="390" y="2"/>
                  </a:cubicBezTo>
                  <a:cubicBezTo>
                    <a:pt x="335" y="2"/>
                    <a:pt x="278"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1"/>
            <p:cNvSpPr/>
            <p:nvPr/>
          </p:nvSpPr>
          <p:spPr>
            <a:xfrm>
              <a:off x="2139302" y="2297460"/>
              <a:ext cx="48084" cy="88656"/>
            </a:xfrm>
            <a:custGeom>
              <a:rect b="b" l="l" r="r" t="t"/>
              <a:pathLst>
                <a:path extrusionOk="0" h="1263" w="685">
                  <a:moveTo>
                    <a:pt x="114" y="1"/>
                  </a:moveTo>
                  <a:cubicBezTo>
                    <a:pt x="105" y="1"/>
                    <a:pt x="98" y="4"/>
                    <a:pt x="90" y="9"/>
                  </a:cubicBezTo>
                  <a:cubicBezTo>
                    <a:pt x="80" y="19"/>
                    <a:pt x="0" y="29"/>
                    <a:pt x="0" y="49"/>
                  </a:cubicBezTo>
                  <a:cubicBezTo>
                    <a:pt x="27" y="589"/>
                    <a:pt x="24" y="862"/>
                    <a:pt x="54" y="1263"/>
                  </a:cubicBezTo>
                  <a:lnTo>
                    <a:pt x="651" y="1236"/>
                  </a:lnTo>
                  <a:cubicBezTo>
                    <a:pt x="684" y="842"/>
                    <a:pt x="657" y="466"/>
                    <a:pt x="667" y="72"/>
                  </a:cubicBezTo>
                  <a:lnTo>
                    <a:pt x="674" y="19"/>
                  </a:lnTo>
                  <a:lnTo>
                    <a:pt x="124" y="2"/>
                  </a:lnTo>
                  <a:cubicBezTo>
                    <a:pt x="120" y="1"/>
                    <a:pt x="117" y="1"/>
                    <a:pt x="114"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1"/>
            <p:cNvSpPr/>
            <p:nvPr/>
          </p:nvSpPr>
          <p:spPr>
            <a:xfrm>
              <a:off x="2135792" y="2294021"/>
              <a:ext cx="54822" cy="95395"/>
            </a:xfrm>
            <a:custGeom>
              <a:rect b="b" l="l" r="r" t="t"/>
              <a:pathLst>
                <a:path extrusionOk="0" h="1359" w="781">
                  <a:moveTo>
                    <a:pt x="219" y="95"/>
                  </a:moveTo>
                  <a:cubicBezTo>
                    <a:pt x="238" y="95"/>
                    <a:pt x="257" y="96"/>
                    <a:pt x="277" y="98"/>
                  </a:cubicBezTo>
                  <a:lnTo>
                    <a:pt x="417" y="104"/>
                  </a:lnTo>
                  <a:lnTo>
                    <a:pt x="676" y="110"/>
                  </a:lnTo>
                  <a:lnTo>
                    <a:pt x="676" y="110"/>
                  </a:lnTo>
                  <a:cubicBezTo>
                    <a:pt x="675" y="113"/>
                    <a:pt x="674" y="117"/>
                    <a:pt x="674" y="121"/>
                  </a:cubicBezTo>
                  <a:lnTo>
                    <a:pt x="671" y="121"/>
                  </a:lnTo>
                  <a:cubicBezTo>
                    <a:pt x="661" y="493"/>
                    <a:pt x="682" y="868"/>
                    <a:pt x="657" y="1240"/>
                  </a:cubicBezTo>
                  <a:lnTo>
                    <a:pt x="657" y="1240"/>
                  </a:lnTo>
                  <a:lnTo>
                    <a:pt x="144" y="1263"/>
                  </a:lnTo>
                  <a:lnTo>
                    <a:pt x="144" y="1263"/>
                  </a:lnTo>
                  <a:cubicBezTo>
                    <a:pt x="130" y="1002"/>
                    <a:pt x="123" y="738"/>
                    <a:pt x="114" y="475"/>
                  </a:cubicBezTo>
                  <a:cubicBezTo>
                    <a:pt x="110" y="391"/>
                    <a:pt x="107" y="304"/>
                    <a:pt x="100" y="218"/>
                  </a:cubicBezTo>
                  <a:cubicBezTo>
                    <a:pt x="100" y="198"/>
                    <a:pt x="100" y="181"/>
                    <a:pt x="100" y="161"/>
                  </a:cubicBezTo>
                  <a:cubicBezTo>
                    <a:pt x="97" y="142"/>
                    <a:pt x="100" y="135"/>
                    <a:pt x="100" y="120"/>
                  </a:cubicBezTo>
                  <a:lnTo>
                    <a:pt x="100" y="120"/>
                  </a:lnTo>
                  <a:cubicBezTo>
                    <a:pt x="122" y="115"/>
                    <a:pt x="142" y="104"/>
                    <a:pt x="161" y="98"/>
                  </a:cubicBezTo>
                  <a:cubicBezTo>
                    <a:pt x="181" y="96"/>
                    <a:pt x="200" y="95"/>
                    <a:pt x="219" y="95"/>
                  </a:cubicBezTo>
                  <a:close/>
                  <a:moveTo>
                    <a:pt x="195" y="1"/>
                  </a:moveTo>
                  <a:cubicBezTo>
                    <a:pt x="169" y="1"/>
                    <a:pt x="144" y="5"/>
                    <a:pt x="117" y="14"/>
                  </a:cubicBezTo>
                  <a:cubicBezTo>
                    <a:pt x="80" y="31"/>
                    <a:pt x="20" y="34"/>
                    <a:pt x="7" y="84"/>
                  </a:cubicBezTo>
                  <a:cubicBezTo>
                    <a:pt x="0" y="138"/>
                    <a:pt x="4" y="188"/>
                    <a:pt x="10" y="238"/>
                  </a:cubicBezTo>
                  <a:lnTo>
                    <a:pt x="17" y="381"/>
                  </a:lnTo>
                  <a:cubicBezTo>
                    <a:pt x="30" y="691"/>
                    <a:pt x="37" y="1001"/>
                    <a:pt x="60" y="1312"/>
                  </a:cubicBezTo>
                  <a:cubicBezTo>
                    <a:pt x="60" y="1338"/>
                    <a:pt x="80" y="1358"/>
                    <a:pt x="107" y="1358"/>
                  </a:cubicBezTo>
                  <a:lnTo>
                    <a:pt x="704" y="1332"/>
                  </a:lnTo>
                  <a:cubicBezTo>
                    <a:pt x="731" y="1332"/>
                    <a:pt x="751" y="1308"/>
                    <a:pt x="751" y="1285"/>
                  </a:cubicBezTo>
                  <a:cubicBezTo>
                    <a:pt x="781" y="895"/>
                    <a:pt x="761" y="508"/>
                    <a:pt x="767" y="121"/>
                  </a:cubicBezTo>
                  <a:cubicBezTo>
                    <a:pt x="766" y="110"/>
                    <a:pt x="762" y="102"/>
                    <a:pt x="757" y="95"/>
                  </a:cubicBezTo>
                  <a:lnTo>
                    <a:pt x="757" y="95"/>
                  </a:lnTo>
                  <a:cubicBezTo>
                    <a:pt x="777" y="70"/>
                    <a:pt x="766" y="23"/>
                    <a:pt x="724" y="18"/>
                  </a:cubicBezTo>
                  <a:lnTo>
                    <a:pt x="397" y="8"/>
                  </a:lnTo>
                  <a:lnTo>
                    <a:pt x="234" y="4"/>
                  </a:lnTo>
                  <a:cubicBezTo>
                    <a:pt x="221" y="2"/>
                    <a:pt x="208" y="1"/>
                    <a:pt x="19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1"/>
            <p:cNvSpPr/>
            <p:nvPr/>
          </p:nvSpPr>
          <p:spPr>
            <a:xfrm>
              <a:off x="2159167" y="2297460"/>
              <a:ext cx="9827" cy="85006"/>
            </a:xfrm>
            <a:custGeom>
              <a:rect b="b" l="l" r="r" t="t"/>
              <a:pathLst>
                <a:path extrusionOk="0" h="1211" w="140">
                  <a:moveTo>
                    <a:pt x="46" y="0"/>
                  </a:moveTo>
                  <a:cubicBezTo>
                    <a:pt x="23" y="0"/>
                    <a:pt x="1" y="15"/>
                    <a:pt x="4" y="45"/>
                  </a:cubicBezTo>
                  <a:cubicBezTo>
                    <a:pt x="31" y="419"/>
                    <a:pt x="31" y="792"/>
                    <a:pt x="44" y="1166"/>
                  </a:cubicBezTo>
                  <a:cubicBezTo>
                    <a:pt x="46" y="1196"/>
                    <a:pt x="70" y="1211"/>
                    <a:pt x="93" y="1211"/>
                  </a:cubicBezTo>
                  <a:cubicBezTo>
                    <a:pt x="117" y="1211"/>
                    <a:pt x="139" y="1196"/>
                    <a:pt x="138" y="1166"/>
                  </a:cubicBezTo>
                  <a:cubicBezTo>
                    <a:pt x="124" y="792"/>
                    <a:pt x="124" y="419"/>
                    <a:pt x="98" y="45"/>
                  </a:cubicBezTo>
                  <a:cubicBezTo>
                    <a:pt x="94" y="15"/>
                    <a:pt x="69"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1"/>
            <p:cNvSpPr/>
            <p:nvPr/>
          </p:nvSpPr>
          <p:spPr>
            <a:xfrm>
              <a:off x="2135792" y="2335365"/>
              <a:ext cx="55735" cy="10038"/>
            </a:xfrm>
            <a:custGeom>
              <a:rect b="b" l="l" r="r" t="t"/>
              <a:pathLst>
                <a:path extrusionOk="0" h="143" w="794">
                  <a:moveTo>
                    <a:pt x="733" y="1"/>
                  </a:moveTo>
                  <a:cubicBezTo>
                    <a:pt x="729" y="1"/>
                    <a:pt x="725" y="1"/>
                    <a:pt x="721" y="2"/>
                  </a:cubicBezTo>
                  <a:cubicBezTo>
                    <a:pt x="519" y="33"/>
                    <a:pt x="315" y="49"/>
                    <a:pt x="113" y="49"/>
                  </a:cubicBezTo>
                  <a:cubicBezTo>
                    <a:pt x="94" y="49"/>
                    <a:pt x="76" y="49"/>
                    <a:pt x="57" y="49"/>
                  </a:cubicBezTo>
                  <a:cubicBezTo>
                    <a:pt x="0" y="52"/>
                    <a:pt x="0" y="136"/>
                    <a:pt x="57" y="142"/>
                  </a:cubicBezTo>
                  <a:cubicBezTo>
                    <a:pt x="76" y="143"/>
                    <a:pt x="95" y="143"/>
                    <a:pt x="115" y="143"/>
                  </a:cubicBezTo>
                  <a:cubicBezTo>
                    <a:pt x="326" y="143"/>
                    <a:pt x="536" y="126"/>
                    <a:pt x="744" y="92"/>
                  </a:cubicBezTo>
                  <a:cubicBezTo>
                    <a:pt x="794" y="74"/>
                    <a:pt x="780" y="1"/>
                    <a:pt x="7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1"/>
            <p:cNvSpPr/>
            <p:nvPr/>
          </p:nvSpPr>
          <p:spPr>
            <a:xfrm>
              <a:off x="2136003" y="2383939"/>
              <a:ext cx="60929" cy="15864"/>
            </a:xfrm>
            <a:custGeom>
              <a:rect b="b" l="l" r="r" t="t"/>
              <a:pathLst>
                <a:path extrusionOk="0" h="226" w="868">
                  <a:moveTo>
                    <a:pt x="14" y="200"/>
                  </a:moveTo>
                  <a:lnTo>
                    <a:pt x="14" y="200"/>
                  </a:lnTo>
                  <a:cubicBezTo>
                    <a:pt x="14" y="201"/>
                    <a:pt x="14" y="201"/>
                    <a:pt x="14" y="201"/>
                  </a:cubicBezTo>
                  <a:cubicBezTo>
                    <a:pt x="14" y="201"/>
                    <a:pt x="14" y="201"/>
                    <a:pt x="14" y="201"/>
                  </a:cubicBezTo>
                  <a:cubicBezTo>
                    <a:pt x="14" y="200"/>
                    <a:pt x="14" y="200"/>
                    <a:pt x="14" y="200"/>
                  </a:cubicBezTo>
                  <a:close/>
                  <a:moveTo>
                    <a:pt x="784" y="0"/>
                  </a:moveTo>
                  <a:cubicBezTo>
                    <a:pt x="782" y="0"/>
                    <a:pt x="780" y="0"/>
                    <a:pt x="778" y="1"/>
                  </a:cubicBezTo>
                  <a:cubicBezTo>
                    <a:pt x="518" y="1"/>
                    <a:pt x="258" y="17"/>
                    <a:pt x="1" y="44"/>
                  </a:cubicBezTo>
                  <a:cubicBezTo>
                    <a:pt x="4" y="97"/>
                    <a:pt x="7" y="147"/>
                    <a:pt x="14" y="200"/>
                  </a:cubicBezTo>
                  <a:lnTo>
                    <a:pt x="14" y="200"/>
                  </a:lnTo>
                  <a:cubicBezTo>
                    <a:pt x="14" y="188"/>
                    <a:pt x="12" y="100"/>
                    <a:pt x="17" y="100"/>
                  </a:cubicBezTo>
                  <a:cubicBezTo>
                    <a:pt x="17" y="100"/>
                    <a:pt x="17" y="100"/>
                    <a:pt x="17" y="101"/>
                  </a:cubicBezTo>
                  <a:cubicBezTo>
                    <a:pt x="21" y="107"/>
                    <a:pt x="11" y="214"/>
                    <a:pt x="17" y="214"/>
                  </a:cubicBezTo>
                  <a:cubicBezTo>
                    <a:pt x="69" y="222"/>
                    <a:pt x="122" y="225"/>
                    <a:pt x="175" y="225"/>
                  </a:cubicBezTo>
                  <a:cubicBezTo>
                    <a:pt x="367" y="225"/>
                    <a:pt x="573" y="184"/>
                    <a:pt x="768" y="174"/>
                  </a:cubicBezTo>
                  <a:cubicBezTo>
                    <a:pt x="788" y="174"/>
                    <a:pt x="808" y="167"/>
                    <a:pt x="821" y="154"/>
                  </a:cubicBezTo>
                  <a:cubicBezTo>
                    <a:pt x="823" y="152"/>
                    <a:pt x="825" y="151"/>
                    <a:pt x="827" y="151"/>
                  </a:cubicBezTo>
                  <a:cubicBezTo>
                    <a:pt x="840" y="151"/>
                    <a:pt x="846" y="195"/>
                    <a:pt x="849" y="195"/>
                  </a:cubicBezTo>
                  <a:cubicBezTo>
                    <a:pt x="850" y="195"/>
                    <a:pt x="851" y="193"/>
                    <a:pt x="851" y="187"/>
                  </a:cubicBezTo>
                  <a:lnTo>
                    <a:pt x="868" y="64"/>
                  </a:lnTo>
                  <a:lnTo>
                    <a:pt x="845" y="51"/>
                  </a:lnTo>
                  <a:cubicBezTo>
                    <a:pt x="841" y="23"/>
                    <a:pt x="815" y="0"/>
                    <a:pt x="78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1"/>
            <p:cNvSpPr/>
            <p:nvPr/>
          </p:nvSpPr>
          <p:spPr>
            <a:xfrm>
              <a:off x="2132774" y="2380359"/>
              <a:ext cx="67668" cy="22322"/>
            </a:xfrm>
            <a:custGeom>
              <a:rect b="b" l="l" r="r" t="t"/>
              <a:pathLst>
                <a:path extrusionOk="0" h="318" w="964">
                  <a:moveTo>
                    <a:pt x="820" y="93"/>
                  </a:moveTo>
                  <a:cubicBezTo>
                    <a:pt x="832" y="93"/>
                    <a:pt x="842" y="96"/>
                    <a:pt x="844" y="112"/>
                  </a:cubicBezTo>
                  <a:cubicBezTo>
                    <a:pt x="846" y="127"/>
                    <a:pt x="855" y="137"/>
                    <a:pt x="865" y="142"/>
                  </a:cubicBezTo>
                  <a:lnTo>
                    <a:pt x="865" y="142"/>
                  </a:lnTo>
                  <a:cubicBezTo>
                    <a:pt x="864" y="147"/>
                    <a:pt x="864" y="151"/>
                    <a:pt x="863" y="156"/>
                  </a:cubicBezTo>
                  <a:lnTo>
                    <a:pt x="863" y="156"/>
                  </a:lnTo>
                  <a:cubicBezTo>
                    <a:pt x="850" y="161"/>
                    <a:pt x="836" y="170"/>
                    <a:pt x="820" y="175"/>
                  </a:cubicBezTo>
                  <a:cubicBezTo>
                    <a:pt x="767" y="182"/>
                    <a:pt x="710" y="188"/>
                    <a:pt x="657" y="188"/>
                  </a:cubicBezTo>
                  <a:lnTo>
                    <a:pt x="480" y="208"/>
                  </a:lnTo>
                  <a:cubicBezTo>
                    <a:pt x="398" y="221"/>
                    <a:pt x="313" y="226"/>
                    <a:pt x="228" y="226"/>
                  </a:cubicBezTo>
                  <a:cubicBezTo>
                    <a:pt x="203" y="226"/>
                    <a:pt x="178" y="226"/>
                    <a:pt x="153" y="225"/>
                  </a:cubicBezTo>
                  <a:cubicBezTo>
                    <a:pt x="137" y="225"/>
                    <a:pt x="125" y="225"/>
                    <a:pt x="109" y="222"/>
                  </a:cubicBezTo>
                  <a:lnTo>
                    <a:pt x="109" y="222"/>
                  </a:lnTo>
                  <a:cubicBezTo>
                    <a:pt x="108" y="218"/>
                    <a:pt x="108" y="213"/>
                    <a:pt x="107" y="208"/>
                  </a:cubicBezTo>
                  <a:cubicBezTo>
                    <a:pt x="110" y="185"/>
                    <a:pt x="110" y="158"/>
                    <a:pt x="107" y="132"/>
                  </a:cubicBezTo>
                  <a:cubicBezTo>
                    <a:pt x="107" y="131"/>
                    <a:pt x="106" y="130"/>
                    <a:pt x="106" y="130"/>
                  </a:cubicBezTo>
                  <a:lnTo>
                    <a:pt x="106" y="130"/>
                  </a:lnTo>
                  <a:cubicBezTo>
                    <a:pt x="230" y="118"/>
                    <a:pt x="353" y="107"/>
                    <a:pt x="477" y="102"/>
                  </a:cubicBezTo>
                  <a:cubicBezTo>
                    <a:pt x="547" y="98"/>
                    <a:pt x="620" y="98"/>
                    <a:pt x="690" y="95"/>
                  </a:cubicBezTo>
                  <a:lnTo>
                    <a:pt x="790" y="95"/>
                  </a:lnTo>
                  <a:cubicBezTo>
                    <a:pt x="800" y="95"/>
                    <a:pt x="811" y="93"/>
                    <a:pt x="820" y="93"/>
                  </a:cubicBezTo>
                  <a:close/>
                  <a:moveTo>
                    <a:pt x="108" y="245"/>
                  </a:moveTo>
                  <a:lnTo>
                    <a:pt x="108" y="245"/>
                  </a:lnTo>
                  <a:cubicBezTo>
                    <a:pt x="108" y="247"/>
                    <a:pt x="108" y="250"/>
                    <a:pt x="107" y="252"/>
                  </a:cubicBezTo>
                  <a:cubicBezTo>
                    <a:pt x="107" y="250"/>
                    <a:pt x="108" y="247"/>
                    <a:pt x="108" y="245"/>
                  </a:cubicBezTo>
                  <a:close/>
                  <a:moveTo>
                    <a:pt x="774" y="1"/>
                  </a:moveTo>
                  <a:cubicBezTo>
                    <a:pt x="704" y="1"/>
                    <a:pt x="634" y="6"/>
                    <a:pt x="564" y="8"/>
                  </a:cubicBezTo>
                  <a:cubicBezTo>
                    <a:pt x="390" y="15"/>
                    <a:pt x="217" y="25"/>
                    <a:pt x="47" y="45"/>
                  </a:cubicBezTo>
                  <a:cubicBezTo>
                    <a:pt x="20" y="45"/>
                    <a:pt x="0" y="65"/>
                    <a:pt x="0" y="92"/>
                  </a:cubicBezTo>
                  <a:cubicBezTo>
                    <a:pt x="0" y="142"/>
                    <a:pt x="3" y="192"/>
                    <a:pt x="10" y="242"/>
                  </a:cubicBezTo>
                  <a:lnTo>
                    <a:pt x="10" y="242"/>
                  </a:lnTo>
                  <a:cubicBezTo>
                    <a:pt x="10" y="259"/>
                    <a:pt x="16" y="276"/>
                    <a:pt x="27" y="292"/>
                  </a:cubicBezTo>
                  <a:cubicBezTo>
                    <a:pt x="45" y="313"/>
                    <a:pt x="92" y="315"/>
                    <a:pt x="127" y="315"/>
                  </a:cubicBezTo>
                  <a:cubicBezTo>
                    <a:pt x="135" y="315"/>
                    <a:pt x="143" y="315"/>
                    <a:pt x="150" y="315"/>
                  </a:cubicBezTo>
                  <a:cubicBezTo>
                    <a:pt x="178" y="317"/>
                    <a:pt x="206" y="318"/>
                    <a:pt x="233" y="318"/>
                  </a:cubicBezTo>
                  <a:cubicBezTo>
                    <a:pt x="260" y="318"/>
                    <a:pt x="287" y="317"/>
                    <a:pt x="314" y="315"/>
                  </a:cubicBezTo>
                  <a:cubicBezTo>
                    <a:pt x="420" y="312"/>
                    <a:pt x="527" y="295"/>
                    <a:pt x="634" y="285"/>
                  </a:cubicBezTo>
                  <a:cubicBezTo>
                    <a:pt x="684" y="278"/>
                    <a:pt x="737" y="272"/>
                    <a:pt x="790" y="268"/>
                  </a:cubicBezTo>
                  <a:cubicBezTo>
                    <a:pt x="810" y="268"/>
                    <a:pt x="832" y="268"/>
                    <a:pt x="852" y="262"/>
                  </a:cubicBezTo>
                  <a:lnTo>
                    <a:pt x="852" y="262"/>
                  </a:lnTo>
                  <a:cubicBezTo>
                    <a:pt x="852" y="264"/>
                    <a:pt x="853" y="266"/>
                    <a:pt x="854" y="268"/>
                  </a:cubicBezTo>
                  <a:cubicBezTo>
                    <a:pt x="864" y="282"/>
                    <a:pt x="881" y="292"/>
                    <a:pt x="897" y="292"/>
                  </a:cubicBezTo>
                  <a:cubicBezTo>
                    <a:pt x="917" y="288"/>
                    <a:pt x="937" y="275"/>
                    <a:pt x="944" y="255"/>
                  </a:cubicBezTo>
                  <a:cubicBezTo>
                    <a:pt x="954" y="208"/>
                    <a:pt x="961" y="162"/>
                    <a:pt x="961" y="115"/>
                  </a:cubicBezTo>
                  <a:cubicBezTo>
                    <a:pt x="963" y="89"/>
                    <a:pt x="948" y="75"/>
                    <a:pt x="929" y="71"/>
                  </a:cubicBezTo>
                  <a:lnTo>
                    <a:pt x="929" y="71"/>
                  </a:lnTo>
                  <a:cubicBezTo>
                    <a:pt x="914" y="29"/>
                    <a:pt x="875" y="1"/>
                    <a:pt x="831" y="1"/>
                  </a:cubicBezTo>
                  <a:cubicBezTo>
                    <a:pt x="828" y="1"/>
                    <a:pt x="826" y="1"/>
                    <a:pt x="824" y="2"/>
                  </a:cubicBezTo>
                  <a:cubicBezTo>
                    <a:pt x="807" y="1"/>
                    <a:pt x="791" y="1"/>
                    <a:pt x="7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1"/>
            <p:cNvSpPr/>
            <p:nvPr/>
          </p:nvSpPr>
          <p:spPr>
            <a:xfrm>
              <a:off x="2005161" y="1841198"/>
              <a:ext cx="50891" cy="67808"/>
            </a:xfrm>
            <a:custGeom>
              <a:rect b="b" l="l" r="r" t="t"/>
              <a:pathLst>
                <a:path extrusionOk="0" h="966" w="725">
                  <a:moveTo>
                    <a:pt x="597" y="1"/>
                  </a:moveTo>
                  <a:cubicBezTo>
                    <a:pt x="594" y="1"/>
                    <a:pt x="590" y="1"/>
                    <a:pt x="587" y="2"/>
                  </a:cubicBezTo>
                  <a:lnTo>
                    <a:pt x="37" y="29"/>
                  </a:lnTo>
                  <a:lnTo>
                    <a:pt x="0" y="59"/>
                  </a:lnTo>
                  <a:cubicBezTo>
                    <a:pt x="17" y="359"/>
                    <a:pt x="47" y="662"/>
                    <a:pt x="91" y="959"/>
                  </a:cubicBezTo>
                  <a:lnTo>
                    <a:pt x="688" y="966"/>
                  </a:lnTo>
                  <a:cubicBezTo>
                    <a:pt x="708" y="656"/>
                    <a:pt x="724" y="339"/>
                    <a:pt x="641" y="45"/>
                  </a:cubicBezTo>
                  <a:cubicBezTo>
                    <a:pt x="637" y="29"/>
                    <a:pt x="631" y="15"/>
                    <a:pt x="617" y="5"/>
                  </a:cubicBezTo>
                  <a:cubicBezTo>
                    <a:pt x="613" y="3"/>
                    <a:pt x="605" y="1"/>
                    <a:pt x="59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1"/>
            <p:cNvSpPr/>
            <p:nvPr/>
          </p:nvSpPr>
          <p:spPr>
            <a:xfrm>
              <a:off x="2001791" y="1837899"/>
              <a:ext cx="57279" cy="74407"/>
            </a:xfrm>
            <a:custGeom>
              <a:rect b="b" l="l" r="r" t="t"/>
              <a:pathLst>
                <a:path extrusionOk="0" h="1060" w="816">
                  <a:moveTo>
                    <a:pt x="625" y="96"/>
                  </a:moveTo>
                  <a:cubicBezTo>
                    <a:pt x="632" y="96"/>
                    <a:pt x="638" y="97"/>
                    <a:pt x="641" y="98"/>
                  </a:cubicBezTo>
                  <a:lnTo>
                    <a:pt x="641" y="98"/>
                  </a:lnTo>
                  <a:cubicBezTo>
                    <a:pt x="653" y="114"/>
                    <a:pt x="656" y="157"/>
                    <a:pt x="662" y="176"/>
                  </a:cubicBezTo>
                  <a:cubicBezTo>
                    <a:pt x="669" y="206"/>
                    <a:pt x="675" y="239"/>
                    <a:pt x="679" y="269"/>
                  </a:cubicBezTo>
                  <a:cubicBezTo>
                    <a:pt x="719" y="500"/>
                    <a:pt x="707" y="734"/>
                    <a:pt x="692" y="966"/>
                  </a:cubicBezTo>
                  <a:lnTo>
                    <a:pt x="692" y="966"/>
                  </a:lnTo>
                  <a:lnTo>
                    <a:pt x="177" y="963"/>
                  </a:lnTo>
                  <a:lnTo>
                    <a:pt x="177" y="963"/>
                  </a:lnTo>
                  <a:cubicBezTo>
                    <a:pt x="140" y="685"/>
                    <a:pt x="112" y="403"/>
                    <a:pt x="96" y="122"/>
                  </a:cubicBezTo>
                  <a:lnTo>
                    <a:pt x="96" y="122"/>
                  </a:lnTo>
                  <a:lnTo>
                    <a:pt x="482" y="102"/>
                  </a:lnTo>
                  <a:lnTo>
                    <a:pt x="579" y="99"/>
                  </a:lnTo>
                  <a:lnTo>
                    <a:pt x="625" y="96"/>
                  </a:lnTo>
                  <a:close/>
                  <a:moveTo>
                    <a:pt x="620" y="1"/>
                  </a:moveTo>
                  <a:cubicBezTo>
                    <a:pt x="592" y="1"/>
                    <a:pt x="565" y="4"/>
                    <a:pt x="542" y="6"/>
                  </a:cubicBezTo>
                  <a:lnTo>
                    <a:pt x="85" y="29"/>
                  </a:lnTo>
                  <a:cubicBezTo>
                    <a:pt x="61" y="30"/>
                    <a:pt x="47" y="46"/>
                    <a:pt x="42" y="64"/>
                  </a:cubicBezTo>
                  <a:lnTo>
                    <a:pt x="42" y="64"/>
                  </a:lnTo>
                  <a:cubicBezTo>
                    <a:pt x="20" y="66"/>
                    <a:pt x="0" y="81"/>
                    <a:pt x="2" y="109"/>
                  </a:cubicBezTo>
                  <a:lnTo>
                    <a:pt x="2" y="106"/>
                  </a:lnTo>
                  <a:cubicBezTo>
                    <a:pt x="18" y="413"/>
                    <a:pt x="48" y="716"/>
                    <a:pt x="92" y="1020"/>
                  </a:cubicBezTo>
                  <a:cubicBezTo>
                    <a:pt x="99" y="1040"/>
                    <a:pt x="119" y="1053"/>
                    <a:pt x="139" y="1053"/>
                  </a:cubicBezTo>
                  <a:lnTo>
                    <a:pt x="736" y="1060"/>
                  </a:lnTo>
                  <a:cubicBezTo>
                    <a:pt x="762" y="1060"/>
                    <a:pt x="782" y="1036"/>
                    <a:pt x="786" y="1013"/>
                  </a:cubicBezTo>
                  <a:cubicBezTo>
                    <a:pt x="799" y="736"/>
                    <a:pt x="816" y="456"/>
                    <a:pt x="759" y="182"/>
                  </a:cubicBezTo>
                  <a:cubicBezTo>
                    <a:pt x="749" y="136"/>
                    <a:pt x="742" y="59"/>
                    <a:pt x="705" y="26"/>
                  </a:cubicBezTo>
                  <a:cubicBezTo>
                    <a:pt x="684" y="6"/>
                    <a:pt x="652" y="1"/>
                    <a:pt x="62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1"/>
            <p:cNvSpPr/>
            <p:nvPr/>
          </p:nvSpPr>
          <p:spPr>
            <a:xfrm>
              <a:off x="2023341" y="1837548"/>
              <a:ext cx="11161" cy="69774"/>
            </a:xfrm>
            <a:custGeom>
              <a:rect b="b" l="l" r="r" t="t"/>
              <a:pathLst>
                <a:path extrusionOk="0" h="994" w="159">
                  <a:moveTo>
                    <a:pt x="59" y="0"/>
                  </a:moveTo>
                  <a:cubicBezTo>
                    <a:pt x="32" y="0"/>
                    <a:pt x="1" y="24"/>
                    <a:pt x="5" y="61"/>
                  </a:cubicBezTo>
                  <a:cubicBezTo>
                    <a:pt x="45" y="354"/>
                    <a:pt x="65" y="654"/>
                    <a:pt x="58" y="951"/>
                  </a:cubicBezTo>
                  <a:cubicBezTo>
                    <a:pt x="60" y="980"/>
                    <a:pt x="82" y="994"/>
                    <a:pt x="104" y="994"/>
                  </a:cubicBezTo>
                  <a:cubicBezTo>
                    <a:pt x="126" y="994"/>
                    <a:pt x="148" y="980"/>
                    <a:pt x="152" y="951"/>
                  </a:cubicBezTo>
                  <a:cubicBezTo>
                    <a:pt x="158" y="644"/>
                    <a:pt x="138" y="338"/>
                    <a:pt x="95" y="34"/>
                  </a:cubicBezTo>
                  <a:cubicBezTo>
                    <a:pt x="92" y="10"/>
                    <a:pt x="77" y="0"/>
                    <a:pt x="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1"/>
            <p:cNvSpPr/>
            <p:nvPr/>
          </p:nvSpPr>
          <p:spPr>
            <a:xfrm>
              <a:off x="2003967" y="1870329"/>
              <a:ext cx="56016" cy="8423"/>
            </a:xfrm>
            <a:custGeom>
              <a:rect b="b" l="l" r="r" t="t"/>
              <a:pathLst>
                <a:path extrusionOk="0" h="120" w="798">
                  <a:moveTo>
                    <a:pt x="58" y="0"/>
                  </a:moveTo>
                  <a:cubicBezTo>
                    <a:pt x="1" y="0"/>
                    <a:pt x="2" y="91"/>
                    <a:pt x="61" y="94"/>
                  </a:cubicBezTo>
                  <a:cubicBezTo>
                    <a:pt x="230" y="112"/>
                    <a:pt x="401" y="120"/>
                    <a:pt x="573" y="120"/>
                  </a:cubicBezTo>
                  <a:cubicBezTo>
                    <a:pt x="628" y="120"/>
                    <a:pt x="683" y="119"/>
                    <a:pt x="738" y="117"/>
                  </a:cubicBezTo>
                  <a:cubicBezTo>
                    <a:pt x="798" y="114"/>
                    <a:pt x="798" y="21"/>
                    <a:pt x="738" y="21"/>
                  </a:cubicBezTo>
                  <a:cubicBezTo>
                    <a:pt x="670" y="24"/>
                    <a:pt x="602" y="25"/>
                    <a:pt x="534" y="25"/>
                  </a:cubicBezTo>
                  <a:cubicBezTo>
                    <a:pt x="375" y="25"/>
                    <a:pt x="217" y="17"/>
                    <a:pt x="61" y="1"/>
                  </a:cubicBezTo>
                  <a:cubicBezTo>
                    <a:pt x="60" y="1"/>
                    <a:pt x="59"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1"/>
            <p:cNvSpPr/>
            <p:nvPr/>
          </p:nvSpPr>
          <p:spPr>
            <a:xfrm>
              <a:off x="1996176" y="1902407"/>
              <a:ext cx="67808" cy="23094"/>
            </a:xfrm>
            <a:custGeom>
              <a:rect b="b" l="l" r="r" t="t"/>
              <a:pathLst>
                <a:path extrusionOk="0" h="329" w="966">
                  <a:moveTo>
                    <a:pt x="492" y="94"/>
                  </a:moveTo>
                  <a:cubicBezTo>
                    <a:pt x="619" y="97"/>
                    <a:pt x="743" y="100"/>
                    <a:pt x="867" y="107"/>
                  </a:cubicBezTo>
                  <a:lnTo>
                    <a:pt x="867" y="107"/>
                  </a:lnTo>
                  <a:cubicBezTo>
                    <a:pt x="866" y="127"/>
                    <a:pt x="864" y="150"/>
                    <a:pt x="863" y="165"/>
                  </a:cubicBezTo>
                  <a:lnTo>
                    <a:pt x="863" y="165"/>
                  </a:lnTo>
                  <a:cubicBezTo>
                    <a:pt x="862" y="166"/>
                    <a:pt x="860" y="166"/>
                    <a:pt x="859" y="167"/>
                  </a:cubicBezTo>
                  <a:lnTo>
                    <a:pt x="822" y="171"/>
                  </a:lnTo>
                  <a:lnTo>
                    <a:pt x="755" y="181"/>
                  </a:lnTo>
                  <a:cubicBezTo>
                    <a:pt x="665" y="194"/>
                    <a:pt x="579" y="207"/>
                    <a:pt x="489" y="217"/>
                  </a:cubicBezTo>
                  <a:cubicBezTo>
                    <a:pt x="399" y="224"/>
                    <a:pt x="312" y="231"/>
                    <a:pt x="225" y="231"/>
                  </a:cubicBezTo>
                  <a:cubicBezTo>
                    <a:pt x="208" y="231"/>
                    <a:pt x="186" y="234"/>
                    <a:pt x="168" y="234"/>
                  </a:cubicBezTo>
                  <a:cubicBezTo>
                    <a:pt x="147" y="234"/>
                    <a:pt x="129" y="230"/>
                    <a:pt x="122" y="211"/>
                  </a:cubicBezTo>
                  <a:cubicBezTo>
                    <a:pt x="113" y="183"/>
                    <a:pt x="107" y="156"/>
                    <a:pt x="102" y="129"/>
                  </a:cubicBezTo>
                  <a:lnTo>
                    <a:pt x="102" y="129"/>
                  </a:lnTo>
                  <a:cubicBezTo>
                    <a:pt x="110" y="123"/>
                    <a:pt x="116" y="114"/>
                    <a:pt x="118" y="101"/>
                  </a:cubicBezTo>
                  <a:cubicBezTo>
                    <a:pt x="118" y="101"/>
                    <a:pt x="122" y="97"/>
                    <a:pt x="132" y="94"/>
                  </a:cubicBezTo>
                  <a:close/>
                  <a:moveTo>
                    <a:pt x="152" y="0"/>
                  </a:moveTo>
                  <a:cubicBezTo>
                    <a:pt x="106" y="0"/>
                    <a:pt x="48" y="12"/>
                    <a:pt x="32" y="63"/>
                  </a:cubicBezTo>
                  <a:lnTo>
                    <a:pt x="32" y="63"/>
                  </a:lnTo>
                  <a:cubicBezTo>
                    <a:pt x="14" y="73"/>
                    <a:pt x="1" y="92"/>
                    <a:pt x="5" y="117"/>
                  </a:cubicBezTo>
                  <a:cubicBezTo>
                    <a:pt x="22" y="207"/>
                    <a:pt x="28" y="321"/>
                    <a:pt x="142" y="327"/>
                  </a:cubicBezTo>
                  <a:cubicBezTo>
                    <a:pt x="162" y="328"/>
                    <a:pt x="182" y="328"/>
                    <a:pt x="202" y="328"/>
                  </a:cubicBezTo>
                  <a:cubicBezTo>
                    <a:pt x="298" y="328"/>
                    <a:pt x="392" y="322"/>
                    <a:pt x="489" y="311"/>
                  </a:cubicBezTo>
                  <a:cubicBezTo>
                    <a:pt x="602" y="297"/>
                    <a:pt x="715" y="281"/>
                    <a:pt x="832" y="264"/>
                  </a:cubicBezTo>
                  <a:cubicBezTo>
                    <a:pt x="872" y="261"/>
                    <a:pt x="926" y="261"/>
                    <a:pt x="946" y="217"/>
                  </a:cubicBezTo>
                  <a:cubicBezTo>
                    <a:pt x="966" y="174"/>
                    <a:pt x="959" y="111"/>
                    <a:pt x="962" y="64"/>
                  </a:cubicBezTo>
                  <a:cubicBezTo>
                    <a:pt x="962" y="37"/>
                    <a:pt x="942" y="17"/>
                    <a:pt x="916" y="17"/>
                  </a:cubicBezTo>
                  <a:cubicBezTo>
                    <a:pt x="745" y="7"/>
                    <a:pt x="579"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31"/>
            <p:cNvSpPr/>
            <p:nvPr/>
          </p:nvSpPr>
          <p:spPr>
            <a:xfrm>
              <a:off x="2052191" y="1835231"/>
              <a:ext cx="28218" cy="72371"/>
            </a:xfrm>
            <a:custGeom>
              <a:rect b="b" l="l" r="r" t="t"/>
              <a:pathLst>
                <a:path extrusionOk="0" h="1031" w="402">
                  <a:moveTo>
                    <a:pt x="344" y="0"/>
                  </a:moveTo>
                  <a:cubicBezTo>
                    <a:pt x="228" y="47"/>
                    <a:pt x="111" y="100"/>
                    <a:pt x="1" y="167"/>
                  </a:cubicBezTo>
                  <a:lnTo>
                    <a:pt x="64" y="924"/>
                  </a:lnTo>
                  <a:lnTo>
                    <a:pt x="401" y="1031"/>
                  </a:lnTo>
                  <a:cubicBezTo>
                    <a:pt x="394" y="824"/>
                    <a:pt x="391" y="621"/>
                    <a:pt x="384" y="417"/>
                  </a:cubicBezTo>
                  <a:cubicBezTo>
                    <a:pt x="384" y="277"/>
                    <a:pt x="371" y="137"/>
                    <a:pt x="344" y="0"/>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1"/>
            <p:cNvSpPr/>
            <p:nvPr/>
          </p:nvSpPr>
          <p:spPr>
            <a:xfrm>
              <a:off x="2048120" y="1831862"/>
              <a:ext cx="35799" cy="78969"/>
            </a:xfrm>
            <a:custGeom>
              <a:rect b="b" l="l" r="r" t="t"/>
              <a:pathLst>
                <a:path extrusionOk="0" h="1125" w="510">
                  <a:moveTo>
                    <a:pt x="404" y="0"/>
                  </a:moveTo>
                  <a:cubicBezTo>
                    <a:pt x="400" y="0"/>
                    <a:pt x="396" y="1"/>
                    <a:pt x="392" y="2"/>
                  </a:cubicBezTo>
                  <a:cubicBezTo>
                    <a:pt x="269" y="52"/>
                    <a:pt x="152" y="108"/>
                    <a:pt x="39" y="175"/>
                  </a:cubicBezTo>
                  <a:cubicBezTo>
                    <a:pt x="0" y="202"/>
                    <a:pt x="28" y="258"/>
                    <a:pt x="70" y="258"/>
                  </a:cubicBezTo>
                  <a:cubicBezTo>
                    <a:pt x="75" y="258"/>
                    <a:pt x="80" y="257"/>
                    <a:pt x="86" y="255"/>
                  </a:cubicBezTo>
                  <a:cubicBezTo>
                    <a:pt x="176" y="201"/>
                    <a:pt x="270" y="154"/>
                    <a:pt x="368" y="113"/>
                  </a:cubicBezTo>
                  <a:lnTo>
                    <a:pt x="368" y="113"/>
                  </a:lnTo>
                  <a:cubicBezTo>
                    <a:pt x="392" y="259"/>
                    <a:pt x="402" y="406"/>
                    <a:pt x="399" y="555"/>
                  </a:cubicBezTo>
                  <a:cubicBezTo>
                    <a:pt x="402" y="710"/>
                    <a:pt x="407" y="862"/>
                    <a:pt x="411" y="1013"/>
                  </a:cubicBezTo>
                  <a:lnTo>
                    <a:pt x="411" y="1013"/>
                  </a:lnTo>
                  <a:lnTo>
                    <a:pt x="136" y="929"/>
                  </a:lnTo>
                  <a:cubicBezTo>
                    <a:pt x="130" y="927"/>
                    <a:pt x="125" y="926"/>
                    <a:pt x="120" y="926"/>
                  </a:cubicBezTo>
                  <a:cubicBezTo>
                    <a:pt x="74" y="926"/>
                    <a:pt x="58" y="1001"/>
                    <a:pt x="112" y="1019"/>
                  </a:cubicBezTo>
                  <a:lnTo>
                    <a:pt x="449" y="1122"/>
                  </a:lnTo>
                  <a:cubicBezTo>
                    <a:pt x="454" y="1124"/>
                    <a:pt x="459" y="1125"/>
                    <a:pt x="463" y="1125"/>
                  </a:cubicBezTo>
                  <a:cubicBezTo>
                    <a:pt x="487" y="1125"/>
                    <a:pt x="506" y="1104"/>
                    <a:pt x="509" y="1079"/>
                  </a:cubicBezTo>
                  <a:cubicBezTo>
                    <a:pt x="502" y="899"/>
                    <a:pt x="496" y="715"/>
                    <a:pt x="492" y="535"/>
                  </a:cubicBezTo>
                  <a:cubicBezTo>
                    <a:pt x="492" y="368"/>
                    <a:pt x="479" y="202"/>
                    <a:pt x="449" y="35"/>
                  </a:cubicBezTo>
                  <a:cubicBezTo>
                    <a:pt x="443" y="15"/>
                    <a:pt x="426" y="0"/>
                    <a:pt x="40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1"/>
            <p:cNvSpPr/>
            <p:nvPr/>
          </p:nvSpPr>
          <p:spPr>
            <a:xfrm>
              <a:off x="1979610" y="1838952"/>
              <a:ext cx="26534" cy="66124"/>
            </a:xfrm>
            <a:custGeom>
              <a:rect b="b" l="l" r="r" t="t"/>
              <a:pathLst>
                <a:path extrusionOk="0" h="942" w="378">
                  <a:moveTo>
                    <a:pt x="8" y="1"/>
                  </a:moveTo>
                  <a:lnTo>
                    <a:pt x="8" y="1"/>
                  </a:lnTo>
                  <a:cubicBezTo>
                    <a:pt x="4" y="318"/>
                    <a:pt x="1" y="641"/>
                    <a:pt x="91" y="941"/>
                  </a:cubicBezTo>
                  <a:cubicBezTo>
                    <a:pt x="184" y="921"/>
                    <a:pt x="281" y="911"/>
                    <a:pt x="378" y="908"/>
                  </a:cubicBezTo>
                  <a:lnTo>
                    <a:pt x="321" y="121"/>
                  </a:lnTo>
                  <a:cubicBezTo>
                    <a:pt x="228" y="57"/>
                    <a:pt x="118" y="14"/>
                    <a:pt x="8" y="1"/>
                  </a:cubicBezTo>
                  <a:close/>
                </a:path>
              </a:pathLst>
            </a:custGeom>
            <a:solidFill>
              <a:srgbClr val="FDD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1"/>
            <p:cNvSpPr/>
            <p:nvPr/>
          </p:nvSpPr>
          <p:spPr>
            <a:xfrm>
              <a:off x="1976381" y="1835582"/>
              <a:ext cx="34255" cy="72582"/>
            </a:xfrm>
            <a:custGeom>
              <a:rect b="b" l="l" r="r" t="t"/>
              <a:pathLst>
                <a:path extrusionOk="0" h="1034" w="488">
                  <a:moveTo>
                    <a:pt x="52" y="1"/>
                  </a:moveTo>
                  <a:cubicBezTo>
                    <a:pt x="27" y="1"/>
                    <a:pt x="7" y="20"/>
                    <a:pt x="7" y="49"/>
                  </a:cubicBezTo>
                  <a:cubicBezTo>
                    <a:pt x="4" y="366"/>
                    <a:pt x="0" y="692"/>
                    <a:pt x="94" y="999"/>
                  </a:cubicBezTo>
                  <a:cubicBezTo>
                    <a:pt x="99" y="1019"/>
                    <a:pt x="119" y="1034"/>
                    <a:pt x="140" y="1034"/>
                  </a:cubicBezTo>
                  <a:cubicBezTo>
                    <a:pt x="143" y="1034"/>
                    <a:pt x="147" y="1034"/>
                    <a:pt x="150" y="1033"/>
                  </a:cubicBezTo>
                  <a:cubicBezTo>
                    <a:pt x="240" y="1016"/>
                    <a:pt x="334" y="1006"/>
                    <a:pt x="427" y="1002"/>
                  </a:cubicBezTo>
                  <a:cubicBezTo>
                    <a:pt x="486" y="999"/>
                    <a:pt x="487" y="909"/>
                    <a:pt x="430" y="909"/>
                  </a:cubicBezTo>
                  <a:cubicBezTo>
                    <a:pt x="429" y="909"/>
                    <a:pt x="428" y="909"/>
                    <a:pt x="427" y="909"/>
                  </a:cubicBezTo>
                  <a:cubicBezTo>
                    <a:pt x="342" y="912"/>
                    <a:pt x="255" y="920"/>
                    <a:pt x="172" y="934"/>
                  </a:cubicBezTo>
                  <a:lnTo>
                    <a:pt x="172" y="934"/>
                  </a:lnTo>
                  <a:cubicBezTo>
                    <a:pt x="99" y="664"/>
                    <a:pt x="97" y="382"/>
                    <a:pt x="100" y="103"/>
                  </a:cubicBezTo>
                  <a:lnTo>
                    <a:pt x="100" y="103"/>
                  </a:lnTo>
                  <a:cubicBezTo>
                    <a:pt x="188" y="124"/>
                    <a:pt x="270" y="160"/>
                    <a:pt x="344" y="209"/>
                  </a:cubicBezTo>
                  <a:cubicBezTo>
                    <a:pt x="351" y="213"/>
                    <a:pt x="359" y="215"/>
                    <a:pt x="366" y="215"/>
                  </a:cubicBezTo>
                  <a:cubicBezTo>
                    <a:pt x="407" y="215"/>
                    <a:pt x="436" y="154"/>
                    <a:pt x="390" y="125"/>
                  </a:cubicBezTo>
                  <a:lnTo>
                    <a:pt x="390" y="125"/>
                  </a:lnTo>
                  <a:lnTo>
                    <a:pt x="390" y="129"/>
                  </a:lnTo>
                  <a:cubicBezTo>
                    <a:pt x="294" y="62"/>
                    <a:pt x="180" y="19"/>
                    <a:pt x="64" y="2"/>
                  </a:cubicBezTo>
                  <a:cubicBezTo>
                    <a:pt x="60" y="1"/>
                    <a:pt x="56" y="1"/>
                    <a:pt x="5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1"/>
            <p:cNvSpPr/>
            <p:nvPr/>
          </p:nvSpPr>
          <p:spPr>
            <a:xfrm>
              <a:off x="1978487" y="1851727"/>
              <a:ext cx="27938" cy="12705"/>
            </a:xfrm>
            <a:custGeom>
              <a:rect b="b" l="l" r="r" t="t"/>
              <a:pathLst>
                <a:path extrusionOk="0" h="181" w="398">
                  <a:moveTo>
                    <a:pt x="53" y="0"/>
                  </a:moveTo>
                  <a:cubicBezTo>
                    <a:pt x="32" y="0"/>
                    <a:pt x="12" y="13"/>
                    <a:pt x="7" y="32"/>
                  </a:cubicBezTo>
                  <a:cubicBezTo>
                    <a:pt x="0" y="59"/>
                    <a:pt x="17" y="82"/>
                    <a:pt x="40" y="92"/>
                  </a:cubicBezTo>
                  <a:lnTo>
                    <a:pt x="334" y="179"/>
                  </a:lnTo>
                  <a:cubicBezTo>
                    <a:pt x="338" y="180"/>
                    <a:pt x="342" y="181"/>
                    <a:pt x="346" y="181"/>
                  </a:cubicBezTo>
                  <a:cubicBezTo>
                    <a:pt x="366" y="181"/>
                    <a:pt x="385" y="168"/>
                    <a:pt x="390" y="146"/>
                  </a:cubicBezTo>
                  <a:cubicBezTo>
                    <a:pt x="397" y="122"/>
                    <a:pt x="380" y="95"/>
                    <a:pt x="357" y="89"/>
                  </a:cubicBezTo>
                  <a:lnTo>
                    <a:pt x="67" y="2"/>
                  </a:lnTo>
                  <a:cubicBezTo>
                    <a:pt x="62" y="1"/>
                    <a:pt x="58" y="0"/>
                    <a:pt x="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1"/>
            <p:cNvSpPr/>
            <p:nvPr/>
          </p:nvSpPr>
          <p:spPr>
            <a:xfrm>
              <a:off x="1981295" y="1865134"/>
              <a:ext cx="25060" cy="10599"/>
            </a:xfrm>
            <a:custGeom>
              <a:rect b="b" l="l" r="r" t="t"/>
              <a:pathLst>
                <a:path extrusionOk="0" h="151" w="357">
                  <a:moveTo>
                    <a:pt x="76" y="1"/>
                  </a:moveTo>
                  <a:cubicBezTo>
                    <a:pt x="70" y="1"/>
                    <a:pt x="63" y="1"/>
                    <a:pt x="57" y="1"/>
                  </a:cubicBezTo>
                  <a:cubicBezTo>
                    <a:pt x="0" y="8"/>
                    <a:pt x="0" y="91"/>
                    <a:pt x="57" y="95"/>
                  </a:cubicBezTo>
                  <a:lnTo>
                    <a:pt x="57" y="101"/>
                  </a:lnTo>
                  <a:lnTo>
                    <a:pt x="137" y="101"/>
                  </a:lnTo>
                  <a:lnTo>
                    <a:pt x="167" y="108"/>
                  </a:lnTo>
                  <a:cubicBezTo>
                    <a:pt x="184" y="111"/>
                    <a:pt x="204" y="118"/>
                    <a:pt x="220" y="125"/>
                  </a:cubicBezTo>
                  <a:lnTo>
                    <a:pt x="227" y="125"/>
                  </a:lnTo>
                  <a:lnTo>
                    <a:pt x="240" y="131"/>
                  </a:lnTo>
                  <a:cubicBezTo>
                    <a:pt x="250" y="135"/>
                    <a:pt x="260" y="141"/>
                    <a:pt x="267" y="145"/>
                  </a:cubicBezTo>
                  <a:cubicBezTo>
                    <a:pt x="275" y="149"/>
                    <a:pt x="283" y="150"/>
                    <a:pt x="290" y="150"/>
                  </a:cubicBezTo>
                  <a:cubicBezTo>
                    <a:pt x="331" y="150"/>
                    <a:pt x="357" y="93"/>
                    <a:pt x="317" y="65"/>
                  </a:cubicBezTo>
                  <a:cubicBezTo>
                    <a:pt x="243" y="21"/>
                    <a:pt x="160" y="1"/>
                    <a:pt x="7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1"/>
            <p:cNvSpPr/>
            <p:nvPr/>
          </p:nvSpPr>
          <p:spPr>
            <a:xfrm>
              <a:off x="1981646" y="1881068"/>
              <a:ext cx="28780" cy="8634"/>
            </a:xfrm>
            <a:custGeom>
              <a:rect b="b" l="l" r="r" t="t"/>
              <a:pathLst>
                <a:path extrusionOk="0" h="123" w="410">
                  <a:moveTo>
                    <a:pt x="305" y="84"/>
                  </a:moveTo>
                  <a:lnTo>
                    <a:pt x="305" y="84"/>
                  </a:lnTo>
                  <a:cubicBezTo>
                    <a:pt x="306" y="85"/>
                    <a:pt x="306" y="86"/>
                    <a:pt x="306" y="86"/>
                  </a:cubicBezTo>
                  <a:lnTo>
                    <a:pt x="306" y="86"/>
                  </a:lnTo>
                  <a:cubicBezTo>
                    <a:pt x="306" y="86"/>
                    <a:pt x="305" y="85"/>
                    <a:pt x="305" y="84"/>
                  </a:cubicBezTo>
                  <a:close/>
                  <a:moveTo>
                    <a:pt x="312" y="91"/>
                  </a:moveTo>
                  <a:cubicBezTo>
                    <a:pt x="314" y="91"/>
                    <a:pt x="318" y="94"/>
                    <a:pt x="317" y="94"/>
                  </a:cubicBezTo>
                  <a:cubicBezTo>
                    <a:pt x="317" y="94"/>
                    <a:pt x="315" y="93"/>
                    <a:pt x="312" y="91"/>
                  </a:cubicBezTo>
                  <a:close/>
                  <a:moveTo>
                    <a:pt x="287" y="0"/>
                  </a:moveTo>
                  <a:cubicBezTo>
                    <a:pt x="273" y="0"/>
                    <a:pt x="260" y="1"/>
                    <a:pt x="249" y="1"/>
                  </a:cubicBezTo>
                  <a:lnTo>
                    <a:pt x="69" y="4"/>
                  </a:lnTo>
                  <a:cubicBezTo>
                    <a:pt x="67" y="4"/>
                    <a:pt x="65" y="4"/>
                    <a:pt x="63" y="4"/>
                  </a:cubicBezTo>
                  <a:cubicBezTo>
                    <a:pt x="1" y="4"/>
                    <a:pt x="1" y="98"/>
                    <a:pt x="63" y="98"/>
                  </a:cubicBezTo>
                  <a:cubicBezTo>
                    <a:pt x="65" y="98"/>
                    <a:pt x="67" y="98"/>
                    <a:pt x="69" y="98"/>
                  </a:cubicBezTo>
                  <a:lnTo>
                    <a:pt x="69" y="94"/>
                  </a:lnTo>
                  <a:lnTo>
                    <a:pt x="219" y="91"/>
                  </a:lnTo>
                  <a:lnTo>
                    <a:pt x="307" y="91"/>
                  </a:lnTo>
                  <a:cubicBezTo>
                    <a:pt x="313" y="113"/>
                    <a:pt x="330" y="122"/>
                    <a:pt x="348" y="122"/>
                  </a:cubicBezTo>
                  <a:cubicBezTo>
                    <a:pt x="378" y="122"/>
                    <a:pt x="410" y="96"/>
                    <a:pt x="396" y="58"/>
                  </a:cubicBezTo>
                  <a:cubicBezTo>
                    <a:pt x="383" y="6"/>
                    <a:pt x="332" y="0"/>
                    <a:pt x="2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1"/>
            <p:cNvSpPr/>
            <p:nvPr/>
          </p:nvSpPr>
          <p:spPr>
            <a:xfrm>
              <a:off x="1982207" y="1892299"/>
              <a:ext cx="26744" cy="8353"/>
            </a:xfrm>
            <a:custGeom>
              <a:rect b="b" l="l" r="r" t="t"/>
              <a:pathLst>
                <a:path extrusionOk="0" h="119" w="381">
                  <a:moveTo>
                    <a:pt x="278" y="0"/>
                  </a:moveTo>
                  <a:cubicBezTo>
                    <a:pt x="197" y="0"/>
                    <a:pt x="116" y="8"/>
                    <a:pt x="41" y="28"/>
                  </a:cubicBezTo>
                  <a:cubicBezTo>
                    <a:pt x="14" y="34"/>
                    <a:pt x="1" y="58"/>
                    <a:pt x="7" y="84"/>
                  </a:cubicBezTo>
                  <a:cubicBezTo>
                    <a:pt x="13" y="105"/>
                    <a:pt x="35" y="118"/>
                    <a:pt x="57" y="118"/>
                  </a:cubicBezTo>
                  <a:cubicBezTo>
                    <a:pt x="59" y="118"/>
                    <a:pt x="62" y="118"/>
                    <a:pt x="64" y="118"/>
                  </a:cubicBezTo>
                  <a:cubicBezTo>
                    <a:pt x="134" y="101"/>
                    <a:pt x="208" y="94"/>
                    <a:pt x="282" y="94"/>
                  </a:cubicBezTo>
                  <a:cubicBezTo>
                    <a:pt x="296" y="94"/>
                    <a:pt x="310" y="94"/>
                    <a:pt x="324" y="94"/>
                  </a:cubicBezTo>
                  <a:cubicBezTo>
                    <a:pt x="381" y="91"/>
                    <a:pt x="381" y="8"/>
                    <a:pt x="324" y="1"/>
                  </a:cubicBezTo>
                  <a:cubicBezTo>
                    <a:pt x="309" y="1"/>
                    <a:pt x="294" y="0"/>
                    <a:pt x="2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1"/>
            <p:cNvSpPr/>
            <p:nvPr/>
          </p:nvSpPr>
          <p:spPr>
            <a:xfrm>
              <a:off x="2049594" y="1848288"/>
              <a:ext cx="31447" cy="13267"/>
            </a:xfrm>
            <a:custGeom>
              <a:rect b="b" l="l" r="r" t="t"/>
              <a:pathLst>
                <a:path extrusionOk="0" h="189" w="448">
                  <a:moveTo>
                    <a:pt x="380" y="1"/>
                  </a:moveTo>
                  <a:cubicBezTo>
                    <a:pt x="374" y="1"/>
                    <a:pt x="368" y="2"/>
                    <a:pt x="361" y="4"/>
                  </a:cubicBezTo>
                  <a:lnTo>
                    <a:pt x="51" y="94"/>
                  </a:lnTo>
                  <a:cubicBezTo>
                    <a:pt x="1" y="113"/>
                    <a:pt x="19" y="189"/>
                    <a:pt x="69" y="189"/>
                  </a:cubicBezTo>
                  <a:cubicBezTo>
                    <a:pt x="72" y="189"/>
                    <a:pt x="75" y="188"/>
                    <a:pt x="78" y="188"/>
                  </a:cubicBezTo>
                  <a:lnTo>
                    <a:pt x="388" y="94"/>
                  </a:lnTo>
                  <a:cubicBezTo>
                    <a:pt x="448" y="83"/>
                    <a:pt x="430" y="1"/>
                    <a:pt x="3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1"/>
            <p:cNvSpPr/>
            <p:nvPr/>
          </p:nvSpPr>
          <p:spPr>
            <a:xfrm>
              <a:off x="2053875" y="1862397"/>
              <a:ext cx="22533" cy="7792"/>
            </a:xfrm>
            <a:custGeom>
              <a:rect b="b" l="l" r="r" t="t"/>
              <a:pathLst>
                <a:path extrusionOk="0" h="111" w="321">
                  <a:moveTo>
                    <a:pt x="274" y="0"/>
                  </a:moveTo>
                  <a:lnTo>
                    <a:pt x="57" y="17"/>
                  </a:lnTo>
                  <a:cubicBezTo>
                    <a:pt x="0" y="20"/>
                    <a:pt x="0" y="104"/>
                    <a:pt x="57" y="110"/>
                  </a:cubicBezTo>
                  <a:lnTo>
                    <a:pt x="274" y="94"/>
                  </a:lnTo>
                  <a:cubicBezTo>
                    <a:pt x="300" y="94"/>
                    <a:pt x="320" y="74"/>
                    <a:pt x="320" y="47"/>
                  </a:cubicBezTo>
                  <a:cubicBezTo>
                    <a:pt x="320" y="20"/>
                    <a:pt x="300" y="0"/>
                    <a:pt x="2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1"/>
            <p:cNvSpPr/>
            <p:nvPr/>
          </p:nvSpPr>
          <p:spPr>
            <a:xfrm>
              <a:off x="2054577" y="1876084"/>
              <a:ext cx="23936" cy="8985"/>
            </a:xfrm>
            <a:custGeom>
              <a:rect b="b" l="l" r="r" t="t"/>
              <a:pathLst>
                <a:path extrusionOk="0" h="128" w="341">
                  <a:moveTo>
                    <a:pt x="91" y="0"/>
                  </a:moveTo>
                  <a:cubicBezTo>
                    <a:pt x="77" y="0"/>
                    <a:pt x="62" y="1"/>
                    <a:pt x="47" y="2"/>
                  </a:cubicBezTo>
                  <a:cubicBezTo>
                    <a:pt x="24" y="5"/>
                    <a:pt x="0" y="25"/>
                    <a:pt x="0" y="52"/>
                  </a:cubicBezTo>
                  <a:cubicBezTo>
                    <a:pt x="0" y="75"/>
                    <a:pt x="20" y="99"/>
                    <a:pt x="47" y="99"/>
                  </a:cubicBezTo>
                  <a:lnTo>
                    <a:pt x="50" y="102"/>
                  </a:lnTo>
                  <a:cubicBezTo>
                    <a:pt x="70" y="99"/>
                    <a:pt x="89" y="97"/>
                    <a:pt x="109" y="97"/>
                  </a:cubicBezTo>
                  <a:cubicBezTo>
                    <a:pt x="128" y="97"/>
                    <a:pt x="147" y="99"/>
                    <a:pt x="167" y="102"/>
                  </a:cubicBezTo>
                  <a:lnTo>
                    <a:pt x="187" y="102"/>
                  </a:lnTo>
                  <a:lnTo>
                    <a:pt x="217" y="109"/>
                  </a:lnTo>
                  <a:cubicBezTo>
                    <a:pt x="237" y="112"/>
                    <a:pt x="260" y="119"/>
                    <a:pt x="277" y="125"/>
                  </a:cubicBezTo>
                  <a:cubicBezTo>
                    <a:pt x="281" y="126"/>
                    <a:pt x="285" y="127"/>
                    <a:pt x="289" y="127"/>
                  </a:cubicBezTo>
                  <a:cubicBezTo>
                    <a:pt x="309" y="127"/>
                    <a:pt x="328" y="114"/>
                    <a:pt x="334" y="92"/>
                  </a:cubicBezTo>
                  <a:cubicBezTo>
                    <a:pt x="340" y="69"/>
                    <a:pt x="327" y="42"/>
                    <a:pt x="300" y="35"/>
                  </a:cubicBezTo>
                  <a:cubicBezTo>
                    <a:pt x="234" y="13"/>
                    <a:pt x="163" y="0"/>
                    <a:pt x="9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1"/>
            <p:cNvSpPr/>
            <p:nvPr/>
          </p:nvSpPr>
          <p:spPr>
            <a:xfrm>
              <a:off x="2050576" y="1888017"/>
              <a:ext cx="28850" cy="14601"/>
            </a:xfrm>
            <a:custGeom>
              <a:rect b="b" l="l" r="r" t="t"/>
              <a:pathLst>
                <a:path extrusionOk="0" h="208" w="411">
                  <a:moveTo>
                    <a:pt x="54" y="0"/>
                  </a:moveTo>
                  <a:cubicBezTo>
                    <a:pt x="32" y="0"/>
                    <a:pt x="13" y="13"/>
                    <a:pt x="7" y="35"/>
                  </a:cubicBezTo>
                  <a:cubicBezTo>
                    <a:pt x="0" y="59"/>
                    <a:pt x="17" y="85"/>
                    <a:pt x="41" y="92"/>
                  </a:cubicBezTo>
                  <a:lnTo>
                    <a:pt x="347" y="205"/>
                  </a:lnTo>
                  <a:cubicBezTo>
                    <a:pt x="352" y="207"/>
                    <a:pt x="356" y="207"/>
                    <a:pt x="361" y="207"/>
                  </a:cubicBezTo>
                  <a:cubicBezTo>
                    <a:pt x="382" y="207"/>
                    <a:pt x="399" y="194"/>
                    <a:pt x="407" y="172"/>
                  </a:cubicBezTo>
                  <a:cubicBezTo>
                    <a:pt x="411" y="149"/>
                    <a:pt x="397" y="122"/>
                    <a:pt x="374" y="115"/>
                  </a:cubicBezTo>
                  <a:lnTo>
                    <a:pt x="67" y="2"/>
                  </a:lnTo>
                  <a:cubicBezTo>
                    <a:pt x="63" y="1"/>
                    <a:pt x="58"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1" name="Google Shape;1931;p31"/>
          <p:cNvGrpSpPr/>
          <p:nvPr/>
        </p:nvGrpSpPr>
        <p:grpSpPr>
          <a:xfrm>
            <a:off x="6734019" y="1243505"/>
            <a:ext cx="205010" cy="295435"/>
            <a:chOff x="2421623" y="2539700"/>
            <a:chExt cx="218026" cy="314192"/>
          </a:xfrm>
        </p:grpSpPr>
        <p:sp>
          <p:nvSpPr>
            <p:cNvPr id="1932" name="Google Shape;1932;p31"/>
            <p:cNvSpPr/>
            <p:nvPr/>
          </p:nvSpPr>
          <p:spPr>
            <a:xfrm>
              <a:off x="2425624" y="2542859"/>
              <a:ext cx="209321" cy="168538"/>
            </a:xfrm>
            <a:custGeom>
              <a:rect b="b" l="l" r="r" t="t"/>
              <a:pathLst>
                <a:path extrusionOk="0" h="2401" w="2982">
                  <a:moveTo>
                    <a:pt x="1259" y="1"/>
                  </a:moveTo>
                  <a:cubicBezTo>
                    <a:pt x="1029" y="1"/>
                    <a:pt x="822" y="208"/>
                    <a:pt x="871" y="468"/>
                  </a:cubicBezTo>
                  <a:cubicBezTo>
                    <a:pt x="828" y="438"/>
                    <a:pt x="779" y="424"/>
                    <a:pt x="729" y="424"/>
                  </a:cubicBezTo>
                  <a:cubicBezTo>
                    <a:pt x="610" y="424"/>
                    <a:pt x="484" y="502"/>
                    <a:pt x="430" y="615"/>
                  </a:cubicBezTo>
                  <a:cubicBezTo>
                    <a:pt x="357" y="775"/>
                    <a:pt x="400" y="968"/>
                    <a:pt x="484" y="1125"/>
                  </a:cubicBezTo>
                  <a:cubicBezTo>
                    <a:pt x="462" y="1120"/>
                    <a:pt x="440" y="1118"/>
                    <a:pt x="418" y="1118"/>
                  </a:cubicBezTo>
                  <a:cubicBezTo>
                    <a:pt x="251" y="1118"/>
                    <a:pt x="97" y="1256"/>
                    <a:pt x="50" y="1419"/>
                  </a:cubicBezTo>
                  <a:cubicBezTo>
                    <a:pt x="0" y="1602"/>
                    <a:pt x="64" y="1802"/>
                    <a:pt x="177" y="1959"/>
                  </a:cubicBezTo>
                  <a:cubicBezTo>
                    <a:pt x="370" y="2236"/>
                    <a:pt x="712" y="2391"/>
                    <a:pt x="1049" y="2391"/>
                  </a:cubicBezTo>
                  <a:cubicBezTo>
                    <a:pt x="1182" y="2391"/>
                    <a:pt x="1314" y="2367"/>
                    <a:pt x="1436" y="2317"/>
                  </a:cubicBezTo>
                  <a:lnTo>
                    <a:pt x="1436" y="2317"/>
                  </a:lnTo>
                  <a:cubicBezTo>
                    <a:pt x="1475" y="2335"/>
                    <a:pt x="1517" y="2344"/>
                    <a:pt x="1558" y="2344"/>
                  </a:cubicBezTo>
                  <a:cubicBezTo>
                    <a:pt x="1607" y="2344"/>
                    <a:pt x="1657" y="2332"/>
                    <a:pt x="1701" y="2306"/>
                  </a:cubicBezTo>
                  <a:cubicBezTo>
                    <a:pt x="1734" y="2279"/>
                    <a:pt x="1771" y="2256"/>
                    <a:pt x="1811" y="2242"/>
                  </a:cubicBezTo>
                  <a:cubicBezTo>
                    <a:pt x="1822" y="2240"/>
                    <a:pt x="1834" y="2238"/>
                    <a:pt x="1845" y="2238"/>
                  </a:cubicBezTo>
                  <a:cubicBezTo>
                    <a:pt x="1902" y="2238"/>
                    <a:pt x="1957" y="2272"/>
                    <a:pt x="2008" y="2302"/>
                  </a:cubicBezTo>
                  <a:cubicBezTo>
                    <a:pt x="2123" y="2368"/>
                    <a:pt x="2252" y="2401"/>
                    <a:pt x="2381" y="2401"/>
                  </a:cubicBezTo>
                  <a:cubicBezTo>
                    <a:pt x="2462" y="2401"/>
                    <a:pt x="2543" y="2388"/>
                    <a:pt x="2621" y="2362"/>
                  </a:cubicBezTo>
                  <a:cubicBezTo>
                    <a:pt x="2818" y="2286"/>
                    <a:pt x="2975" y="2096"/>
                    <a:pt x="2978" y="1882"/>
                  </a:cubicBezTo>
                  <a:cubicBezTo>
                    <a:pt x="2982" y="1672"/>
                    <a:pt x="2812" y="1462"/>
                    <a:pt x="2601" y="1449"/>
                  </a:cubicBezTo>
                  <a:cubicBezTo>
                    <a:pt x="2692" y="1262"/>
                    <a:pt x="2755" y="1048"/>
                    <a:pt x="2685" y="855"/>
                  </a:cubicBezTo>
                  <a:cubicBezTo>
                    <a:pt x="2637" y="713"/>
                    <a:pt x="2487" y="609"/>
                    <a:pt x="2348" y="609"/>
                  </a:cubicBezTo>
                  <a:cubicBezTo>
                    <a:pt x="2294" y="609"/>
                    <a:pt x="2242" y="624"/>
                    <a:pt x="2198" y="658"/>
                  </a:cubicBezTo>
                  <a:cubicBezTo>
                    <a:pt x="2262" y="414"/>
                    <a:pt x="2043" y="140"/>
                    <a:pt x="1791" y="140"/>
                  </a:cubicBezTo>
                  <a:cubicBezTo>
                    <a:pt x="1781" y="140"/>
                    <a:pt x="1771" y="140"/>
                    <a:pt x="1761" y="141"/>
                  </a:cubicBezTo>
                  <a:cubicBezTo>
                    <a:pt x="1731" y="148"/>
                    <a:pt x="1699" y="151"/>
                    <a:pt x="1667" y="151"/>
                  </a:cubicBezTo>
                  <a:cubicBezTo>
                    <a:pt x="1650" y="151"/>
                    <a:pt x="1632" y="150"/>
                    <a:pt x="1614" y="148"/>
                  </a:cubicBezTo>
                  <a:cubicBezTo>
                    <a:pt x="1561" y="128"/>
                    <a:pt x="1511" y="101"/>
                    <a:pt x="1471" y="64"/>
                  </a:cubicBezTo>
                  <a:cubicBezTo>
                    <a:pt x="1402" y="20"/>
                    <a:pt x="1329" y="1"/>
                    <a:pt x="12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1"/>
            <p:cNvSpPr/>
            <p:nvPr/>
          </p:nvSpPr>
          <p:spPr>
            <a:xfrm>
              <a:off x="2421623" y="2539700"/>
              <a:ext cx="218026" cy="174996"/>
            </a:xfrm>
            <a:custGeom>
              <a:rect b="b" l="l" r="r" t="t"/>
              <a:pathLst>
                <a:path extrusionOk="0" h="2493" w="3106">
                  <a:moveTo>
                    <a:pt x="1309" y="93"/>
                  </a:moveTo>
                  <a:cubicBezTo>
                    <a:pt x="1349" y="93"/>
                    <a:pt x="1390" y="99"/>
                    <a:pt x="1428" y="113"/>
                  </a:cubicBezTo>
                  <a:cubicBezTo>
                    <a:pt x="1505" y="139"/>
                    <a:pt x="1558" y="203"/>
                    <a:pt x="1631" y="233"/>
                  </a:cubicBezTo>
                  <a:cubicBezTo>
                    <a:pt x="1654" y="241"/>
                    <a:pt x="1677" y="243"/>
                    <a:pt x="1701" y="243"/>
                  </a:cubicBezTo>
                  <a:cubicBezTo>
                    <a:pt x="1749" y="243"/>
                    <a:pt x="1799" y="232"/>
                    <a:pt x="1849" y="232"/>
                  </a:cubicBezTo>
                  <a:cubicBezTo>
                    <a:pt x="1856" y="232"/>
                    <a:pt x="1864" y="232"/>
                    <a:pt x="1871" y="233"/>
                  </a:cubicBezTo>
                  <a:cubicBezTo>
                    <a:pt x="1945" y="240"/>
                    <a:pt x="2011" y="270"/>
                    <a:pt x="2065" y="316"/>
                  </a:cubicBezTo>
                  <a:cubicBezTo>
                    <a:pt x="2178" y="403"/>
                    <a:pt x="2235" y="550"/>
                    <a:pt x="2205" y="690"/>
                  </a:cubicBezTo>
                  <a:cubicBezTo>
                    <a:pt x="2200" y="719"/>
                    <a:pt x="2225" y="751"/>
                    <a:pt x="2253" y="751"/>
                  </a:cubicBezTo>
                  <a:cubicBezTo>
                    <a:pt x="2260" y="751"/>
                    <a:pt x="2268" y="749"/>
                    <a:pt x="2275" y="743"/>
                  </a:cubicBezTo>
                  <a:cubicBezTo>
                    <a:pt x="2315" y="714"/>
                    <a:pt x="2360" y="701"/>
                    <a:pt x="2405" y="701"/>
                  </a:cubicBezTo>
                  <a:cubicBezTo>
                    <a:pt x="2508" y="701"/>
                    <a:pt x="2613" y="768"/>
                    <a:pt x="2668" y="857"/>
                  </a:cubicBezTo>
                  <a:cubicBezTo>
                    <a:pt x="2785" y="1040"/>
                    <a:pt x="2702" y="1287"/>
                    <a:pt x="2618" y="1467"/>
                  </a:cubicBezTo>
                  <a:cubicBezTo>
                    <a:pt x="2602" y="1500"/>
                    <a:pt x="2625" y="1537"/>
                    <a:pt x="2662" y="1540"/>
                  </a:cubicBezTo>
                  <a:cubicBezTo>
                    <a:pt x="2809" y="1560"/>
                    <a:pt x="2929" y="1667"/>
                    <a:pt x="2972" y="1810"/>
                  </a:cubicBezTo>
                  <a:cubicBezTo>
                    <a:pt x="3009" y="1954"/>
                    <a:pt x="2972" y="2104"/>
                    <a:pt x="2872" y="2214"/>
                  </a:cubicBezTo>
                  <a:cubicBezTo>
                    <a:pt x="2765" y="2331"/>
                    <a:pt x="2616" y="2397"/>
                    <a:pt x="2457" y="2397"/>
                  </a:cubicBezTo>
                  <a:cubicBezTo>
                    <a:pt x="2453" y="2397"/>
                    <a:pt x="2449" y="2397"/>
                    <a:pt x="2445" y="2397"/>
                  </a:cubicBezTo>
                  <a:cubicBezTo>
                    <a:pt x="2358" y="2397"/>
                    <a:pt x="2272" y="2381"/>
                    <a:pt x="2192" y="2351"/>
                  </a:cubicBezTo>
                  <a:cubicBezTo>
                    <a:pt x="2112" y="2321"/>
                    <a:pt x="2045" y="2267"/>
                    <a:pt x="1965" y="2244"/>
                  </a:cubicBezTo>
                  <a:cubicBezTo>
                    <a:pt x="1945" y="2238"/>
                    <a:pt x="1926" y="2235"/>
                    <a:pt x="1909" y="2235"/>
                  </a:cubicBezTo>
                  <a:cubicBezTo>
                    <a:pt x="1841" y="2235"/>
                    <a:pt x="1792" y="2277"/>
                    <a:pt x="1728" y="2314"/>
                  </a:cubicBezTo>
                  <a:cubicBezTo>
                    <a:pt x="1699" y="2329"/>
                    <a:pt x="1668" y="2338"/>
                    <a:pt x="1637" y="2341"/>
                  </a:cubicBezTo>
                  <a:lnTo>
                    <a:pt x="1637" y="2341"/>
                  </a:lnTo>
                  <a:cubicBezTo>
                    <a:pt x="1672" y="2313"/>
                    <a:pt x="1646" y="2257"/>
                    <a:pt x="1606" y="2257"/>
                  </a:cubicBezTo>
                  <a:cubicBezTo>
                    <a:pt x="1598" y="2257"/>
                    <a:pt x="1590" y="2259"/>
                    <a:pt x="1581" y="2264"/>
                  </a:cubicBezTo>
                  <a:lnTo>
                    <a:pt x="1581" y="2267"/>
                  </a:lnTo>
                  <a:cubicBezTo>
                    <a:pt x="1553" y="2282"/>
                    <a:pt x="1525" y="2296"/>
                    <a:pt x="1495" y="2308"/>
                  </a:cubicBezTo>
                  <a:lnTo>
                    <a:pt x="1495" y="2308"/>
                  </a:lnTo>
                  <a:cubicBezTo>
                    <a:pt x="1488" y="2304"/>
                    <a:pt x="1481" y="2299"/>
                    <a:pt x="1475" y="2294"/>
                  </a:cubicBezTo>
                  <a:cubicBezTo>
                    <a:pt x="1466" y="2288"/>
                    <a:pt x="1458" y="2286"/>
                    <a:pt x="1450" y="2286"/>
                  </a:cubicBezTo>
                  <a:cubicBezTo>
                    <a:pt x="1424" y="2286"/>
                    <a:pt x="1404" y="2314"/>
                    <a:pt x="1407" y="2341"/>
                  </a:cubicBezTo>
                  <a:lnTo>
                    <a:pt x="1407" y="2341"/>
                  </a:lnTo>
                  <a:cubicBezTo>
                    <a:pt x="1304" y="2374"/>
                    <a:pt x="1198" y="2390"/>
                    <a:pt x="1092" y="2390"/>
                  </a:cubicBezTo>
                  <a:cubicBezTo>
                    <a:pt x="957" y="2390"/>
                    <a:pt x="821" y="2364"/>
                    <a:pt x="694" y="2311"/>
                  </a:cubicBezTo>
                  <a:cubicBezTo>
                    <a:pt x="397" y="2187"/>
                    <a:pt x="104" y="1887"/>
                    <a:pt x="137" y="1544"/>
                  </a:cubicBezTo>
                  <a:cubicBezTo>
                    <a:pt x="156" y="1376"/>
                    <a:pt x="299" y="1205"/>
                    <a:pt x="474" y="1205"/>
                  </a:cubicBezTo>
                  <a:cubicBezTo>
                    <a:pt x="490" y="1205"/>
                    <a:pt x="507" y="1207"/>
                    <a:pt x="524" y="1210"/>
                  </a:cubicBezTo>
                  <a:cubicBezTo>
                    <a:pt x="528" y="1211"/>
                    <a:pt x="532" y="1212"/>
                    <a:pt x="536" y="1212"/>
                  </a:cubicBezTo>
                  <a:cubicBezTo>
                    <a:pt x="570" y="1212"/>
                    <a:pt x="595" y="1173"/>
                    <a:pt x="577" y="1140"/>
                  </a:cubicBezTo>
                  <a:cubicBezTo>
                    <a:pt x="501" y="993"/>
                    <a:pt x="447" y="790"/>
                    <a:pt x="551" y="640"/>
                  </a:cubicBezTo>
                  <a:cubicBezTo>
                    <a:pt x="601" y="565"/>
                    <a:pt x="691" y="513"/>
                    <a:pt x="782" y="513"/>
                  </a:cubicBezTo>
                  <a:cubicBezTo>
                    <a:pt x="824" y="513"/>
                    <a:pt x="866" y="524"/>
                    <a:pt x="904" y="550"/>
                  </a:cubicBezTo>
                  <a:cubicBezTo>
                    <a:pt x="912" y="555"/>
                    <a:pt x="920" y="558"/>
                    <a:pt x="928" y="558"/>
                  </a:cubicBezTo>
                  <a:cubicBezTo>
                    <a:pt x="955" y="558"/>
                    <a:pt x="976" y="525"/>
                    <a:pt x="971" y="496"/>
                  </a:cubicBezTo>
                  <a:cubicBezTo>
                    <a:pt x="944" y="333"/>
                    <a:pt x="1034" y="173"/>
                    <a:pt x="1188" y="113"/>
                  </a:cubicBezTo>
                  <a:cubicBezTo>
                    <a:pt x="1228" y="99"/>
                    <a:pt x="1269" y="93"/>
                    <a:pt x="1309" y="93"/>
                  </a:cubicBezTo>
                  <a:close/>
                  <a:moveTo>
                    <a:pt x="1314" y="0"/>
                  </a:moveTo>
                  <a:cubicBezTo>
                    <a:pt x="1217" y="0"/>
                    <a:pt x="1120" y="32"/>
                    <a:pt x="1041" y="93"/>
                  </a:cubicBezTo>
                  <a:cubicBezTo>
                    <a:pt x="938" y="177"/>
                    <a:pt x="879" y="302"/>
                    <a:pt x="877" y="433"/>
                  </a:cubicBezTo>
                  <a:lnTo>
                    <a:pt x="877" y="433"/>
                  </a:lnTo>
                  <a:cubicBezTo>
                    <a:pt x="848" y="424"/>
                    <a:pt x="818" y="420"/>
                    <a:pt x="788" y="420"/>
                  </a:cubicBezTo>
                  <a:cubicBezTo>
                    <a:pt x="673" y="420"/>
                    <a:pt x="556" y="482"/>
                    <a:pt x="487" y="573"/>
                  </a:cubicBezTo>
                  <a:cubicBezTo>
                    <a:pt x="366" y="729"/>
                    <a:pt x="390" y="941"/>
                    <a:pt x="461" y="1114"/>
                  </a:cubicBezTo>
                  <a:lnTo>
                    <a:pt x="461" y="1114"/>
                  </a:lnTo>
                  <a:cubicBezTo>
                    <a:pt x="307" y="1121"/>
                    <a:pt x="164" y="1224"/>
                    <a:pt x="94" y="1367"/>
                  </a:cubicBezTo>
                  <a:cubicBezTo>
                    <a:pt x="0" y="1557"/>
                    <a:pt x="47" y="1780"/>
                    <a:pt x="147" y="1957"/>
                  </a:cubicBezTo>
                  <a:cubicBezTo>
                    <a:pt x="331" y="2274"/>
                    <a:pt x="684" y="2461"/>
                    <a:pt x="1044" y="2481"/>
                  </a:cubicBezTo>
                  <a:cubicBezTo>
                    <a:pt x="1067" y="2482"/>
                    <a:pt x="1090" y="2483"/>
                    <a:pt x="1113" y="2483"/>
                  </a:cubicBezTo>
                  <a:cubicBezTo>
                    <a:pt x="1243" y="2483"/>
                    <a:pt x="1372" y="2458"/>
                    <a:pt x="1493" y="2411"/>
                  </a:cubicBezTo>
                  <a:lnTo>
                    <a:pt x="1493" y="2411"/>
                  </a:lnTo>
                  <a:cubicBezTo>
                    <a:pt x="1532" y="2427"/>
                    <a:pt x="1574" y="2435"/>
                    <a:pt x="1617" y="2435"/>
                  </a:cubicBezTo>
                  <a:cubicBezTo>
                    <a:pt x="1634" y="2435"/>
                    <a:pt x="1651" y="2433"/>
                    <a:pt x="1668" y="2431"/>
                  </a:cubicBezTo>
                  <a:cubicBezTo>
                    <a:pt x="1711" y="2424"/>
                    <a:pt x="1751" y="2407"/>
                    <a:pt x="1788" y="2387"/>
                  </a:cubicBezTo>
                  <a:cubicBezTo>
                    <a:pt x="1827" y="2362"/>
                    <a:pt x="1859" y="2330"/>
                    <a:pt x="1904" y="2330"/>
                  </a:cubicBezTo>
                  <a:cubicBezTo>
                    <a:pt x="1913" y="2330"/>
                    <a:pt x="1922" y="2331"/>
                    <a:pt x="1931" y="2334"/>
                  </a:cubicBezTo>
                  <a:cubicBezTo>
                    <a:pt x="1978" y="2351"/>
                    <a:pt x="2025" y="2371"/>
                    <a:pt x="2065" y="2397"/>
                  </a:cubicBezTo>
                  <a:cubicBezTo>
                    <a:pt x="2112" y="2421"/>
                    <a:pt x="2158" y="2441"/>
                    <a:pt x="2208" y="2454"/>
                  </a:cubicBezTo>
                  <a:cubicBezTo>
                    <a:pt x="2286" y="2481"/>
                    <a:pt x="2367" y="2493"/>
                    <a:pt x="2449" y="2493"/>
                  </a:cubicBezTo>
                  <a:cubicBezTo>
                    <a:pt x="2469" y="2493"/>
                    <a:pt x="2489" y="2492"/>
                    <a:pt x="2508" y="2491"/>
                  </a:cubicBezTo>
                  <a:cubicBezTo>
                    <a:pt x="2685" y="2477"/>
                    <a:pt x="2849" y="2391"/>
                    <a:pt x="2962" y="2251"/>
                  </a:cubicBezTo>
                  <a:cubicBezTo>
                    <a:pt x="3069" y="2121"/>
                    <a:pt x="3105" y="1947"/>
                    <a:pt x="3062" y="1784"/>
                  </a:cubicBezTo>
                  <a:cubicBezTo>
                    <a:pt x="3015" y="1622"/>
                    <a:pt x="2888" y="1499"/>
                    <a:pt x="2728" y="1456"/>
                  </a:cubicBezTo>
                  <a:lnTo>
                    <a:pt x="2728" y="1456"/>
                  </a:lnTo>
                  <a:cubicBezTo>
                    <a:pt x="2816" y="1245"/>
                    <a:pt x="2878" y="984"/>
                    <a:pt x="2739" y="786"/>
                  </a:cubicBezTo>
                  <a:cubicBezTo>
                    <a:pt x="2664" y="683"/>
                    <a:pt x="2534" y="605"/>
                    <a:pt x="2406" y="605"/>
                  </a:cubicBezTo>
                  <a:cubicBezTo>
                    <a:pt x="2374" y="605"/>
                    <a:pt x="2342" y="610"/>
                    <a:pt x="2310" y="621"/>
                  </a:cubicBezTo>
                  <a:lnTo>
                    <a:pt x="2310" y="621"/>
                  </a:lnTo>
                  <a:cubicBezTo>
                    <a:pt x="2313" y="391"/>
                    <a:pt x="2133" y="172"/>
                    <a:pt x="1901" y="143"/>
                  </a:cubicBezTo>
                  <a:cubicBezTo>
                    <a:pt x="1892" y="142"/>
                    <a:pt x="1883" y="141"/>
                    <a:pt x="1874" y="141"/>
                  </a:cubicBezTo>
                  <a:cubicBezTo>
                    <a:pt x="1828" y="141"/>
                    <a:pt x="1777" y="153"/>
                    <a:pt x="1730" y="153"/>
                  </a:cubicBezTo>
                  <a:cubicBezTo>
                    <a:pt x="1705" y="153"/>
                    <a:pt x="1680" y="150"/>
                    <a:pt x="1658" y="139"/>
                  </a:cubicBezTo>
                  <a:cubicBezTo>
                    <a:pt x="1585" y="106"/>
                    <a:pt x="1531" y="46"/>
                    <a:pt x="1455" y="23"/>
                  </a:cubicBezTo>
                  <a:cubicBezTo>
                    <a:pt x="1409" y="8"/>
                    <a:pt x="1362" y="0"/>
                    <a:pt x="1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1"/>
            <p:cNvSpPr/>
            <p:nvPr/>
          </p:nvSpPr>
          <p:spPr>
            <a:xfrm>
              <a:off x="2468653" y="2626741"/>
              <a:ext cx="111750" cy="223852"/>
            </a:xfrm>
            <a:custGeom>
              <a:rect b="b" l="l" r="r" t="t"/>
              <a:pathLst>
                <a:path extrusionOk="0" h="3189" w="1592">
                  <a:moveTo>
                    <a:pt x="861" y="0"/>
                  </a:moveTo>
                  <a:cubicBezTo>
                    <a:pt x="831" y="304"/>
                    <a:pt x="781" y="604"/>
                    <a:pt x="711" y="901"/>
                  </a:cubicBezTo>
                  <a:cubicBezTo>
                    <a:pt x="701" y="931"/>
                    <a:pt x="688" y="971"/>
                    <a:pt x="658" y="977"/>
                  </a:cubicBezTo>
                  <a:cubicBezTo>
                    <a:pt x="654" y="978"/>
                    <a:pt x="650" y="978"/>
                    <a:pt x="646" y="978"/>
                  </a:cubicBezTo>
                  <a:cubicBezTo>
                    <a:pt x="620" y="978"/>
                    <a:pt x="595" y="968"/>
                    <a:pt x="578" y="951"/>
                  </a:cubicBezTo>
                  <a:lnTo>
                    <a:pt x="1" y="510"/>
                  </a:lnTo>
                  <a:lnTo>
                    <a:pt x="1" y="510"/>
                  </a:lnTo>
                  <a:cubicBezTo>
                    <a:pt x="168" y="790"/>
                    <a:pt x="388" y="1034"/>
                    <a:pt x="648" y="1224"/>
                  </a:cubicBezTo>
                  <a:cubicBezTo>
                    <a:pt x="648" y="1224"/>
                    <a:pt x="705" y="2525"/>
                    <a:pt x="681" y="3188"/>
                  </a:cubicBezTo>
                  <a:lnTo>
                    <a:pt x="1071" y="3188"/>
                  </a:lnTo>
                  <a:cubicBezTo>
                    <a:pt x="1055" y="2708"/>
                    <a:pt x="1035" y="2225"/>
                    <a:pt x="1018" y="1741"/>
                  </a:cubicBezTo>
                  <a:cubicBezTo>
                    <a:pt x="1011" y="1594"/>
                    <a:pt x="1008" y="1444"/>
                    <a:pt x="1051" y="1304"/>
                  </a:cubicBezTo>
                  <a:cubicBezTo>
                    <a:pt x="1135" y="1041"/>
                    <a:pt x="1372" y="864"/>
                    <a:pt x="1592" y="700"/>
                  </a:cubicBezTo>
                  <a:lnTo>
                    <a:pt x="1592" y="700"/>
                  </a:lnTo>
                  <a:lnTo>
                    <a:pt x="1208" y="907"/>
                  </a:lnTo>
                  <a:cubicBezTo>
                    <a:pt x="1164" y="929"/>
                    <a:pt x="1091" y="998"/>
                    <a:pt x="1038" y="998"/>
                  </a:cubicBezTo>
                  <a:cubicBezTo>
                    <a:pt x="1035" y="998"/>
                    <a:pt x="1031" y="998"/>
                    <a:pt x="1028" y="997"/>
                  </a:cubicBezTo>
                  <a:cubicBezTo>
                    <a:pt x="931" y="977"/>
                    <a:pt x="931" y="804"/>
                    <a:pt x="921" y="704"/>
                  </a:cubicBezTo>
                  <a:cubicBezTo>
                    <a:pt x="901" y="470"/>
                    <a:pt x="881" y="234"/>
                    <a:pt x="86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1"/>
            <p:cNvSpPr/>
            <p:nvPr/>
          </p:nvSpPr>
          <p:spPr>
            <a:xfrm>
              <a:off x="2464792" y="2623723"/>
              <a:ext cx="120455" cy="230169"/>
            </a:xfrm>
            <a:custGeom>
              <a:rect b="b" l="l" r="r" t="t"/>
              <a:pathLst>
                <a:path extrusionOk="0" h="3279" w="1716">
                  <a:moveTo>
                    <a:pt x="909" y="488"/>
                  </a:moveTo>
                  <a:lnTo>
                    <a:pt x="909" y="488"/>
                  </a:lnTo>
                  <a:cubicBezTo>
                    <a:pt x="913" y="527"/>
                    <a:pt x="916" y="565"/>
                    <a:pt x="920" y="603"/>
                  </a:cubicBezTo>
                  <a:cubicBezTo>
                    <a:pt x="926" y="677"/>
                    <a:pt x="933" y="750"/>
                    <a:pt x="940" y="823"/>
                  </a:cubicBezTo>
                  <a:cubicBezTo>
                    <a:pt x="940" y="877"/>
                    <a:pt x="950" y="934"/>
                    <a:pt x="970" y="984"/>
                  </a:cubicBezTo>
                  <a:cubicBezTo>
                    <a:pt x="986" y="1027"/>
                    <a:pt x="1020" y="1064"/>
                    <a:pt x="1063" y="1080"/>
                  </a:cubicBezTo>
                  <a:cubicBezTo>
                    <a:pt x="1074" y="1083"/>
                    <a:pt x="1085" y="1085"/>
                    <a:pt x="1095" y="1085"/>
                  </a:cubicBezTo>
                  <a:cubicBezTo>
                    <a:pt x="1142" y="1085"/>
                    <a:pt x="1185" y="1057"/>
                    <a:pt x="1223" y="1030"/>
                  </a:cubicBezTo>
                  <a:cubicBezTo>
                    <a:pt x="1236" y="1023"/>
                    <a:pt x="1248" y="1015"/>
                    <a:pt x="1261" y="1007"/>
                  </a:cubicBezTo>
                  <a:lnTo>
                    <a:pt x="1261" y="1007"/>
                  </a:lnTo>
                  <a:cubicBezTo>
                    <a:pt x="1158" y="1118"/>
                    <a:pt x="1077" y="1244"/>
                    <a:pt x="1043" y="1397"/>
                  </a:cubicBezTo>
                  <a:cubicBezTo>
                    <a:pt x="1003" y="1581"/>
                    <a:pt x="1026" y="1774"/>
                    <a:pt x="1033" y="1957"/>
                  </a:cubicBezTo>
                  <a:lnTo>
                    <a:pt x="1053" y="2548"/>
                  </a:lnTo>
                  <a:cubicBezTo>
                    <a:pt x="1062" y="2759"/>
                    <a:pt x="1069" y="2973"/>
                    <a:pt x="1078" y="3185"/>
                  </a:cubicBezTo>
                  <a:lnTo>
                    <a:pt x="788" y="3185"/>
                  </a:lnTo>
                  <a:cubicBezTo>
                    <a:pt x="799" y="2783"/>
                    <a:pt x="786" y="2382"/>
                    <a:pt x="776" y="1981"/>
                  </a:cubicBezTo>
                  <a:cubicBezTo>
                    <a:pt x="773" y="1807"/>
                    <a:pt x="766" y="1634"/>
                    <a:pt x="760" y="1460"/>
                  </a:cubicBezTo>
                  <a:cubicBezTo>
                    <a:pt x="760" y="1410"/>
                    <a:pt x="756" y="1360"/>
                    <a:pt x="753" y="1310"/>
                  </a:cubicBezTo>
                  <a:cubicBezTo>
                    <a:pt x="756" y="1284"/>
                    <a:pt x="753" y="1257"/>
                    <a:pt x="739" y="1237"/>
                  </a:cubicBezTo>
                  <a:cubicBezTo>
                    <a:pt x="709" y="1207"/>
                    <a:pt x="676" y="1184"/>
                    <a:pt x="643" y="1160"/>
                  </a:cubicBezTo>
                  <a:cubicBezTo>
                    <a:pt x="609" y="1134"/>
                    <a:pt x="579" y="1107"/>
                    <a:pt x="549" y="1080"/>
                  </a:cubicBezTo>
                  <a:cubicBezTo>
                    <a:pt x="493" y="1027"/>
                    <a:pt x="436" y="974"/>
                    <a:pt x="386" y="917"/>
                  </a:cubicBezTo>
                  <a:cubicBezTo>
                    <a:pt x="342" y="867"/>
                    <a:pt x="299" y="816"/>
                    <a:pt x="259" y="764"/>
                  </a:cubicBezTo>
                  <a:lnTo>
                    <a:pt x="259" y="764"/>
                  </a:lnTo>
                  <a:lnTo>
                    <a:pt x="449" y="907"/>
                  </a:lnTo>
                  <a:lnTo>
                    <a:pt x="556" y="990"/>
                  </a:lnTo>
                  <a:cubicBezTo>
                    <a:pt x="586" y="1020"/>
                    <a:pt x="619" y="1044"/>
                    <a:pt x="659" y="1060"/>
                  </a:cubicBezTo>
                  <a:cubicBezTo>
                    <a:pt x="673" y="1066"/>
                    <a:pt x="687" y="1069"/>
                    <a:pt x="700" y="1069"/>
                  </a:cubicBezTo>
                  <a:cubicBezTo>
                    <a:pt x="739" y="1069"/>
                    <a:pt x="776" y="1047"/>
                    <a:pt x="793" y="1010"/>
                  </a:cubicBezTo>
                  <a:cubicBezTo>
                    <a:pt x="823" y="944"/>
                    <a:pt x="840" y="870"/>
                    <a:pt x="850" y="800"/>
                  </a:cubicBezTo>
                  <a:cubicBezTo>
                    <a:pt x="866" y="717"/>
                    <a:pt x="883" y="633"/>
                    <a:pt x="900" y="550"/>
                  </a:cubicBezTo>
                  <a:cubicBezTo>
                    <a:pt x="903" y="529"/>
                    <a:pt x="906" y="509"/>
                    <a:pt x="909" y="488"/>
                  </a:cubicBezTo>
                  <a:close/>
                  <a:moveTo>
                    <a:pt x="918" y="1"/>
                  </a:moveTo>
                  <a:cubicBezTo>
                    <a:pt x="895" y="1"/>
                    <a:pt x="873" y="15"/>
                    <a:pt x="870" y="43"/>
                  </a:cubicBezTo>
                  <a:cubicBezTo>
                    <a:pt x="846" y="333"/>
                    <a:pt x="796" y="620"/>
                    <a:pt x="729" y="900"/>
                  </a:cubicBezTo>
                  <a:cubicBezTo>
                    <a:pt x="723" y="920"/>
                    <a:pt x="723" y="964"/>
                    <a:pt x="699" y="970"/>
                  </a:cubicBezTo>
                  <a:cubicBezTo>
                    <a:pt x="698" y="971"/>
                    <a:pt x="696" y="971"/>
                    <a:pt x="695" y="971"/>
                  </a:cubicBezTo>
                  <a:cubicBezTo>
                    <a:pt x="670" y="971"/>
                    <a:pt x="628" y="926"/>
                    <a:pt x="609" y="917"/>
                  </a:cubicBezTo>
                  <a:lnTo>
                    <a:pt x="436" y="783"/>
                  </a:lnTo>
                  <a:lnTo>
                    <a:pt x="82" y="513"/>
                  </a:lnTo>
                  <a:cubicBezTo>
                    <a:pt x="76" y="508"/>
                    <a:pt x="68" y="506"/>
                    <a:pt x="61" y="506"/>
                  </a:cubicBezTo>
                  <a:cubicBezTo>
                    <a:pt x="30" y="506"/>
                    <a:pt x="0" y="547"/>
                    <a:pt x="19" y="580"/>
                  </a:cubicBezTo>
                  <a:cubicBezTo>
                    <a:pt x="184" y="856"/>
                    <a:pt x="403" y="1096"/>
                    <a:pt x="661" y="1293"/>
                  </a:cubicBezTo>
                  <a:lnTo>
                    <a:pt x="661" y="1293"/>
                  </a:lnTo>
                  <a:cubicBezTo>
                    <a:pt x="680" y="1771"/>
                    <a:pt x="693" y="2246"/>
                    <a:pt x="696" y="2721"/>
                  </a:cubicBezTo>
                  <a:cubicBezTo>
                    <a:pt x="696" y="2887"/>
                    <a:pt x="696" y="3054"/>
                    <a:pt x="690" y="3220"/>
                  </a:cubicBezTo>
                  <a:lnTo>
                    <a:pt x="690" y="3220"/>
                  </a:lnTo>
                  <a:cubicBezTo>
                    <a:pt x="684" y="3246"/>
                    <a:pt x="699" y="3278"/>
                    <a:pt x="736" y="3278"/>
                  </a:cubicBezTo>
                  <a:lnTo>
                    <a:pt x="1126" y="3278"/>
                  </a:lnTo>
                  <a:cubicBezTo>
                    <a:pt x="1153" y="3278"/>
                    <a:pt x="1173" y="3258"/>
                    <a:pt x="1173" y="3231"/>
                  </a:cubicBezTo>
                  <a:lnTo>
                    <a:pt x="1133" y="2104"/>
                  </a:lnTo>
                  <a:cubicBezTo>
                    <a:pt x="1126" y="1921"/>
                    <a:pt x="1110" y="1737"/>
                    <a:pt x="1120" y="1554"/>
                  </a:cubicBezTo>
                  <a:cubicBezTo>
                    <a:pt x="1126" y="1394"/>
                    <a:pt x="1186" y="1240"/>
                    <a:pt x="1290" y="1117"/>
                  </a:cubicBezTo>
                  <a:cubicBezTo>
                    <a:pt x="1403" y="990"/>
                    <a:pt x="1533" y="880"/>
                    <a:pt x="1673" y="783"/>
                  </a:cubicBezTo>
                  <a:cubicBezTo>
                    <a:pt x="1716" y="755"/>
                    <a:pt x="1691" y="698"/>
                    <a:pt x="1649" y="698"/>
                  </a:cubicBezTo>
                  <a:cubicBezTo>
                    <a:pt x="1642" y="698"/>
                    <a:pt x="1635" y="699"/>
                    <a:pt x="1627" y="703"/>
                  </a:cubicBezTo>
                  <a:cubicBezTo>
                    <a:pt x="1627" y="703"/>
                    <a:pt x="1627" y="703"/>
                    <a:pt x="1627" y="703"/>
                  </a:cubicBezTo>
                  <a:lnTo>
                    <a:pt x="1627" y="703"/>
                  </a:lnTo>
                  <a:cubicBezTo>
                    <a:pt x="1493" y="773"/>
                    <a:pt x="1350" y="837"/>
                    <a:pt x="1223" y="920"/>
                  </a:cubicBezTo>
                  <a:cubicBezTo>
                    <a:pt x="1192" y="939"/>
                    <a:pt x="1139" y="991"/>
                    <a:pt x="1099" y="991"/>
                  </a:cubicBezTo>
                  <a:cubicBezTo>
                    <a:pt x="1096" y="991"/>
                    <a:pt x="1093" y="991"/>
                    <a:pt x="1090" y="990"/>
                  </a:cubicBezTo>
                  <a:cubicBezTo>
                    <a:pt x="1050" y="984"/>
                    <a:pt x="1046" y="920"/>
                    <a:pt x="1040" y="890"/>
                  </a:cubicBezTo>
                  <a:cubicBezTo>
                    <a:pt x="1016" y="770"/>
                    <a:pt x="1016" y="640"/>
                    <a:pt x="1006" y="520"/>
                  </a:cubicBezTo>
                  <a:cubicBezTo>
                    <a:pt x="993" y="365"/>
                    <a:pt x="981" y="214"/>
                    <a:pt x="965" y="60"/>
                  </a:cubicBezTo>
                  <a:lnTo>
                    <a:pt x="965" y="60"/>
                  </a:lnTo>
                  <a:cubicBezTo>
                    <a:pt x="965" y="54"/>
                    <a:pt x="966" y="49"/>
                    <a:pt x="966" y="43"/>
                  </a:cubicBezTo>
                  <a:lnTo>
                    <a:pt x="963" y="43"/>
                  </a:lnTo>
                  <a:cubicBezTo>
                    <a:pt x="961" y="15"/>
                    <a:pt x="940" y="1"/>
                    <a:pt x="9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31"/>
          <p:cNvGrpSpPr/>
          <p:nvPr/>
        </p:nvGrpSpPr>
        <p:grpSpPr>
          <a:xfrm>
            <a:off x="6060509" y="2127591"/>
            <a:ext cx="291338" cy="126871"/>
            <a:chOff x="2244663" y="2781309"/>
            <a:chExt cx="166994" cy="72722"/>
          </a:xfrm>
        </p:grpSpPr>
        <p:sp>
          <p:nvSpPr>
            <p:cNvPr id="1937" name="Google Shape;1937;p31"/>
            <p:cNvSpPr/>
            <p:nvPr/>
          </p:nvSpPr>
          <p:spPr>
            <a:xfrm>
              <a:off x="2250279" y="2783414"/>
              <a:ext cx="160887" cy="67387"/>
            </a:xfrm>
            <a:custGeom>
              <a:rect b="b" l="l" r="r" t="t"/>
              <a:pathLst>
                <a:path extrusionOk="0" h="960" w="2292">
                  <a:moveTo>
                    <a:pt x="1096" y="1"/>
                  </a:moveTo>
                  <a:cubicBezTo>
                    <a:pt x="1071" y="1"/>
                    <a:pt x="1046" y="3"/>
                    <a:pt x="1021" y="9"/>
                  </a:cubicBezTo>
                  <a:cubicBezTo>
                    <a:pt x="847" y="53"/>
                    <a:pt x="744" y="229"/>
                    <a:pt x="787" y="399"/>
                  </a:cubicBezTo>
                  <a:cubicBezTo>
                    <a:pt x="709" y="341"/>
                    <a:pt x="614" y="314"/>
                    <a:pt x="518" y="314"/>
                  </a:cubicBezTo>
                  <a:cubicBezTo>
                    <a:pt x="311" y="314"/>
                    <a:pt x="99" y="437"/>
                    <a:pt x="30" y="633"/>
                  </a:cubicBezTo>
                  <a:cubicBezTo>
                    <a:pt x="0" y="703"/>
                    <a:pt x="4" y="783"/>
                    <a:pt x="37" y="850"/>
                  </a:cubicBezTo>
                  <a:cubicBezTo>
                    <a:pt x="97" y="946"/>
                    <a:pt x="234" y="956"/>
                    <a:pt x="347" y="956"/>
                  </a:cubicBezTo>
                  <a:cubicBezTo>
                    <a:pt x="595" y="956"/>
                    <a:pt x="990" y="959"/>
                    <a:pt x="1348" y="959"/>
                  </a:cubicBezTo>
                  <a:cubicBezTo>
                    <a:pt x="1752" y="959"/>
                    <a:pt x="2109" y="956"/>
                    <a:pt x="2158" y="940"/>
                  </a:cubicBezTo>
                  <a:cubicBezTo>
                    <a:pt x="2200" y="811"/>
                    <a:pt x="2292" y="552"/>
                    <a:pt x="2157" y="552"/>
                  </a:cubicBezTo>
                  <a:cubicBezTo>
                    <a:pt x="2132" y="552"/>
                    <a:pt x="2098" y="562"/>
                    <a:pt x="2055" y="583"/>
                  </a:cubicBezTo>
                  <a:cubicBezTo>
                    <a:pt x="2037" y="589"/>
                    <a:pt x="2019" y="592"/>
                    <a:pt x="2001" y="592"/>
                  </a:cubicBezTo>
                  <a:cubicBezTo>
                    <a:pt x="1971" y="592"/>
                    <a:pt x="1942" y="584"/>
                    <a:pt x="1915" y="569"/>
                  </a:cubicBezTo>
                  <a:cubicBezTo>
                    <a:pt x="1825" y="529"/>
                    <a:pt x="1845" y="403"/>
                    <a:pt x="1814" y="309"/>
                  </a:cubicBezTo>
                  <a:cubicBezTo>
                    <a:pt x="1787" y="214"/>
                    <a:pt x="1687" y="161"/>
                    <a:pt x="1589" y="161"/>
                  </a:cubicBezTo>
                  <a:cubicBezTo>
                    <a:pt x="1520" y="161"/>
                    <a:pt x="1451" y="188"/>
                    <a:pt x="1411" y="246"/>
                  </a:cubicBezTo>
                  <a:cubicBezTo>
                    <a:pt x="1374" y="98"/>
                    <a:pt x="1242"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1"/>
            <p:cNvSpPr/>
            <p:nvPr/>
          </p:nvSpPr>
          <p:spPr>
            <a:xfrm>
              <a:off x="2244663" y="2781309"/>
              <a:ext cx="166994" cy="72722"/>
            </a:xfrm>
            <a:custGeom>
              <a:rect b="b" l="l" r="r" t="t"/>
              <a:pathLst>
                <a:path extrusionOk="0" h="1036" w="2379">
                  <a:moveTo>
                    <a:pt x="1187" y="92"/>
                  </a:moveTo>
                  <a:cubicBezTo>
                    <a:pt x="1295" y="92"/>
                    <a:pt x="1403" y="152"/>
                    <a:pt x="1444" y="289"/>
                  </a:cubicBezTo>
                  <a:cubicBezTo>
                    <a:pt x="1452" y="310"/>
                    <a:pt x="1470" y="320"/>
                    <a:pt x="1488" y="320"/>
                  </a:cubicBezTo>
                  <a:cubicBezTo>
                    <a:pt x="1504" y="320"/>
                    <a:pt x="1519" y="313"/>
                    <a:pt x="1528" y="299"/>
                  </a:cubicBezTo>
                  <a:cubicBezTo>
                    <a:pt x="1561" y="257"/>
                    <a:pt x="1612" y="238"/>
                    <a:pt x="1665" y="238"/>
                  </a:cubicBezTo>
                  <a:cubicBezTo>
                    <a:pt x="1704" y="238"/>
                    <a:pt x="1742" y="248"/>
                    <a:pt x="1774" y="266"/>
                  </a:cubicBezTo>
                  <a:cubicBezTo>
                    <a:pt x="1874" y="323"/>
                    <a:pt x="1851" y="436"/>
                    <a:pt x="1881" y="533"/>
                  </a:cubicBezTo>
                  <a:cubicBezTo>
                    <a:pt x="1913" y="617"/>
                    <a:pt x="1992" y="668"/>
                    <a:pt x="2075" y="668"/>
                  </a:cubicBezTo>
                  <a:cubicBezTo>
                    <a:pt x="2104" y="668"/>
                    <a:pt x="2133" y="662"/>
                    <a:pt x="2161" y="650"/>
                  </a:cubicBezTo>
                  <a:cubicBezTo>
                    <a:pt x="2177" y="644"/>
                    <a:pt x="2211" y="629"/>
                    <a:pt x="2232" y="629"/>
                  </a:cubicBezTo>
                  <a:cubicBezTo>
                    <a:pt x="2237" y="629"/>
                    <a:pt x="2242" y="630"/>
                    <a:pt x="2245" y="633"/>
                  </a:cubicBezTo>
                  <a:cubicBezTo>
                    <a:pt x="2261" y="646"/>
                    <a:pt x="2258" y="683"/>
                    <a:pt x="2255" y="703"/>
                  </a:cubicBezTo>
                  <a:cubicBezTo>
                    <a:pt x="2246" y="778"/>
                    <a:pt x="2227" y="854"/>
                    <a:pt x="2201" y="927"/>
                  </a:cubicBezTo>
                  <a:lnTo>
                    <a:pt x="2201" y="927"/>
                  </a:lnTo>
                  <a:cubicBezTo>
                    <a:pt x="2191" y="928"/>
                    <a:pt x="2180" y="930"/>
                    <a:pt x="2168" y="930"/>
                  </a:cubicBezTo>
                  <a:cubicBezTo>
                    <a:pt x="2131" y="933"/>
                    <a:pt x="2095" y="936"/>
                    <a:pt x="2058" y="936"/>
                  </a:cubicBezTo>
                  <a:cubicBezTo>
                    <a:pt x="1945" y="940"/>
                    <a:pt x="1831" y="940"/>
                    <a:pt x="1714" y="940"/>
                  </a:cubicBezTo>
                  <a:lnTo>
                    <a:pt x="427" y="940"/>
                  </a:lnTo>
                  <a:cubicBezTo>
                    <a:pt x="324" y="940"/>
                    <a:pt x="160" y="936"/>
                    <a:pt x="140" y="803"/>
                  </a:cubicBezTo>
                  <a:cubicBezTo>
                    <a:pt x="120" y="690"/>
                    <a:pt x="197" y="573"/>
                    <a:pt x="280" y="506"/>
                  </a:cubicBezTo>
                  <a:cubicBezTo>
                    <a:pt x="368" y="434"/>
                    <a:pt x="479" y="394"/>
                    <a:pt x="591" y="394"/>
                  </a:cubicBezTo>
                  <a:cubicBezTo>
                    <a:pt x="680" y="394"/>
                    <a:pt x="768" y="419"/>
                    <a:pt x="844" y="473"/>
                  </a:cubicBezTo>
                  <a:cubicBezTo>
                    <a:pt x="852" y="478"/>
                    <a:pt x="859" y="480"/>
                    <a:pt x="866" y="480"/>
                  </a:cubicBezTo>
                  <a:cubicBezTo>
                    <a:pt x="894" y="480"/>
                    <a:pt x="916" y="448"/>
                    <a:pt x="911" y="419"/>
                  </a:cubicBezTo>
                  <a:cubicBezTo>
                    <a:pt x="873" y="217"/>
                    <a:pt x="1031" y="92"/>
                    <a:pt x="1187" y="92"/>
                  </a:cubicBezTo>
                  <a:close/>
                  <a:moveTo>
                    <a:pt x="1181" y="0"/>
                  </a:moveTo>
                  <a:cubicBezTo>
                    <a:pt x="1150" y="0"/>
                    <a:pt x="1119" y="4"/>
                    <a:pt x="1087" y="13"/>
                  </a:cubicBezTo>
                  <a:cubicBezTo>
                    <a:pt x="930" y="51"/>
                    <a:pt x="820" y="189"/>
                    <a:pt x="810" y="345"/>
                  </a:cubicBezTo>
                  <a:lnTo>
                    <a:pt x="810" y="345"/>
                  </a:lnTo>
                  <a:cubicBezTo>
                    <a:pt x="742" y="314"/>
                    <a:pt x="667" y="299"/>
                    <a:pt x="591" y="299"/>
                  </a:cubicBezTo>
                  <a:cubicBezTo>
                    <a:pt x="437" y="299"/>
                    <a:pt x="281" y="361"/>
                    <a:pt x="174" y="473"/>
                  </a:cubicBezTo>
                  <a:cubicBezTo>
                    <a:pt x="74" y="573"/>
                    <a:pt x="0" y="740"/>
                    <a:pt x="60" y="876"/>
                  </a:cubicBezTo>
                  <a:cubicBezTo>
                    <a:pt x="117" y="1005"/>
                    <a:pt x="271" y="1033"/>
                    <a:pt x="401" y="1033"/>
                  </a:cubicBezTo>
                  <a:cubicBezTo>
                    <a:pt x="408" y="1033"/>
                    <a:pt x="416" y="1033"/>
                    <a:pt x="424" y="1033"/>
                  </a:cubicBezTo>
                  <a:cubicBezTo>
                    <a:pt x="425" y="1033"/>
                    <a:pt x="426" y="1033"/>
                    <a:pt x="427" y="1033"/>
                  </a:cubicBezTo>
                  <a:cubicBezTo>
                    <a:pt x="428" y="1033"/>
                    <a:pt x="430" y="1033"/>
                    <a:pt x="431" y="1033"/>
                  </a:cubicBezTo>
                  <a:lnTo>
                    <a:pt x="431" y="1033"/>
                  </a:lnTo>
                  <a:cubicBezTo>
                    <a:pt x="506" y="1033"/>
                    <a:pt x="582" y="1032"/>
                    <a:pt x="657" y="1032"/>
                  </a:cubicBezTo>
                  <a:cubicBezTo>
                    <a:pt x="961" y="1032"/>
                    <a:pt x="1265" y="1035"/>
                    <a:pt x="1569" y="1035"/>
                  </a:cubicBezTo>
                  <a:cubicBezTo>
                    <a:pt x="1704" y="1035"/>
                    <a:pt x="1839" y="1035"/>
                    <a:pt x="1975" y="1033"/>
                  </a:cubicBezTo>
                  <a:cubicBezTo>
                    <a:pt x="2048" y="1033"/>
                    <a:pt x="2125" y="1033"/>
                    <a:pt x="2198" y="1023"/>
                  </a:cubicBezTo>
                  <a:cubicBezTo>
                    <a:pt x="2225" y="1020"/>
                    <a:pt x="2258" y="1020"/>
                    <a:pt x="2271" y="993"/>
                  </a:cubicBezTo>
                  <a:cubicBezTo>
                    <a:pt x="2295" y="950"/>
                    <a:pt x="2308" y="900"/>
                    <a:pt x="2318" y="850"/>
                  </a:cubicBezTo>
                  <a:cubicBezTo>
                    <a:pt x="2341" y="770"/>
                    <a:pt x="2378" y="646"/>
                    <a:pt x="2318" y="573"/>
                  </a:cubicBezTo>
                  <a:cubicBezTo>
                    <a:pt x="2295" y="549"/>
                    <a:pt x="2263" y="536"/>
                    <a:pt x="2230" y="536"/>
                  </a:cubicBezTo>
                  <a:cubicBezTo>
                    <a:pt x="2221" y="536"/>
                    <a:pt x="2211" y="537"/>
                    <a:pt x="2201" y="539"/>
                  </a:cubicBezTo>
                  <a:cubicBezTo>
                    <a:pt x="2175" y="543"/>
                    <a:pt x="2148" y="553"/>
                    <a:pt x="2125" y="563"/>
                  </a:cubicBezTo>
                  <a:cubicBezTo>
                    <a:pt x="2108" y="570"/>
                    <a:pt x="2090" y="574"/>
                    <a:pt x="2072" y="574"/>
                  </a:cubicBezTo>
                  <a:cubicBezTo>
                    <a:pt x="2043" y="574"/>
                    <a:pt x="2014" y="565"/>
                    <a:pt x="1991" y="546"/>
                  </a:cubicBezTo>
                  <a:cubicBezTo>
                    <a:pt x="1938" y="499"/>
                    <a:pt x="1955" y="389"/>
                    <a:pt x="1935" y="326"/>
                  </a:cubicBezTo>
                  <a:cubicBezTo>
                    <a:pt x="1915" y="263"/>
                    <a:pt x="1871" y="209"/>
                    <a:pt x="1811" y="179"/>
                  </a:cubicBezTo>
                  <a:cubicBezTo>
                    <a:pt x="1767" y="156"/>
                    <a:pt x="1720" y="144"/>
                    <a:pt x="1672" y="144"/>
                  </a:cubicBezTo>
                  <a:cubicBezTo>
                    <a:pt x="1613" y="144"/>
                    <a:pt x="1554" y="162"/>
                    <a:pt x="1505" y="198"/>
                  </a:cubicBezTo>
                  <a:lnTo>
                    <a:pt x="1505" y="198"/>
                  </a:lnTo>
                  <a:cubicBezTo>
                    <a:pt x="1442" y="76"/>
                    <a:pt x="1317" y="0"/>
                    <a:pt x="11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31"/>
          <p:cNvGrpSpPr/>
          <p:nvPr/>
        </p:nvGrpSpPr>
        <p:grpSpPr>
          <a:xfrm>
            <a:off x="7037662" y="2627476"/>
            <a:ext cx="142436" cy="250883"/>
            <a:chOff x="2946465" y="2587362"/>
            <a:chExt cx="151480" cy="266811"/>
          </a:xfrm>
        </p:grpSpPr>
        <p:sp>
          <p:nvSpPr>
            <p:cNvPr id="1940" name="Google Shape;1940;p31"/>
            <p:cNvSpPr/>
            <p:nvPr/>
          </p:nvSpPr>
          <p:spPr>
            <a:xfrm>
              <a:off x="2946465" y="2590591"/>
              <a:ext cx="147760" cy="125228"/>
            </a:xfrm>
            <a:custGeom>
              <a:rect b="b" l="l" r="r" t="t"/>
              <a:pathLst>
                <a:path extrusionOk="0" h="1784" w="2105">
                  <a:moveTo>
                    <a:pt x="1285" y="1"/>
                  </a:moveTo>
                  <a:cubicBezTo>
                    <a:pt x="1130" y="1"/>
                    <a:pt x="968" y="34"/>
                    <a:pt x="818" y="75"/>
                  </a:cubicBezTo>
                  <a:cubicBezTo>
                    <a:pt x="618" y="128"/>
                    <a:pt x="414" y="198"/>
                    <a:pt x="274" y="352"/>
                  </a:cubicBezTo>
                  <a:cubicBezTo>
                    <a:pt x="1" y="652"/>
                    <a:pt x="104" y="1072"/>
                    <a:pt x="284" y="1439"/>
                  </a:cubicBezTo>
                  <a:cubicBezTo>
                    <a:pt x="396" y="1666"/>
                    <a:pt x="726" y="1783"/>
                    <a:pt x="1074" y="1783"/>
                  </a:cubicBezTo>
                  <a:cubicBezTo>
                    <a:pt x="1542" y="1783"/>
                    <a:pt x="2044" y="1571"/>
                    <a:pt x="2092" y="1129"/>
                  </a:cubicBezTo>
                  <a:cubicBezTo>
                    <a:pt x="2105" y="935"/>
                    <a:pt x="2078" y="742"/>
                    <a:pt x="2008" y="565"/>
                  </a:cubicBezTo>
                  <a:cubicBezTo>
                    <a:pt x="1945" y="402"/>
                    <a:pt x="1862" y="235"/>
                    <a:pt x="1725" y="132"/>
                  </a:cubicBezTo>
                  <a:cubicBezTo>
                    <a:pt x="1598" y="35"/>
                    <a:pt x="1445" y="1"/>
                    <a:pt x="12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1"/>
            <p:cNvSpPr/>
            <p:nvPr/>
          </p:nvSpPr>
          <p:spPr>
            <a:xfrm>
              <a:off x="2948781" y="2587362"/>
              <a:ext cx="149164" cy="131967"/>
            </a:xfrm>
            <a:custGeom>
              <a:rect b="b" l="l" r="r" t="t"/>
              <a:pathLst>
                <a:path extrusionOk="0" h="1880" w="2125">
                  <a:moveTo>
                    <a:pt x="1247" y="97"/>
                  </a:moveTo>
                  <a:cubicBezTo>
                    <a:pt x="1445" y="97"/>
                    <a:pt x="1637" y="153"/>
                    <a:pt x="1772" y="318"/>
                  </a:cubicBezTo>
                  <a:cubicBezTo>
                    <a:pt x="1855" y="431"/>
                    <a:pt x="1922" y="561"/>
                    <a:pt x="1959" y="698"/>
                  </a:cubicBezTo>
                  <a:cubicBezTo>
                    <a:pt x="2010" y="846"/>
                    <a:pt x="2027" y="1004"/>
                    <a:pt x="2017" y="1161"/>
                  </a:cubicBezTo>
                  <a:lnTo>
                    <a:pt x="2017" y="1161"/>
                  </a:lnTo>
                  <a:cubicBezTo>
                    <a:pt x="2014" y="1166"/>
                    <a:pt x="2013" y="1172"/>
                    <a:pt x="2012" y="1178"/>
                  </a:cubicBezTo>
                  <a:cubicBezTo>
                    <a:pt x="1979" y="1458"/>
                    <a:pt x="1735" y="1635"/>
                    <a:pt x="1482" y="1718"/>
                  </a:cubicBezTo>
                  <a:cubicBezTo>
                    <a:pt x="1341" y="1765"/>
                    <a:pt x="1194" y="1788"/>
                    <a:pt x="1047" y="1788"/>
                  </a:cubicBezTo>
                  <a:cubicBezTo>
                    <a:pt x="908" y="1788"/>
                    <a:pt x="769" y="1767"/>
                    <a:pt x="635" y="1725"/>
                  </a:cubicBezTo>
                  <a:cubicBezTo>
                    <a:pt x="521" y="1688"/>
                    <a:pt x="421" y="1625"/>
                    <a:pt x="341" y="1538"/>
                  </a:cubicBezTo>
                  <a:cubicBezTo>
                    <a:pt x="294" y="1465"/>
                    <a:pt x="254" y="1388"/>
                    <a:pt x="228" y="1308"/>
                  </a:cubicBezTo>
                  <a:cubicBezTo>
                    <a:pt x="184" y="1201"/>
                    <a:pt x="151" y="1091"/>
                    <a:pt x="134" y="978"/>
                  </a:cubicBezTo>
                  <a:cubicBezTo>
                    <a:pt x="101" y="741"/>
                    <a:pt x="171" y="501"/>
                    <a:pt x="371" y="354"/>
                  </a:cubicBezTo>
                  <a:cubicBezTo>
                    <a:pt x="468" y="284"/>
                    <a:pt x="575" y="234"/>
                    <a:pt x="691" y="201"/>
                  </a:cubicBezTo>
                  <a:cubicBezTo>
                    <a:pt x="805" y="164"/>
                    <a:pt x="925" y="134"/>
                    <a:pt x="1045" y="114"/>
                  </a:cubicBezTo>
                  <a:cubicBezTo>
                    <a:pt x="1111" y="103"/>
                    <a:pt x="1179" y="97"/>
                    <a:pt x="1247" y="97"/>
                  </a:cubicBezTo>
                  <a:close/>
                  <a:moveTo>
                    <a:pt x="1279" y="0"/>
                  </a:moveTo>
                  <a:cubicBezTo>
                    <a:pt x="1272" y="0"/>
                    <a:pt x="1265" y="1"/>
                    <a:pt x="1258" y="1"/>
                  </a:cubicBezTo>
                  <a:cubicBezTo>
                    <a:pt x="995" y="4"/>
                    <a:pt x="731" y="64"/>
                    <a:pt x="491" y="171"/>
                  </a:cubicBezTo>
                  <a:cubicBezTo>
                    <a:pt x="254" y="274"/>
                    <a:pt x="74" y="471"/>
                    <a:pt x="38" y="731"/>
                  </a:cubicBezTo>
                  <a:cubicBezTo>
                    <a:pt x="1" y="981"/>
                    <a:pt x="84" y="1238"/>
                    <a:pt x="191" y="1462"/>
                  </a:cubicBezTo>
                  <a:cubicBezTo>
                    <a:pt x="248" y="1588"/>
                    <a:pt x="348" y="1692"/>
                    <a:pt x="471" y="1755"/>
                  </a:cubicBezTo>
                  <a:cubicBezTo>
                    <a:pt x="642" y="1843"/>
                    <a:pt x="838" y="1879"/>
                    <a:pt x="1033" y="1879"/>
                  </a:cubicBezTo>
                  <a:cubicBezTo>
                    <a:pt x="1158" y="1879"/>
                    <a:pt x="1282" y="1864"/>
                    <a:pt x="1398" y="1838"/>
                  </a:cubicBezTo>
                  <a:cubicBezTo>
                    <a:pt x="1735" y="1762"/>
                    <a:pt x="2062" y="1545"/>
                    <a:pt x="2105" y="1178"/>
                  </a:cubicBezTo>
                  <a:cubicBezTo>
                    <a:pt x="2106" y="1175"/>
                    <a:pt x="2106" y="1173"/>
                    <a:pt x="2106" y="1170"/>
                  </a:cubicBezTo>
                  <a:lnTo>
                    <a:pt x="2106" y="1170"/>
                  </a:lnTo>
                  <a:cubicBezTo>
                    <a:pt x="2125" y="878"/>
                    <a:pt x="2054" y="590"/>
                    <a:pt x="1899" y="341"/>
                  </a:cubicBezTo>
                  <a:cubicBezTo>
                    <a:pt x="1832" y="231"/>
                    <a:pt x="1735" y="138"/>
                    <a:pt x="1622" y="77"/>
                  </a:cubicBezTo>
                  <a:cubicBezTo>
                    <a:pt x="1515" y="27"/>
                    <a:pt x="1399" y="0"/>
                    <a:pt x="127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1"/>
            <p:cNvSpPr/>
            <p:nvPr/>
          </p:nvSpPr>
          <p:spPr>
            <a:xfrm>
              <a:off x="2994197" y="2657135"/>
              <a:ext cx="72652" cy="193528"/>
            </a:xfrm>
            <a:custGeom>
              <a:rect b="b" l="l" r="r" t="t"/>
              <a:pathLst>
                <a:path extrusionOk="0" h="2757" w="1035">
                  <a:moveTo>
                    <a:pt x="1" y="1"/>
                  </a:moveTo>
                  <a:lnTo>
                    <a:pt x="1" y="1"/>
                  </a:lnTo>
                  <a:cubicBezTo>
                    <a:pt x="141" y="244"/>
                    <a:pt x="304" y="814"/>
                    <a:pt x="314" y="921"/>
                  </a:cubicBezTo>
                  <a:cubicBezTo>
                    <a:pt x="384" y="1611"/>
                    <a:pt x="334" y="2002"/>
                    <a:pt x="358" y="2539"/>
                  </a:cubicBezTo>
                  <a:cubicBezTo>
                    <a:pt x="358" y="2609"/>
                    <a:pt x="311" y="2742"/>
                    <a:pt x="478" y="2755"/>
                  </a:cubicBezTo>
                  <a:cubicBezTo>
                    <a:pt x="489" y="2756"/>
                    <a:pt x="500" y="2757"/>
                    <a:pt x="510" y="2757"/>
                  </a:cubicBezTo>
                  <a:cubicBezTo>
                    <a:pt x="674" y="2757"/>
                    <a:pt x="666" y="2633"/>
                    <a:pt x="628" y="2489"/>
                  </a:cubicBezTo>
                  <a:cubicBezTo>
                    <a:pt x="515" y="2052"/>
                    <a:pt x="545" y="1575"/>
                    <a:pt x="551" y="1128"/>
                  </a:cubicBezTo>
                  <a:cubicBezTo>
                    <a:pt x="551" y="994"/>
                    <a:pt x="558" y="861"/>
                    <a:pt x="611" y="741"/>
                  </a:cubicBezTo>
                  <a:cubicBezTo>
                    <a:pt x="721" y="491"/>
                    <a:pt x="1035" y="297"/>
                    <a:pt x="965" y="34"/>
                  </a:cubicBezTo>
                  <a:lnTo>
                    <a:pt x="965" y="34"/>
                  </a:lnTo>
                  <a:lnTo>
                    <a:pt x="568" y="444"/>
                  </a:lnTo>
                  <a:cubicBezTo>
                    <a:pt x="551" y="468"/>
                    <a:pt x="521" y="484"/>
                    <a:pt x="491" y="491"/>
                  </a:cubicBezTo>
                  <a:cubicBezTo>
                    <a:pt x="458" y="488"/>
                    <a:pt x="428" y="474"/>
                    <a:pt x="408" y="451"/>
                  </a:cubicBezTo>
                  <a:cubicBezTo>
                    <a:pt x="261" y="311"/>
                    <a:pt x="124" y="161"/>
                    <a:pt x="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1"/>
            <p:cNvSpPr/>
            <p:nvPr/>
          </p:nvSpPr>
          <p:spPr>
            <a:xfrm>
              <a:off x="2989985" y="2653485"/>
              <a:ext cx="77846" cy="200688"/>
            </a:xfrm>
            <a:custGeom>
              <a:rect b="b" l="l" r="r" t="t"/>
              <a:pathLst>
                <a:path extrusionOk="0" h="2859" w="1109">
                  <a:moveTo>
                    <a:pt x="983" y="194"/>
                  </a:moveTo>
                  <a:lnTo>
                    <a:pt x="983" y="194"/>
                  </a:lnTo>
                  <a:cubicBezTo>
                    <a:pt x="969" y="291"/>
                    <a:pt x="905" y="377"/>
                    <a:pt x="845" y="453"/>
                  </a:cubicBezTo>
                  <a:cubicBezTo>
                    <a:pt x="755" y="566"/>
                    <a:pt x="658" y="676"/>
                    <a:pt x="608" y="813"/>
                  </a:cubicBezTo>
                  <a:cubicBezTo>
                    <a:pt x="545" y="983"/>
                    <a:pt x="561" y="1180"/>
                    <a:pt x="558" y="1357"/>
                  </a:cubicBezTo>
                  <a:cubicBezTo>
                    <a:pt x="555" y="1553"/>
                    <a:pt x="548" y="1747"/>
                    <a:pt x="558" y="1940"/>
                  </a:cubicBezTo>
                  <a:cubicBezTo>
                    <a:pt x="565" y="2127"/>
                    <a:pt x="588" y="2314"/>
                    <a:pt x="628" y="2497"/>
                  </a:cubicBezTo>
                  <a:cubicBezTo>
                    <a:pt x="648" y="2557"/>
                    <a:pt x="661" y="2624"/>
                    <a:pt x="661" y="2691"/>
                  </a:cubicBezTo>
                  <a:cubicBezTo>
                    <a:pt x="655" y="2744"/>
                    <a:pt x="618" y="2761"/>
                    <a:pt x="565" y="2761"/>
                  </a:cubicBezTo>
                  <a:cubicBezTo>
                    <a:pt x="511" y="2761"/>
                    <a:pt x="461" y="2751"/>
                    <a:pt x="458" y="2687"/>
                  </a:cubicBezTo>
                  <a:cubicBezTo>
                    <a:pt x="454" y="2641"/>
                    <a:pt x="461" y="2591"/>
                    <a:pt x="461" y="2541"/>
                  </a:cubicBezTo>
                  <a:cubicBezTo>
                    <a:pt x="454" y="2394"/>
                    <a:pt x="454" y="2244"/>
                    <a:pt x="458" y="2097"/>
                  </a:cubicBezTo>
                  <a:cubicBezTo>
                    <a:pt x="468" y="1721"/>
                    <a:pt x="455" y="1348"/>
                    <a:pt x="421" y="972"/>
                  </a:cubicBezTo>
                  <a:lnTo>
                    <a:pt x="421" y="972"/>
                  </a:lnTo>
                  <a:cubicBezTo>
                    <a:pt x="421" y="971"/>
                    <a:pt x="421" y="971"/>
                    <a:pt x="421" y="970"/>
                  </a:cubicBezTo>
                  <a:lnTo>
                    <a:pt x="421" y="970"/>
                  </a:lnTo>
                  <a:cubicBezTo>
                    <a:pt x="421" y="970"/>
                    <a:pt x="421" y="970"/>
                    <a:pt x="421" y="970"/>
                  </a:cubicBezTo>
                  <a:cubicBezTo>
                    <a:pt x="421" y="968"/>
                    <a:pt x="421" y="967"/>
                    <a:pt x="420" y="965"/>
                  </a:cubicBezTo>
                  <a:lnTo>
                    <a:pt x="420" y="965"/>
                  </a:lnTo>
                  <a:cubicBezTo>
                    <a:pt x="397" y="823"/>
                    <a:pt x="361" y="685"/>
                    <a:pt x="311" y="550"/>
                  </a:cubicBezTo>
                  <a:cubicBezTo>
                    <a:pt x="289" y="475"/>
                    <a:pt x="264" y="401"/>
                    <a:pt x="236" y="329"/>
                  </a:cubicBezTo>
                  <a:lnTo>
                    <a:pt x="236" y="329"/>
                  </a:lnTo>
                  <a:cubicBezTo>
                    <a:pt x="247" y="340"/>
                    <a:pt x="257" y="351"/>
                    <a:pt x="268" y="363"/>
                  </a:cubicBezTo>
                  <a:cubicBezTo>
                    <a:pt x="308" y="406"/>
                    <a:pt x="351" y="449"/>
                    <a:pt x="391" y="490"/>
                  </a:cubicBezTo>
                  <a:cubicBezTo>
                    <a:pt x="424" y="533"/>
                    <a:pt x="471" y="566"/>
                    <a:pt x="521" y="583"/>
                  </a:cubicBezTo>
                  <a:cubicBezTo>
                    <a:pt x="530" y="585"/>
                    <a:pt x="538" y="586"/>
                    <a:pt x="547" y="586"/>
                  </a:cubicBezTo>
                  <a:cubicBezTo>
                    <a:pt x="582" y="586"/>
                    <a:pt x="617" y="570"/>
                    <a:pt x="641" y="543"/>
                  </a:cubicBezTo>
                  <a:cubicBezTo>
                    <a:pt x="688" y="500"/>
                    <a:pt x="731" y="453"/>
                    <a:pt x="775" y="409"/>
                  </a:cubicBezTo>
                  <a:lnTo>
                    <a:pt x="983" y="194"/>
                  </a:lnTo>
                  <a:close/>
                  <a:moveTo>
                    <a:pt x="65" y="0"/>
                  </a:moveTo>
                  <a:cubicBezTo>
                    <a:pt x="33" y="0"/>
                    <a:pt x="1" y="40"/>
                    <a:pt x="21" y="73"/>
                  </a:cubicBezTo>
                  <a:cubicBezTo>
                    <a:pt x="104" y="233"/>
                    <a:pt x="171" y="399"/>
                    <a:pt x="221" y="573"/>
                  </a:cubicBezTo>
                  <a:cubicBezTo>
                    <a:pt x="268" y="702"/>
                    <a:pt x="301" y="835"/>
                    <a:pt x="327" y="968"/>
                  </a:cubicBezTo>
                  <a:lnTo>
                    <a:pt x="327" y="968"/>
                  </a:lnTo>
                  <a:cubicBezTo>
                    <a:pt x="327" y="970"/>
                    <a:pt x="328" y="971"/>
                    <a:pt x="328" y="973"/>
                  </a:cubicBezTo>
                  <a:cubicBezTo>
                    <a:pt x="361" y="1337"/>
                    <a:pt x="371" y="1697"/>
                    <a:pt x="364" y="2060"/>
                  </a:cubicBezTo>
                  <a:cubicBezTo>
                    <a:pt x="364" y="2220"/>
                    <a:pt x="361" y="2384"/>
                    <a:pt x="368" y="2544"/>
                  </a:cubicBezTo>
                  <a:cubicBezTo>
                    <a:pt x="368" y="2641"/>
                    <a:pt x="334" y="2774"/>
                    <a:pt x="441" y="2831"/>
                  </a:cubicBezTo>
                  <a:cubicBezTo>
                    <a:pt x="476" y="2849"/>
                    <a:pt x="519" y="2859"/>
                    <a:pt x="561" y="2859"/>
                  </a:cubicBezTo>
                  <a:cubicBezTo>
                    <a:pt x="646" y="2859"/>
                    <a:pt x="730" y="2819"/>
                    <a:pt x="748" y="2734"/>
                  </a:cubicBezTo>
                  <a:cubicBezTo>
                    <a:pt x="758" y="2674"/>
                    <a:pt x="755" y="2611"/>
                    <a:pt x="738" y="2554"/>
                  </a:cubicBezTo>
                  <a:cubicBezTo>
                    <a:pt x="715" y="2457"/>
                    <a:pt x="691" y="2364"/>
                    <a:pt x="678" y="2267"/>
                  </a:cubicBezTo>
                  <a:cubicBezTo>
                    <a:pt x="655" y="2057"/>
                    <a:pt x="645" y="1844"/>
                    <a:pt x="648" y="1630"/>
                  </a:cubicBezTo>
                  <a:cubicBezTo>
                    <a:pt x="648" y="1527"/>
                    <a:pt x="651" y="1420"/>
                    <a:pt x="655" y="1313"/>
                  </a:cubicBezTo>
                  <a:cubicBezTo>
                    <a:pt x="655" y="1207"/>
                    <a:pt x="655" y="1110"/>
                    <a:pt x="661" y="1010"/>
                  </a:cubicBezTo>
                  <a:cubicBezTo>
                    <a:pt x="671" y="906"/>
                    <a:pt x="705" y="806"/>
                    <a:pt x="761" y="716"/>
                  </a:cubicBezTo>
                  <a:cubicBezTo>
                    <a:pt x="811" y="643"/>
                    <a:pt x="868" y="580"/>
                    <a:pt x="921" y="510"/>
                  </a:cubicBezTo>
                  <a:cubicBezTo>
                    <a:pt x="1021" y="383"/>
                    <a:pt x="1108" y="239"/>
                    <a:pt x="1068" y="69"/>
                  </a:cubicBezTo>
                  <a:cubicBezTo>
                    <a:pt x="1064" y="48"/>
                    <a:pt x="1045" y="37"/>
                    <a:pt x="1025" y="37"/>
                  </a:cubicBezTo>
                  <a:cubicBezTo>
                    <a:pt x="1013" y="37"/>
                    <a:pt x="1001" y="41"/>
                    <a:pt x="991" y="49"/>
                  </a:cubicBezTo>
                  <a:lnTo>
                    <a:pt x="758" y="293"/>
                  </a:lnTo>
                  <a:lnTo>
                    <a:pt x="645" y="409"/>
                  </a:lnTo>
                  <a:cubicBezTo>
                    <a:pt x="625" y="426"/>
                    <a:pt x="608" y="446"/>
                    <a:pt x="588" y="466"/>
                  </a:cubicBezTo>
                  <a:cubicBezTo>
                    <a:pt x="572" y="480"/>
                    <a:pt x="561" y="489"/>
                    <a:pt x="548" y="489"/>
                  </a:cubicBezTo>
                  <a:cubicBezTo>
                    <a:pt x="538" y="489"/>
                    <a:pt x="527" y="484"/>
                    <a:pt x="511" y="473"/>
                  </a:cubicBezTo>
                  <a:cubicBezTo>
                    <a:pt x="434" y="409"/>
                    <a:pt x="364" y="339"/>
                    <a:pt x="301" y="263"/>
                  </a:cubicBezTo>
                  <a:cubicBezTo>
                    <a:pt x="231" y="183"/>
                    <a:pt x="161" y="99"/>
                    <a:pt x="94" y="16"/>
                  </a:cubicBezTo>
                  <a:cubicBezTo>
                    <a:pt x="86" y="5"/>
                    <a:pt x="75" y="0"/>
                    <a:pt x="6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4" name="Google Shape;1944;p31"/>
          <p:cNvGrpSpPr/>
          <p:nvPr/>
        </p:nvGrpSpPr>
        <p:grpSpPr>
          <a:xfrm>
            <a:off x="7351867" y="2119873"/>
            <a:ext cx="205010" cy="295435"/>
            <a:chOff x="2421623" y="2539700"/>
            <a:chExt cx="218026" cy="314192"/>
          </a:xfrm>
        </p:grpSpPr>
        <p:sp>
          <p:nvSpPr>
            <p:cNvPr id="1945" name="Google Shape;1945;p31"/>
            <p:cNvSpPr/>
            <p:nvPr/>
          </p:nvSpPr>
          <p:spPr>
            <a:xfrm>
              <a:off x="2425624" y="2542859"/>
              <a:ext cx="209321" cy="168538"/>
            </a:xfrm>
            <a:custGeom>
              <a:rect b="b" l="l" r="r" t="t"/>
              <a:pathLst>
                <a:path extrusionOk="0" h="2401" w="2982">
                  <a:moveTo>
                    <a:pt x="1259" y="1"/>
                  </a:moveTo>
                  <a:cubicBezTo>
                    <a:pt x="1029" y="1"/>
                    <a:pt x="822" y="208"/>
                    <a:pt x="871" y="468"/>
                  </a:cubicBezTo>
                  <a:cubicBezTo>
                    <a:pt x="828" y="438"/>
                    <a:pt x="779" y="424"/>
                    <a:pt x="729" y="424"/>
                  </a:cubicBezTo>
                  <a:cubicBezTo>
                    <a:pt x="610" y="424"/>
                    <a:pt x="484" y="502"/>
                    <a:pt x="430" y="615"/>
                  </a:cubicBezTo>
                  <a:cubicBezTo>
                    <a:pt x="357" y="775"/>
                    <a:pt x="400" y="968"/>
                    <a:pt x="484" y="1125"/>
                  </a:cubicBezTo>
                  <a:cubicBezTo>
                    <a:pt x="462" y="1120"/>
                    <a:pt x="440" y="1118"/>
                    <a:pt x="418" y="1118"/>
                  </a:cubicBezTo>
                  <a:cubicBezTo>
                    <a:pt x="251" y="1118"/>
                    <a:pt x="97" y="1256"/>
                    <a:pt x="50" y="1419"/>
                  </a:cubicBezTo>
                  <a:cubicBezTo>
                    <a:pt x="0" y="1602"/>
                    <a:pt x="64" y="1802"/>
                    <a:pt x="177" y="1959"/>
                  </a:cubicBezTo>
                  <a:cubicBezTo>
                    <a:pt x="370" y="2236"/>
                    <a:pt x="712" y="2391"/>
                    <a:pt x="1049" y="2391"/>
                  </a:cubicBezTo>
                  <a:cubicBezTo>
                    <a:pt x="1182" y="2391"/>
                    <a:pt x="1314" y="2367"/>
                    <a:pt x="1436" y="2317"/>
                  </a:cubicBezTo>
                  <a:lnTo>
                    <a:pt x="1436" y="2317"/>
                  </a:lnTo>
                  <a:cubicBezTo>
                    <a:pt x="1475" y="2335"/>
                    <a:pt x="1517" y="2344"/>
                    <a:pt x="1558" y="2344"/>
                  </a:cubicBezTo>
                  <a:cubicBezTo>
                    <a:pt x="1607" y="2344"/>
                    <a:pt x="1657" y="2332"/>
                    <a:pt x="1701" y="2306"/>
                  </a:cubicBezTo>
                  <a:cubicBezTo>
                    <a:pt x="1734" y="2279"/>
                    <a:pt x="1771" y="2256"/>
                    <a:pt x="1811" y="2242"/>
                  </a:cubicBezTo>
                  <a:cubicBezTo>
                    <a:pt x="1822" y="2240"/>
                    <a:pt x="1834" y="2238"/>
                    <a:pt x="1845" y="2238"/>
                  </a:cubicBezTo>
                  <a:cubicBezTo>
                    <a:pt x="1902" y="2238"/>
                    <a:pt x="1957" y="2272"/>
                    <a:pt x="2008" y="2302"/>
                  </a:cubicBezTo>
                  <a:cubicBezTo>
                    <a:pt x="2123" y="2368"/>
                    <a:pt x="2252" y="2401"/>
                    <a:pt x="2381" y="2401"/>
                  </a:cubicBezTo>
                  <a:cubicBezTo>
                    <a:pt x="2462" y="2401"/>
                    <a:pt x="2543" y="2388"/>
                    <a:pt x="2621" y="2362"/>
                  </a:cubicBezTo>
                  <a:cubicBezTo>
                    <a:pt x="2818" y="2286"/>
                    <a:pt x="2975" y="2096"/>
                    <a:pt x="2978" y="1882"/>
                  </a:cubicBezTo>
                  <a:cubicBezTo>
                    <a:pt x="2982" y="1672"/>
                    <a:pt x="2812" y="1462"/>
                    <a:pt x="2601" y="1449"/>
                  </a:cubicBezTo>
                  <a:cubicBezTo>
                    <a:pt x="2692" y="1262"/>
                    <a:pt x="2755" y="1048"/>
                    <a:pt x="2685" y="855"/>
                  </a:cubicBezTo>
                  <a:cubicBezTo>
                    <a:pt x="2637" y="713"/>
                    <a:pt x="2487" y="609"/>
                    <a:pt x="2348" y="609"/>
                  </a:cubicBezTo>
                  <a:cubicBezTo>
                    <a:pt x="2294" y="609"/>
                    <a:pt x="2242" y="624"/>
                    <a:pt x="2198" y="658"/>
                  </a:cubicBezTo>
                  <a:cubicBezTo>
                    <a:pt x="2262" y="414"/>
                    <a:pt x="2043" y="140"/>
                    <a:pt x="1791" y="140"/>
                  </a:cubicBezTo>
                  <a:cubicBezTo>
                    <a:pt x="1781" y="140"/>
                    <a:pt x="1771" y="140"/>
                    <a:pt x="1761" y="141"/>
                  </a:cubicBezTo>
                  <a:cubicBezTo>
                    <a:pt x="1731" y="148"/>
                    <a:pt x="1699" y="151"/>
                    <a:pt x="1667" y="151"/>
                  </a:cubicBezTo>
                  <a:cubicBezTo>
                    <a:pt x="1650" y="151"/>
                    <a:pt x="1632" y="150"/>
                    <a:pt x="1614" y="148"/>
                  </a:cubicBezTo>
                  <a:cubicBezTo>
                    <a:pt x="1561" y="128"/>
                    <a:pt x="1511" y="101"/>
                    <a:pt x="1471" y="64"/>
                  </a:cubicBezTo>
                  <a:cubicBezTo>
                    <a:pt x="1402" y="20"/>
                    <a:pt x="1329" y="1"/>
                    <a:pt x="12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1"/>
            <p:cNvSpPr/>
            <p:nvPr/>
          </p:nvSpPr>
          <p:spPr>
            <a:xfrm>
              <a:off x="2421623" y="2539700"/>
              <a:ext cx="218026" cy="174996"/>
            </a:xfrm>
            <a:custGeom>
              <a:rect b="b" l="l" r="r" t="t"/>
              <a:pathLst>
                <a:path extrusionOk="0" h="2493" w="3106">
                  <a:moveTo>
                    <a:pt x="1309" y="93"/>
                  </a:moveTo>
                  <a:cubicBezTo>
                    <a:pt x="1349" y="93"/>
                    <a:pt x="1390" y="99"/>
                    <a:pt x="1428" y="113"/>
                  </a:cubicBezTo>
                  <a:cubicBezTo>
                    <a:pt x="1505" y="139"/>
                    <a:pt x="1558" y="203"/>
                    <a:pt x="1631" y="233"/>
                  </a:cubicBezTo>
                  <a:cubicBezTo>
                    <a:pt x="1654" y="241"/>
                    <a:pt x="1677" y="243"/>
                    <a:pt x="1701" y="243"/>
                  </a:cubicBezTo>
                  <a:cubicBezTo>
                    <a:pt x="1749" y="243"/>
                    <a:pt x="1799" y="232"/>
                    <a:pt x="1849" y="232"/>
                  </a:cubicBezTo>
                  <a:cubicBezTo>
                    <a:pt x="1856" y="232"/>
                    <a:pt x="1864" y="232"/>
                    <a:pt x="1871" y="233"/>
                  </a:cubicBezTo>
                  <a:cubicBezTo>
                    <a:pt x="1945" y="240"/>
                    <a:pt x="2011" y="270"/>
                    <a:pt x="2065" y="316"/>
                  </a:cubicBezTo>
                  <a:cubicBezTo>
                    <a:pt x="2178" y="403"/>
                    <a:pt x="2235" y="550"/>
                    <a:pt x="2205" y="690"/>
                  </a:cubicBezTo>
                  <a:cubicBezTo>
                    <a:pt x="2200" y="719"/>
                    <a:pt x="2225" y="751"/>
                    <a:pt x="2253" y="751"/>
                  </a:cubicBezTo>
                  <a:cubicBezTo>
                    <a:pt x="2260" y="751"/>
                    <a:pt x="2268" y="749"/>
                    <a:pt x="2275" y="743"/>
                  </a:cubicBezTo>
                  <a:cubicBezTo>
                    <a:pt x="2315" y="714"/>
                    <a:pt x="2360" y="701"/>
                    <a:pt x="2405" y="701"/>
                  </a:cubicBezTo>
                  <a:cubicBezTo>
                    <a:pt x="2508" y="701"/>
                    <a:pt x="2613" y="768"/>
                    <a:pt x="2668" y="857"/>
                  </a:cubicBezTo>
                  <a:cubicBezTo>
                    <a:pt x="2785" y="1040"/>
                    <a:pt x="2702" y="1287"/>
                    <a:pt x="2618" y="1467"/>
                  </a:cubicBezTo>
                  <a:cubicBezTo>
                    <a:pt x="2602" y="1500"/>
                    <a:pt x="2625" y="1537"/>
                    <a:pt x="2662" y="1540"/>
                  </a:cubicBezTo>
                  <a:cubicBezTo>
                    <a:pt x="2809" y="1560"/>
                    <a:pt x="2929" y="1667"/>
                    <a:pt x="2972" y="1810"/>
                  </a:cubicBezTo>
                  <a:cubicBezTo>
                    <a:pt x="3009" y="1954"/>
                    <a:pt x="2972" y="2104"/>
                    <a:pt x="2872" y="2214"/>
                  </a:cubicBezTo>
                  <a:cubicBezTo>
                    <a:pt x="2765" y="2331"/>
                    <a:pt x="2616" y="2397"/>
                    <a:pt x="2457" y="2397"/>
                  </a:cubicBezTo>
                  <a:cubicBezTo>
                    <a:pt x="2453" y="2397"/>
                    <a:pt x="2449" y="2397"/>
                    <a:pt x="2445" y="2397"/>
                  </a:cubicBezTo>
                  <a:cubicBezTo>
                    <a:pt x="2358" y="2397"/>
                    <a:pt x="2272" y="2381"/>
                    <a:pt x="2192" y="2351"/>
                  </a:cubicBezTo>
                  <a:cubicBezTo>
                    <a:pt x="2112" y="2321"/>
                    <a:pt x="2045" y="2267"/>
                    <a:pt x="1965" y="2244"/>
                  </a:cubicBezTo>
                  <a:cubicBezTo>
                    <a:pt x="1945" y="2238"/>
                    <a:pt x="1926" y="2235"/>
                    <a:pt x="1909" y="2235"/>
                  </a:cubicBezTo>
                  <a:cubicBezTo>
                    <a:pt x="1841" y="2235"/>
                    <a:pt x="1792" y="2277"/>
                    <a:pt x="1728" y="2314"/>
                  </a:cubicBezTo>
                  <a:cubicBezTo>
                    <a:pt x="1699" y="2329"/>
                    <a:pt x="1668" y="2338"/>
                    <a:pt x="1637" y="2341"/>
                  </a:cubicBezTo>
                  <a:lnTo>
                    <a:pt x="1637" y="2341"/>
                  </a:lnTo>
                  <a:cubicBezTo>
                    <a:pt x="1672" y="2313"/>
                    <a:pt x="1646" y="2257"/>
                    <a:pt x="1606" y="2257"/>
                  </a:cubicBezTo>
                  <a:cubicBezTo>
                    <a:pt x="1598" y="2257"/>
                    <a:pt x="1590" y="2259"/>
                    <a:pt x="1581" y="2264"/>
                  </a:cubicBezTo>
                  <a:lnTo>
                    <a:pt x="1581" y="2267"/>
                  </a:lnTo>
                  <a:cubicBezTo>
                    <a:pt x="1553" y="2282"/>
                    <a:pt x="1525" y="2296"/>
                    <a:pt x="1495" y="2308"/>
                  </a:cubicBezTo>
                  <a:lnTo>
                    <a:pt x="1495" y="2308"/>
                  </a:lnTo>
                  <a:cubicBezTo>
                    <a:pt x="1488" y="2304"/>
                    <a:pt x="1481" y="2299"/>
                    <a:pt x="1475" y="2294"/>
                  </a:cubicBezTo>
                  <a:cubicBezTo>
                    <a:pt x="1466" y="2288"/>
                    <a:pt x="1458" y="2286"/>
                    <a:pt x="1450" y="2286"/>
                  </a:cubicBezTo>
                  <a:cubicBezTo>
                    <a:pt x="1424" y="2286"/>
                    <a:pt x="1404" y="2314"/>
                    <a:pt x="1407" y="2341"/>
                  </a:cubicBezTo>
                  <a:lnTo>
                    <a:pt x="1407" y="2341"/>
                  </a:lnTo>
                  <a:cubicBezTo>
                    <a:pt x="1304" y="2374"/>
                    <a:pt x="1198" y="2390"/>
                    <a:pt x="1092" y="2390"/>
                  </a:cubicBezTo>
                  <a:cubicBezTo>
                    <a:pt x="957" y="2390"/>
                    <a:pt x="821" y="2364"/>
                    <a:pt x="694" y="2311"/>
                  </a:cubicBezTo>
                  <a:cubicBezTo>
                    <a:pt x="397" y="2187"/>
                    <a:pt x="104" y="1887"/>
                    <a:pt x="137" y="1544"/>
                  </a:cubicBezTo>
                  <a:cubicBezTo>
                    <a:pt x="156" y="1376"/>
                    <a:pt x="299" y="1205"/>
                    <a:pt x="474" y="1205"/>
                  </a:cubicBezTo>
                  <a:cubicBezTo>
                    <a:pt x="490" y="1205"/>
                    <a:pt x="507" y="1207"/>
                    <a:pt x="524" y="1210"/>
                  </a:cubicBezTo>
                  <a:cubicBezTo>
                    <a:pt x="528" y="1211"/>
                    <a:pt x="532" y="1212"/>
                    <a:pt x="536" y="1212"/>
                  </a:cubicBezTo>
                  <a:cubicBezTo>
                    <a:pt x="570" y="1212"/>
                    <a:pt x="595" y="1173"/>
                    <a:pt x="577" y="1140"/>
                  </a:cubicBezTo>
                  <a:cubicBezTo>
                    <a:pt x="501" y="993"/>
                    <a:pt x="447" y="790"/>
                    <a:pt x="551" y="640"/>
                  </a:cubicBezTo>
                  <a:cubicBezTo>
                    <a:pt x="601" y="565"/>
                    <a:pt x="691" y="513"/>
                    <a:pt x="782" y="513"/>
                  </a:cubicBezTo>
                  <a:cubicBezTo>
                    <a:pt x="824" y="513"/>
                    <a:pt x="866" y="524"/>
                    <a:pt x="904" y="550"/>
                  </a:cubicBezTo>
                  <a:cubicBezTo>
                    <a:pt x="912" y="555"/>
                    <a:pt x="920" y="558"/>
                    <a:pt x="928" y="558"/>
                  </a:cubicBezTo>
                  <a:cubicBezTo>
                    <a:pt x="955" y="558"/>
                    <a:pt x="976" y="525"/>
                    <a:pt x="971" y="496"/>
                  </a:cubicBezTo>
                  <a:cubicBezTo>
                    <a:pt x="944" y="333"/>
                    <a:pt x="1034" y="173"/>
                    <a:pt x="1188" y="113"/>
                  </a:cubicBezTo>
                  <a:cubicBezTo>
                    <a:pt x="1228" y="99"/>
                    <a:pt x="1269" y="93"/>
                    <a:pt x="1309" y="93"/>
                  </a:cubicBezTo>
                  <a:close/>
                  <a:moveTo>
                    <a:pt x="1314" y="0"/>
                  </a:moveTo>
                  <a:cubicBezTo>
                    <a:pt x="1217" y="0"/>
                    <a:pt x="1120" y="32"/>
                    <a:pt x="1041" y="93"/>
                  </a:cubicBezTo>
                  <a:cubicBezTo>
                    <a:pt x="938" y="177"/>
                    <a:pt x="879" y="302"/>
                    <a:pt x="877" y="433"/>
                  </a:cubicBezTo>
                  <a:lnTo>
                    <a:pt x="877" y="433"/>
                  </a:lnTo>
                  <a:cubicBezTo>
                    <a:pt x="848" y="424"/>
                    <a:pt x="818" y="420"/>
                    <a:pt x="788" y="420"/>
                  </a:cubicBezTo>
                  <a:cubicBezTo>
                    <a:pt x="673" y="420"/>
                    <a:pt x="556" y="482"/>
                    <a:pt x="487" y="573"/>
                  </a:cubicBezTo>
                  <a:cubicBezTo>
                    <a:pt x="366" y="729"/>
                    <a:pt x="390" y="941"/>
                    <a:pt x="461" y="1114"/>
                  </a:cubicBezTo>
                  <a:lnTo>
                    <a:pt x="461" y="1114"/>
                  </a:lnTo>
                  <a:cubicBezTo>
                    <a:pt x="307" y="1121"/>
                    <a:pt x="164" y="1224"/>
                    <a:pt x="94" y="1367"/>
                  </a:cubicBezTo>
                  <a:cubicBezTo>
                    <a:pt x="0" y="1557"/>
                    <a:pt x="47" y="1780"/>
                    <a:pt x="147" y="1957"/>
                  </a:cubicBezTo>
                  <a:cubicBezTo>
                    <a:pt x="331" y="2274"/>
                    <a:pt x="684" y="2461"/>
                    <a:pt x="1044" y="2481"/>
                  </a:cubicBezTo>
                  <a:cubicBezTo>
                    <a:pt x="1067" y="2482"/>
                    <a:pt x="1090" y="2483"/>
                    <a:pt x="1113" y="2483"/>
                  </a:cubicBezTo>
                  <a:cubicBezTo>
                    <a:pt x="1243" y="2483"/>
                    <a:pt x="1372" y="2458"/>
                    <a:pt x="1493" y="2411"/>
                  </a:cubicBezTo>
                  <a:lnTo>
                    <a:pt x="1493" y="2411"/>
                  </a:lnTo>
                  <a:cubicBezTo>
                    <a:pt x="1532" y="2427"/>
                    <a:pt x="1574" y="2435"/>
                    <a:pt x="1617" y="2435"/>
                  </a:cubicBezTo>
                  <a:cubicBezTo>
                    <a:pt x="1634" y="2435"/>
                    <a:pt x="1651" y="2433"/>
                    <a:pt x="1668" y="2431"/>
                  </a:cubicBezTo>
                  <a:cubicBezTo>
                    <a:pt x="1711" y="2424"/>
                    <a:pt x="1751" y="2407"/>
                    <a:pt x="1788" y="2387"/>
                  </a:cubicBezTo>
                  <a:cubicBezTo>
                    <a:pt x="1827" y="2362"/>
                    <a:pt x="1859" y="2330"/>
                    <a:pt x="1904" y="2330"/>
                  </a:cubicBezTo>
                  <a:cubicBezTo>
                    <a:pt x="1913" y="2330"/>
                    <a:pt x="1922" y="2331"/>
                    <a:pt x="1931" y="2334"/>
                  </a:cubicBezTo>
                  <a:cubicBezTo>
                    <a:pt x="1978" y="2351"/>
                    <a:pt x="2025" y="2371"/>
                    <a:pt x="2065" y="2397"/>
                  </a:cubicBezTo>
                  <a:cubicBezTo>
                    <a:pt x="2112" y="2421"/>
                    <a:pt x="2158" y="2441"/>
                    <a:pt x="2208" y="2454"/>
                  </a:cubicBezTo>
                  <a:cubicBezTo>
                    <a:pt x="2286" y="2481"/>
                    <a:pt x="2367" y="2493"/>
                    <a:pt x="2449" y="2493"/>
                  </a:cubicBezTo>
                  <a:cubicBezTo>
                    <a:pt x="2469" y="2493"/>
                    <a:pt x="2489" y="2492"/>
                    <a:pt x="2508" y="2491"/>
                  </a:cubicBezTo>
                  <a:cubicBezTo>
                    <a:pt x="2685" y="2477"/>
                    <a:pt x="2849" y="2391"/>
                    <a:pt x="2962" y="2251"/>
                  </a:cubicBezTo>
                  <a:cubicBezTo>
                    <a:pt x="3069" y="2121"/>
                    <a:pt x="3105" y="1947"/>
                    <a:pt x="3062" y="1784"/>
                  </a:cubicBezTo>
                  <a:cubicBezTo>
                    <a:pt x="3015" y="1622"/>
                    <a:pt x="2888" y="1499"/>
                    <a:pt x="2728" y="1456"/>
                  </a:cubicBezTo>
                  <a:lnTo>
                    <a:pt x="2728" y="1456"/>
                  </a:lnTo>
                  <a:cubicBezTo>
                    <a:pt x="2816" y="1245"/>
                    <a:pt x="2878" y="984"/>
                    <a:pt x="2739" y="786"/>
                  </a:cubicBezTo>
                  <a:cubicBezTo>
                    <a:pt x="2664" y="683"/>
                    <a:pt x="2534" y="605"/>
                    <a:pt x="2406" y="605"/>
                  </a:cubicBezTo>
                  <a:cubicBezTo>
                    <a:pt x="2374" y="605"/>
                    <a:pt x="2342" y="610"/>
                    <a:pt x="2310" y="621"/>
                  </a:cubicBezTo>
                  <a:lnTo>
                    <a:pt x="2310" y="621"/>
                  </a:lnTo>
                  <a:cubicBezTo>
                    <a:pt x="2313" y="391"/>
                    <a:pt x="2133" y="172"/>
                    <a:pt x="1901" y="143"/>
                  </a:cubicBezTo>
                  <a:cubicBezTo>
                    <a:pt x="1892" y="142"/>
                    <a:pt x="1883" y="141"/>
                    <a:pt x="1874" y="141"/>
                  </a:cubicBezTo>
                  <a:cubicBezTo>
                    <a:pt x="1828" y="141"/>
                    <a:pt x="1777" y="153"/>
                    <a:pt x="1730" y="153"/>
                  </a:cubicBezTo>
                  <a:cubicBezTo>
                    <a:pt x="1705" y="153"/>
                    <a:pt x="1680" y="150"/>
                    <a:pt x="1658" y="139"/>
                  </a:cubicBezTo>
                  <a:cubicBezTo>
                    <a:pt x="1585" y="106"/>
                    <a:pt x="1531" y="46"/>
                    <a:pt x="1455" y="23"/>
                  </a:cubicBezTo>
                  <a:cubicBezTo>
                    <a:pt x="1409" y="8"/>
                    <a:pt x="1362" y="0"/>
                    <a:pt x="1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1"/>
            <p:cNvSpPr/>
            <p:nvPr/>
          </p:nvSpPr>
          <p:spPr>
            <a:xfrm>
              <a:off x="2468653" y="2626741"/>
              <a:ext cx="111750" cy="223852"/>
            </a:xfrm>
            <a:custGeom>
              <a:rect b="b" l="l" r="r" t="t"/>
              <a:pathLst>
                <a:path extrusionOk="0" h="3189" w="1592">
                  <a:moveTo>
                    <a:pt x="861" y="0"/>
                  </a:moveTo>
                  <a:cubicBezTo>
                    <a:pt x="831" y="304"/>
                    <a:pt x="781" y="604"/>
                    <a:pt x="711" y="901"/>
                  </a:cubicBezTo>
                  <a:cubicBezTo>
                    <a:pt x="701" y="931"/>
                    <a:pt x="688" y="971"/>
                    <a:pt x="658" y="977"/>
                  </a:cubicBezTo>
                  <a:cubicBezTo>
                    <a:pt x="654" y="978"/>
                    <a:pt x="650" y="978"/>
                    <a:pt x="646" y="978"/>
                  </a:cubicBezTo>
                  <a:cubicBezTo>
                    <a:pt x="620" y="978"/>
                    <a:pt x="595" y="968"/>
                    <a:pt x="578" y="951"/>
                  </a:cubicBezTo>
                  <a:lnTo>
                    <a:pt x="1" y="510"/>
                  </a:lnTo>
                  <a:lnTo>
                    <a:pt x="1" y="510"/>
                  </a:lnTo>
                  <a:cubicBezTo>
                    <a:pt x="168" y="790"/>
                    <a:pt x="388" y="1034"/>
                    <a:pt x="648" y="1224"/>
                  </a:cubicBezTo>
                  <a:cubicBezTo>
                    <a:pt x="648" y="1224"/>
                    <a:pt x="705" y="2525"/>
                    <a:pt x="681" y="3188"/>
                  </a:cubicBezTo>
                  <a:lnTo>
                    <a:pt x="1071" y="3188"/>
                  </a:lnTo>
                  <a:cubicBezTo>
                    <a:pt x="1055" y="2708"/>
                    <a:pt x="1035" y="2225"/>
                    <a:pt x="1018" y="1741"/>
                  </a:cubicBezTo>
                  <a:cubicBezTo>
                    <a:pt x="1011" y="1594"/>
                    <a:pt x="1008" y="1444"/>
                    <a:pt x="1051" y="1304"/>
                  </a:cubicBezTo>
                  <a:cubicBezTo>
                    <a:pt x="1135" y="1041"/>
                    <a:pt x="1372" y="864"/>
                    <a:pt x="1592" y="700"/>
                  </a:cubicBezTo>
                  <a:lnTo>
                    <a:pt x="1592" y="700"/>
                  </a:lnTo>
                  <a:lnTo>
                    <a:pt x="1208" y="907"/>
                  </a:lnTo>
                  <a:cubicBezTo>
                    <a:pt x="1164" y="929"/>
                    <a:pt x="1091" y="998"/>
                    <a:pt x="1038" y="998"/>
                  </a:cubicBezTo>
                  <a:cubicBezTo>
                    <a:pt x="1035" y="998"/>
                    <a:pt x="1031" y="998"/>
                    <a:pt x="1028" y="997"/>
                  </a:cubicBezTo>
                  <a:cubicBezTo>
                    <a:pt x="931" y="977"/>
                    <a:pt x="931" y="804"/>
                    <a:pt x="921" y="704"/>
                  </a:cubicBezTo>
                  <a:cubicBezTo>
                    <a:pt x="901" y="470"/>
                    <a:pt x="881" y="234"/>
                    <a:pt x="86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1"/>
            <p:cNvSpPr/>
            <p:nvPr/>
          </p:nvSpPr>
          <p:spPr>
            <a:xfrm>
              <a:off x="2464792" y="2623723"/>
              <a:ext cx="120455" cy="230169"/>
            </a:xfrm>
            <a:custGeom>
              <a:rect b="b" l="l" r="r" t="t"/>
              <a:pathLst>
                <a:path extrusionOk="0" h="3279" w="1716">
                  <a:moveTo>
                    <a:pt x="909" y="488"/>
                  </a:moveTo>
                  <a:lnTo>
                    <a:pt x="909" y="488"/>
                  </a:lnTo>
                  <a:cubicBezTo>
                    <a:pt x="913" y="527"/>
                    <a:pt x="916" y="565"/>
                    <a:pt x="920" y="603"/>
                  </a:cubicBezTo>
                  <a:cubicBezTo>
                    <a:pt x="926" y="677"/>
                    <a:pt x="933" y="750"/>
                    <a:pt x="940" y="823"/>
                  </a:cubicBezTo>
                  <a:cubicBezTo>
                    <a:pt x="940" y="877"/>
                    <a:pt x="950" y="934"/>
                    <a:pt x="970" y="984"/>
                  </a:cubicBezTo>
                  <a:cubicBezTo>
                    <a:pt x="986" y="1027"/>
                    <a:pt x="1020" y="1064"/>
                    <a:pt x="1063" y="1080"/>
                  </a:cubicBezTo>
                  <a:cubicBezTo>
                    <a:pt x="1074" y="1083"/>
                    <a:pt x="1085" y="1085"/>
                    <a:pt x="1095" y="1085"/>
                  </a:cubicBezTo>
                  <a:cubicBezTo>
                    <a:pt x="1142" y="1085"/>
                    <a:pt x="1185" y="1057"/>
                    <a:pt x="1223" y="1030"/>
                  </a:cubicBezTo>
                  <a:cubicBezTo>
                    <a:pt x="1236" y="1023"/>
                    <a:pt x="1248" y="1015"/>
                    <a:pt x="1261" y="1007"/>
                  </a:cubicBezTo>
                  <a:lnTo>
                    <a:pt x="1261" y="1007"/>
                  </a:lnTo>
                  <a:cubicBezTo>
                    <a:pt x="1158" y="1118"/>
                    <a:pt x="1077" y="1244"/>
                    <a:pt x="1043" y="1397"/>
                  </a:cubicBezTo>
                  <a:cubicBezTo>
                    <a:pt x="1003" y="1581"/>
                    <a:pt x="1026" y="1774"/>
                    <a:pt x="1033" y="1957"/>
                  </a:cubicBezTo>
                  <a:lnTo>
                    <a:pt x="1053" y="2548"/>
                  </a:lnTo>
                  <a:cubicBezTo>
                    <a:pt x="1062" y="2759"/>
                    <a:pt x="1069" y="2973"/>
                    <a:pt x="1078" y="3185"/>
                  </a:cubicBezTo>
                  <a:lnTo>
                    <a:pt x="788" y="3185"/>
                  </a:lnTo>
                  <a:cubicBezTo>
                    <a:pt x="799" y="2783"/>
                    <a:pt x="786" y="2382"/>
                    <a:pt x="776" y="1981"/>
                  </a:cubicBezTo>
                  <a:cubicBezTo>
                    <a:pt x="773" y="1807"/>
                    <a:pt x="766" y="1634"/>
                    <a:pt x="760" y="1460"/>
                  </a:cubicBezTo>
                  <a:cubicBezTo>
                    <a:pt x="760" y="1410"/>
                    <a:pt x="756" y="1360"/>
                    <a:pt x="753" y="1310"/>
                  </a:cubicBezTo>
                  <a:cubicBezTo>
                    <a:pt x="756" y="1284"/>
                    <a:pt x="753" y="1257"/>
                    <a:pt x="739" y="1237"/>
                  </a:cubicBezTo>
                  <a:cubicBezTo>
                    <a:pt x="709" y="1207"/>
                    <a:pt x="676" y="1184"/>
                    <a:pt x="643" y="1160"/>
                  </a:cubicBezTo>
                  <a:cubicBezTo>
                    <a:pt x="609" y="1134"/>
                    <a:pt x="579" y="1107"/>
                    <a:pt x="549" y="1080"/>
                  </a:cubicBezTo>
                  <a:cubicBezTo>
                    <a:pt x="493" y="1027"/>
                    <a:pt x="436" y="974"/>
                    <a:pt x="386" y="917"/>
                  </a:cubicBezTo>
                  <a:cubicBezTo>
                    <a:pt x="342" y="867"/>
                    <a:pt x="299" y="816"/>
                    <a:pt x="259" y="764"/>
                  </a:cubicBezTo>
                  <a:lnTo>
                    <a:pt x="259" y="764"/>
                  </a:lnTo>
                  <a:lnTo>
                    <a:pt x="449" y="907"/>
                  </a:lnTo>
                  <a:lnTo>
                    <a:pt x="556" y="990"/>
                  </a:lnTo>
                  <a:cubicBezTo>
                    <a:pt x="586" y="1020"/>
                    <a:pt x="619" y="1044"/>
                    <a:pt x="659" y="1060"/>
                  </a:cubicBezTo>
                  <a:cubicBezTo>
                    <a:pt x="673" y="1066"/>
                    <a:pt x="687" y="1069"/>
                    <a:pt x="700" y="1069"/>
                  </a:cubicBezTo>
                  <a:cubicBezTo>
                    <a:pt x="739" y="1069"/>
                    <a:pt x="776" y="1047"/>
                    <a:pt x="793" y="1010"/>
                  </a:cubicBezTo>
                  <a:cubicBezTo>
                    <a:pt x="823" y="944"/>
                    <a:pt x="840" y="870"/>
                    <a:pt x="850" y="800"/>
                  </a:cubicBezTo>
                  <a:cubicBezTo>
                    <a:pt x="866" y="717"/>
                    <a:pt x="883" y="633"/>
                    <a:pt x="900" y="550"/>
                  </a:cubicBezTo>
                  <a:cubicBezTo>
                    <a:pt x="903" y="529"/>
                    <a:pt x="906" y="509"/>
                    <a:pt x="909" y="488"/>
                  </a:cubicBezTo>
                  <a:close/>
                  <a:moveTo>
                    <a:pt x="918" y="1"/>
                  </a:moveTo>
                  <a:cubicBezTo>
                    <a:pt x="895" y="1"/>
                    <a:pt x="873" y="15"/>
                    <a:pt x="870" y="43"/>
                  </a:cubicBezTo>
                  <a:cubicBezTo>
                    <a:pt x="846" y="333"/>
                    <a:pt x="796" y="620"/>
                    <a:pt x="729" y="900"/>
                  </a:cubicBezTo>
                  <a:cubicBezTo>
                    <a:pt x="723" y="920"/>
                    <a:pt x="723" y="964"/>
                    <a:pt x="699" y="970"/>
                  </a:cubicBezTo>
                  <a:cubicBezTo>
                    <a:pt x="698" y="971"/>
                    <a:pt x="696" y="971"/>
                    <a:pt x="695" y="971"/>
                  </a:cubicBezTo>
                  <a:cubicBezTo>
                    <a:pt x="670" y="971"/>
                    <a:pt x="628" y="926"/>
                    <a:pt x="609" y="917"/>
                  </a:cubicBezTo>
                  <a:lnTo>
                    <a:pt x="436" y="783"/>
                  </a:lnTo>
                  <a:lnTo>
                    <a:pt x="82" y="513"/>
                  </a:lnTo>
                  <a:cubicBezTo>
                    <a:pt x="76" y="508"/>
                    <a:pt x="68" y="506"/>
                    <a:pt x="61" y="506"/>
                  </a:cubicBezTo>
                  <a:cubicBezTo>
                    <a:pt x="30" y="506"/>
                    <a:pt x="0" y="547"/>
                    <a:pt x="19" y="580"/>
                  </a:cubicBezTo>
                  <a:cubicBezTo>
                    <a:pt x="184" y="856"/>
                    <a:pt x="403" y="1096"/>
                    <a:pt x="661" y="1293"/>
                  </a:cubicBezTo>
                  <a:lnTo>
                    <a:pt x="661" y="1293"/>
                  </a:lnTo>
                  <a:cubicBezTo>
                    <a:pt x="680" y="1771"/>
                    <a:pt x="693" y="2246"/>
                    <a:pt x="696" y="2721"/>
                  </a:cubicBezTo>
                  <a:cubicBezTo>
                    <a:pt x="696" y="2887"/>
                    <a:pt x="696" y="3054"/>
                    <a:pt x="690" y="3220"/>
                  </a:cubicBezTo>
                  <a:lnTo>
                    <a:pt x="690" y="3220"/>
                  </a:lnTo>
                  <a:cubicBezTo>
                    <a:pt x="684" y="3246"/>
                    <a:pt x="699" y="3278"/>
                    <a:pt x="736" y="3278"/>
                  </a:cubicBezTo>
                  <a:lnTo>
                    <a:pt x="1126" y="3278"/>
                  </a:lnTo>
                  <a:cubicBezTo>
                    <a:pt x="1153" y="3278"/>
                    <a:pt x="1173" y="3258"/>
                    <a:pt x="1173" y="3231"/>
                  </a:cubicBezTo>
                  <a:lnTo>
                    <a:pt x="1133" y="2104"/>
                  </a:lnTo>
                  <a:cubicBezTo>
                    <a:pt x="1126" y="1921"/>
                    <a:pt x="1110" y="1737"/>
                    <a:pt x="1120" y="1554"/>
                  </a:cubicBezTo>
                  <a:cubicBezTo>
                    <a:pt x="1126" y="1394"/>
                    <a:pt x="1186" y="1240"/>
                    <a:pt x="1290" y="1117"/>
                  </a:cubicBezTo>
                  <a:cubicBezTo>
                    <a:pt x="1403" y="990"/>
                    <a:pt x="1533" y="880"/>
                    <a:pt x="1673" y="783"/>
                  </a:cubicBezTo>
                  <a:cubicBezTo>
                    <a:pt x="1716" y="755"/>
                    <a:pt x="1691" y="698"/>
                    <a:pt x="1649" y="698"/>
                  </a:cubicBezTo>
                  <a:cubicBezTo>
                    <a:pt x="1642" y="698"/>
                    <a:pt x="1635" y="699"/>
                    <a:pt x="1627" y="703"/>
                  </a:cubicBezTo>
                  <a:cubicBezTo>
                    <a:pt x="1627" y="703"/>
                    <a:pt x="1627" y="703"/>
                    <a:pt x="1627" y="703"/>
                  </a:cubicBezTo>
                  <a:lnTo>
                    <a:pt x="1627" y="703"/>
                  </a:lnTo>
                  <a:cubicBezTo>
                    <a:pt x="1493" y="773"/>
                    <a:pt x="1350" y="837"/>
                    <a:pt x="1223" y="920"/>
                  </a:cubicBezTo>
                  <a:cubicBezTo>
                    <a:pt x="1192" y="939"/>
                    <a:pt x="1139" y="991"/>
                    <a:pt x="1099" y="991"/>
                  </a:cubicBezTo>
                  <a:cubicBezTo>
                    <a:pt x="1096" y="991"/>
                    <a:pt x="1093" y="991"/>
                    <a:pt x="1090" y="990"/>
                  </a:cubicBezTo>
                  <a:cubicBezTo>
                    <a:pt x="1050" y="984"/>
                    <a:pt x="1046" y="920"/>
                    <a:pt x="1040" y="890"/>
                  </a:cubicBezTo>
                  <a:cubicBezTo>
                    <a:pt x="1016" y="770"/>
                    <a:pt x="1016" y="640"/>
                    <a:pt x="1006" y="520"/>
                  </a:cubicBezTo>
                  <a:cubicBezTo>
                    <a:pt x="993" y="365"/>
                    <a:pt x="981" y="214"/>
                    <a:pt x="965" y="60"/>
                  </a:cubicBezTo>
                  <a:lnTo>
                    <a:pt x="965" y="60"/>
                  </a:lnTo>
                  <a:cubicBezTo>
                    <a:pt x="965" y="54"/>
                    <a:pt x="966" y="49"/>
                    <a:pt x="966" y="43"/>
                  </a:cubicBezTo>
                  <a:lnTo>
                    <a:pt x="963" y="43"/>
                  </a:lnTo>
                  <a:cubicBezTo>
                    <a:pt x="961" y="15"/>
                    <a:pt x="940" y="1"/>
                    <a:pt x="9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9" name="Google Shape;1949;p31"/>
          <p:cNvGrpSpPr/>
          <p:nvPr/>
        </p:nvGrpSpPr>
        <p:grpSpPr>
          <a:xfrm>
            <a:off x="7351921" y="1621561"/>
            <a:ext cx="291338" cy="126871"/>
            <a:chOff x="2244663" y="2781309"/>
            <a:chExt cx="166994" cy="72722"/>
          </a:xfrm>
        </p:grpSpPr>
        <p:sp>
          <p:nvSpPr>
            <p:cNvPr id="1950" name="Google Shape;1950;p31"/>
            <p:cNvSpPr/>
            <p:nvPr/>
          </p:nvSpPr>
          <p:spPr>
            <a:xfrm>
              <a:off x="2250279" y="2783414"/>
              <a:ext cx="160887" cy="67387"/>
            </a:xfrm>
            <a:custGeom>
              <a:rect b="b" l="l" r="r" t="t"/>
              <a:pathLst>
                <a:path extrusionOk="0" h="960" w="2292">
                  <a:moveTo>
                    <a:pt x="1096" y="1"/>
                  </a:moveTo>
                  <a:cubicBezTo>
                    <a:pt x="1071" y="1"/>
                    <a:pt x="1046" y="3"/>
                    <a:pt x="1021" y="9"/>
                  </a:cubicBezTo>
                  <a:cubicBezTo>
                    <a:pt x="847" y="53"/>
                    <a:pt x="744" y="229"/>
                    <a:pt x="787" y="399"/>
                  </a:cubicBezTo>
                  <a:cubicBezTo>
                    <a:pt x="709" y="341"/>
                    <a:pt x="614" y="314"/>
                    <a:pt x="518" y="314"/>
                  </a:cubicBezTo>
                  <a:cubicBezTo>
                    <a:pt x="311" y="314"/>
                    <a:pt x="99" y="437"/>
                    <a:pt x="30" y="633"/>
                  </a:cubicBezTo>
                  <a:cubicBezTo>
                    <a:pt x="0" y="703"/>
                    <a:pt x="4" y="783"/>
                    <a:pt x="37" y="850"/>
                  </a:cubicBezTo>
                  <a:cubicBezTo>
                    <a:pt x="97" y="946"/>
                    <a:pt x="234" y="956"/>
                    <a:pt x="347" y="956"/>
                  </a:cubicBezTo>
                  <a:cubicBezTo>
                    <a:pt x="595" y="956"/>
                    <a:pt x="990" y="959"/>
                    <a:pt x="1348" y="959"/>
                  </a:cubicBezTo>
                  <a:cubicBezTo>
                    <a:pt x="1752" y="959"/>
                    <a:pt x="2109" y="956"/>
                    <a:pt x="2158" y="940"/>
                  </a:cubicBezTo>
                  <a:cubicBezTo>
                    <a:pt x="2200" y="811"/>
                    <a:pt x="2292" y="552"/>
                    <a:pt x="2157" y="552"/>
                  </a:cubicBezTo>
                  <a:cubicBezTo>
                    <a:pt x="2132" y="552"/>
                    <a:pt x="2098" y="562"/>
                    <a:pt x="2055" y="583"/>
                  </a:cubicBezTo>
                  <a:cubicBezTo>
                    <a:pt x="2037" y="589"/>
                    <a:pt x="2019" y="592"/>
                    <a:pt x="2001" y="592"/>
                  </a:cubicBezTo>
                  <a:cubicBezTo>
                    <a:pt x="1971" y="592"/>
                    <a:pt x="1942" y="584"/>
                    <a:pt x="1915" y="569"/>
                  </a:cubicBezTo>
                  <a:cubicBezTo>
                    <a:pt x="1825" y="529"/>
                    <a:pt x="1845" y="403"/>
                    <a:pt x="1814" y="309"/>
                  </a:cubicBezTo>
                  <a:cubicBezTo>
                    <a:pt x="1787" y="214"/>
                    <a:pt x="1687" y="161"/>
                    <a:pt x="1589" y="161"/>
                  </a:cubicBezTo>
                  <a:cubicBezTo>
                    <a:pt x="1520" y="161"/>
                    <a:pt x="1451" y="188"/>
                    <a:pt x="1411" y="246"/>
                  </a:cubicBezTo>
                  <a:cubicBezTo>
                    <a:pt x="1374" y="98"/>
                    <a:pt x="1242"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1"/>
            <p:cNvSpPr/>
            <p:nvPr/>
          </p:nvSpPr>
          <p:spPr>
            <a:xfrm>
              <a:off x="2244663" y="2781309"/>
              <a:ext cx="166994" cy="72722"/>
            </a:xfrm>
            <a:custGeom>
              <a:rect b="b" l="l" r="r" t="t"/>
              <a:pathLst>
                <a:path extrusionOk="0" h="1036" w="2379">
                  <a:moveTo>
                    <a:pt x="1187" y="92"/>
                  </a:moveTo>
                  <a:cubicBezTo>
                    <a:pt x="1295" y="92"/>
                    <a:pt x="1403" y="152"/>
                    <a:pt x="1444" y="289"/>
                  </a:cubicBezTo>
                  <a:cubicBezTo>
                    <a:pt x="1452" y="310"/>
                    <a:pt x="1470" y="320"/>
                    <a:pt x="1488" y="320"/>
                  </a:cubicBezTo>
                  <a:cubicBezTo>
                    <a:pt x="1504" y="320"/>
                    <a:pt x="1519" y="313"/>
                    <a:pt x="1528" y="299"/>
                  </a:cubicBezTo>
                  <a:cubicBezTo>
                    <a:pt x="1561" y="257"/>
                    <a:pt x="1612" y="238"/>
                    <a:pt x="1665" y="238"/>
                  </a:cubicBezTo>
                  <a:cubicBezTo>
                    <a:pt x="1704" y="238"/>
                    <a:pt x="1742" y="248"/>
                    <a:pt x="1774" y="266"/>
                  </a:cubicBezTo>
                  <a:cubicBezTo>
                    <a:pt x="1874" y="323"/>
                    <a:pt x="1851" y="436"/>
                    <a:pt x="1881" y="533"/>
                  </a:cubicBezTo>
                  <a:cubicBezTo>
                    <a:pt x="1913" y="617"/>
                    <a:pt x="1992" y="668"/>
                    <a:pt x="2075" y="668"/>
                  </a:cubicBezTo>
                  <a:cubicBezTo>
                    <a:pt x="2104" y="668"/>
                    <a:pt x="2133" y="662"/>
                    <a:pt x="2161" y="650"/>
                  </a:cubicBezTo>
                  <a:cubicBezTo>
                    <a:pt x="2177" y="644"/>
                    <a:pt x="2211" y="629"/>
                    <a:pt x="2232" y="629"/>
                  </a:cubicBezTo>
                  <a:cubicBezTo>
                    <a:pt x="2237" y="629"/>
                    <a:pt x="2242" y="630"/>
                    <a:pt x="2245" y="633"/>
                  </a:cubicBezTo>
                  <a:cubicBezTo>
                    <a:pt x="2261" y="646"/>
                    <a:pt x="2258" y="683"/>
                    <a:pt x="2255" y="703"/>
                  </a:cubicBezTo>
                  <a:cubicBezTo>
                    <a:pt x="2246" y="778"/>
                    <a:pt x="2227" y="854"/>
                    <a:pt x="2201" y="927"/>
                  </a:cubicBezTo>
                  <a:lnTo>
                    <a:pt x="2201" y="927"/>
                  </a:lnTo>
                  <a:cubicBezTo>
                    <a:pt x="2191" y="928"/>
                    <a:pt x="2180" y="930"/>
                    <a:pt x="2168" y="930"/>
                  </a:cubicBezTo>
                  <a:cubicBezTo>
                    <a:pt x="2131" y="933"/>
                    <a:pt x="2095" y="936"/>
                    <a:pt x="2058" y="936"/>
                  </a:cubicBezTo>
                  <a:cubicBezTo>
                    <a:pt x="1945" y="940"/>
                    <a:pt x="1831" y="940"/>
                    <a:pt x="1714" y="940"/>
                  </a:cubicBezTo>
                  <a:lnTo>
                    <a:pt x="427" y="940"/>
                  </a:lnTo>
                  <a:cubicBezTo>
                    <a:pt x="324" y="940"/>
                    <a:pt x="160" y="936"/>
                    <a:pt x="140" y="803"/>
                  </a:cubicBezTo>
                  <a:cubicBezTo>
                    <a:pt x="120" y="690"/>
                    <a:pt x="197" y="573"/>
                    <a:pt x="280" y="506"/>
                  </a:cubicBezTo>
                  <a:cubicBezTo>
                    <a:pt x="368" y="434"/>
                    <a:pt x="479" y="394"/>
                    <a:pt x="591" y="394"/>
                  </a:cubicBezTo>
                  <a:cubicBezTo>
                    <a:pt x="680" y="394"/>
                    <a:pt x="768" y="419"/>
                    <a:pt x="844" y="473"/>
                  </a:cubicBezTo>
                  <a:cubicBezTo>
                    <a:pt x="852" y="478"/>
                    <a:pt x="859" y="480"/>
                    <a:pt x="866" y="480"/>
                  </a:cubicBezTo>
                  <a:cubicBezTo>
                    <a:pt x="894" y="480"/>
                    <a:pt x="916" y="448"/>
                    <a:pt x="911" y="419"/>
                  </a:cubicBezTo>
                  <a:cubicBezTo>
                    <a:pt x="873" y="217"/>
                    <a:pt x="1031" y="92"/>
                    <a:pt x="1187" y="92"/>
                  </a:cubicBezTo>
                  <a:close/>
                  <a:moveTo>
                    <a:pt x="1181" y="0"/>
                  </a:moveTo>
                  <a:cubicBezTo>
                    <a:pt x="1150" y="0"/>
                    <a:pt x="1119" y="4"/>
                    <a:pt x="1087" y="13"/>
                  </a:cubicBezTo>
                  <a:cubicBezTo>
                    <a:pt x="930" y="51"/>
                    <a:pt x="820" y="189"/>
                    <a:pt x="810" y="345"/>
                  </a:cubicBezTo>
                  <a:lnTo>
                    <a:pt x="810" y="345"/>
                  </a:lnTo>
                  <a:cubicBezTo>
                    <a:pt x="742" y="314"/>
                    <a:pt x="667" y="299"/>
                    <a:pt x="591" y="299"/>
                  </a:cubicBezTo>
                  <a:cubicBezTo>
                    <a:pt x="437" y="299"/>
                    <a:pt x="281" y="361"/>
                    <a:pt x="174" y="473"/>
                  </a:cubicBezTo>
                  <a:cubicBezTo>
                    <a:pt x="74" y="573"/>
                    <a:pt x="0" y="740"/>
                    <a:pt x="60" y="876"/>
                  </a:cubicBezTo>
                  <a:cubicBezTo>
                    <a:pt x="117" y="1005"/>
                    <a:pt x="271" y="1033"/>
                    <a:pt x="401" y="1033"/>
                  </a:cubicBezTo>
                  <a:cubicBezTo>
                    <a:pt x="408" y="1033"/>
                    <a:pt x="416" y="1033"/>
                    <a:pt x="424" y="1033"/>
                  </a:cubicBezTo>
                  <a:cubicBezTo>
                    <a:pt x="425" y="1033"/>
                    <a:pt x="426" y="1033"/>
                    <a:pt x="427" y="1033"/>
                  </a:cubicBezTo>
                  <a:cubicBezTo>
                    <a:pt x="428" y="1033"/>
                    <a:pt x="430" y="1033"/>
                    <a:pt x="431" y="1033"/>
                  </a:cubicBezTo>
                  <a:lnTo>
                    <a:pt x="431" y="1033"/>
                  </a:lnTo>
                  <a:cubicBezTo>
                    <a:pt x="506" y="1033"/>
                    <a:pt x="582" y="1032"/>
                    <a:pt x="657" y="1032"/>
                  </a:cubicBezTo>
                  <a:cubicBezTo>
                    <a:pt x="961" y="1032"/>
                    <a:pt x="1265" y="1035"/>
                    <a:pt x="1569" y="1035"/>
                  </a:cubicBezTo>
                  <a:cubicBezTo>
                    <a:pt x="1704" y="1035"/>
                    <a:pt x="1839" y="1035"/>
                    <a:pt x="1975" y="1033"/>
                  </a:cubicBezTo>
                  <a:cubicBezTo>
                    <a:pt x="2048" y="1033"/>
                    <a:pt x="2125" y="1033"/>
                    <a:pt x="2198" y="1023"/>
                  </a:cubicBezTo>
                  <a:cubicBezTo>
                    <a:pt x="2225" y="1020"/>
                    <a:pt x="2258" y="1020"/>
                    <a:pt x="2271" y="993"/>
                  </a:cubicBezTo>
                  <a:cubicBezTo>
                    <a:pt x="2295" y="950"/>
                    <a:pt x="2308" y="900"/>
                    <a:pt x="2318" y="850"/>
                  </a:cubicBezTo>
                  <a:cubicBezTo>
                    <a:pt x="2341" y="770"/>
                    <a:pt x="2378" y="646"/>
                    <a:pt x="2318" y="573"/>
                  </a:cubicBezTo>
                  <a:cubicBezTo>
                    <a:pt x="2295" y="549"/>
                    <a:pt x="2263" y="536"/>
                    <a:pt x="2230" y="536"/>
                  </a:cubicBezTo>
                  <a:cubicBezTo>
                    <a:pt x="2221" y="536"/>
                    <a:pt x="2211" y="537"/>
                    <a:pt x="2201" y="539"/>
                  </a:cubicBezTo>
                  <a:cubicBezTo>
                    <a:pt x="2175" y="543"/>
                    <a:pt x="2148" y="553"/>
                    <a:pt x="2125" y="563"/>
                  </a:cubicBezTo>
                  <a:cubicBezTo>
                    <a:pt x="2108" y="570"/>
                    <a:pt x="2090" y="574"/>
                    <a:pt x="2072" y="574"/>
                  </a:cubicBezTo>
                  <a:cubicBezTo>
                    <a:pt x="2043" y="574"/>
                    <a:pt x="2014" y="565"/>
                    <a:pt x="1991" y="546"/>
                  </a:cubicBezTo>
                  <a:cubicBezTo>
                    <a:pt x="1938" y="499"/>
                    <a:pt x="1955" y="389"/>
                    <a:pt x="1935" y="326"/>
                  </a:cubicBezTo>
                  <a:cubicBezTo>
                    <a:pt x="1915" y="263"/>
                    <a:pt x="1871" y="209"/>
                    <a:pt x="1811" y="179"/>
                  </a:cubicBezTo>
                  <a:cubicBezTo>
                    <a:pt x="1767" y="156"/>
                    <a:pt x="1720" y="144"/>
                    <a:pt x="1672" y="144"/>
                  </a:cubicBezTo>
                  <a:cubicBezTo>
                    <a:pt x="1613" y="144"/>
                    <a:pt x="1554" y="162"/>
                    <a:pt x="1505" y="198"/>
                  </a:cubicBezTo>
                  <a:lnTo>
                    <a:pt x="1505" y="198"/>
                  </a:lnTo>
                  <a:cubicBezTo>
                    <a:pt x="1442" y="76"/>
                    <a:pt x="1317" y="0"/>
                    <a:pt x="11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2" name="Google Shape;1952;p31"/>
          <p:cNvGrpSpPr/>
          <p:nvPr/>
        </p:nvGrpSpPr>
        <p:grpSpPr>
          <a:xfrm>
            <a:off x="7972581" y="2930806"/>
            <a:ext cx="205010" cy="295435"/>
            <a:chOff x="2421623" y="2539700"/>
            <a:chExt cx="218026" cy="314192"/>
          </a:xfrm>
        </p:grpSpPr>
        <p:sp>
          <p:nvSpPr>
            <p:cNvPr id="1953" name="Google Shape;1953;p31"/>
            <p:cNvSpPr/>
            <p:nvPr/>
          </p:nvSpPr>
          <p:spPr>
            <a:xfrm>
              <a:off x="2425624" y="2542859"/>
              <a:ext cx="209321" cy="168538"/>
            </a:xfrm>
            <a:custGeom>
              <a:rect b="b" l="l" r="r" t="t"/>
              <a:pathLst>
                <a:path extrusionOk="0" h="2401" w="2982">
                  <a:moveTo>
                    <a:pt x="1259" y="1"/>
                  </a:moveTo>
                  <a:cubicBezTo>
                    <a:pt x="1029" y="1"/>
                    <a:pt x="822" y="208"/>
                    <a:pt x="871" y="468"/>
                  </a:cubicBezTo>
                  <a:cubicBezTo>
                    <a:pt x="828" y="438"/>
                    <a:pt x="779" y="424"/>
                    <a:pt x="729" y="424"/>
                  </a:cubicBezTo>
                  <a:cubicBezTo>
                    <a:pt x="610" y="424"/>
                    <a:pt x="484" y="502"/>
                    <a:pt x="430" y="615"/>
                  </a:cubicBezTo>
                  <a:cubicBezTo>
                    <a:pt x="357" y="775"/>
                    <a:pt x="400" y="968"/>
                    <a:pt x="484" y="1125"/>
                  </a:cubicBezTo>
                  <a:cubicBezTo>
                    <a:pt x="462" y="1120"/>
                    <a:pt x="440" y="1118"/>
                    <a:pt x="418" y="1118"/>
                  </a:cubicBezTo>
                  <a:cubicBezTo>
                    <a:pt x="251" y="1118"/>
                    <a:pt x="97" y="1256"/>
                    <a:pt x="50" y="1419"/>
                  </a:cubicBezTo>
                  <a:cubicBezTo>
                    <a:pt x="0" y="1602"/>
                    <a:pt x="64" y="1802"/>
                    <a:pt x="177" y="1959"/>
                  </a:cubicBezTo>
                  <a:cubicBezTo>
                    <a:pt x="370" y="2236"/>
                    <a:pt x="712" y="2391"/>
                    <a:pt x="1049" y="2391"/>
                  </a:cubicBezTo>
                  <a:cubicBezTo>
                    <a:pt x="1182" y="2391"/>
                    <a:pt x="1314" y="2367"/>
                    <a:pt x="1436" y="2317"/>
                  </a:cubicBezTo>
                  <a:lnTo>
                    <a:pt x="1436" y="2317"/>
                  </a:lnTo>
                  <a:cubicBezTo>
                    <a:pt x="1475" y="2335"/>
                    <a:pt x="1517" y="2344"/>
                    <a:pt x="1558" y="2344"/>
                  </a:cubicBezTo>
                  <a:cubicBezTo>
                    <a:pt x="1607" y="2344"/>
                    <a:pt x="1657" y="2332"/>
                    <a:pt x="1701" y="2306"/>
                  </a:cubicBezTo>
                  <a:cubicBezTo>
                    <a:pt x="1734" y="2279"/>
                    <a:pt x="1771" y="2256"/>
                    <a:pt x="1811" y="2242"/>
                  </a:cubicBezTo>
                  <a:cubicBezTo>
                    <a:pt x="1822" y="2240"/>
                    <a:pt x="1834" y="2238"/>
                    <a:pt x="1845" y="2238"/>
                  </a:cubicBezTo>
                  <a:cubicBezTo>
                    <a:pt x="1902" y="2238"/>
                    <a:pt x="1957" y="2272"/>
                    <a:pt x="2008" y="2302"/>
                  </a:cubicBezTo>
                  <a:cubicBezTo>
                    <a:pt x="2123" y="2368"/>
                    <a:pt x="2252" y="2401"/>
                    <a:pt x="2381" y="2401"/>
                  </a:cubicBezTo>
                  <a:cubicBezTo>
                    <a:pt x="2462" y="2401"/>
                    <a:pt x="2543" y="2388"/>
                    <a:pt x="2621" y="2362"/>
                  </a:cubicBezTo>
                  <a:cubicBezTo>
                    <a:pt x="2818" y="2286"/>
                    <a:pt x="2975" y="2096"/>
                    <a:pt x="2978" y="1882"/>
                  </a:cubicBezTo>
                  <a:cubicBezTo>
                    <a:pt x="2982" y="1672"/>
                    <a:pt x="2812" y="1462"/>
                    <a:pt x="2601" y="1449"/>
                  </a:cubicBezTo>
                  <a:cubicBezTo>
                    <a:pt x="2692" y="1262"/>
                    <a:pt x="2755" y="1048"/>
                    <a:pt x="2685" y="855"/>
                  </a:cubicBezTo>
                  <a:cubicBezTo>
                    <a:pt x="2637" y="713"/>
                    <a:pt x="2487" y="609"/>
                    <a:pt x="2348" y="609"/>
                  </a:cubicBezTo>
                  <a:cubicBezTo>
                    <a:pt x="2294" y="609"/>
                    <a:pt x="2242" y="624"/>
                    <a:pt x="2198" y="658"/>
                  </a:cubicBezTo>
                  <a:cubicBezTo>
                    <a:pt x="2262" y="414"/>
                    <a:pt x="2043" y="140"/>
                    <a:pt x="1791" y="140"/>
                  </a:cubicBezTo>
                  <a:cubicBezTo>
                    <a:pt x="1781" y="140"/>
                    <a:pt x="1771" y="140"/>
                    <a:pt x="1761" y="141"/>
                  </a:cubicBezTo>
                  <a:cubicBezTo>
                    <a:pt x="1731" y="148"/>
                    <a:pt x="1699" y="151"/>
                    <a:pt x="1667" y="151"/>
                  </a:cubicBezTo>
                  <a:cubicBezTo>
                    <a:pt x="1650" y="151"/>
                    <a:pt x="1632" y="150"/>
                    <a:pt x="1614" y="148"/>
                  </a:cubicBezTo>
                  <a:cubicBezTo>
                    <a:pt x="1561" y="128"/>
                    <a:pt x="1511" y="101"/>
                    <a:pt x="1471" y="64"/>
                  </a:cubicBezTo>
                  <a:cubicBezTo>
                    <a:pt x="1402" y="20"/>
                    <a:pt x="1329" y="1"/>
                    <a:pt x="125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1"/>
            <p:cNvSpPr/>
            <p:nvPr/>
          </p:nvSpPr>
          <p:spPr>
            <a:xfrm>
              <a:off x="2421623" y="2539700"/>
              <a:ext cx="218026" cy="174996"/>
            </a:xfrm>
            <a:custGeom>
              <a:rect b="b" l="l" r="r" t="t"/>
              <a:pathLst>
                <a:path extrusionOk="0" h="2493" w="3106">
                  <a:moveTo>
                    <a:pt x="1309" y="93"/>
                  </a:moveTo>
                  <a:cubicBezTo>
                    <a:pt x="1349" y="93"/>
                    <a:pt x="1390" y="99"/>
                    <a:pt x="1428" y="113"/>
                  </a:cubicBezTo>
                  <a:cubicBezTo>
                    <a:pt x="1505" y="139"/>
                    <a:pt x="1558" y="203"/>
                    <a:pt x="1631" y="233"/>
                  </a:cubicBezTo>
                  <a:cubicBezTo>
                    <a:pt x="1654" y="241"/>
                    <a:pt x="1677" y="243"/>
                    <a:pt x="1701" y="243"/>
                  </a:cubicBezTo>
                  <a:cubicBezTo>
                    <a:pt x="1749" y="243"/>
                    <a:pt x="1799" y="232"/>
                    <a:pt x="1849" y="232"/>
                  </a:cubicBezTo>
                  <a:cubicBezTo>
                    <a:pt x="1856" y="232"/>
                    <a:pt x="1864" y="232"/>
                    <a:pt x="1871" y="233"/>
                  </a:cubicBezTo>
                  <a:cubicBezTo>
                    <a:pt x="1945" y="240"/>
                    <a:pt x="2011" y="270"/>
                    <a:pt x="2065" y="316"/>
                  </a:cubicBezTo>
                  <a:cubicBezTo>
                    <a:pt x="2178" y="403"/>
                    <a:pt x="2235" y="550"/>
                    <a:pt x="2205" y="690"/>
                  </a:cubicBezTo>
                  <a:cubicBezTo>
                    <a:pt x="2200" y="719"/>
                    <a:pt x="2225" y="751"/>
                    <a:pt x="2253" y="751"/>
                  </a:cubicBezTo>
                  <a:cubicBezTo>
                    <a:pt x="2260" y="751"/>
                    <a:pt x="2268" y="749"/>
                    <a:pt x="2275" y="743"/>
                  </a:cubicBezTo>
                  <a:cubicBezTo>
                    <a:pt x="2315" y="714"/>
                    <a:pt x="2360" y="701"/>
                    <a:pt x="2405" y="701"/>
                  </a:cubicBezTo>
                  <a:cubicBezTo>
                    <a:pt x="2508" y="701"/>
                    <a:pt x="2613" y="768"/>
                    <a:pt x="2668" y="857"/>
                  </a:cubicBezTo>
                  <a:cubicBezTo>
                    <a:pt x="2785" y="1040"/>
                    <a:pt x="2702" y="1287"/>
                    <a:pt x="2618" y="1467"/>
                  </a:cubicBezTo>
                  <a:cubicBezTo>
                    <a:pt x="2602" y="1500"/>
                    <a:pt x="2625" y="1537"/>
                    <a:pt x="2662" y="1540"/>
                  </a:cubicBezTo>
                  <a:cubicBezTo>
                    <a:pt x="2809" y="1560"/>
                    <a:pt x="2929" y="1667"/>
                    <a:pt x="2972" y="1810"/>
                  </a:cubicBezTo>
                  <a:cubicBezTo>
                    <a:pt x="3009" y="1954"/>
                    <a:pt x="2972" y="2104"/>
                    <a:pt x="2872" y="2214"/>
                  </a:cubicBezTo>
                  <a:cubicBezTo>
                    <a:pt x="2765" y="2331"/>
                    <a:pt x="2616" y="2397"/>
                    <a:pt x="2457" y="2397"/>
                  </a:cubicBezTo>
                  <a:cubicBezTo>
                    <a:pt x="2453" y="2397"/>
                    <a:pt x="2449" y="2397"/>
                    <a:pt x="2445" y="2397"/>
                  </a:cubicBezTo>
                  <a:cubicBezTo>
                    <a:pt x="2358" y="2397"/>
                    <a:pt x="2272" y="2381"/>
                    <a:pt x="2192" y="2351"/>
                  </a:cubicBezTo>
                  <a:cubicBezTo>
                    <a:pt x="2112" y="2321"/>
                    <a:pt x="2045" y="2267"/>
                    <a:pt x="1965" y="2244"/>
                  </a:cubicBezTo>
                  <a:cubicBezTo>
                    <a:pt x="1945" y="2238"/>
                    <a:pt x="1926" y="2235"/>
                    <a:pt x="1909" y="2235"/>
                  </a:cubicBezTo>
                  <a:cubicBezTo>
                    <a:pt x="1841" y="2235"/>
                    <a:pt x="1792" y="2277"/>
                    <a:pt x="1728" y="2314"/>
                  </a:cubicBezTo>
                  <a:cubicBezTo>
                    <a:pt x="1699" y="2329"/>
                    <a:pt x="1668" y="2338"/>
                    <a:pt x="1637" y="2341"/>
                  </a:cubicBezTo>
                  <a:lnTo>
                    <a:pt x="1637" y="2341"/>
                  </a:lnTo>
                  <a:cubicBezTo>
                    <a:pt x="1672" y="2313"/>
                    <a:pt x="1646" y="2257"/>
                    <a:pt x="1606" y="2257"/>
                  </a:cubicBezTo>
                  <a:cubicBezTo>
                    <a:pt x="1598" y="2257"/>
                    <a:pt x="1590" y="2259"/>
                    <a:pt x="1581" y="2264"/>
                  </a:cubicBezTo>
                  <a:lnTo>
                    <a:pt x="1581" y="2267"/>
                  </a:lnTo>
                  <a:cubicBezTo>
                    <a:pt x="1553" y="2282"/>
                    <a:pt x="1525" y="2296"/>
                    <a:pt x="1495" y="2308"/>
                  </a:cubicBezTo>
                  <a:lnTo>
                    <a:pt x="1495" y="2308"/>
                  </a:lnTo>
                  <a:cubicBezTo>
                    <a:pt x="1488" y="2304"/>
                    <a:pt x="1481" y="2299"/>
                    <a:pt x="1475" y="2294"/>
                  </a:cubicBezTo>
                  <a:cubicBezTo>
                    <a:pt x="1466" y="2288"/>
                    <a:pt x="1458" y="2286"/>
                    <a:pt x="1450" y="2286"/>
                  </a:cubicBezTo>
                  <a:cubicBezTo>
                    <a:pt x="1424" y="2286"/>
                    <a:pt x="1404" y="2314"/>
                    <a:pt x="1407" y="2341"/>
                  </a:cubicBezTo>
                  <a:lnTo>
                    <a:pt x="1407" y="2341"/>
                  </a:lnTo>
                  <a:cubicBezTo>
                    <a:pt x="1304" y="2374"/>
                    <a:pt x="1198" y="2390"/>
                    <a:pt x="1092" y="2390"/>
                  </a:cubicBezTo>
                  <a:cubicBezTo>
                    <a:pt x="957" y="2390"/>
                    <a:pt x="821" y="2364"/>
                    <a:pt x="694" y="2311"/>
                  </a:cubicBezTo>
                  <a:cubicBezTo>
                    <a:pt x="397" y="2187"/>
                    <a:pt x="104" y="1887"/>
                    <a:pt x="137" y="1544"/>
                  </a:cubicBezTo>
                  <a:cubicBezTo>
                    <a:pt x="156" y="1376"/>
                    <a:pt x="299" y="1205"/>
                    <a:pt x="474" y="1205"/>
                  </a:cubicBezTo>
                  <a:cubicBezTo>
                    <a:pt x="490" y="1205"/>
                    <a:pt x="507" y="1207"/>
                    <a:pt x="524" y="1210"/>
                  </a:cubicBezTo>
                  <a:cubicBezTo>
                    <a:pt x="528" y="1211"/>
                    <a:pt x="532" y="1212"/>
                    <a:pt x="536" y="1212"/>
                  </a:cubicBezTo>
                  <a:cubicBezTo>
                    <a:pt x="570" y="1212"/>
                    <a:pt x="595" y="1173"/>
                    <a:pt x="577" y="1140"/>
                  </a:cubicBezTo>
                  <a:cubicBezTo>
                    <a:pt x="501" y="993"/>
                    <a:pt x="447" y="790"/>
                    <a:pt x="551" y="640"/>
                  </a:cubicBezTo>
                  <a:cubicBezTo>
                    <a:pt x="601" y="565"/>
                    <a:pt x="691" y="513"/>
                    <a:pt x="782" y="513"/>
                  </a:cubicBezTo>
                  <a:cubicBezTo>
                    <a:pt x="824" y="513"/>
                    <a:pt x="866" y="524"/>
                    <a:pt x="904" y="550"/>
                  </a:cubicBezTo>
                  <a:cubicBezTo>
                    <a:pt x="912" y="555"/>
                    <a:pt x="920" y="558"/>
                    <a:pt x="928" y="558"/>
                  </a:cubicBezTo>
                  <a:cubicBezTo>
                    <a:pt x="955" y="558"/>
                    <a:pt x="976" y="525"/>
                    <a:pt x="971" y="496"/>
                  </a:cubicBezTo>
                  <a:cubicBezTo>
                    <a:pt x="944" y="333"/>
                    <a:pt x="1034" y="173"/>
                    <a:pt x="1188" y="113"/>
                  </a:cubicBezTo>
                  <a:cubicBezTo>
                    <a:pt x="1228" y="99"/>
                    <a:pt x="1269" y="93"/>
                    <a:pt x="1309" y="93"/>
                  </a:cubicBezTo>
                  <a:close/>
                  <a:moveTo>
                    <a:pt x="1314" y="0"/>
                  </a:moveTo>
                  <a:cubicBezTo>
                    <a:pt x="1217" y="0"/>
                    <a:pt x="1120" y="32"/>
                    <a:pt x="1041" y="93"/>
                  </a:cubicBezTo>
                  <a:cubicBezTo>
                    <a:pt x="938" y="177"/>
                    <a:pt x="879" y="302"/>
                    <a:pt x="877" y="433"/>
                  </a:cubicBezTo>
                  <a:lnTo>
                    <a:pt x="877" y="433"/>
                  </a:lnTo>
                  <a:cubicBezTo>
                    <a:pt x="848" y="424"/>
                    <a:pt x="818" y="420"/>
                    <a:pt x="788" y="420"/>
                  </a:cubicBezTo>
                  <a:cubicBezTo>
                    <a:pt x="673" y="420"/>
                    <a:pt x="556" y="482"/>
                    <a:pt x="487" y="573"/>
                  </a:cubicBezTo>
                  <a:cubicBezTo>
                    <a:pt x="366" y="729"/>
                    <a:pt x="390" y="941"/>
                    <a:pt x="461" y="1114"/>
                  </a:cubicBezTo>
                  <a:lnTo>
                    <a:pt x="461" y="1114"/>
                  </a:lnTo>
                  <a:cubicBezTo>
                    <a:pt x="307" y="1121"/>
                    <a:pt x="164" y="1224"/>
                    <a:pt x="94" y="1367"/>
                  </a:cubicBezTo>
                  <a:cubicBezTo>
                    <a:pt x="0" y="1557"/>
                    <a:pt x="47" y="1780"/>
                    <a:pt x="147" y="1957"/>
                  </a:cubicBezTo>
                  <a:cubicBezTo>
                    <a:pt x="331" y="2274"/>
                    <a:pt x="684" y="2461"/>
                    <a:pt x="1044" y="2481"/>
                  </a:cubicBezTo>
                  <a:cubicBezTo>
                    <a:pt x="1067" y="2482"/>
                    <a:pt x="1090" y="2483"/>
                    <a:pt x="1113" y="2483"/>
                  </a:cubicBezTo>
                  <a:cubicBezTo>
                    <a:pt x="1243" y="2483"/>
                    <a:pt x="1372" y="2458"/>
                    <a:pt x="1493" y="2411"/>
                  </a:cubicBezTo>
                  <a:lnTo>
                    <a:pt x="1493" y="2411"/>
                  </a:lnTo>
                  <a:cubicBezTo>
                    <a:pt x="1532" y="2427"/>
                    <a:pt x="1574" y="2435"/>
                    <a:pt x="1617" y="2435"/>
                  </a:cubicBezTo>
                  <a:cubicBezTo>
                    <a:pt x="1634" y="2435"/>
                    <a:pt x="1651" y="2433"/>
                    <a:pt x="1668" y="2431"/>
                  </a:cubicBezTo>
                  <a:cubicBezTo>
                    <a:pt x="1711" y="2424"/>
                    <a:pt x="1751" y="2407"/>
                    <a:pt x="1788" y="2387"/>
                  </a:cubicBezTo>
                  <a:cubicBezTo>
                    <a:pt x="1827" y="2362"/>
                    <a:pt x="1859" y="2330"/>
                    <a:pt x="1904" y="2330"/>
                  </a:cubicBezTo>
                  <a:cubicBezTo>
                    <a:pt x="1913" y="2330"/>
                    <a:pt x="1922" y="2331"/>
                    <a:pt x="1931" y="2334"/>
                  </a:cubicBezTo>
                  <a:cubicBezTo>
                    <a:pt x="1978" y="2351"/>
                    <a:pt x="2025" y="2371"/>
                    <a:pt x="2065" y="2397"/>
                  </a:cubicBezTo>
                  <a:cubicBezTo>
                    <a:pt x="2112" y="2421"/>
                    <a:pt x="2158" y="2441"/>
                    <a:pt x="2208" y="2454"/>
                  </a:cubicBezTo>
                  <a:cubicBezTo>
                    <a:pt x="2286" y="2481"/>
                    <a:pt x="2367" y="2493"/>
                    <a:pt x="2449" y="2493"/>
                  </a:cubicBezTo>
                  <a:cubicBezTo>
                    <a:pt x="2469" y="2493"/>
                    <a:pt x="2489" y="2492"/>
                    <a:pt x="2508" y="2491"/>
                  </a:cubicBezTo>
                  <a:cubicBezTo>
                    <a:pt x="2685" y="2477"/>
                    <a:pt x="2849" y="2391"/>
                    <a:pt x="2962" y="2251"/>
                  </a:cubicBezTo>
                  <a:cubicBezTo>
                    <a:pt x="3069" y="2121"/>
                    <a:pt x="3105" y="1947"/>
                    <a:pt x="3062" y="1784"/>
                  </a:cubicBezTo>
                  <a:cubicBezTo>
                    <a:pt x="3015" y="1622"/>
                    <a:pt x="2888" y="1499"/>
                    <a:pt x="2728" y="1456"/>
                  </a:cubicBezTo>
                  <a:lnTo>
                    <a:pt x="2728" y="1456"/>
                  </a:lnTo>
                  <a:cubicBezTo>
                    <a:pt x="2816" y="1245"/>
                    <a:pt x="2878" y="984"/>
                    <a:pt x="2739" y="786"/>
                  </a:cubicBezTo>
                  <a:cubicBezTo>
                    <a:pt x="2664" y="683"/>
                    <a:pt x="2534" y="605"/>
                    <a:pt x="2406" y="605"/>
                  </a:cubicBezTo>
                  <a:cubicBezTo>
                    <a:pt x="2374" y="605"/>
                    <a:pt x="2342" y="610"/>
                    <a:pt x="2310" y="621"/>
                  </a:cubicBezTo>
                  <a:lnTo>
                    <a:pt x="2310" y="621"/>
                  </a:lnTo>
                  <a:cubicBezTo>
                    <a:pt x="2313" y="391"/>
                    <a:pt x="2133" y="172"/>
                    <a:pt x="1901" y="143"/>
                  </a:cubicBezTo>
                  <a:cubicBezTo>
                    <a:pt x="1892" y="142"/>
                    <a:pt x="1883" y="141"/>
                    <a:pt x="1874" y="141"/>
                  </a:cubicBezTo>
                  <a:cubicBezTo>
                    <a:pt x="1828" y="141"/>
                    <a:pt x="1777" y="153"/>
                    <a:pt x="1730" y="153"/>
                  </a:cubicBezTo>
                  <a:cubicBezTo>
                    <a:pt x="1705" y="153"/>
                    <a:pt x="1680" y="150"/>
                    <a:pt x="1658" y="139"/>
                  </a:cubicBezTo>
                  <a:cubicBezTo>
                    <a:pt x="1585" y="106"/>
                    <a:pt x="1531" y="46"/>
                    <a:pt x="1455" y="23"/>
                  </a:cubicBezTo>
                  <a:cubicBezTo>
                    <a:pt x="1409" y="8"/>
                    <a:pt x="1362" y="0"/>
                    <a:pt x="1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1"/>
            <p:cNvSpPr/>
            <p:nvPr/>
          </p:nvSpPr>
          <p:spPr>
            <a:xfrm>
              <a:off x="2468653" y="2626741"/>
              <a:ext cx="111750" cy="223852"/>
            </a:xfrm>
            <a:custGeom>
              <a:rect b="b" l="l" r="r" t="t"/>
              <a:pathLst>
                <a:path extrusionOk="0" h="3189" w="1592">
                  <a:moveTo>
                    <a:pt x="861" y="0"/>
                  </a:moveTo>
                  <a:cubicBezTo>
                    <a:pt x="831" y="304"/>
                    <a:pt x="781" y="604"/>
                    <a:pt x="711" y="901"/>
                  </a:cubicBezTo>
                  <a:cubicBezTo>
                    <a:pt x="701" y="931"/>
                    <a:pt x="688" y="971"/>
                    <a:pt x="658" y="977"/>
                  </a:cubicBezTo>
                  <a:cubicBezTo>
                    <a:pt x="654" y="978"/>
                    <a:pt x="650" y="978"/>
                    <a:pt x="646" y="978"/>
                  </a:cubicBezTo>
                  <a:cubicBezTo>
                    <a:pt x="620" y="978"/>
                    <a:pt x="595" y="968"/>
                    <a:pt x="578" y="951"/>
                  </a:cubicBezTo>
                  <a:lnTo>
                    <a:pt x="1" y="510"/>
                  </a:lnTo>
                  <a:lnTo>
                    <a:pt x="1" y="510"/>
                  </a:lnTo>
                  <a:cubicBezTo>
                    <a:pt x="168" y="790"/>
                    <a:pt x="388" y="1034"/>
                    <a:pt x="648" y="1224"/>
                  </a:cubicBezTo>
                  <a:cubicBezTo>
                    <a:pt x="648" y="1224"/>
                    <a:pt x="705" y="2525"/>
                    <a:pt x="681" y="3188"/>
                  </a:cubicBezTo>
                  <a:lnTo>
                    <a:pt x="1071" y="3188"/>
                  </a:lnTo>
                  <a:cubicBezTo>
                    <a:pt x="1055" y="2708"/>
                    <a:pt x="1035" y="2225"/>
                    <a:pt x="1018" y="1741"/>
                  </a:cubicBezTo>
                  <a:cubicBezTo>
                    <a:pt x="1011" y="1594"/>
                    <a:pt x="1008" y="1444"/>
                    <a:pt x="1051" y="1304"/>
                  </a:cubicBezTo>
                  <a:cubicBezTo>
                    <a:pt x="1135" y="1041"/>
                    <a:pt x="1372" y="864"/>
                    <a:pt x="1592" y="700"/>
                  </a:cubicBezTo>
                  <a:lnTo>
                    <a:pt x="1592" y="700"/>
                  </a:lnTo>
                  <a:lnTo>
                    <a:pt x="1208" y="907"/>
                  </a:lnTo>
                  <a:cubicBezTo>
                    <a:pt x="1164" y="929"/>
                    <a:pt x="1091" y="998"/>
                    <a:pt x="1038" y="998"/>
                  </a:cubicBezTo>
                  <a:cubicBezTo>
                    <a:pt x="1035" y="998"/>
                    <a:pt x="1031" y="998"/>
                    <a:pt x="1028" y="997"/>
                  </a:cubicBezTo>
                  <a:cubicBezTo>
                    <a:pt x="931" y="977"/>
                    <a:pt x="931" y="804"/>
                    <a:pt x="921" y="704"/>
                  </a:cubicBezTo>
                  <a:cubicBezTo>
                    <a:pt x="901" y="470"/>
                    <a:pt x="881" y="234"/>
                    <a:pt x="861"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1"/>
            <p:cNvSpPr/>
            <p:nvPr/>
          </p:nvSpPr>
          <p:spPr>
            <a:xfrm>
              <a:off x="2464792" y="2623723"/>
              <a:ext cx="120455" cy="230169"/>
            </a:xfrm>
            <a:custGeom>
              <a:rect b="b" l="l" r="r" t="t"/>
              <a:pathLst>
                <a:path extrusionOk="0" h="3279" w="1716">
                  <a:moveTo>
                    <a:pt x="909" y="488"/>
                  </a:moveTo>
                  <a:lnTo>
                    <a:pt x="909" y="488"/>
                  </a:lnTo>
                  <a:cubicBezTo>
                    <a:pt x="913" y="527"/>
                    <a:pt x="916" y="565"/>
                    <a:pt x="920" y="603"/>
                  </a:cubicBezTo>
                  <a:cubicBezTo>
                    <a:pt x="926" y="677"/>
                    <a:pt x="933" y="750"/>
                    <a:pt x="940" y="823"/>
                  </a:cubicBezTo>
                  <a:cubicBezTo>
                    <a:pt x="940" y="877"/>
                    <a:pt x="950" y="934"/>
                    <a:pt x="970" y="984"/>
                  </a:cubicBezTo>
                  <a:cubicBezTo>
                    <a:pt x="986" y="1027"/>
                    <a:pt x="1020" y="1064"/>
                    <a:pt x="1063" y="1080"/>
                  </a:cubicBezTo>
                  <a:cubicBezTo>
                    <a:pt x="1074" y="1083"/>
                    <a:pt x="1085" y="1085"/>
                    <a:pt x="1095" y="1085"/>
                  </a:cubicBezTo>
                  <a:cubicBezTo>
                    <a:pt x="1142" y="1085"/>
                    <a:pt x="1185" y="1057"/>
                    <a:pt x="1223" y="1030"/>
                  </a:cubicBezTo>
                  <a:cubicBezTo>
                    <a:pt x="1236" y="1023"/>
                    <a:pt x="1248" y="1015"/>
                    <a:pt x="1261" y="1007"/>
                  </a:cubicBezTo>
                  <a:lnTo>
                    <a:pt x="1261" y="1007"/>
                  </a:lnTo>
                  <a:cubicBezTo>
                    <a:pt x="1158" y="1118"/>
                    <a:pt x="1077" y="1244"/>
                    <a:pt x="1043" y="1397"/>
                  </a:cubicBezTo>
                  <a:cubicBezTo>
                    <a:pt x="1003" y="1581"/>
                    <a:pt x="1026" y="1774"/>
                    <a:pt x="1033" y="1957"/>
                  </a:cubicBezTo>
                  <a:lnTo>
                    <a:pt x="1053" y="2548"/>
                  </a:lnTo>
                  <a:cubicBezTo>
                    <a:pt x="1062" y="2759"/>
                    <a:pt x="1069" y="2973"/>
                    <a:pt x="1078" y="3185"/>
                  </a:cubicBezTo>
                  <a:lnTo>
                    <a:pt x="788" y="3185"/>
                  </a:lnTo>
                  <a:cubicBezTo>
                    <a:pt x="799" y="2783"/>
                    <a:pt x="786" y="2382"/>
                    <a:pt x="776" y="1981"/>
                  </a:cubicBezTo>
                  <a:cubicBezTo>
                    <a:pt x="773" y="1807"/>
                    <a:pt x="766" y="1634"/>
                    <a:pt x="760" y="1460"/>
                  </a:cubicBezTo>
                  <a:cubicBezTo>
                    <a:pt x="760" y="1410"/>
                    <a:pt x="756" y="1360"/>
                    <a:pt x="753" y="1310"/>
                  </a:cubicBezTo>
                  <a:cubicBezTo>
                    <a:pt x="756" y="1284"/>
                    <a:pt x="753" y="1257"/>
                    <a:pt x="739" y="1237"/>
                  </a:cubicBezTo>
                  <a:cubicBezTo>
                    <a:pt x="709" y="1207"/>
                    <a:pt x="676" y="1184"/>
                    <a:pt x="643" y="1160"/>
                  </a:cubicBezTo>
                  <a:cubicBezTo>
                    <a:pt x="609" y="1134"/>
                    <a:pt x="579" y="1107"/>
                    <a:pt x="549" y="1080"/>
                  </a:cubicBezTo>
                  <a:cubicBezTo>
                    <a:pt x="493" y="1027"/>
                    <a:pt x="436" y="974"/>
                    <a:pt x="386" y="917"/>
                  </a:cubicBezTo>
                  <a:cubicBezTo>
                    <a:pt x="342" y="867"/>
                    <a:pt x="299" y="816"/>
                    <a:pt x="259" y="764"/>
                  </a:cubicBezTo>
                  <a:lnTo>
                    <a:pt x="259" y="764"/>
                  </a:lnTo>
                  <a:lnTo>
                    <a:pt x="449" y="907"/>
                  </a:lnTo>
                  <a:lnTo>
                    <a:pt x="556" y="990"/>
                  </a:lnTo>
                  <a:cubicBezTo>
                    <a:pt x="586" y="1020"/>
                    <a:pt x="619" y="1044"/>
                    <a:pt x="659" y="1060"/>
                  </a:cubicBezTo>
                  <a:cubicBezTo>
                    <a:pt x="673" y="1066"/>
                    <a:pt x="687" y="1069"/>
                    <a:pt x="700" y="1069"/>
                  </a:cubicBezTo>
                  <a:cubicBezTo>
                    <a:pt x="739" y="1069"/>
                    <a:pt x="776" y="1047"/>
                    <a:pt x="793" y="1010"/>
                  </a:cubicBezTo>
                  <a:cubicBezTo>
                    <a:pt x="823" y="944"/>
                    <a:pt x="840" y="870"/>
                    <a:pt x="850" y="800"/>
                  </a:cubicBezTo>
                  <a:cubicBezTo>
                    <a:pt x="866" y="717"/>
                    <a:pt x="883" y="633"/>
                    <a:pt x="900" y="550"/>
                  </a:cubicBezTo>
                  <a:cubicBezTo>
                    <a:pt x="903" y="529"/>
                    <a:pt x="906" y="509"/>
                    <a:pt x="909" y="488"/>
                  </a:cubicBezTo>
                  <a:close/>
                  <a:moveTo>
                    <a:pt x="918" y="1"/>
                  </a:moveTo>
                  <a:cubicBezTo>
                    <a:pt x="895" y="1"/>
                    <a:pt x="873" y="15"/>
                    <a:pt x="870" y="43"/>
                  </a:cubicBezTo>
                  <a:cubicBezTo>
                    <a:pt x="846" y="333"/>
                    <a:pt x="796" y="620"/>
                    <a:pt x="729" y="900"/>
                  </a:cubicBezTo>
                  <a:cubicBezTo>
                    <a:pt x="723" y="920"/>
                    <a:pt x="723" y="964"/>
                    <a:pt x="699" y="970"/>
                  </a:cubicBezTo>
                  <a:cubicBezTo>
                    <a:pt x="698" y="971"/>
                    <a:pt x="696" y="971"/>
                    <a:pt x="695" y="971"/>
                  </a:cubicBezTo>
                  <a:cubicBezTo>
                    <a:pt x="670" y="971"/>
                    <a:pt x="628" y="926"/>
                    <a:pt x="609" y="917"/>
                  </a:cubicBezTo>
                  <a:lnTo>
                    <a:pt x="436" y="783"/>
                  </a:lnTo>
                  <a:lnTo>
                    <a:pt x="82" y="513"/>
                  </a:lnTo>
                  <a:cubicBezTo>
                    <a:pt x="76" y="508"/>
                    <a:pt x="68" y="506"/>
                    <a:pt x="61" y="506"/>
                  </a:cubicBezTo>
                  <a:cubicBezTo>
                    <a:pt x="30" y="506"/>
                    <a:pt x="0" y="547"/>
                    <a:pt x="19" y="580"/>
                  </a:cubicBezTo>
                  <a:cubicBezTo>
                    <a:pt x="184" y="856"/>
                    <a:pt x="403" y="1096"/>
                    <a:pt x="661" y="1293"/>
                  </a:cubicBezTo>
                  <a:lnTo>
                    <a:pt x="661" y="1293"/>
                  </a:lnTo>
                  <a:cubicBezTo>
                    <a:pt x="680" y="1771"/>
                    <a:pt x="693" y="2246"/>
                    <a:pt x="696" y="2721"/>
                  </a:cubicBezTo>
                  <a:cubicBezTo>
                    <a:pt x="696" y="2887"/>
                    <a:pt x="696" y="3054"/>
                    <a:pt x="690" y="3220"/>
                  </a:cubicBezTo>
                  <a:lnTo>
                    <a:pt x="690" y="3220"/>
                  </a:lnTo>
                  <a:cubicBezTo>
                    <a:pt x="684" y="3246"/>
                    <a:pt x="699" y="3278"/>
                    <a:pt x="736" y="3278"/>
                  </a:cubicBezTo>
                  <a:lnTo>
                    <a:pt x="1126" y="3278"/>
                  </a:lnTo>
                  <a:cubicBezTo>
                    <a:pt x="1153" y="3278"/>
                    <a:pt x="1173" y="3258"/>
                    <a:pt x="1173" y="3231"/>
                  </a:cubicBezTo>
                  <a:lnTo>
                    <a:pt x="1133" y="2104"/>
                  </a:lnTo>
                  <a:cubicBezTo>
                    <a:pt x="1126" y="1921"/>
                    <a:pt x="1110" y="1737"/>
                    <a:pt x="1120" y="1554"/>
                  </a:cubicBezTo>
                  <a:cubicBezTo>
                    <a:pt x="1126" y="1394"/>
                    <a:pt x="1186" y="1240"/>
                    <a:pt x="1290" y="1117"/>
                  </a:cubicBezTo>
                  <a:cubicBezTo>
                    <a:pt x="1403" y="990"/>
                    <a:pt x="1533" y="880"/>
                    <a:pt x="1673" y="783"/>
                  </a:cubicBezTo>
                  <a:cubicBezTo>
                    <a:pt x="1716" y="755"/>
                    <a:pt x="1691" y="698"/>
                    <a:pt x="1649" y="698"/>
                  </a:cubicBezTo>
                  <a:cubicBezTo>
                    <a:pt x="1642" y="698"/>
                    <a:pt x="1635" y="699"/>
                    <a:pt x="1627" y="703"/>
                  </a:cubicBezTo>
                  <a:cubicBezTo>
                    <a:pt x="1627" y="703"/>
                    <a:pt x="1627" y="703"/>
                    <a:pt x="1627" y="703"/>
                  </a:cubicBezTo>
                  <a:lnTo>
                    <a:pt x="1627" y="703"/>
                  </a:lnTo>
                  <a:cubicBezTo>
                    <a:pt x="1493" y="773"/>
                    <a:pt x="1350" y="837"/>
                    <a:pt x="1223" y="920"/>
                  </a:cubicBezTo>
                  <a:cubicBezTo>
                    <a:pt x="1192" y="939"/>
                    <a:pt x="1139" y="991"/>
                    <a:pt x="1099" y="991"/>
                  </a:cubicBezTo>
                  <a:cubicBezTo>
                    <a:pt x="1096" y="991"/>
                    <a:pt x="1093" y="991"/>
                    <a:pt x="1090" y="990"/>
                  </a:cubicBezTo>
                  <a:cubicBezTo>
                    <a:pt x="1050" y="984"/>
                    <a:pt x="1046" y="920"/>
                    <a:pt x="1040" y="890"/>
                  </a:cubicBezTo>
                  <a:cubicBezTo>
                    <a:pt x="1016" y="770"/>
                    <a:pt x="1016" y="640"/>
                    <a:pt x="1006" y="520"/>
                  </a:cubicBezTo>
                  <a:cubicBezTo>
                    <a:pt x="993" y="365"/>
                    <a:pt x="981" y="214"/>
                    <a:pt x="965" y="60"/>
                  </a:cubicBezTo>
                  <a:lnTo>
                    <a:pt x="965" y="60"/>
                  </a:lnTo>
                  <a:cubicBezTo>
                    <a:pt x="965" y="54"/>
                    <a:pt x="966" y="49"/>
                    <a:pt x="966" y="43"/>
                  </a:cubicBezTo>
                  <a:lnTo>
                    <a:pt x="963" y="43"/>
                  </a:lnTo>
                  <a:cubicBezTo>
                    <a:pt x="961" y="15"/>
                    <a:pt x="940" y="1"/>
                    <a:pt x="91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7" name="Google Shape;1957;p31"/>
          <p:cNvGrpSpPr/>
          <p:nvPr/>
        </p:nvGrpSpPr>
        <p:grpSpPr>
          <a:xfrm>
            <a:off x="7556877" y="4181235"/>
            <a:ext cx="309824" cy="134921"/>
            <a:chOff x="2244663" y="2781309"/>
            <a:chExt cx="166994" cy="72722"/>
          </a:xfrm>
        </p:grpSpPr>
        <p:sp>
          <p:nvSpPr>
            <p:cNvPr id="1958" name="Google Shape;1958;p31"/>
            <p:cNvSpPr/>
            <p:nvPr/>
          </p:nvSpPr>
          <p:spPr>
            <a:xfrm>
              <a:off x="2250279" y="2783414"/>
              <a:ext cx="160887" cy="67387"/>
            </a:xfrm>
            <a:custGeom>
              <a:rect b="b" l="l" r="r" t="t"/>
              <a:pathLst>
                <a:path extrusionOk="0" h="960" w="2292">
                  <a:moveTo>
                    <a:pt x="1096" y="1"/>
                  </a:moveTo>
                  <a:cubicBezTo>
                    <a:pt x="1071" y="1"/>
                    <a:pt x="1046" y="3"/>
                    <a:pt x="1021" y="9"/>
                  </a:cubicBezTo>
                  <a:cubicBezTo>
                    <a:pt x="847" y="53"/>
                    <a:pt x="744" y="229"/>
                    <a:pt x="787" y="399"/>
                  </a:cubicBezTo>
                  <a:cubicBezTo>
                    <a:pt x="709" y="341"/>
                    <a:pt x="614" y="314"/>
                    <a:pt x="518" y="314"/>
                  </a:cubicBezTo>
                  <a:cubicBezTo>
                    <a:pt x="311" y="314"/>
                    <a:pt x="99" y="437"/>
                    <a:pt x="30" y="633"/>
                  </a:cubicBezTo>
                  <a:cubicBezTo>
                    <a:pt x="0" y="703"/>
                    <a:pt x="4" y="783"/>
                    <a:pt x="37" y="850"/>
                  </a:cubicBezTo>
                  <a:cubicBezTo>
                    <a:pt x="97" y="946"/>
                    <a:pt x="234" y="956"/>
                    <a:pt x="347" y="956"/>
                  </a:cubicBezTo>
                  <a:cubicBezTo>
                    <a:pt x="595" y="956"/>
                    <a:pt x="990" y="959"/>
                    <a:pt x="1348" y="959"/>
                  </a:cubicBezTo>
                  <a:cubicBezTo>
                    <a:pt x="1752" y="959"/>
                    <a:pt x="2109" y="956"/>
                    <a:pt x="2158" y="940"/>
                  </a:cubicBezTo>
                  <a:cubicBezTo>
                    <a:pt x="2200" y="811"/>
                    <a:pt x="2292" y="552"/>
                    <a:pt x="2157" y="552"/>
                  </a:cubicBezTo>
                  <a:cubicBezTo>
                    <a:pt x="2132" y="552"/>
                    <a:pt x="2098" y="562"/>
                    <a:pt x="2055" y="583"/>
                  </a:cubicBezTo>
                  <a:cubicBezTo>
                    <a:pt x="2037" y="589"/>
                    <a:pt x="2019" y="592"/>
                    <a:pt x="2001" y="592"/>
                  </a:cubicBezTo>
                  <a:cubicBezTo>
                    <a:pt x="1971" y="592"/>
                    <a:pt x="1942" y="584"/>
                    <a:pt x="1915" y="569"/>
                  </a:cubicBezTo>
                  <a:cubicBezTo>
                    <a:pt x="1825" y="529"/>
                    <a:pt x="1845" y="403"/>
                    <a:pt x="1814" y="309"/>
                  </a:cubicBezTo>
                  <a:cubicBezTo>
                    <a:pt x="1787" y="214"/>
                    <a:pt x="1687" y="161"/>
                    <a:pt x="1589" y="161"/>
                  </a:cubicBezTo>
                  <a:cubicBezTo>
                    <a:pt x="1520" y="161"/>
                    <a:pt x="1451" y="188"/>
                    <a:pt x="1411" y="246"/>
                  </a:cubicBezTo>
                  <a:cubicBezTo>
                    <a:pt x="1374" y="98"/>
                    <a:pt x="1242" y="1"/>
                    <a:pt x="109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1"/>
            <p:cNvSpPr/>
            <p:nvPr/>
          </p:nvSpPr>
          <p:spPr>
            <a:xfrm>
              <a:off x="2244663" y="2781309"/>
              <a:ext cx="166994" cy="72722"/>
            </a:xfrm>
            <a:custGeom>
              <a:rect b="b" l="l" r="r" t="t"/>
              <a:pathLst>
                <a:path extrusionOk="0" h="1036" w="2379">
                  <a:moveTo>
                    <a:pt x="1187" y="92"/>
                  </a:moveTo>
                  <a:cubicBezTo>
                    <a:pt x="1295" y="92"/>
                    <a:pt x="1403" y="152"/>
                    <a:pt x="1444" y="289"/>
                  </a:cubicBezTo>
                  <a:cubicBezTo>
                    <a:pt x="1452" y="310"/>
                    <a:pt x="1470" y="320"/>
                    <a:pt x="1488" y="320"/>
                  </a:cubicBezTo>
                  <a:cubicBezTo>
                    <a:pt x="1504" y="320"/>
                    <a:pt x="1519" y="313"/>
                    <a:pt x="1528" y="299"/>
                  </a:cubicBezTo>
                  <a:cubicBezTo>
                    <a:pt x="1561" y="257"/>
                    <a:pt x="1612" y="238"/>
                    <a:pt x="1665" y="238"/>
                  </a:cubicBezTo>
                  <a:cubicBezTo>
                    <a:pt x="1704" y="238"/>
                    <a:pt x="1742" y="248"/>
                    <a:pt x="1774" y="266"/>
                  </a:cubicBezTo>
                  <a:cubicBezTo>
                    <a:pt x="1874" y="323"/>
                    <a:pt x="1851" y="436"/>
                    <a:pt x="1881" y="533"/>
                  </a:cubicBezTo>
                  <a:cubicBezTo>
                    <a:pt x="1913" y="617"/>
                    <a:pt x="1992" y="668"/>
                    <a:pt x="2075" y="668"/>
                  </a:cubicBezTo>
                  <a:cubicBezTo>
                    <a:pt x="2104" y="668"/>
                    <a:pt x="2133" y="662"/>
                    <a:pt x="2161" y="650"/>
                  </a:cubicBezTo>
                  <a:cubicBezTo>
                    <a:pt x="2177" y="644"/>
                    <a:pt x="2211" y="629"/>
                    <a:pt x="2232" y="629"/>
                  </a:cubicBezTo>
                  <a:cubicBezTo>
                    <a:pt x="2237" y="629"/>
                    <a:pt x="2242" y="630"/>
                    <a:pt x="2245" y="633"/>
                  </a:cubicBezTo>
                  <a:cubicBezTo>
                    <a:pt x="2261" y="646"/>
                    <a:pt x="2258" y="683"/>
                    <a:pt x="2255" y="703"/>
                  </a:cubicBezTo>
                  <a:cubicBezTo>
                    <a:pt x="2246" y="778"/>
                    <a:pt x="2227" y="854"/>
                    <a:pt x="2201" y="927"/>
                  </a:cubicBezTo>
                  <a:lnTo>
                    <a:pt x="2201" y="927"/>
                  </a:lnTo>
                  <a:cubicBezTo>
                    <a:pt x="2191" y="928"/>
                    <a:pt x="2180" y="930"/>
                    <a:pt x="2168" y="930"/>
                  </a:cubicBezTo>
                  <a:cubicBezTo>
                    <a:pt x="2131" y="933"/>
                    <a:pt x="2095" y="936"/>
                    <a:pt x="2058" y="936"/>
                  </a:cubicBezTo>
                  <a:cubicBezTo>
                    <a:pt x="1945" y="940"/>
                    <a:pt x="1831" y="940"/>
                    <a:pt x="1714" y="940"/>
                  </a:cubicBezTo>
                  <a:lnTo>
                    <a:pt x="427" y="940"/>
                  </a:lnTo>
                  <a:cubicBezTo>
                    <a:pt x="324" y="940"/>
                    <a:pt x="160" y="936"/>
                    <a:pt x="140" y="803"/>
                  </a:cubicBezTo>
                  <a:cubicBezTo>
                    <a:pt x="120" y="690"/>
                    <a:pt x="197" y="573"/>
                    <a:pt x="280" y="506"/>
                  </a:cubicBezTo>
                  <a:cubicBezTo>
                    <a:pt x="368" y="434"/>
                    <a:pt x="479" y="394"/>
                    <a:pt x="591" y="394"/>
                  </a:cubicBezTo>
                  <a:cubicBezTo>
                    <a:pt x="680" y="394"/>
                    <a:pt x="768" y="419"/>
                    <a:pt x="844" y="473"/>
                  </a:cubicBezTo>
                  <a:cubicBezTo>
                    <a:pt x="852" y="478"/>
                    <a:pt x="859" y="480"/>
                    <a:pt x="866" y="480"/>
                  </a:cubicBezTo>
                  <a:cubicBezTo>
                    <a:pt x="894" y="480"/>
                    <a:pt x="916" y="448"/>
                    <a:pt x="911" y="419"/>
                  </a:cubicBezTo>
                  <a:cubicBezTo>
                    <a:pt x="873" y="217"/>
                    <a:pt x="1031" y="92"/>
                    <a:pt x="1187" y="92"/>
                  </a:cubicBezTo>
                  <a:close/>
                  <a:moveTo>
                    <a:pt x="1181" y="0"/>
                  </a:moveTo>
                  <a:cubicBezTo>
                    <a:pt x="1150" y="0"/>
                    <a:pt x="1119" y="4"/>
                    <a:pt x="1087" y="13"/>
                  </a:cubicBezTo>
                  <a:cubicBezTo>
                    <a:pt x="930" y="51"/>
                    <a:pt x="820" y="189"/>
                    <a:pt x="810" y="345"/>
                  </a:cubicBezTo>
                  <a:lnTo>
                    <a:pt x="810" y="345"/>
                  </a:lnTo>
                  <a:cubicBezTo>
                    <a:pt x="742" y="314"/>
                    <a:pt x="667" y="299"/>
                    <a:pt x="591" y="299"/>
                  </a:cubicBezTo>
                  <a:cubicBezTo>
                    <a:pt x="437" y="299"/>
                    <a:pt x="281" y="361"/>
                    <a:pt x="174" y="473"/>
                  </a:cubicBezTo>
                  <a:cubicBezTo>
                    <a:pt x="74" y="573"/>
                    <a:pt x="0" y="740"/>
                    <a:pt x="60" y="876"/>
                  </a:cubicBezTo>
                  <a:cubicBezTo>
                    <a:pt x="117" y="1005"/>
                    <a:pt x="271" y="1033"/>
                    <a:pt x="401" y="1033"/>
                  </a:cubicBezTo>
                  <a:cubicBezTo>
                    <a:pt x="408" y="1033"/>
                    <a:pt x="416" y="1033"/>
                    <a:pt x="424" y="1033"/>
                  </a:cubicBezTo>
                  <a:cubicBezTo>
                    <a:pt x="425" y="1033"/>
                    <a:pt x="426" y="1033"/>
                    <a:pt x="427" y="1033"/>
                  </a:cubicBezTo>
                  <a:cubicBezTo>
                    <a:pt x="428" y="1033"/>
                    <a:pt x="430" y="1033"/>
                    <a:pt x="431" y="1033"/>
                  </a:cubicBezTo>
                  <a:lnTo>
                    <a:pt x="431" y="1033"/>
                  </a:lnTo>
                  <a:cubicBezTo>
                    <a:pt x="506" y="1033"/>
                    <a:pt x="582" y="1032"/>
                    <a:pt x="657" y="1032"/>
                  </a:cubicBezTo>
                  <a:cubicBezTo>
                    <a:pt x="961" y="1032"/>
                    <a:pt x="1265" y="1035"/>
                    <a:pt x="1569" y="1035"/>
                  </a:cubicBezTo>
                  <a:cubicBezTo>
                    <a:pt x="1704" y="1035"/>
                    <a:pt x="1839" y="1035"/>
                    <a:pt x="1975" y="1033"/>
                  </a:cubicBezTo>
                  <a:cubicBezTo>
                    <a:pt x="2048" y="1033"/>
                    <a:pt x="2125" y="1033"/>
                    <a:pt x="2198" y="1023"/>
                  </a:cubicBezTo>
                  <a:cubicBezTo>
                    <a:pt x="2225" y="1020"/>
                    <a:pt x="2258" y="1020"/>
                    <a:pt x="2271" y="993"/>
                  </a:cubicBezTo>
                  <a:cubicBezTo>
                    <a:pt x="2295" y="950"/>
                    <a:pt x="2308" y="900"/>
                    <a:pt x="2318" y="850"/>
                  </a:cubicBezTo>
                  <a:cubicBezTo>
                    <a:pt x="2341" y="770"/>
                    <a:pt x="2378" y="646"/>
                    <a:pt x="2318" y="573"/>
                  </a:cubicBezTo>
                  <a:cubicBezTo>
                    <a:pt x="2295" y="549"/>
                    <a:pt x="2263" y="536"/>
                    <a:pt x="2230" y="536"/>
                  </a:cubicBezTo>
                  <a:cubicBezTo>
                    <a:pt x="2221" y="536"/>
                    <a:pt x="2211" y="537"/>
                    <a:pt x="2201" y="539"/>
                  </a:cubicBezTo>
                  <a:cubicBezTo>
                    <a:pt x="2175" y="543"/>
                    <a:pt x="2148" y="553"/>
                    <a:pt x="2125" y="563"/>
                  </a:cubicBezTo>
                  <a:cubicBezTo>
                    <a:pt x="2108" y="570"/>
                    <a:pt x="2090" y="574"/>
                    <a:pt x="2072" y="574"/>
                  </a:cubicBezTo>
                  <a:cubicBezTo>
                    <a:pt x="2043" y="574"/>
                    <a:pt x="2014" y="565"/>
                    <a:pt x="1991" y="546"/>
                  </a:cubicBezTo>
                  <a:cubicBezTo>
                    <a:pt x="1938" y="499"/>
                    <a:pt x="1955" y="389"/>
                    <a:pt x="1935" y="326"/>
                  </a:cubicBezTo>
                  <a:cubicBezTo>
                    <a:pt x="1915" y="263"/>
                    <a:pt x="1871" y="209"/>
                    <a:pt x="1811" y="179"/>
                  </a:cubicBezTo>
                  <a:cubicBezTo>
                    <a:pt x="1767" y="156"/>
                    <a:pt x="1720" y="144"/>
                    <a:pt x="1672" y="144"/>
                  </a:cubicBezTo>
                  <a:cubicBezTo>
                    <a:pt x="1613" y="144"/>
                    <a:pt x="1554" y="162"/>
                    <a:pt x="1505" y="198"/>
                  </a:cubicBezTo>
                  <a:lnTo>
                    <a:pt x="1505" y="198"/>
                  </a:lnTo>
                  <a:cubicBezTo>
                    <a:pt x="1442" y="76"/>
                    <a:pt x="1317" y="0"/>
                    <a:pt x="11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0" name="Google Shape;1960;p31"/>
          <p:cNvGrpSpPr/>
          <p:nvPr/>
        </p:nvGrpSpPr>
        <p:grpSpPr>
          <a:xfrm>
            <a:off x="6181420" y="3115313"/>
            <a:ext cx="486111" cy="1374959"/>
            <a:chOff x="1026791" y="2210032"/>
            <a:chExt cx="797035" cy="2254031"/>
          </a:xfrm>
        </p:grpSpPr>
        <p:sp>
          <p:nvSpPr>
            <p:cNvPr id="1961" name="Google Shape;1961;p31"/>
            <p:cNvSpPr/>
            <p:nvPr/>
          </p:nvSpPr>
          <p:spPr>
            <a:xfrm>
              <a:off x="1701628" y="3088485"/>
              <a:ext cx="49489" cy="61992"/>
            </a:xfrm>
            <a:custGeom>
              <a:rect b="b" l="l" r="r" t="t"/>
              <a:pathLst>
                <a:path extrusionOk="0" h="833" w="665">
                  <a:moveTo>
                    <a:pt x="50" y="1"/>
                  </a:moveTo>
                  <a:cubicBezTo>
                    <a:pt x="39" y="1"/>
                    <a:pt x="28" y="1"/>
                    <a:pt x="17" y="2"/>
                  </a:cubicBezTo>
                  <a:lnTo>
                    <a:pt x="1" y="15"/>
                  </a:lnTo>
                  <a:cubicBezTo>
                    <a:pt x="94" y="92"/>
                    <a:pt x="141" y="232"/>
                    <a:pt x="201" y="322"/>
                  </a:cubicBezTo>
                  <a:cubicBezTo>
                    <a:pt x="258" y="452"/>
                    <a:pt x="324" y="575"/>
                    <a:pt x="401" y="692"/>
                  </a:cubicBezTo>
                  <a:lnTo>
                    <a:pt x="431" y="692"/>
                  </a:lnTo>
                  <a:lnTo>
                    <a:pt x="438" y="695"/>
                  </a:lnTo>
                  <a:cubicBezTo>
                    <a:pt x="514" y="739"/>
                    <a:pt x="601" y="772"/>
                    <a:pt x="661" y="832"/>
                  </a:cubicBezTo>
                  <a:lnTo>
                    <a:pt x="664" y="829"/>
                  </a:lnTo>
                  <a:cubicBezTo>
                    <a:pt x="491" y="582"/>
                    <a:pt x="411" y="225"/>
                    <a:pt x="201" y="15"/>
                  </a:cubicBezTo>
                  <a:cubicBezTo>
                    <a:pt x="152" y="7"/>
                    <a:pt x="100" y="1"/>
                    <a:pt x="50"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1"/>
            <p:cNvSpPr/>
            <p:nvPr/>
          </p:nvSpPr>
          <p:spPr>
            <a:xfrm>
              <a:off x="1376488" y="2868946"/>
              <a:ext cx="121007" cy="115053"/>
            </a:xfrm>
            <a:custGeom>
              <a:rect b="b" l="l" r="r" t="t"/>
              <a:pathLst>
                <a:path extrusionOk="0" h="1546" w="1626">
                  <a:moveTo>
                    <a:pt x="1238" y="0"/>
                  </a:moveTo>
                  <a:cubicBezTo>
                    <a:pt x="1056" y="204"/>
                    <a:pt x="824" y="467"/>
                    <a:pt x="575" y="467"/>
                  </a:cubicBezTo>
                  <a:cubicBezTo>
                    <a:pt x="560" y="467"/>
                    <a:pt x="544" y="466"/>
                    <a:pt x="528" y="464"/>
                  </a:cubicBezTo>
                  <a:lnTo>
                    <a:pt x="495" y="457"/>
                  </a:lnTo>
                  <a:cubicBezTo>
                    <a:pt x="454" y="487"/>
                    <a:pt x="428" y="494"/>
                    <a:pt x="344" y="494"/>
                  </a:cubicBezTo>
                  <a:cubicBezTo>
                    <a:pt x="317" y="494"/>
                    <a:pt x="262" y="499"/>
                    <a:pt x="207" y="499"/>
                  </a:cubicBezTo>
                  <a:cubicBezTo>
                    <a:pt x="168" y="499"/>
                    <a:pt x="130" y="497"/>
                    <a:pt x="101" y="487"/>
                  </a:cubicBezTo>
                  <a:lnTo>
                    <a:pt x="101" y="510"/>
                  </a:lnTo>
                  <a:cubicBezTo>
                    <a:pt x="101" y="617"/>
                    <a:pt x="54" y="724"/>
                    <a:pt x="24" y="831"/>
                  </a:cubicBezTo>
                  <a:lnTo>
                    <a:pt x="1" y="837"/>
                  </a:lnTo>
                  <a:cubicBezTo>
                    <a:pt x="11" y="881"/>
                    <a:pt x="18" y="924"/>
                    <a:pt x="24" y="971"/>
                  </a:cubicBezTo>
                  <a:cubicBezTo>
                    <a:pt x="44" y="1181"/>
                    <a:pt x="138" y="1381"/>
                    <a:pt x="294" y="1528"/>
                  </a:cubicBezTo>
                  <a:cubicBezTo>
                    <a:pt x="357" y="1540"/>
                    <a:pt x="424" y="1545"/>
                    <a:pt x="492" y="1545"/>
                  </a:cubicBezTo>
                  <a:cubicBezTo>
                    <a:pt x="622" y="1545"/>
                    <a:pt x="758" y="1527"/>
                    <a:pt x="885" y="1508"/>
                  </a:cubicBezTo>
                  <a:cubicBezTo>
                    <a:pt x="1075" y="1494"/>
                    <a:pt x="1252" y="1407"/>
                    <a:pt x="1428" y="1387"/>
                  </a:cubicBezTo>
                  <a:cubicBezTo>
                    <a:pt x="1449" y="1320"/>
                    <a:pt x="1512" y="1275"/>
                    <a:pt x="1579" y="1275"/>
                  </a:cubicBezTo>
                  <a:cubicBezTo>
                    <a:pt x="1588" y="1275"/>
                    <a:pt x="1596" y="1276"/>
                    <a:pt x="1605" y="1277"/>
                  </a:cubicBezTo>
                  <a:lnTo>
                    <a:pt x="1625" y="1264"/>
                  </a:lnTo>
                  <a:cubicBezTo>
                    <a:pt x="1505" y="1061"/>
                    <a:pt x="1422" y="834"/>
                    <a:pt x="1375" y="600"/>
                  </a:cubicBezTo>
                  <a:cubicBezTo>
                    <a:pt x="1372" y="570"/>
                    <a:pt x="1365" y="540"/>
                    <a:pt x="1362" y="507"/>
                  </a:cubicBezTo>
                  <a:cubicBezTo>
                    <a:pt x="1342" y="344"/>
                    <a:pt x="1332" y="154"/>
                    <a:pt x="126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1"/>
            <p:cNvSpPr/>
            <p:nvPr/>
          </p:nvSpPr>
          <p:spPr>
            <a:xfrm>
              <a:off x="1481718" y="2963236"/>
              <a:ext cx="60206" cy="35796"/>
            </a:xfrm>
            <a:custGeom>
              <a:rect b="b" l="l" r="r" t="t"/>
              <a:pathLst>
                <a:path extrusionOk="0" h="481" w="809">
                  <a:moveTo>
                    <a:pt x="214" y="0"/>
                  </a:moveTo>
                  <a:lnTo>
                    <a:pt x="194" y="10"/>
                  </a:lnTo>
                  <a:cubicBezTo>
                    <a:pt x="187" y="10"/>
                    <a:pt x="180" y="9"/>
                    <a:pt x="173" y="9"/>
                  </a:cubicBezTo>
                  <a:cubicBezTo>
                    <a:pt x="102" y="9"/>
                    <a:pt x="39" y="54"/>
                    <a:pt x="18" y="120"/>
                  </a:cubicBezTo>
                  <a:cubicBezTo>
                    <a:pt x="1" y="167"/>
                    <a:pt x="4" y="217"/>
                    <a:pt x="21" y="261"/>
                  </a:cubicBezTo>
                  <a:cubicBezTo>
                    <a:pt x="34" y="297"/>
                    <a:pt x="58" y="327"/>
                    <a:pt x="84" y="351"/>
                  </a:cubicBezTo>
                  <a:cubicBezTo>
                    <a:pt x="131" y="387"/>
                    <a:pt x="184" y="421"/>
                    <a:pt x="241" y="441"/>
                  </a:cubicBezTo>
                  <a:cubicBezTo>
                    <a:pt x="302" y="467"/>
                    <a:pt x="367" y="481"/>
                    <a:pt x="432" y="481"/>
                  </a:cubicBezTo>
                  <a:cubicBezTo>
                    <a:pt x="481" y="481"/>
                    <a:pt x="531" y="473"/>
                    <a:pt x="578" y="457"/>
                  </a:cubicBezTo>
                  <a:cubicBezTo>
                    <a:pt x="655" y="441"/>
                    <a:pt x="808" y="304"/>
                    <a:pt x="701" y="211"/>
                  </a:cubicBezTo>
                  <a:lnTo>
                    <a:pt x="661" y="207"/>
                  </a:lnTo>
                  <a:cubicBezTo>
                    <a:pt x="655" y="214"/>
                    <a:pt x="648" y="221"/>
                    <a:pt x="638" y="227"/>
                  </a:cubicBezTo>
                  <a:cubicBezTo>
                    <a:pt x="611" y="243"/>
                    <a:pt x="562" y="251"/>
                    <a:pt x="508" y="251"/>
                  </a:cubicBezTo>
                  <a:cubicBezTo>
                    <a:pt x="411" y="251"/>
                    <a:pt x="299" y="224"/>
                    <a:pt x="271" y="164"/>
                  </a:cubicBezTo>
                  <a:cubicBezTo>
                    <a:pt x="248" y="140"/>
                    <a:pt x="244" y="107"/>
                    <a:pt x="264" y="80"/>
                  </a:cubicBezTo>
                  <a:cubicBezTo>
                    <a:pt x="244" y="54"/>
                    <a:pt x="228" y="27"/>
                    <a:pt x="2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1"/>
            <p:cNvSpPr/>
            <p:nvPr/>
          </p:nvSpPr>
          <p:spPr>
            <a:xfrm>
              <a:off x="1499876" y="2965097"/>
              <a:ext cx="33042" cy="16744"/>
            </a:xfrm>
            <a:custGeom>
              <a:rect b="b" l="l" r="r" t="t"/>
              <a:pathLst>
                <a:path extrusionOk="0" h="225" w="444">
                  <a:moveTo>
                    <a:pt x="186" y="1"/>
                  </a:moveTo>
                  <a:cubicBezTo>
                    <a:pt x="169" y="1"/>
                    <a:pt x="151" y="2"/>
                    <a:pt x="134" y="5"/>
                  </a:cubicBezTo>
                  <a:cubicBezTo>
                    <a:pt x="90" y="5"/>
                    <a:pt x="47" y="22"/>
                    <a:pt x="17" y="55"/>
                  </a:cubicBezTo>
                  <a:cubicBezTo>
                    <a:pt x="0" y="82"/>
                    <a:pt x="4" y="115"/>
                    <a:pt x="24" y="139"/>
                  </a:cubicBezTo>
                  <a:cubicBezTo>
                    <a:pt x="54" y="197"/>
                    <a:pt x="166" y="224"/>
                    <a:pt x="263" y="224"/>
                  </a:cubicBezTo>
                  <a:cubicBezTo>
                    <a:pt x="317" y="224"/>
                    <a:pt x="366" y="216"/>
                    <a:pt x="394" y="199"/>
                  </a:cubicBezTo>
                  <a:cubicBezTo>
                    <a:pt x="401" y="196"/>
                    <a:pt x="411" y="189"/>
                    <a:pt x="417" y="179"/>
                  </a:cubicBezTo>
                  <a:cubicBezTo>
                    <a:pt x="434" y="165"/>
                    <a:pt x="444" y="142"/>
                    <a:pt x="444" y="119"/>
                  </a:cubicBezTo>
                  <a:cubicBezTo>
                    <a:pt x="441" y="72"/>
                    <a:pt x="384" y="35"/>
                    <a:pt x="317" y="15"/>
                  </a:cubicBezTo>
                  <a:lnTo>
                    <a:pt x="311" y="29"/>
                  </a:lnTo>
                  <a:cubicBezTo>
                    <a:pt x="270" y="10"/>
                    <a:pt x="229" y="1"/>
                    <a:pt x="186"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1"/>
            <p:cNvSpPr/>
            <p:nvPr/>
          </p:nvSpPr>
          <p:spPr>
            <a:xfrm>
              <a:off x="1498909" y="2972985"/>
              <a:ext cx="149435" cy="131575"/>
            </a:xfrm>
            <a:custGeom>
              <a:rect b="b" l="l" r="r" t="t"/>
              <a:pathLst>
                <a:path extrusionOk="0" h="1768" w="2008">
                  <a:moveTo>
                    <a:pt x="561" y="1"/>
                  </a:moveTo>
                  <a:cubicBezTo>
                    <a:pt x="524" y="1"/>
                    <a:pt x="489" y="5"/>
                    <a:pt x="457" y="13"/>
                  </a:cubicBezTo>
                  <a:cubicBezTo>
                    <a:pt x="457" y="36"/>
                    <a:pt x="447" y="59"/>
                    <a:pt x="430" y="76"/>
                  </a:cubicBezTo>
                  <a:lnTo>
                    <a:pt x="467" y="80"/>
                  </a:lnTo>
                  <a:cubicBezTo>
                    <a:pt x="574" y="173"/>
                    <a:pt x="420" y="310"/>
                    <a:pt x="344" y="326"/>
                  </a:cubicBezTo>
                  <a:cubicBezTo>
                    <a:pt x="296" y="342"/>
                    <a:pt x="247" y="350"/>
                    <a:pt x="198" y="350"/>
                  </a:cubicBezTo>
                  <a:cubicBezTo>
                    <a:pt x="133" y="350"/>
                    <a:pt x="68" y="336"/>
                    <a:pt x="7" y="310"/>
                  </a:cubicBezTo>
                  <a:lnTo>
                    <a:pt x="0" y="320"/>
                  </a:lnTo>
                  <a:lnTo>
                    <a:pt x="7" y="326"/>
                  </a:lnTo>
                  <a:cubicBezTo>
                    <a:pt x="20" y="380"/>
                    <a:pt x="60" y="423"/>
                    <a:pt x="113" y="440"/>
                  </a:cubicBezTo>
                  <a:cubicBezTo>
                    <a:pt x="207" y="480"/>
                    <a:pt x="340" y="476"/>
                    <a:pt x="440" y="486"/>
                  </a:cubicBezTo>
                  <a:cubicBezTo>
                    <a:pt x="460" y="486"/>
                    <a:pt x="477" y="490"/>
                    <a:pt x="497" y="493"/>
                  </a:cubicBezTo>
                  <a:cubicBezTo>
                    <a:pt x="600" y="506"/>
                    <a:pt x="710" y="516"/>
                    <a:pt x="821" y="536"/>
                  </a:cubicBezTo>
                  <a:lnTo>
                    <a:pt x="821" y="586"/>
                  </a:lnTo>
                  <a:cubicBezTo>
                    <a:pt x="901" y="633"/>
                    <a:pt x="984" y="673"/>
                    <a:pt x="1061" y="713"/>
                  </a:cubicBezTo>
                  <a:cubicBezTo>
                    <a:pt x="1167" y="770"/>
                    <a:pt x="1264" y="847"/>
                    <a:pt x="1344" y="940"/>
                  </a:cubicBezTo>
                  <a:cubicBezTo>
                    <a:pt x="1558" y="1200"/>
                    <a:pt x="1711" y="1507"/>
                    <a:pt x="1941" y="1767"/>
                  </a:cubicBezTo>
                  <a:lnTo>
                    <a:pt x="2008" y="1754"/>
                  </a:lnTo>
                  <a:cubicBezTo>
                    <a:pt x="1981" y="1647"/>
                    <a:pt x="1968" y="1517"/>
                    <a:pt x="1941" y="1447"/>
                  </a:cubicBezTo>
                  <a:cubicBezTo>
                    <a:pt x="1881" y="1293"/>
                    <a:pt x="1808" y="1147"/>
                    <a:pt x="1728" y="1003"/>
                  </a:cubicBezTo>
                  <a:cubicBezTo>
                    <a:pt x="1618" y="850"/>
                    <a:pt x="1541" y="650"/>
                    <a:pt x="1421" y="496"/>
                  </a:cubicBezTo>
                  <a:cubicBezTo>
                    <a:pt x="1374" y="420"/>
                    <a:pt x="1304" y="356"/>
                    <a:pt x="1224" y="320"/>
                  </a:cubicBezTo>
                  <a:lnTo>
                    <a:pt x="1234" y="296"/>
                  </a:lnTo>
                  <a:cubicBezTo>
                    <a:pt x="1121" y="186"/>
                    <a:pt x="984" y="103"/>
                    <a:pt x="837" y="56"/>
                  </a:cubicBezTo>
                  <a:cubicBezTo>
                    <a:pt x="742" y="21"/>
                    <a:pt x="646" y="1"/>
                    <a:pt x="56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1"/>
            <p:cNvSpPr/>
            <p:nvPr/>
          </p:nvSpPr>
          <p:spPr>
            <a:xfrm>
              <a:off x="1468322" y="2857485"/>
              <a:ext cx="92653" cy="119444"/>
            </a:xfrm>
            <a:custGeom>
              <a:rect b="b" l="l" r="r" t="t"/>
              <a:pathLst>
                <a:path extrusionOk="0" h="1605" w="1245">
                  <a:moveTo>
                    <a:pt x="141" y="1"/>
                  </a:moveTo>
                  <a:cubicBezTo>
                    <a:pt x="98" y="44"/>
                    <a:pt x="51" y="94"/>
                    <a:pt x="1" y="154"/>
                  </a:cubicBezTo>
                  <a:lnTo>
                    <a:pt x="31" y="154"/>
                  </a:lnTo>
                  <a:cubicBezTo>
                    <a:pt x="98" y="308"/>
                    <a:pt x="108" y="494"/>
                    <a:pt x="128" y="661"/>
                  </a:cubicBezTo>
                  <a:lnTo>
                    <a:pt x="141" y="661"/>
                  </a:lnTo>
                  <a:cubicBezTo>
                    <a:pt x="188" y="921"/>
                    <a:pt x="401" y="1228"/>
                    <a:pt x="554" y="1445"/>
                  </a:cubicBezTo>
                  <a:lnTo>
                    <a:pt x="554" y="1448"/>
                  </a:lnTo>
                  <a:cubicBezTo>
                    <a:pt x="572" y="1445"/>
                    <a:pt x="589" y="1444"/>
                    <a:pt x="607" y="1444"/>
                  </a:cubicBezTo>
                  <a:cubicBezTo>
                    <a:pt x="649" y="1444"/>
                    <a:pt x="691" y="1453"/>
                    <a:pt x="731" y="1471"/>
                  </a:cubicBezTo>
                  <a:lnTo>
                    <a:pt x="738" y="1458"/>
                  </a:lnTo>
                  <a:cubicBezTo>
                    <a:pt x="808" y="1478"/>
                    <a:pt x="861" y="1518"/>
                    <a:pt x="868" y="1561"/>
                  </a:cubicBezTo>
                  <a:cubicBezTo>
                    <a:pt x="899" y="1553"/>
                    <a:pt x="934" y="1550"/>
                    <a:pt x="970" y="1550"/>
                  </a:cubicBezTo>
                  <a:cubicBezTo>
                    <a:pt x="1055" y="1550"/>
                    <a:pt x="1152" y="1570"/>
                    <a:pt x="1245" y="1605"/>
                  </a:cubicBezTo>
                  <a:cubicBezTo>
                    <a:pt x="1168" y="1558"/>
                    <a:pt x="1061" y="1475"/>
                    <a:pt x="985" y="1428"/>
                  </a:cubicBezTo>
                  <a:cubicBezTo>
                    <a:pt x="921" y="1401"/>
                    <a:pt x="811" y="1408"/>
                    <a:pt x="765" y="1345"/>
                  </a:cubicBezTo>
                  <a:cubicBezTo>
                    <a:pt x="671" y="1211"/>
                    <a:pt x="605" y="1035"/>
                    <a:pt x="538" y="884"/>
                  </a:cubicBezTo>
                  <a:cubicBezTo>
                    <a:pt x="528" y="861"/>
                    <a:pt x="518" y="838"/>
                    <a:pt x="508" y="818"/>
                  </a:cubicBezTo>
                  <a:cubicBezTo>
                    <a:pt x="438" y="651"/>
                    <a:pt x="381" y="481"/>
                    <a:pt x="341" y="311"/>
                  </a:cubicBezTo>
                  <a:cubicBezTo>
                    <a:pt x="324" y="234"/>
                    <a:pt x="324" y="141"/>
                    <a:pt x="281" y="81"/>
                  </a:cubicBezTo>
                  <a:lnTo>
                    <a:pt x="278" y="54"/>
                  </a:lnTo>
                  <a:cubicBezTo>
                    <a:pt x="274" y="54"/>
                    <a:pt x="270" y="54"/>
                    <a:pt x="266" y="54"/>
                  </a:cubicBezTo>
                  <a:cubicBezTo>
                    <a:pt x="218" y="54"/>
                    <a:pt x="175" y="35"/>
                    <a:pt x="1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1"/>
            <p:cNvSpPr/>
            <p:nvPr/>
          </p:nvSpPr>
          <p:spPr>
            <a:xfrm>
              <a:off x="1213733" y="3730357"/>
              <a:ext cx="497944" cy="424492"/>
            </a:xfrm>
            <a:custGeom>
              <a:rect b="b" l="l" r="r" t="t"/>
              <a:pathLst>
                <a:path extrusionOk="0" h="5704" w="6691">
                  <a:moveTo>
                    <a:pt x="3962" y="1"/>
                  </a:moveTo>
                  <a:cubicBezTo>
                    <a:pt x="3855" y="74"/>
                    <a:pt x="3752" y="148"/>
                    <a:pt x="3642" y="224"/>
                  </a:cubicBezTo>
                  <a:cubicBezTo>
                    <a:pt x="3472" y="344"/>
                    <a:pt x="3272" y="391"/>
                    <a:pt x="3088" y="468"/>
                  </a:cubicBezTo>
                  <a:cubicBezTo>
                    <a:pt x="3062" y="531"/>
                    <a:pt x="3052" y="601"/>
                    <a:pt x="3058" y="668"/>
                  </a:cubicBezTo>
                  <a:cubicBezTo>
                    <a:pt x="3058" y="838"/>
                    <a:pt x="3058" y="1008"/>
                    <a:pt x="3072" y="1175"/>
                  </a:cubicBezTo>
                  <a:cubicBezTo>
                    <a:pt x="3085" y="1295"/>
                    <a:pt x="3088" y="1442"/>
                    <a:pt x="3118" y="1565"/>
                  </a:cubicBezTo>
                  <a:cubicBezTo>
                    <a:pt x="3132" y="1582"/>
                    <a:pt x="3142" y="1598"/>
                    <a:pt x="3155" y="1615"/>
                  </a:cubicBezTo>
                  <a:cubicBezTo>
                    <a:pt x="3195" y="1809"/>
                    <a:pt x="2988" y="1855"/>
                    <a:pt x="2842" y="1945"/>
                  </a:cubicBezTo>
                  <a:cubicBezTo>
                    <a:pt x="2611" y="2082"/>
                    <a:pt x="2398" y="2205"/>
                    <a:pt x="2165" y="2329"/>
                  </a:cubicBezTo>
                  <a:cubicBezTo>
                    <a:pt x="1811" y="2522"/>
                    <a:pt x="1498" y="2699"/>
                    <a:pt x="1408" y="3113"/>
                  </a:cubicBezTo>
                  <a:lnTo>
                    <a:pt x="1398" y="3113"/>
                  </a:lnTo>
                  <a:cubicBezTo>
                    <a:pt x="1384" y="3153"/>
                    <a:pt x="1371" y="3209"/>
                    <a:pt x="1321" y="3216"/>
                  </a:cubicBezTo>
                  <a:cubicBezTo>
                    <a:pt x="1304" y="3439"/>
                    <a:pt x="1164" y="3673"/>
                    <a:pt x="1121" y="3896"/>
                  </a:cubicBezTo>
                  <a:cubicBezTo>
                    <a:pt x="1074" y="4093"/>
                    <a:pt x="1044" y="4293"/>
                    <a:pt x="984" y="4493"/>
                  </a:cubicBezTo>
                  <a:cubicBezTo>
                    <a:pt x="907" y="4757"/>
                    <a:pt x="764" y="4990"/>
                    <a:pt x="660" y="5240"/>
                  </a:cubicBezTo>
                  <a:lnTo>
                    <a:pt x="644" y="5234"/>
                  </a:lnTo>
                  <a:cubicBezTo>
                    <a:pt x="610" y="5320"/>
                    <a:pt x="437" y="5390"/>
                    <a:pt x="384" y="5430"/>
                  </a:cubicBezTo>
                  <a:cubicBezTo>
                    <a:pt x="260" y="5494"/>
                    <a:pt x="47" y="5554"/>
                    <a:pt x="0" y="5691"/>
                  </a:cubicBezTo>
                  <a:lnTo>
                    <a:pt x="0" y="5704"/>
                  </a:lnTo>
                  <a:cubicBezTo>
                    <a:pt x="174" y="5687"/>
                    <a:pt x="344" y="5664"/>
                    <a:pt x="520" y="5647"/>
                  </a:cubicBezTo>
                  <a:cubicBezTo>
                    <a:pt x="874" y="5614"/>
                    <a:pt x="1227" y="5600"/>
                    <a:pt x="1568" y="5567"/>
                  </a:cubicBezTo>
                  <a:cubicBezTo>
                    <a:pt x="2275" y="5507"/>
                    <a:pt x="2965" y="5490"/>
                    <a:pt x="3655" y="5490"/>
                  </a:cubicBezTo>
                  <a:cubicBezTo>
                    <a:pt x="3915" y="5490"/>
                    <a:pt x="4179" y="5474"/>
                    <a:pt x="4439" y="5444"/>
                  </a:cubicBezTo>
                  <a:cubicBezTo>
                    <a:pt x="4490" y="5444"/>
                    <a:pt x="4575" y="5423"/>
                    <a:pt x="4644" y="5423"/>
                  </a:cubicBezTo>
                  <a:cubicBezTo>
                    <a:pt x="4679" y="5423"/>
                    <a:pt x="4709" y="5428"/>
                    <a:pt x="4729" y="5444"/>
                  </a:cubicBezTo>
                  <a:lnTo>
                    <a:pt x="4776" y="5444"/>
                  </a:lnTo>
                  <a:cubicBezTo>
                    <a:pt x="5243" y="5444"/>
                    <a:pt x="5710" y="5477"/>
                    <a:pt x="6173" y="5520"/>
                  </a:cubicBezTo>
                  <a:cubicBezTo>
                    <a:pt x="6347" y="5537"/>
                    <a:pt x="6520" y="5554"/>
                    <a:pt x="6690" y="5577"/>
                  </a:cubicBezTo>
                  <a:cubicBezTo>
                    <a:pt x="6667" y="5544"/>
                    <a:pt x="6637" y="5514"/>
                    <a:pt x="6603" y="5490"/>
                  </a:cubicBezTo>
                  <a:lnTo>
                    <a:pt x="6603" y="5474"/>
                  </a:lnTo>
                  <a:cubicBezTo>
                    <a:pt x="6313" y="5244"/>
                    <a:pt x="6283" y="4877"/>
                    <a:pt x="6190" y="4537"/>
                  </a:cubicBezTo>
                  <a:cubicBezTo>
                    <a:pt x="6170" y="4450"/>
                    <a:pt x="6147" y="4363"/>
                    <a:pt x="6120" y="4280"/>
                  </a:cubicBezTo>
                  <a:cubicBezTo>
                    <a:pt x="6063" y="4090"/>
                    <a:pt x="5997" y="3903"/>
                    <a:pt x="5916" y="3723"/>
                  </a:cubicBezTo>
                  <a:lnTo>
                    <a:pt x="5883" y="3740"/>
                  </a:lnTo>
                  <a:cubicBezTo>
                    <a:pt x="5636" y="3539"/>
                    <a:pt x="5193" y="3279"/>
                    <a:pt x="5206" y="2926"/>
                  </a:cubicBezTo>
                  <a:cubicBezTo>
                    <a:pt x="5223" y="2786"/>
                    <a:pt x="5299" y="2682"/>
                    <a:pt x="5313" y="2556"/>
                  </a:cubicBezTo>
                  <a:cubicBezTo>
                    <a:pt x="5330" y="2419"/>
                    <a:pt x="5253" y="2342"/>
                    <a:pt x="5159" y="2249"/>
                  </a:cubicBezTo>
                  <a:cubicBezTo>
                    <a:pt x="5083" y="2172"/>
                    <a:pt x="4976" y="2112"/>
                    <a:pt x="4929" y="2002"/>
                  </a:cubicBezTo>
                  <a:cubicBezTo>
                    <a:pt x="4899" y="1912"/>
                    <a:pt x="4916" y="1789"/>
                    <a:pt x="4916" y="1682"/>
                  </a:cubicBezTo>
                  <a:cubicBezTo>
                    <a:pt x="4926" y="1532"/>
                    <a:pt x="4946" y="1378"/>
                    <a:pt x="4956" y="1222"/>
                  </a:cubicBezTo>
                  <a:lnTo>
                    <a:pt x="4929" y="1222"/>
                  </a:lnTo>
                  <a:cubicBezTo>
                    <a:pt x="4916" y="975"/>
                    <a:pt x="4763" y="625"/>
                    <a:pt x="4546" y="485"/>
                  </a:cubicBezTo>
                  <a:cubicBezTo>
                    <a:pt x="4332" y="348"/>
                    <a:pt x="3885" y="391"/>
                    <a:pt x="3979" y="24"/>
                  </a:cubicBezTo>
                  <a:lnTo>
                    <a:pt x="3962"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1"/>
            <p:cNvSpPr/>
            <p:nvPr/>
          </p:nvSpPr>
          <p:spPr>
            <a:xfrm>
              <a:off x="1530165" y="3008930"/>
              <a:ext cx="60131" cy="111481"/>
            </a:xfrm>
            <a:custGeom>
              <a:rect b="b" l="l" r="r" t="t"/>
              <a:pathLst>
                <a:path extrusionOk="0" h="1498" w="808">
                  <a:moveTo>
                    <a:pt x="20" y="0"/>
                  </a:moveTo>
                  <a:lnTo>
                    <a:pt x="0" y="180"/>
                  </a:lnTo>
                  <a:cubicBezTo>
                    <a:pt x="280" y="594"/>
                    <a:pt x="541" y="994"/>
                    <a:pt x="587" y="1497"/>
                  </a:cubicBezTo>
                  <a:lnTo>
                    <a:pt x="807" y="1491"/>
                  </a:lnTo>
                  <a:cubicBezTo>
                    <a:pt x="794" y="1347"/>
                    <a:pt x="791" y="1197"/>
                    <a:pt x="771" y="1054"/>
                  </a:cubicBezTo>
                  <a:cubicBezTo>
                    <a:pt x="761" y="924"/>
                    <a:pt x="734" y="794"/>
                    <a:pt x="694" y="670"/>
                  </a:cubicBezTo>
                  <a:cubicBezTo>
                    <a:pt x="677" y="560"/>
                    <a:pt x="601" y="470"/>
                    <a:pt x="571" y="377"/>
                  </a:cubicBezTo>
                  <a:lnTo>
                    <a:pt x="641" y="230"/>
                  </a:lnTo>
                  <a:cubicBezTo>
                    <a:pt x="564" y="187"/>
                    <a:pt x="481" y="147"/>
                    <a:pt x="401" y="100"/>
                  </a:cubicBezTo>
                  <a:lnTo>
                    <a:pt x="401" y="53"/>
                  </a:lnTo>
                  <a:cubicBezTo>
                    <a:pt x="294" y="33"/>
                    <a:pt x="184" y="23"/>
                    <a:pt x="77" y="10"/>
                  </a:cubicBezTo>
                  <a:cubicBezTo>
                    <a:pt x="60" y="7"/>
                    <a:pt x="40" y="3"/>
                    <a:pt x="2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1"/>
            <p:cNvSpPr/>
            <p:nvPr/>
          </p:nvSpPr>
          <p:spPr>
            <a:xfrm>
              <a:off x="1066233" y="2438799"/>
              <a:ext cx="77546" cy="168115"/>
            </a:xfrm>
            <a:custGeom>
              <a:rect b="b" l="l" r="r" t="t"/>
              <a:pathLst>
                <a:path extrusionOk="0" h="2259" w="1042">
                  <a:moveTo>
                    <a:pt x="578" y="0"/>
                  </a:moveTo>
                  <a:cubicBezTo>
                    <a:pt x="471" y="0"/>
                    <a:pt x="365" y="27"/>
                    <a:pt x="271" y="84"/>
                  </a:cubicBezTo>
                  <a:cubicBezTo>
                    <a:pt x="271" y="144"/>
                    <a:pt x="288" y="207"/>
                    <a:pt x="288" y="267"/>
                  </a:cubicBezTo>
                  <a:lnTo>
                    <a:pt x="285" y="274"/>
                  </a:lnTo>
                  <a:cubicBezTo>
                    <a:pt x="269" y="268"/>
                    <a:pt x="254" y="266"/>
                    <a:pt x="239" y="266"/>
                  </a:cubicBezTo>
                  <a:cubicBezTo>
                    <a:pt x="90" y="266"/>
                    <a:pt x="0" y="532"/>
                    <a:pt x="225" y="607"/>
                  </a:cubicBezTo>
                  <a:lnTo>
                    <a:pt x="225" y="614"/>
                  </a:lnTo>
                  <a:cubicBezTo>
                    <a:pt x="234" y="614"/>
                    <a:pt x="244" y="613"/>
                    <a:pt x="253" y="613"/>
                  </a:cubicBezTo>
                  <a:cubicBezTo>
                    <a:pt x="317" y="613"/>
                    <a:pt x="380" y="623"/>
                    <a:pt x="441" y="637"/>
                  </a:cubicBezTo>
                  <a:cubicBezTo>
                    <a:pt x="578" y="667"/>
                    <a:pt x="688" y="808"/>
                    <a:pt x="501" y="821"/>
                  </a:cubicBezTo>
                  <a:cubicBezTo>
                    <a:pt x="455" y="821"/>
                    <a:pt x="368" y="841"/>
                    <a:pt x="295" y="841"/>
                  </a:cubicBezTo>
                  <a:lnTo>
                    <a:pt x="295" y="871"/>
                  </a:lnTo>
                  <a:cubicBezTo>
                    <a:pt x="338" y="871"/>
                    <a:pt x="385" y="881"/>
                    <a:pt x="425" y="898"/>
                  </a:cubicBezTo>
                  <a:cubicBezTo>
                    <a:pt x="518" y="928"/>
                    <a:pt x="581" y="1038"/>
                    <a:pt x="458" y="1084"/>
                  </a:cubicBezTo>
                  <a:cubicBezTo>
                    <a:pt x="437" y="1087"/>
                    <a:pt x="414" y="1089"/>
                    <a:pt x="392" y="1089"/>
                  </a:cubicBezTo>
                  <a:cubicBezTo>
                    <a:pt x="383" y="1089"/>
                    <a:pt x="373" y="1089"/>
                    <a:pt x="365" y="1088"/>
                  </a:cubicBezTo>
                  <a:lnTo>
                    <a:pt x="365" y="1098"/>
                  </a:lnTo>
                  <a:cubicBezTo>
                    <a:pt x="368" y="1208"/>
                    <a:pt x="378" y="1314"/>
                    <a:pt x="398" y="1421"/>
                  </a:cubicBezTo>
                  <a:cubicBezTo>
                    <a:pt x="398" y="1481"/>
                    <a:pt x="428" y="1528"/>
                    <a:pt x="411" y="1591"/>
                  </a:cubicBezTo>
                  <a:cubicBezTo>
                    <a:pt x="391" y="1638"/>
                    <a:pt x="378" y="1691"/>
                    <a:pt x="368" y="1745"/>
                  </a:cubicBezTo>
                  <a:cubicBezTo>
                    <a:pt x="331" y="1808"/>
                    <a:pt x="351" y="1888"/>
                    <a:pt x="411" y="1928"/>
                  </a:cubicBezTo>
                  <a:lnTo>
                    <a:pt x="438" y="1948"/>
                  </a:lnTo>
                  <a:cubicBezTo>
                    <a:pt x="388" y="1988"/>
                    <a:pt x="458" y="2192"/>
                    <a:pt x="488" y="2235"/>
                  </a:cubicBezTo>
                  <a:cubicBezTo>
                    <a:pt x="488" y="2238"/>
                    <a:pt x="488" y="2245"/>
                    <a:pt x="488" y="2248"/>
                  </a:cubicBezTo>
                  <a:lnTo>
                    <a:pt x="521" y="2248"/>
                  </a:lnTo>
                  <a:cubicBezTo>
                    <a:pt x="586" y="2248"/>
                    <a:pt x="661" y="2217"/>
                    <a:pt x="732" y="2217"/>
                  </a:cubicBezTo>
                  <a:cubicBezTo>
                    <a:pt x="760" y="2217"/>
                    <a:pt x="786" y="2222"/>
                    <a:pt x="812" y="2235"/>
                  </a:cubicBezTo>
                  <a:lnTo>
                    <a:pt x="858" y="2258"/>
                  </a:lnTo>
                  <a:cubicBezTo>
                    <a:pt x="945" y="2215"/>
                    <a:pt x="975" y="2018"/>
                    <a:pt x="945" y="1918"/>
                  </a:cubicBezTo>
                  <a:lnTo>
                    <a:pt x="965" y="1911"/>
                  </a:lnTo>
                  <a:cubicBezTo>
                    <a:pt x="1042" y="1865"/>
                    <a:pt x="1012" y="1788"/>
                    <a:pt x="965" y="1728"/>
                  </a:cubicBezTo>
                  <a:cubicBezTo>
                    <a:pt x="925" y="1638"/>
                    <a:pt x="935" y="1531"/>
                    <a:pt x="935" y="1435"/>
                  </a:cubicBezTo>
                  <a:lnTo>
                    <a:pt x="962" y="1425"/>
                  </a:lnTo>
                  <a:cubicBezTo>
                    <a:pt x="888" y="1324"/>
                    <a:pt x="852" y="1204"/>
                    <a:pt x="858" y="1081"/>
                  </a:cubicBezTo>
                  <a:cubicBezTo>
                    <a:pt x="875" y="991"/>
                    <a:pt x="935" y="851"/>
                    <a:pt x="892" y="758"/>
                  </a:cubicBezTo>
                  <a:lnTo>
                    <a:pt x="902" y="754"/>
                  </a:lnTo>
                  <a:cubicBezTo>
                    <a:pt x="882" y="711"/>
                    <a:pt x="858" y="671"/>
                    <a:pt x="828" y="637"/>
                  </a:cubicBezTo>
                  <a:lnTo>
                    <a:pt x="815" y="604"/>
                  </a:lnTo>
                  <a:cubicBezTo>
                    <a:pt x="735" y="544"/>
                    <a:pt x="615" y="497"/>
                    <a:pt x="568" y="421"/>
                  </a:cubicBezTo>
                  <a:cubicBezTo>
                    <a:pt x="521" y="361"/>
                    <a:pt x="491" y="191"/>
                    <a:pt x="568" y="161"/>
                  </a:cubicBezTo>
                  <a:lnTo>
                    <a:pt x="568" y="154"/>
                  </a:lnTo>
                  <a:lnTo>
                    <a:pt x="551" y="144"/>
                  </a:lnTo>
                  <a:lnTo>
                    <a:pt x="595" y="84"/>
                  </a:lnTo>
                  <a:cubicBezTo>
                    <a:pt x="595" y="57"/>
                    <a:pt x="591" y="30"/>
                    <a:pt x="578" y="7"/>
                  </a:cubicBezTo>
                  <a:lnTo>
                    <a:pt x="578"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1"/>
            <p:cNvSpPr/>
            <p:nvPr/>
          </p:nvSpPr>
          <p:spPr>
            <a:xfrm>
              <a:off x="1349697" y="2777856"/>
              <a:ext cx="129416" cy="128151"/>
            </a:xfrm>
            <a:custGeom>
              <a:rect b="b" l="l" r="r" t="t"/>
              <a:pathLst>
                <a:path extrusionOk="0" h="1722" w="1739">
                  <a:moveTo>
                    <a:pt x="388" y="0"/>
                  </a:moveTo>
                  <a:cubicBezTo>
                    <a:pt x="364" y="87"/>
                    <a:pt x="214" y="200"/>
                    <a:pt x="71" y="290"/>
                  </a:cubicBezTo>
                  <a:lnTo>
                    <a:pt x="107" y="304"/>
                  </a:lnTo>
                  <a:cubicBezTo>
                    <a:pt x="61" y="380"/>
                    <a:pt x="1" y="457"/>
                    <a:pt x="17" y="564"/>
                  </a:cubicBezTo>
                  <a:cubicBezTo>
                    <a:pt x="17" y="670"/>
                    <a:pt x="61" y="807"/>
                    <a:pt x="91" y="914"/>
                  </a:cubicBezTo>
                  <a:lnTo>
                    <a:pt x="91" y="917"/>
                  </a:lnTo>
                  <a:cubicBezTo>
                    <a:pt x="97" y="937"/>
                    <a:pt x="104" y="954"/>
                    <a:pt x="107" y="974"/>
                  </a:cubicBezTo>
                  <a:cubicBezTo>
                    <a:pt x="137" y="1067"/>
                    <a:pt x="178" y="1171"/>
                    <a:pt x="214" y="1271"/>
                  </a:cubicBezTo>
                  <a:cubicBezTo>
                    <a:pt x="278" y="1394"/>
                    <a:pt x="321" y="1574"/>
                    <a:pt x="414" y="1681"/>
                  </a:cubicBezTo>
                  <a:lnTo>
                    <a:pt x="418" y="1678"/>
                  </a:lnTo>
                  <a:cubicBezTo>
                    <a:pt x="431" y="1691"/>
                    <a:pt x="444" y="1704"/>
                    <a:pt x="464" y="1708"/>
                  </a:cubicBezTo>
                  <a:cubicBezTo>
                    <a:pt x="492" y="1718"/>
                    <a:pt x="529" y="1722"/>
                    <a:pt x="567" y="1722"/>
                  </a:cubicBezTo>
                  <a:cubicBezTo>
                    <a:pt x="623" y="1722"/>
                    <a:pt x="680" y="1714"/>
                    <a:pt x="708" y="1714"/>
                  </a:cubicBezTo>
                  <a:cubicBezTo>
                    <a:pt x="791" y="1714"/>
                    <a:pt x="818" y="1708"/>
                    <a:pt x="858" y="1678"/>
                  </a:cubicBezTo>
                  <a:lnTo>
                    <a:pt x="891" y="1684"/>
                  </a:lnTo>
                  <a:cubicBezTo>
                    <a:pt x="907" y="1687"/>
                    <a:pt x="924" y="1688"/>
                    <a:pt x="940" y="1688"/>
                  </a:cubicBezTo>
                  <a:cubicBezTo>
                    <a:pt x="1191" y="1688"/>
                    <a:pt x="1420" y="1428"/>
                    <a:pt x="1602" y="1221"/>
                  </a:cubicBezTo>
                  <a:cubicBezTo>
                    <a:pt x="1652" y="1164"/>
                    <a:pt x="1695" y="1111"/>
                    <a:pt x="1738" y="1071"/>
                  </a:cubicBezTo>
                  <a:cubicBezTo>
                    <a:pt x="1655" y="977"/>
                    <a:pt x="1608" y="857"/>
                    <a:pt x="1598" y="731"/>
                  </a:cubicBezTo>
                  <a:cubicBezTo>
                    <a:pt x="1455" y="674"/>
                    <a:pt x="1361" y="520"/>
                    <a:pt x="1245" y="397"/>
                  </a:cubicBezTo>
                  <a:lnTo>
                    <a:pt x="1248" y="384"/>
                  </a:lnTo>
                  <a:cubicBezTo>
                    <a:pt x="1101" y="350"/>
                    <a:pt x="961" y="297"/>
                    <a:pt x="831" y="227"/>
                  </a:cubicBezTo>
                  <a:cubicBezTo>
                    <a:pt x="678" y="160"/>
                    <a:pt x="531" y="84"/>
                    <a:pt x="38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1"/>
            <p:cNvSpPr/>
            <p:nvPr/>
          </p:nvSpPr>
          <p:spPr>
            <a:xfrm>
              <a:off x="1471076" y="2768628"/>
              <a:ext cx="25675" cy="30587"/>
            </a:xfrm>
            <a:custGeom>
              <a:rect b="b" l="l" r="r" t="t"/>
              <a:pathLst>
                <a:path extrusionOk="0" h="411" w="345">
                  <a:moveTo>
                    <a:pt x="197" y="1"/>
                  </a:moveTo>
                  <a:cubicBezTo>
                    <a:pt x="134" y="77"/>
                    <a:pt x="87" y="184"/>
                    <a:pt x="14" y="261"/>
                  </a:cubicBezTo>
                  <a:lnTo>
                    <a:pt x="1" y="271"/>
                  </a:lnTo>
                  <a:cubicBezTo>
                    <a:pt x="24" y="298"/>
                    <a:pt x="47" y="324"/>
                    <a:pt x="74" y="351"/>
                  </a:cubicBezTo>
                  <a:cubicBezTo>
                    <a:pt x="94" y="371"/>
                    <a:pt x="117" y="391"/>
                    <a:pt x="137" y="411"/>
                  </a:cubicBezTo>
                  <a:lnTo>
                    <a:pt x="167" y="411"/>
                  </a:lnTo>
                  <a:cubicBezTo>
                    <a:pt x="227" y="351"/>
                    <a:pt x="274" y="274"/>
                    <a:pt x="334" y="214"/>
                  </a:cubicBezTo>
                  <a:lnTo>
                    <a:pt x="344" y="208"/>
                  </a:lnTo>
                  <a:cubicBezTo>
                    <a:pt x="307" y="151"/>
                    <a:pt x="271" y="97"/>
                    <a:pt x="227" y="44"/>
                  </a:cubicBezTo>
                  <a:cubicBezTo>
                    <a:pt x="217" y="27"/>
                    <a:pt x="207" y="14"/>
                    <a:pt x="19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1"/>
            <p:cNvSpPr/>
            <p:nvPr/>
          </p:nvSpPr>
          <p:spPr>
            <a:xfrm>
              <a:off x="1442275" y="2794675"/>
              <a:ext cx="60652" cy="66904"/>
            </a:xfrm>
            <a:custGeom>
              <a:rect b="b" l="l" r="r" t="t"/>
              <a:pathLst>
                <a:path extrusionOk="0" h="899" w="815">
                  <a:moveTo>
                    <a:pt x="461" y="1"/>
                  </a:moveTo>
                  <a:lnTo>
                    <a:pt x="354" y="124"/>
                  </a:lnTo>
                  <a:cubicBezTo>
                    <a:pt x="281" y="156"/>
                    <a:pt x="206" y="172"/>
                    <a:pt x="129" y="172"/>
                  </a:cubicBezTo>
                  <a:cubicBezTo>
                    <a:pt x="87" y="172"/>
                    <a:pt x="44" y="167"/>
                    <a:pt x="1" y="158"/>
                  </a:cubicBezTo>
                  <a:lnTo>
                    <a:pt x="1" y="171"/>
                  </a:lnTo>
                  <a:cubicBezTo>
                    <a:pt x="114" y="294"/>
                    <a:pt x="207" y="451"/>
                    <a:pt x="354" y="508"/>
                  </a:cubicBezTo>
                  <a:cubicBezTo>
                    <a:pt x="361" y="631"/>
                    <a:pt x="411" y="751"/>
                    <a:pt x="494" y="845"/>
                  </a:cubicBezTo>
                  <a:cubicBezTo>
                    <a:pt x="525" y="879"/>
                    <a:pt x="568" y="898"/>
                    <a:pt x="616" y="898"/>
                  </a:cubicBezTo>
                  <a:cubicBezTo>
                    <a:pt x="620" y="898"/>
                    <a:pt x="624" y="898"/>
                    <a:pt x="628" y="898"/>
                  </a:cubicBezTo>
                  <a:cubicBezTo>
                    <a:pt x="638" y="898"/>
                    <a:pt x="648" y="895"/>
                    <a:pt x="661" y="891"/>
                  </a:cubicBezTo>
                  <a:cubicBezTo>
                    <a:pt x="734" y="868"/>
                    <a:pt x="788" y="738"/>
                    <a:pt x="804" y="608"/>
                  </a:cubicBezTo>
                  <a:cubicBezTo>
                    <a:pt x="814" y="551"/>
                    <a:pt x="814" y="491"/>
                    <a:pt x="804" y="434"/>
                  </a:cubicBezTo>
                  <a:cubicBezTo>
                    <a:pt x="798" y="404"/>
                    <a:pt x="788" y="378"/>
                    <a:pt x="768" y="354"/>
                  </a:cubicBezTo>
                  <a:lnTo>
                    <a:pt x="758" y="358"/>
                  </a:lnTo>
                  <a:cubicBezTo>
                    <a:pt x="738" y="308"/>
                    <a:pt x="708" y="258"/>
                    <a:pt x="671" y="218"/>
                  </a:cubicBezTo>
                  <a:cubicBezTo>
                    <a:pt x="624" y="161"/>
                    <a:pt x="578" y="111"/>
                    <a:pt x="524" y="64"/>
                  </a:cubicBezTo>
                  <a:cubicBezTo>
                    <a:pt x="501" y="44"/>
                    <a:pt x="481" y="21"/>
                    <a:pt x="46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1"/>
            <p:cNvSpPr/>
            <p:nvPr/>
          </p:nvSpPr>
          <p:spPr>
            <a:xfrm>
              <a:off x="1331316" y="2730674"/>
              <a:ext cx="26642" cy="42271"/>
            </a:xfrm>
            <a:custGeom>
              <a:rect b="b" l="l" r="r" t="t"/>
              <a:pathLst>
                <a:path extrusionOk="0" h="568" w="358">
                  <a:moveTo>
                    <a:pt x="204" y="0"/>
                  </a:moveTo>
                  <a:cubicBezTo>
                    <a:pt x="108" y="77"/>
                    <a:pt x="54" y="184"/>
                    <a:pt x="1" y="301"/>
                  </a:cubicBezTo>
                  <a:lnTo>
                    <a:pt x="18" y="307"/>
                  </a:lnTo>
                  <a:cubicBezTo>
                    <a:pt x="78" y="384"/>
                    <a:pt x="78" y="477"/>
                    <a:pt x="138" y="554"/>
                  </a:cubicBezTo>
                  <a:lnTo>
                    <a:pt x="151" y="567"/>
                  </a:lnTo>
                  <a:cubicBezTo>
                    <a:pt x="184" y="534"/>
                    <a:pt x="221" y="504"/>
                    <a:pt x="261" y="477"/>
                  </a:cubicBezTo>
                  <a:cubicBezTo>
                    <a:pt x="291" y="461"/>
                    <a:pt x="324" y="451"/>
                    <a:pt x="358" y="444"/>
                  </a:cubicBezTo>
                  <a:lnTo>
                    <a:pt x="354" y="431"/>
                  </a:lnTo>
                  <a:cubicBezTo>
                    <a:pt x="354" y="294"/>
                    <a:pt x="308" y="107"/>
                    <a:pt x="23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1"/>
            <p:cNvSpPr/>
            <p:nvPr/>
          </p:nvSpPr>
          <p:spPr>
            <a:xfrm>
              <a:off x="1075461" y="2484418"/>
              <a:ext cx="42271" cy="16744"/>
            </a:xfrm>
            <a:custGeom>
              <a:rect b="b" l="l" r="r" t="t"/>
              <a:pathLst>
                <a:path extrusionOk="0" h="225" w="568">
                  <a:moveTo>
                    <a:pt x="142" y="0"/>
                  </a:moveTo>
                  <a:cubicBezTo>
                    <a:pt x="130" y="0"/>
                    <a:pt x="119" y="1"/>
                    <a:pt x="107" y="1"/>
                  </a:cubicBezTo>
                  <a:cubicBezTo>
                    <a:pt x="67" y="1"/>
                    <a:pt x="41" y="8"/>
                    <a:pt x="31" y="24"/>
                  </a:cubicBezTo>
                  <a:cubicBezTo>
                    <a:pt x="1" y="68"/>
                    <a:pt x="31" y="115"/>
                    <a:pt x="31" y="161"/>
                  </a:cubicBezTo>
                  <a:cubicBezTo>
                    <a:pt x="44" y="211"/>
                    <a:pt x="104" y="225"/>
                    <a:pt x="174" y="225"/>
                  </a:cubicBezTo>
                  <a:cubicBezTo>
                    <a:pt x="247" y="225"/>
                    <a:pt x="334" y="208"/>
                    <a:pt x="381" y="208"/>
                  </a:cubicBezTo>
                  <a:cubicBezTo>
                    <a:pt x="568" y="191"/>
                    <a:pt x="457" y="54"/>
                    <a:pt x="321" y="24"/>
                  </a:cubicBezTo>
                  <a:cubicBezTo>
                    <a:pt x="262" y="8"/>
                    <a:pt x="201" y="0"/>
                    <a:pt x="142"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1"/>
            <p:cNvSpPr/>
            <p:nvPr/>
          </p:nvSpPr>
          <p:spPr>
            <a:xfrm>
              <a:off x="1420694" y="2723232"/>
              <a:ext cx="25154" cy="44280"/>
            </a:xfrm>
            <a:custGeom>
              <a:rect b="b" l="l" r="r" t="t"/>
              <a:pathLst>
                <a:path extrusionOk="0" h="595" w="338">
                  <a:moveTo>
                    <a:pt x="47" y="0"/>
                  </a:moveTo>
                  <a:lnTo>
                    <a:pt x="44" y="10"/>
                  </a:lnTo>
                  <a:cubicBezTo>
                    <a:pt x="104" y="114"/>
                    <a:pt x="31" y="397"/>
                    <a:pt x="1" y="524"/>
                  </a:cubicBezTo>
                  <a:cubicBezTo>
                    <a:pt x="71" y="541"/>
                    <a:pt x="144" y="564"/>
                    <a:pt x="211" y="594"/>
                  </a:cubicBezTo>
                  <a:cubicBezTo>
                    <a:pt x="227" y="441"/>
                    <a:pt x="334" y="287"/>
                    <a:pt x="334" y="130"/>
                  </a:cubicBezTo>
                  <a:lnTo>
                    <a:pt x="337" y="124"/>
                  </a:lnTo>
                  <a:cubicBezTo>
                    <a:pt x="267" y="84"/>
                    <a:pt x="194" y="50"/>
                    <a:pt x="121" y="24"/>
                  </a:cubicBezTo>
                  <a:cubicBezTo>
                    <a:pt x="94" y="17"/>
                    <a:pt x="71" y="7"/>
                    <a:pt x="4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1"/>
            <p:cNvSpPr/>
            <p:nvPr/>
          </p:nvSpPr>
          <p:spPr>
            <a:xfrm>
              <a:off x="1681535" y="3317400"/>
              <a:ext cx="49936" cy="103593"/>
            </a:xfrm>
            <a:custGeom>
              <a:rect b="b" l="l" r="r" t="t"/>
              <a:pathLst>
                <a:path extrusionOk="0" h="1392" w="671">
                  <a:moveTo>
                    <a:pt x="634" y="0"/>
                  </a:moveTo>
                  <a:lnTo>
                    <a:pt x="608" y="10"/>
                  </a:lnTo>
                  <a:cubicBezTo>
                    <a:pt x="488" y="74"/>
                    <a:pt x="401" y="161"/>
                    <a:pt x="301" y="257"/>
                  </a:cubicBezTo>
                  <a:cubicBezTo>
                    <a:pt x="207" y="314"/>
                    <a:pt x="107" y="357"/>
                    <a:pt x="1" y="391"/>
                  </a:cubicBezTo>
                  <a:cubicBezTo>
                    <a:pt x="71" y="497"/>
                    <a:pt x="74" y="631"/>
                    <a:pt x="87" y="751"/>
                  </a:cubicBezTo>
                  <a:cubicBezTo>
                    <a:pt x="111" y="921"/>
                    <a:pt x="184" y="1264"/>
                    <a:pt x="351" y="1391"/>
                  </a:cubicBezTo>
                  <a:cubicBezTo>
                    <a:pt x="471" y="1341"/>
                    <a:pt x="564" y="894"/>
                    <a:pt x="594" y="794"/>
                  </a:cubicBezTo>
                  <a:cubicBezTo>
                    <a:pt x="624" y="657"/>
                    <a:pt x="624" y="517"/>
                    <a:pt x="641" y="381"/>
                  </a:cubicBezTo>
                  <a:cubicBezTo>
                    <a:pt x="641" y="257"/>
                    <a:pt x="671" y="121"/>
                    <a:pt x="641" y="10"/>
                  </a:cubicBezTo>
                  <a:lnTo>
                    <a:pt x="63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1"/>
            <p:cNvSpPr/>
            <p:nvPr/>
          </p:nvSpPr>
          <p:spPr>
            <a:xfrm>
              <a:off x="1327148" y="2706487"/>
              <a:ext cx="181510" cy="98979"/>
            </a:xfrm>
            <a:custGeom>
              <a:rect b="b" l="l" r="r" t="t"/>
              <a:pathLst>
                <a:path extrusionOk="0" h="1330" w="2439">
                  <a:moveTo>
                    <a:pt x="941" y="0"/>
                  </a:moveTo>
                  <a:cubicBezTo>
                    <a:pt x="918" y="0"/>
                    <a:pt x="894" y="1"/>
                    <a:pt x="871" y="2"/>
                  </a:cubicBezTo>
                  <a:cubicBezTo>
                    <a:pt x="737" y="9"/>
                    <a:pt x="611" y="39"/>
                    <a:pt x="491" y="92"/>
                  </a:cubicBezTo>
                  <a:cubicBezTo>
                    <a:pt x="457" y="105"/>
                    <a:pt x="424" y="122"/>
                    <a:pt x="394" y="142"/>
                  </a:cubicBezTo>
                  <a:cubicBezTo>
                    <a:pt x="367" y="159"/>
                    <a:pt x="337" y="179"/>
                    <a:pt x="310" y="199"/>
                  </a:cubicBezTo>
                  <a:cubicBezTo>
                    <a:pt x="237" y="252"/>
                    <a:pt x="174" y="315"/>
                    <a:pt x="117" y="389"/>
                  </a:cubicBezTo>
                  <a:cubicBezTo>
                    <a:pt x="107" y="402"/>
                    <a:pt x="97" y="419"/>
                    <a:pt x="87" y="432"/>
                  </a:cubicBezTo>
                  <a:cubicBezTo>
                    <a:pt x="57" y="482"/>
                    <a:pt x="34" y="536"/>
                    <a:pt x="20" y="592"/>
                  </a:cubicBezTo>
                  <a:cubicBezTo>
                    <a:pt x="14" y="616"/>
                    <a:pt x="10" y="639"/>
                    <a:pt x="10" y="662"/>
                  </a:cubicBezTo>
                  <a:cubicBezTo>
                    <a:pt x="14" y="696"/>
                    <a:pt x="10" y="729"/>
                    <a:pt x="0" y="759"/>
                  </a:cubicBezTo>
                  <a:cubicBezTo>
                    <a:pt x="20" y="716"/>
                    <a:pt x="40" y="669"/>
                    <a:pt x="57" y="626"/>
                  </a:cubicBezTo>
                  <a:cubicBezTo>
                    <a:pt x="110" y="509"/>
                    <a:pt x="164" y="402"/>
                    <a:pt x="257" y="325"/>
                  </a:cubicBezTo>
                  <a:cubicBezTo>
                    <a:pt x="317" y="279"/>
                    <a:pt x="384" y="242"/>
                    <a:pt x="457" y="222"/>
                  </a:cubicBezTo>
                  <a:cubicBezTo>
                    <a:pt x="474" y="215"/>
                    <a:pt x="497" y="209"/>
                    <a:pt x="517" y="202"/>
                  </a:cubicBezTo>
                  <a:cubicBezTo>
                    <a:pt x="601" y="182"/>
                    <a:pt x="687" y="165"/>
                    <a:pt x="777" y="162"/>
                  </a:cubicBezTo>
                  <a:cubicBezTo>
                    <a:pt x="808" y="160"/>
                    <a:pt x="840" y="159"/>
                    <a:pt x="871" y="159"/>
                  </a:cubicBezTo>
                  <a:cubicBezTo>
                    <a:pt x="933" y="159"/>
                    <a:pt x="995" y="163"/>
                    <a:pt x="1057" y="172"/>
                  </a:cubicBezTo>
                  <a:cubicBezTo>
                    <a:pt x="1141" y="182"/>
                    <a:pt x="1224" y="199"/>
                    <a:pt x="1304" y="225"/>
                  </a:cubicBezTo>
                  <a:cubicBezTo>
                    <a:pt x="1328" y="232"/>
                    <a:pt x="1354" y="242"/>
                    <a:pt x="1378" y="249"/>
                  </a:cubicBezTo>
                  <a:cubicBezTo>
                    <a:pt x="1454" y="279"/>
                    <a:pt x="1528" y="312"/>
                    <a:pt x="1598" y="349"/>
                  </a:cubicBezTo>
                  <a:cubicBezTo>
                    <a:pt x="1671" y="392"/>
                    <a:pt x="1744" y="439"/>
                    <a:pt x="1811" y="492"/>
                  </a:cubicBezTo>
                  <a:cubicBezTo>
                    <a:pt x="1888" y="556"/>
                    <a:pt x="1958" y="622"/>
                    <a:pt x="2021" y="699"/>
                  </a:cubicBezTo>
                  <a:cubicBezTo>
                    <a:pt x="2058" y="742"/>
                    <a:pt x="2095" y="786"/>
                    <a:pt x="2128" y="836"/>
                  </a:cubicBezTo>
                  <a:cubicBezTo>
                    <a:pt x="2138" y="849"/>
                    <a:pt x="2151" y="866"/>
                    <a:pt x="2161" y="879"/>
                  </a:cubicBezTo>
                  <a:cubicBezTo>
                    <a:pt x="2201" y="932"/>
                    <a:pt x="2241" y="986"/>
                    <a:pt x="2278" y="1043"/>
                  </a:cubicBezTo>
                  <a:cubicBezTo>
                    <a:pt x="2315" y="1103"/>
                    <a:pt x="2351" y="1166"/>
                    <a:pt x="2378" y="1229"/>
                  </a:cubicBezTo>
                  <a:cubicBezTo>
                    <a:pt x="2391" y="1263"/>
                    <a:pt x="2405" y="1296"/>
                    <a:pt x="2415" y="1329"/>
                  </a:cubicBezTo>
                  <a:lnTo>
                    <a:pt x="2438" y="1326"/>
                  </a:lnTo>
                  <a:cubicBezTo>
                    <a:pt x="2438" y="1236"/>
                    <a:pt x="2421" y="1146"/>
                    <a:pt x="2391" y="1063"/>
                  </a:cubicBezTo>
                  <a:cubicBezTo>
                    <a:pt x="2358" y="966"/>
                    <a:pt x="2308" y="876"/>
                    <a:pt x="2251" y="792"/>
                  </a:cubicBezTo>
                  <a:cubicBezTo>
                    <a:pt x="2208" y="732"/>
                    <a:pt x="2158" y="666"/>
                    <a:pt x="2108" y="606"/>
                  </a:cubicBezTo>
                  <a:cubicBezTo>
                    <a:pt x="2091" y="582"/>
                    <a:pt x="2071" y="562"/>
                    <a:pt x="2055" y="542"/>
                  </a:cubicBezTo>
                  <a:cubicBezTo>
                    <a:pt x="2005" y="482"/>
                    <a:pt x="1955" y="426"/>
                    <a:pt x="1898" y="376"/>
                  </a:cubicBezTo>
                  <a:cubicBezTo>
                    <a:pt x="1805" y="289"/>
                    <a:pt x="1704" y="215"/>
                    <a:pt x="1591" y="159"/>
                  </a:cubicBezTo>
                  <a:cubicBezTo>
                    <a:pt x="1504" y="112"/>
                    <a:pt x="1411" y="75"/>
                    <a:pt x="1318" y="49"/>
                  </a:cubicBezTo>
                  <a:lnTo>
                    <a:pt x="1294" y="45"/>
                  </a:lnTo>
                  <a:cubicBezTo>
                    <a:pt x="1177" y="15"/>
                    <a:pt x="1060" y="0"/>
                    <a:pt x="94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1"/>
            <p:cNvSpPr/>
            <p:nvPr/>
          </p:nvSpPr>
          <p:spPr>
            <a:xfrm>
              <a:off x="1572361" y="3026047"/>
              <a:ext cx="105007" cy="284210"/>
            </a:xfrm>
            <a:custGeom>
              <a:rect b="b" l="l" r="r" t="t"/>
              <a:pathLst>
                <a:path extrusionOk="0" h="3819" w="1411">
                  <a:moveTo>
                    <a:pt x="70" y="0"/>
                  </a:moveTo>
                  <a:lnTo>
                    <a:pt x="0" y="150"/>
                  </a:lnTo>
                  <a:cubicBezTo>
                    <a:pt x="34" y="240"/>
                    <a:pt x="110" y="334"/>
                    <a:pt x="127" y="440"/>
                  </a:cubicBezTo>
                  <a:cubicBezTo>
                    <a:pt x="164" y="564"/>
                    <a:pt x="190" y="694"/>
                    <a:pt x="200" y="821"/>
                  </a:cubicBezTo>
                  <a:cubicBezTo>
                    <a:pt x="220" y="967"/>
                    <a:pt x="220" y="1117"/>
                    <a:pt x="234" y="1261"/>
                  </a:cubicBezTo>
                  <a:cubicBezTo>
                    <a:pt x="240" y="1324"/>
                    <a:pt x="247" y="1388"/>
                    <a:pt x="260" y="1448"/>
                  </a:cubicBezTo>
                  <a:cubicBezTo>
                    <a:pt x="254" y="1748"/>
                    <a:pt x="370" y="2061"/>
                    <a:pt x="414" y="2358"/>
                  </a:cubicBezTo>
                  <a:cubicBezTo>
                    <a:pt x="460" y="2618"/>
                    <a:pt x="507" y="2895"/>
                    <a:pt x="537" y="3172"/>
                  </a:cubicBezTo>
                  <a:cubicBezTo>
                    <a:pt x="557" y="3362"/>
                    <a:pt x="551" y="3552"/>
                    <a:pt x="524" y="3742"/>
                  </a:cubicBezTo>
                  <a:cubicBezTo>
                    <a:pt x="517" y="3762"/>
                    <a:pt x="514" y="3785"/>
                    <a:pt x="507" y="3809"/>
                  </a:cubicBezTo>
                  <a:lnTo>
                    <a:pt x="537" y="3819"/>
                  </a:lnTo>
                  <a:cubicBezTo>
                    <a:pt x="724" y="3372"/>
                    <a:pt x="831" y="2895"/>
                    <a:pt x="984" y="2451"/>
                  </a:cubicBezTo>
                  <a:cubicBezTo>
                    <a:pt x="1074" y="2221"/>
                    <a:pt x="1154" y="2005"/>
                    <a:pt x="1244" y="1791"/>
                  </a:cubicBezTo>
                  <a:cubicBezTo>
                    <a:pt x="1291" y="1694"/>
                    <a:pt x="1351" y="1594"/>
                    <a:pt x="1411" y="1494"/>
                  </a:cubicBezTo>
                  <a:cubicBezTo>
                    <a:pt x="1321" y="1384"/>
                    <a:pt x="1198" y="1314"/>
                    <a:pt x="1087" y="1234"/>
                  </a:cubicBezTo>
                  <a:lnTo>
                    <a:pt x="1107" y="1207"/>
                  </a:lnTo>
                  <a:cubicBezTo>
                    <a:pt x="1064" y="1177"/>
                    <a:pt x="1037" y="1114"/>
                    <a:pt x="1017" y="1041"/>
                  </a:cubicBezTo>
                  <a:lnTo>
                    <a:pt x="954" y="1054"/>
                  </a:lnTo>
                  <a:cubicBezTo>
                    <a:pt x="724" y="794"/>
                    <a:pt x="571" y="487"/>
                    <a:pt x="354" y="224"/>
                  </a:cubicBezTo>
                  <a:cubicBezTo>
                    <a:pt x="274" y="134"/>
                    <a:pt x="180" y="57"/>
                    <a:pt x="7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1"/>
            <p:cNvSpPr/>
            <p:nvPr/>
          </p:nvSpPr>
          <p:spPr>
            <a:xfrm>
              <a:off x="1202049" y="2845801"/>
              <a:ext cx="281010" cy="320750"/>
            </a:xfrm>
            <a:custGeom>
              <a:rect b="b" l="l" r="r" t="t"/>
              <a:pathLst>
                <a:path extrusionOk="0" h="4310" w="3776">
                  <a:moveTo>
                    <a:pt x="1304" y="1"/>
                  </a:moveTo>
                  <a:lnTo>
                    <a:pt x="1108" y="21"/>
                  </a:lnTo>
                  <a:cubicBezTo>
                    <a:pt x="1101" y="71"/>
                    <a:pt x="1098" y="154"/>
                    <a:pt x="1084" y="238"/>
                  </a:cubicBezTo>
                  <a:lnTo>
                    <a:pt x="938" y="221"/>
                  </a:lnTo>
                  <a:cubicBezTo>
                    <a:pt x="844" y="454"/>
                    <a:pt x="731" y="681"/>
                    <a:pt x="601" y="895"/>
                  </a:cubicBezTo>
                  <a:cubicBezTo>
                    <a:pt x="541" y="1031"/>
                    <a:pt x="471" y="1158"/>
                    <a:pt x="387" y="1278"/>
                  </a:cubicBezTo>
                  <a:lnTo>
                    <a:pt x="524" y="1355"/>
                  </a:lnTo>
                  <a:cubicBezTo>
                    <a:pt x="447" y="1585"/>
                    <a:pt x="287" y="1775"/>
                    <a:pt x="74" y="1889"/>
                  </a:cubicBezTo>
                  <a:lnTo>
                    <a:pt x="77" y="1895"/>
                  </a:lnTo>
                  <a:cubicBezTo>
                    <a:pt x="0" y="2095"/>
                    <a:pt x="140" y="2432"/>
                    <a:pt x="294" y="2569"/>
                  </a:cubicBezTo>
                  <a:lnTo>
                    <a:pt x="331" y="2566"/>
                  </a:lnTo>
                  <a:cubicBezTo>
                    <a:pt x="354" y="2769"/>
                    <a:pt x="427" y="2949"/>
                    <a:pt x="501" y="3149"/>
                  </a:cubicBezTo>
                  <a:cubicBezTo>
                    <a:pt x="517" y="3223"/>
                    <a:pt x="494" y="3316"/>
                    <a:pt x="494" y="3386"/>
                  </a:cubicBezTo>
                  <a:cubicBezTo>
                    <a:pt x="494" y="3509"/>
                    <a:pt x="524" y="3553"/>
                    <a:pt x="571" y="3646"/>
                  </a:cubicBezTo>
                  <a:cubicBezTo>
                    <a:pt x="617" y="3753"/>
                    <a:pt x="587" y="4013"/>
                    <a:pt x="741" y="4063"/>
                  </a:cubicBezTo>
                  <a:lnTo>
                    <a:pt x="771" y="4063"/>
                  </a:lnTo>
                  <a:cubicBezTo>
                    <a:pt x="767" y="4146"/>
                    <a:pt x="747" y="4230"/>
                    <a:pt x="711" y="4303"/>
                  </a:cubicBezTo>
                  <a:lnTo>
                    <a:pt x="871" y="4310"/>
                  </a:lnTo>
                  <a:cubicBezTo>
                    <a:pt x="1054" y="3960"/>
                    <a:pt x="1274" y="3629"/>
                    <a:pt x="1521" y="3326"/>
                  </a:cubicBezTo>
                  <a:cubicBezTo>
                    <a:pt x="1768" y="3026"/>
                    <a:pt x="2045" y="2752"/>
                    <a:pt x="2352" y="2512"/>
                  </a:cubicBezTo>
                  <a:cubicBezTo>
                    <a:pt x="2625" y="2282"/>
                    <a:pt x="2939" y="2099"/>
                    <a:pt x="3272" y="1975"/>
                  </a:cubicBezTo>
                  <a:cubicBezTo>
                    <a:pt x="3412" y="1912"/>
                    <a:pt x="3626" y="1925"/>
                    <a:pt x="3749" y="1849"/>
                  </a:cubicBezTo>
                  <a:lnTo>
                    <a:pt x="3776" y="1839"/>
                  </a:lnTo>
                  <a:cubicBezTo>
                    <a:pt x="3759" y="1792"/>
                    <a:pt x="3759" y="1745"/>
                    <a:pt x="3772" y="1698"/>
                  </a:cubicBezTo>
                  <a:lnTo>
                    <a:pt x="3772" y="1698"/>
                  </a:lnTo>
                  <a:cubicBezTo>
                    <a:pt x="3596" y="1718"/>
                    <a:pt x="3419" y="1805"/>
                    <a:pt x="3229" y="1819"/>
                  </a:cubicBezTo>
                  <a:cubicBezTo>
                    <a:pt x="3102" y="1838"/>
                    <a:pt x="2965" y="1858"/>
                    <a:pt x="2836" y="1858"/>
                  </a:cubicBezTo>
                  <a:cubicBezTo>
                    <a:pt x="2767" y="1858"/>
                    <a:pt x="2701" y="1852"/>
                    <a:pt x="2638" y="1839"/>
                  </a:cubicBezTo>
                  <a:cubicBezTo>
                    <a:pt x="2485" y="1692"/>
                    <a:pt x="2388" y="1495"/>
                    <a:pt x="2368" y="1282"/>
                  </a:cubicBezTo>
                  <a:cubicBezTo>
                    <a:pt x="2362" y="1235"/>
                    <a:pt x="2355" y="1192"/>
                    <a:pt x="2345" y="1148"/>
                  </a:cubicBezTo>
                  <a:cubicBezTo>
                    <a:pt x="2342" y="1135"/>
                    <a:pt x="2332" y="1122"/>
                    <a:pt x="2322" y="1111"/>
                  </a:cubicBezTo>
                  <a:lnTo>
                    <a:pt x="2328" y="1105"/>
                  </a:lnTo>
                  <a:cubicBezTo>
                    <a:pt x="2208" y="1011"/>
                    <a:pt x="2135" y="878"/>
                    <a:pt x="2015" y="788"/>
                  </a:cubicBezTo>
                  <a:cubicBezTo>
                    <a:pt x="1948" y="731"/>
                    <a:pt x="1881" y="678"/>
                    <a:pt x="1808" y="628"/>
                  </a:cubicBezTo>
                  <a:lnTo>
                    <a:pt x="1798" y="635"/>
                  </a:lnTo>
                  <a:lnTo>
                    <a:pt x="1781" y="651"/>
                  </a:lnTo>
                  <a:cubicBezTo>
                    <a:pt x="1731" y="591"/>
                    <a:pt x="1668" y="538"/>
                    <a:pt x="1598" y="498"/>
                  </a:cubicBezTo>
                  <a:lnTo>
                    <a:pt x="1555" y="505"/>
                  </a:lnTo>
                  <a:cubicBezTo>
                    <a:pt x="1528" y="468"/>
                    <a:pt x="1501" y="428"/>
                    <a:pt x="1478" y="391"/>
                  </a:cubicBezTo>
                  <a:cubicBezTo>
                    <a:pt x="1414" y="328"/>
                    <a:pt x="1354" y="238"/>
                    <a:pt x="1354" y="144"/>
                  </a:cubicBezTo>
                  <a:lnTo>
                    <a:pt x="1318" y="144"/>
                  </a:lnTo>
                  <a:cubicBezTo>
                    <a:pt x="1314" y="98"/>
                    <a:pt x="1311" y="48"/>
                    <a:pt x="130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1"/>
            <p:cNvSpPr/>
            <p:nvPr/>
          </p:nvSpPr>
          <p:spPr>
            <a:xfrm>
              <a:off x="1601906" y="3089527"/>
              <a:ext cx="132319" cy="305420"/>
            </a:xfrm>
            <a:custGeom>
              <a:rect b="b" l="l" r="r" t="t"/>
              <a:pathLst>
                <a:path extrusionOk="0" h="4104" w="1778">
                  <a:moveTo>
                    <a:pt x="1341" y="1"/>
                  </a:moveTo>
                  <a:lnTo>
                    <a:pt x="1327" y="18"/>
                  </a:lnTo>
                  <a:cubicBezTo>
                    <a:pt x="1341" y="91"/>
                    <a:pt x="1294" y="154"/>
                    <a:pt x="1281" y="218"/>
                  </a:cubicBezTo>
                  <a:cubicBezTo>
                    <a:pt x="1264" y="231"/>
                    <a:pt x="1234" y="231"/>
                    <a:pt x="1204" y="231"/>
                  </a:cubicBezTo>
                  <a:lnTo>
                    <a:pt x="1187" y="231"/>
                  </a:lnTo>
                  <a:cubicBezTo>
                    <a:pt x="1167" y="368"/>
                    <a:pt x="1094" y="508"/>
                    <a:pt x="1014" y="641"/>
                  </a:cubicBezTo>
                  <a:cubicBezTo>
                    <a:pt x="957" y="741"/>
                    <a:pt x="894" y="841"/>
                    <a:pt x="851" y="938"/>
                  </a:cubicBezTo>
                  <a:cubicBezTo>
                    <a:pt x="757" y="1155"/>
                    <a:pt x="680" y="1368"/>
                    <a:pt x="590" y="1598"/>
                  </a:cubicBezTo>
                  <a:cubicBezTo>
                    <a:pt x="437" y="2045"/>
                    <a:pt x="327" y="2522"/>
                    <a:pt x="144" y="2966"/>
                  </a:cubicBezTo>
                  <a:lnTo>
                    <a:pt x="114" y="2956"/>
                  </a:lnTo>
                  <a:cubicBezTo>
                    <a:pt x="70" y="3146"/>
                    <a:pt x="17" y="3323"/>
                    <a:pt x="47" y="3526"/>
                  </a:cubicBezTo>
                  <a:lnTo>
                    <a:pt x="0" y="3533"/>
                  </a:lnTo>
                  <a:cubicBezTo>
                    <a:pt x="17" y="3636"/>
                    <a:pt x="30" y="3740"/>
                    <a:pt x="47" y="3843"/>
                  </a:cubicBezTo>
                  <a:lnTo>
                    <a:pt x="50" y="3843"/>
                  </a:lnTo>
                  <a:cubicBezTo>
                    <a:pt x="110" y="3913"/>
                    <a:pt x="154" y="4026"/>
                    <a:pt x="220" y="4103"/>
                  </a:cubicBezTo>
                  <a:lnTo>
                    <a:pt x="297" y="4100"/>
                  </a:lnTo>
                  <a:cubicBezTo>
                    <a:pt x="357" y="4023"/>
                    <a:pt x="390" y="3886"/>
                    <a:pt x="434" y="3793"/>
                  </a:cubicBezTo>
                  <a:cubicBezTo>
                    <a:pt x="487" y="3639"/>
                    <a:pt x="550" y="3493"/>
                    <a:pt x="620" y="3349"/>
                  </a:cubicBezTo>
                  <a:cubicBezTo>
                    <a:pt x="680" y="3179"/>
                    <a:pt x="727" y="3026"/>
                    <a:pt x="787" y="2856"/>
                  </a:cubicBezTo>
                  <a:cubicBezTo>
                    <a:pt x="834" y="2749"/>
                    <a:pt x="911" y="2626"/>
                    <a:pt x="927" y="2519"/>
                  </a:cubicBezTo>
                  <a:lnTo>
                    <a:pt x="964" y="2499"/>
                  </a:lnTo>
                  <a:cubicBezTo>
                    <a:pt x="957" y="2486"/>
                    <a:pt x="951" y="2472"/>
                    <a:pt x="941" y="2459"/>
                  </a:cubicBezTo>
                  <a:cubicBezTo>
                    <a:pt x="897" y="2395"/>
                    <a:pt x="804" y="2289"/>
                    <a:pt x="911" y="2242"/>
                  </a:cubicBezTo>
                  <a:lnTo>
                    <a:pt x="927" y="2212"/>
                  </a:lnTo>
                  <a:cubicBezTo>
                    <a:pt x="1094" y="2272"/>
                    <a:pt x="1127" y="2536"/>
                    <a:pt x="1327" y="2596"/>
                  </a:cubicBezTo>
                  <a:cubicBezTo>
                    <a:pt x="1294" y="2382"/>
                    <a:pt x="897" y="2075"/>
                    <a:pt x="1004" y="1875"/>
                  </a:cubicBezTo>
                  <a:cubicBezTo>
                    <a:pt x="1081" y="1875"/>
                    <a:pt x="1141" y="1965"/>
                    <a:pt x="1187" y="2012"/>
                  </a:cubicBezTo>
                  <a:cubicBezTo>
                    <a:pt x="1251" y="2075"/>
                    <a:pt x="1307" y="2145"/>
                    <a:pt x="1357" y="2215"/>
                  </a:cubicBezTo>
                  <a:lnTo>
                    <a:pt x="1387" y="2195"/>
                  </a:lnTo>
                  <a:cubicBezTo>
                    <a:pt x="1357" y="2105"/>
                    <a:pt x="987" y="1752"/>
                    <a:pt x="1141" y="1722"/>
                  </a:cubicBezTo>
                  <a:lnTo>
                    <a:pt x="1144" y="1718"/>
                  </a:lnTo>
                  <a:cubicBezTo>
                    <a:pt x="1341" y="1855"/>
                    <a:pt x="1551" y="1972"/>
                    <a:pt x="1684" y="2172"/>
                  </a:cubicBezTo>
                  <a:lnTo>
                    <a:pt x="1694" y="2165"/>
                  </a:lnTo>
                  <a:cubicBezTo>
                    <a:pt x="1771" y="1965"/>
                    <a:pt x="1111" y="1518"/>
                    <a:pt x="1311" y="1352"/>
                  </a:cubicBezTo>
                  <a:lnTo>
                    <a:pt x="1317" y="1338"/>
                  </a:lnTo>
                  <a:cubicBezTo>
                    <a:pt x="1377" y="1365"/>
                    <a:pt x="1431" y="1402"/>
                    <a:pt x="1481" y="1445"/>
                  </a:cubicBezTo>
                  <a:cubicBezTo>
                    <a:pt x="1524" y="1338"/>
                    <a:pt x="1644" y="1218"/>
                    <a:pt x="1591" y="1098"/>
                  </a:cubicBezTo>
                  <a:lnTo>
                    <a:pt x="1604" y="1091"/>
                  </a:lnTo>
                  <a:cubicBezTo>
                    <a:pt x="1638" y="1051"/>
                    <a:pt x="1661" y="1001"/>
                    <a:pt x="1674" y="951"/>
                  </a:cubicBezTo>
                  <a:cubicBezTo>
                    <a:pt x="1681" y="911"/>
                    <a:pt x="1678" y="871"/>
                    <a:pt x="1664" y="835"/>
                  </a:cubicBezTo>
                  <a:lnTo>
                    <a:pt x="1681" y="831"/>
                  </a:lnTo>
                  <a:cubicBezTo>
                    <a:pt x="1694" y="801"/>
                    <a:pt x="1741" y="738"/>
                    <a:pt x="1771" y="691"/>
                  </a:cubicBezTo>
                  <a:lnTo>
                    <a:pt x="1778" y="681"/>
                  </a:lnTo>
                  <a:lnTo>
                    <a:pt x="1771" y="678"/>
                  </a:lnTo>
                  <a:lnTo>
                    <a:pt x="1741" y="678"/>
                  </a:lnTo>
                  <a:cubicBezTo>
                    <a:pt x="1664" y="558"/>
                    <a:pt x="1598" y="438"/>
                    <a:pt x="1541" y="308"/>
                  </a:cubicBezTo>
                  <a:cubicBezTo>
                    <a:pt x="1481" y="218"/>
                    <a:pt x="1434" y="78"/>
                    <a:pt x="134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1"/>
            <p:cNvSpPr/>
            <p:nvPr/>
          </p:nvSpPr>
          <p:spPr>
            <a:xfrm>
              <a:off x="1205547" y="3166030"/>
              <a:ext cx="61322" cy="198627"/>
            </a:xfrm>
            <a:custGeom>
              <a:rect b="b" l="l" r="r" t="t"/>
              <a:pathLst>
                <a:path extrusionOk="0" h="2669" w="824">
                  <a:moveTo>
                    <a:pt x="664" y="0"/>
                  </a:moveTo>
                  <a:cubicBezTo>
                    <a:pt x="624" y="80"/>
                    <a:pt x="577" y="157"/>
                    <a:pt x="524" y="234"/>
                  </a:cubicBezTo>
                  <a:cubicBezTo>
                    <a:pt x="370" y="474"/>
                    <a:pt x="247" y="730"/>
                    <a:pt x="157" y="1001"/>
                  </a:cubicBezTo>
                  <a:cubicBezTo>
                    <a:pt x="63" y="1311"/>
                    <a:pt x="0" y="1618"/>
                    <a:pt x="30" y="1938"/>
                  </a:cubicBezTo>
                  <a:cubicBezTo>
                    <a:pt x="47" y="2185"/>
                    <a:pt x="93" y="2521"/>
                    <a:pt x="307" y="2661"/>
                  </a:cubicBezTo>
                  <a:lnTo>
                    <a:pt x="344" y="2668"/>
                  </a:lnTo>
                  <a:cubicBezTo>
                    <a:pt x="354" y="2601"/>
                    <a:pt x="367" y="2538"/>
                    <a:pt x="387" y="2478"/>
                  </a:cubicBezTo>
                  <a:cubicBezTo>
                    <a:pt x="414" y="2361"/>
                    <a:pt x="440" y="2241"/>
                    <a:pt x="470" y="2118"/>
                  </a:cubicBezTo>
                  <a:lnTo>
                    <a:pt x="434" y="2108"/>
                  </a:lnTo>
                  <a:cubicBezTo>
                    <a:pt x="330" y="1701"/>
                    <a:pt x="427" y="1291"/>
                    <a:pt x="594" y="904"/>
                  </a:cubicBezTo>
                  <a:lnTo>
                    <a:pt x="540" y="881"/>
                  </a:lnTo>
                  <a:cubicBezTo>
                    <a:pt x="587" y="574"/>
                    <a:pt x="684" y="280"/>
                    <a:pt x="824" y="3"/>
                  </a:cubicBezTo>
                  <a:lnTo>
                    <a:pt x="66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1"/>
            <p:cNvSpPr/>
            <p:nvPr/>
          </p:nvSpPr>
          <p:spPr>
            <a:xfrm>
              <a:off x="1329604" y="2758209"/>
              <a:ext cx="146980" cy="51499"/>
            </a:xfrm>
            <a:custGeom>
              <a:rect b="b" l="l" r="r" t="t"/>
              <a:pathLst>
                <a:path extrusionOk="0" h="692" w="1975">
                  <a:moveTo>
                    <a:pt x="578" y="1"/>
                  </a:moveTo>
                  <a:cubicBezTo>
                    <a:pt x="538" y="41"/>
                    <a:pt x="454" y="54"/>
                    <a:pt x="381" y="74"/>
                  </a:cubicBezTo>
                  <a:cubicBezTo>
                    <a:pt x="347" y="81"/>
                    <a:pt x="314" y="91"/>
                    <a:pt x="284" y="107"/>
                  </a:cubicBezTo>
                  <a:cubicBezTo>
                    <a:pt x="244" y="134"/>
                    <a:pt x="207" y="164"/>
                    <a:pt x="174" y="197"/>
                  </a:cubicBezTo>
                  <a:cubicBezTo>
                    <a:pt x="134" y="237"/>
                    <a:pt x="104" y="284"/>
                    <a:pt x="77" y="334"/>
                  </a:cubicBezTo>
                  <a:cubicBezTo>
                    <a:pt x="74" y="341"/>
                    <a:pt x="71" y="348"/>
                    <a:pt x="67" y="354"/>
                  </a:cubicBezTo>
                  <a:cubicBezTo>
                    <a:pt x="34" y="424"/>
                    <a:pt x="14" y="504"/>
                    <a:pt x="7" y="584"/>
                  </a:cubicBezTo>
                  <a:cubicBezTo>
                    <a:pt x="7" y="594"/>
                    <a:pt x="4" y="604"/>
                    <a:pt x="4" y="614"/>
                  </a:cubicBezTo>
                  <a:cubicBezTo>
                    <a:pt x="1" y="641"/>
                    <a:pt x="1" y="664"/>
                    <a:pt x="1" y="691"/>
                  </a:cubicBezTo>
                  <a:lnTo>
                    <a:pt x="101" y="691"/>
                  </a:lnTo>
                  <a:cubicBezTo>
                    <a:pt x="137" y="674"/>
                    <a:pt x="234" y="621"/>
                    <a:pt x="341" y="554"/>
                  </a:cubicBezTo>
                  <a:cubicBezTo>
                    <a:pt x="481" y="464"/>
                    <a:pt x="634" y="348"/>
                    <a:pt x="658" y="264"/>
                  </a:cubicBezTo>
                  <a:cubicBezTo>
                    <a:pt x="801" y="348"/>
                    <a:pt x="948" y="424"/>
                    <a:pt x="1098" y="491"/>
                  </a:cubicBezTo>
                  <a:cubicBezTo>
                    <a:pt x="1231" y="561"/>
                    <a:pt x="1371" y="614"/>
                    <a:pt x="1515" y="648"/>
                  </a:cubicBezTo>
                  <a:cubicBezTo>
                    <a:pt x="1558" y="657"/>
                    <a:pt x="1601" y="662"/>
                    <a:pt x="1644" y="662"/>
                  </a:cubicBezTo>
                  <a:cubicBezTo>
                    <a:pt x="1721" y="662"/>
                    <a:pt x="1798" y="646"/>
                    <a:pt x="1868" y="614"/>
                  </a:cubicBezTo>
                  <a:lnTo>
                    <a:pt x="1975" y="491"/>
                  </a:lnTo>
                  <a:cubicBezTo>
                    <a:pt x="1952" y="464"/>
                    <a:pt x="1925" y="438"/>
                    <a:pt x="1902" y="411"/>
                  </a:cubicBezTo>
                  <a:cubicBezTo>
                    <a:pt x="1852" y="364"/>
                    <a:pt x="1798" y="317"/>
                    <a:pt x="1745" y="277"/>
                  </a:cubicBezTo>
                  <a:cubicBezTo>
                    <a:pt x="1701" y="247"/>
                    <a:pt x="1655" y="221"/>
                    <a:pt x="1608" y="197"/>
                  </a:cubicBezTo>
                  <a:cubicBezTo>
                    <a:pt x="1588" y="187"/>
                    <a:pt x="1568" y="177"/>
                    <a:pt x="1545" y="167"/>
                  </a:cubicBezTo>
                  <a:cubicBezTo>
                    <a:pt x="1508" y="151"/>
                    <a:pt x="1475" y="137"/>
                    <a:pt x="1438" y="121"/>
                  </a:cubicBezTo>
                  <a:cubicBezTo>
                    <a:pt x="1368" y="94"/>
                    <a:pt x="1298" y="71"/>
                    <a:pt x="1225" y="54"/>
                  </a:cubicBezTo>
                  <a:cubicBezTo>
                    <a:pt x="1158" y="37"/>
                    <a:pt x="1091" y="24"/>
                    <a:pt x="1021" y="21"/>
                  </a:cubicBezTo>
                  <a:cubicBezTo>
                    <a:pt x="988" y="14"/>
                    <a:pt x="951" y="14"/>
                    <a:pt x="914" y="14"/>
                  </a:cubicBezTo>
                  <a:cubicBezTo>
                    <a:pt x="884" y="17"/>
                    <a:pt x="851" y="21"/>
                    <a:pt x="821" y="24"/>
                  </a:cubicBezTo>
                  <a:cubicBezTo>
                    <a:pt x="779" y="29"/>
                    <a:pt x="733" y="35"/>
                    <a:pt x="691" y="35"/>
                  </a:cubicBezTo>
                  <a:cubicBezTo>
                    <a:pt x="652" y="35"/>
                    <a:pt x="617" y="30"/>
                    <a:pt x="591" y="14"/>
                  </a:cubicBezTo>
                  <a:lnTo>
                    <a:pt x="578" y="14"/>
                  </a:lnTo>
                  <a:cubicBezTo>
                    <a:pt x="578" y="11"/>
                    <a:pt x="578" y="4"/>
                    <a:pt x="578"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1"/>
            <p:cNvSpPr/>
            <p:nvPr/>
          </p:nvSpPr>
          <p:spPr>
            <a:xfrm>
              <a:off x="1468322" y="2708348"/>
              <a:ext cx="67871" cy="43238"/>
            </a:xfrm>
            <a:custGeom>
              <a:rect b="b" l="l" r="r" t="t"/>
              <a:pathLst>
                <a:path extrusionOk="0" h="581" w="912">
                  <a:moveTo>
                    <a:pt x="911" y="0"/>
                  </a:moveTo>
                  <a:lnTo>
                    <a:pt x="911" y="0"/>
                  </a:lnTo>
                  <a:cubicBezTo>
                    <a:pt x="755" y="47"/>
                    <a:pt x="595" y="117"/>
                    <a:pt x="448" y="177"/>
                  </a:cubicBezTo>
                  <a:cubicBezTo>
                    <a:pt x="341" y="224"/>
                    <a:pt x="234" y="254"/>
                    <a:pt x="128" y="300"/>
                  </a:cubicBezTo>
                  <a:cubicBezTo>
                    <a:pt x="91" y="317"/>
                    <a:pt x="58" y="327"/>
                    <a:pt x="18" y="330"/>
                  </a:cubicBezTo>
                  <a:lnTo>
                    <a:pt x="1" y="347"/>
                  </a:lnTo>
                  <a:cubicBezTo>
                    <a:pt x="58" y="401"/>
                    <a:pt x="111" y="457"/>
                    <a:pt x="158" y="514"/>
                  </a:cubicBezTo>
                  <a:cubicBezTo>
                    <a:pt x="174" y="537"/>
                    <a:pt x="194" y="557"/>
                    <a:pt x="211" y="581"/>
                  </a:cubicBezTo>
                  <a:lnTo>
                    <a:pt x="234" y="561"/>
                  </a:lnTo>
                  <a:cubicBezTo>
                    <a:pt x="328" y="471"/>
                    <a:pt x="431" y="391"/>
                    <a:pt x="541" y="317"/>
                  </a:cubicBezTo>
                  <a:cubicBezTo>
                    <a:pt x="641" y="244"/>
                    <a:pt x="838" y="130"/>
                    <a:pt x="91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1"/>
            <p:cNvSpPr/>
            <p:nvPr/>
          </p:nvSpPr>
          <p:spPr>
            <a:xfrm>
              <a:off x="1331613" y="2633630"/>
              <a:ext cx="60355" cy="79778"/>
            </a:xfrm>
            <a:custGeom>
              <a:rect b="b" l="l" r="r" t="t"/>
              <a:pathLst>
                <a:path extrusionOk="0" h="1072" w="811">
                  <a:moveTo>
                    <a:pt x="14" y="0"/>
                  </a:moveTo>
                  <a:lnTo>
                    <a:pt x="0" y="7"/>
                  </a:lnTo>
                  <a:cubicBezTo>
                    <a:pt x="60" y="174"/>
                    <a:pt x="137" y="341"/>
                    <a:pt x="210" y="507"/>
                  </a:cubicBezTo>
                  <a:cubicBezTo>
                    <a:pt x="274" y="674"/>
                    <a:pt x="320" y="874"/>
                    <a:pt x="427" y="1031"/>
                  </a:cubicBezTo>
                  <a:lnTo>
                    <a:pt x="431" y="1071"/>
                  </a:lnTo>
                  <a:cubicBezTo>
                    <a:pt x="551" y="1018"/>
                    <a:pt x="681" y="988"/>
                    <a:pt x="811" y="984"/>
                  </a:cubicBezTo>
                  <a:cubicBezTo>
                    <a:pt x="671" y="814"/>
                    <a:pt x="551" y="647"/>
                    <a:pt x="410" y="494"/>
                  </a:cubicBezTo>
                  <a:cubicBezTo>
                    <a:pt x="274" y="324"/>
                    <a:pt x="167" y="141"/>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1"/>
            <p:cNvSpPr/>
            <p:nvPr/>
          </p:nvSpPr>
          <p:spPr>
            <a:xfrm>
              <a:off x="1230105" y="2982362"/>
              <a:ext cx="269326" cy="341067"/>
            </a:xfrm>
            <a:custGeom>
              <a:rect b="b" l="l" r="r" t="t"/>
              <a:pathLst>
                <a:path extrusionOk="0" h="4583" w="3619">
                  <a:moveTo>
                    <a:pt x="3399" y="0"/>
                  </a:moveTo>
                  <a:lnTo>
                    <a:pt x="3372" y="10"/>
                  </a:lnTo>
                  <a:cubicBezTo>
                    <a:pt x="3249" y="90"/>
                    <a:pt x="3035" y="74"/>
                    <a:pt x="2895" y="134"/>
                  </a:cubicBezTo>
                  <a:cubicBezTo>
                    <a:pt x="2562" y="260"/>
                    <a:pt x="2248" y="440"/>
                    <a:pt x="1975" y="674"/>
                  </a:cubicBezTo>
                  <a:cubicBezTo>
                    <a:pt x="1668" y="914"/>
                    <a:pt x="1391" y="1184"/>
                    <a:pt x="1144" y="1488"/>
                  </a:cubicBezTo>
                  <a:cubicBezTo>
                    <a:pt x="894" y="1791"/>
                    <a:pt x="677" y="2121"/>
                    <a:pt x="494" y="2471"/>
                  </a:cubicBezTo>
                  <a:cubicBezTo>
                    <a:pt x="350" y="2745"/>
                    <a:pt x="254" y="3042"/>
                    <a:pt x="207" y="3349"/>
                  </a:cubicBezTo>
                  <a:lnTo>
                    <a:pt x="260" y="3369"/>
                  </a:lnTo>
                  <a:cubicBezTo>
                    <a:pt x="94" y="3759"/>
                    <a:pt x="0" y="4169"/>
                    <a:pt x="100" y="4576"/>
                  </a:cubicBezTo>
                  <a:lnTo>
                    <a:pt x="137" y="4583"/>
                  </a:lnTo>
                  <a:cubicBezTo>
                    <a:pt x="200" y="4312"/>
                    <a:pt x="280" y="4039"/>
                    <a:pt x="440" y="3819"/>
                  </a:cubicBezTo>
                  <a:cubicBezTo>
                    <a:pt x="561" y="3649"/>
                    <a:pt x="671" y="3482"/>
                    <a:pt x="791" y="3329"/>
                  </a:cubicBezTo>
                  <a:cubicBezTo>
                    <a:pt x="874" y="3205"/>
                    <a:pt x="981" y="3118"/>
                    <a:pt x="1067" y="3015"/>
                  </a:cubicBezTo>
                  <a:cubicBezTo>
                    <a:pt x="1314" y="2598"/>
                    <a:pt x="1574" y="2198"/>
                    <a:pt x="1915" y="1821"/>
                  </a:cubicBezTo>
                  <a:cubicBezTo>
                    <a:pt x="2175" y="1531"/>
                    <a:pt x="2452" y="1224"/>
                    <a:pt x="2742" y="961"/>
                  </a:cubicBezTo>
                  <a:lnTo>
                    <a:pt x="2942" y="781"/>
                  </a:lnTo>
                  <a:lnTo>
                    <a:pt x="3249" y="500"/>
                  </a:lnTo>
                  <a:cubicBezTo>
                    <a:pt x="3355" y="397"/>
                    <a:pt x="3519" y="307"/>
                    <a:pt x="3612" y="187"/>
                  </a:cubicBezTo>
                  <a:lnTo>
                    <a:pt x="3619" y="177"/>
                  </a:lnTo>
                  <a:cubicBezTo>
                    <a:pt x="3562" y="157"/>
                    <a:pt x="3509" y="127"/>
                    <a:pt x="3465" y="87"/>
                  </a:cubicBezTo>
                  <a:cubicBezTo>
                    <a:pt x="3435" y="64"/>
                    <a:pt x="3412" y="34"/>
                    <a:pt x="3399"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1"/>
            <p:cNvSpPr/>
            <p:nvPr/>
          </p:nvSpPr>
          <p:spPr>
            <a:xfrm>
              <a:off x="1459169" y="2758507"/>
              <a:ext cx="26345" cy="30289"/>
            </a:xfrm>
            <a:custGeom>
              <a:rect b="b" l="l" r="r" t="t"/>
              <a:pathLst>
                <a:path extrusionOk="0" h="407" w="354">
                  <a:moveTo>
                    <a:pt x="247" y="0"/>
                  </a:moveTo>
                  <a:lnTo>
                    <a:pt x="234" y="13"/>
                  </a:lnTo>
                  <a:cubicBezTo>
                    <a:pt x="141" y="43"/>
                    <a:pt x="111" y="227"/>
                    <a:pt x="0" y="273"/>
                  </a:cubicBezTo>
                  <a:cubicBezTo>
                    <a:pt x="57" y="313"/>
                    <a:pt x="111" y="360"/>
                    <a:pt x="161" y="407"/>
                  </a:cubicBezTo>
                  <a:lnTo>
                    <a:pt x="171" y="397"/>
                  </a:lnTo>
                  <a:cubicBezTo>
                    <a:pt x="247" y="320"/>
                    <a:pt x="294" y="213"/>
                    <a:pt x="354" y="137"/>
                  </a:cubicBezTo>
                  <a:cubicBezTo>
                    <a:pt x="321" y="87"/>
                    <a:pt x="284" y="40"/>
                    <a:pt x="24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1"/>
            <p:cNvSpPr/>
            <p:nvPr/>
          </p:nvSpPr>
          <p:spPr>
            <a:xfrm>
              <a:off x="1661664" y="3189324"/>
              <a:ext cx="90197" cy="157994"/>
            </a:xfrm>
            <a:custGeom>
              <a:rect b="b" l="l" r="r" t="t"/>
              <a:pathLst>
                <a:path extrusionOk="0" h="2123" w="1212">
                  <a:moveTo>
                    <a:pt x="514" y="1"/>
                  </a:moveTo>
                  <a:lnTo>
                    <a:pt x="511" y="14"/>
                  </a:lnTo>
                  <a:cubicBezTo>
                    <a:pt x="311" y="184"/>
                    <a:pt x="971" y="628"/>
                    <a:pt x="895" y="828"/>
                  </a:cubicBezTo>
                  <a:lnTo>
                    <a:pt x="885" y="834"/>
                  </a:lnTo>
                  <a:cubicBezTo>
                    <a:pt x="748" y="634"/>
                    <a:pt x="538" y="518"/>
                    <a:pt x="341" y="381"/>
                  </a:cubicBezTo>
                  <a:lnTo>
                    <a:pt x="341" y="384"/>
                  </a:lnTo>
                  <a:cubicBezTo>
                    <a:pt x="188" y="414"/>
                    <a:pt x="554" y="768"/>
                    <a:pt x="584" y="858"/>
                  </a:cubicBezTo>
                  <a:lnTo>
                    <a:pt x="558" y="878"/>
                  </a:lnTo>
                  <a:cubicBezTo>
                    <a:pt x="504" y="808"/>
                    <a:pt x="448" y="738"/>
                    <a:pt x="384" y="674"/>
                  </a:cubicBezTo>
                  <a:cubicBezTo>
                    <a:pt x="341" y="628"/>
                    <a:pt x="278" y="538"/>
                    <a:pt x="201" y="538"/>
                  </a:cubicBezTo>
                  <a:cubicBezTo>
                    <a:pt x="94" y="738"/>
                    <a:pt x="494" y="1044"/>
                    <a:pt x="524" y="1258"/>
                  </a:cubicBezTo>
                  <a:cubicBezTo>
                    <a:pt x="324" y="1198"/>
                    <a:pt x="294" y="934"/>
                    <a:pt x="124" y="874"/>
                  </a:cubicBezTo>
                  <a:lnTo>
                    <a:pt x="111" y="904"/>
                  </a:lnTo>
                  <a:cubicBezTo>
                    <a:pt x="1" y="951"/>
                    <a:pt x="94" y="1058"/>
                    <a:pt x="141" y="1121"/>
                  </a:cubicBezTo>
                  <a:cubicBezTo>
                    <a:pt x="148" y="1135"/>
                    <a:pt x="154" y="1148"/>
                    <a:pt x="164" y="1161"/>
                  </a:cubicBezTo>
                  <a:cubicBezTo>
                    <a:pt x="208" y="1248"/>
                    <a:pt x="238" y="1335"/>
                    <a:pt x="284" y="1425"/>
                  </a:cubicBezTo>
                  <a:lnTo>
                    <a:pt x="278" y="1425"/>
                  </a:lnTo>
                  <a:cubicBezTo>
                    <a:pt x="288" y="1455"/>
                    <a:pt x="294" y="1485"/>
                    <a:pt x="301" y="1515"/>
                  </a:cubicBezTo>
                  <a:lnTo>
                    <a:pt x="278" y="1518"/>
                  </a:lnTo>
                  <a:cubicBezTo>
                    <a:pt x="294" y="1611"/>
                    <a:pt x="218" y="1718"/>
                    <a:pt x="188" y="1812"/>
                  </a:cubicBezTo>
                  <a:cubicBezTo>
                    <a:pt x="144" y="1895"/>
                    <a:pt x="101" y="1982"/>
                    <a:pt x="61" y="2065"/>
                  </a:cubicBezTo>
                  <a:lnTo>
                    <a:pt x="108" y="2088"/>
                  </a:lnTo>
                  <a:cubicBezTo>
                    <a:pt x="122" y="2113"/>
                    <a:pt x="151" y="2122"/>
                    <a:pt x="188" y="2122"/>
                  </a:cubicBezTo>
                  <a:cubicBezTo>
                    <a:pt x="212" y="2122"/>
                    <a:pt x="239" y="2118"/>
                    <a:pt x="268" y="2112"/>
                  </a:cubicBezTo>
                  <a:cubicBezTo>
                    <a:pt x="374" y="2082"/>
                    <a:pt x="478" y="2038"/>
                    <a:pt x="571" y="1982"/>
                  </a:cubicBezTo>
                  <a:cubicBezTo>
                    <a:pt x="671" y="1885"/>
                    <a:pt x="758" y="1798"/>
                    <a:pt x="878" y="1735"/>
                  </a:cubicBezTo>
                  <a:lnTo>
                    <a:pt x="905" y="1725"/>
                  </a:lnTo>
                  <a:cubicBezTo>
                    <a:pt x="1061" y="1651"/>
                    <a:pt x="1188" y="1558"/>
                    <a:pt x="1201" y="1368"/>
                  </a:cubicBezTo>
                  <a:cubicBezTo>
                    <a:pt x="1211" y="1201"/>
                    <a:pt x="1185" y="1031"/>
                    <a:pt x="1121" y="878"/>
                  </a:cubicBezTo>
                  <a:cubicBezTo>
                    <a:pt x="1115" y="858"/>
                    <a:pt x="1105" y="834"/>
                    <a:pt x="1095" y="814"/>
                  </a:cubicBezTo>
                  <a:cubicBezTo>
                    <a:pt x="1085" y="748"/>
                    <a:pt x="1091" y="688"/>
                    <a:pt x="1078" y="614"/>
                  </a:cubicBezTo>
                  <a:cubicBezTo>
                    <a:pt x="1048" y="524"/>
                    <a:pt x="971" y="448"/>
                    <a:pt x="908" y="371"/>
                  </a:cubicBezTo>
                  <a:cubicBezTo>
                    <a:pt x="895" y="351"/>
                    <a:pt x="881" y="334"/>
                    <a:pt x="868" y="317"/>
                  </a:cubicBezTo>
                  <a:cubicBezTo>
                    <a:pt x="811" y="241"/>
                    <a:pt x="748" y="171"/>
                    <a:pt x="678" y="107"/>
                  </a:cubicBezTo>
                  <a:cubicBezTo>
                    <a:pt x="631" y="64"/>
                    <a:pt x="574" y="27"/>
                    <a:pt x="51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1"/>
            <p:cNvSpPr/>
            <p:nvPr/>
          </p:nvSpPr>
          <p:spPr>
            <a:xfrm>
              <a:off x="1481271" y="2784033"/>
              <a:ext cx="22921" cy="26866"/>
            </a:xfrm>
            <a:custGeom>
              <a:rect b="b" l="l" r="r" t="t"/>
              <a:pathLst>
                <a:path extrusionOk="0" h="361" w="308">
                  <a:moveTo>
                    <a:pt x="207" y="1"/>
                  </a:moveTo>
                  <a:lnTo>
                    <a:pt x="197" y="7"/>
                  </a:lnTo>
                  <a:cubicBezTo>
                    <a:pt x="137" y="67"/>
                    <a:pt x="90" y="144"/>
                    <a:pt x="30" y="207"/>
                  </a:cubicBezTo>
                  <a:lnTo>
                    <a:pt x="0" y="207"/>
                  </a:lnTo>
                  <a:cubicBezTo>
                    <a:pt x="54" y="254"/>
                    <a:pt x="104" y="304"/>
                    <a:pt x="147" y="361"/>
                  </a:cubicBezTo>
                  <a:lnTo>
                    <a:pt x="167" y="344"/>
                  </a:lnTo>
                  <a:cubicBezTo>
                    <a:pt x="214" y="297"/>
                    <a:pt x="244" y="237"/>
                    <a:pt x="290" y="191"/>
                  </a:cubicBezTo>
                  <a:lnTo>
                    <a:pt x="307" y="187"/>
                  </a:lnTo>
                  <a:cubicBezTo>
                    <a:pt x="280" y="121"/>
                    <a:pt x="247" y="61"/>
                    <a:pt x="20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1"/>
            <p:cNvSpPr/>
            <p:nvPr/>
          </p:nvSpPr>
          <p:spPr>
            <a:xfrm>
              <a:off x="1170272" y="2778303"/>
              <a:ext cx="128895" cy="226460"/>
            </a:xfrm>
            <a:custGeom>
              <a:rect b="b" l="l" r="r" t="t"/>
              <a:pathLst>
                <a:path extrusionOk="0" h="3043" w="1732">
                  <a:moveTo>
                    <a:pt x="1244" y="1"/>
                  </a:moveTo>
                  <a:lnTo>
                    <a:pt x="1191" y="21"/>
                  </a:lnTo>
                  <a:cubicBezTo>
                    <a:pt x="1198" y="41"/>
                    <a:pt x="1201" y="61"/>
                    <a:pt x="1204" y="84"/>
                  </a:cubicBezTo>
                  <a:cubicBezTo>
                    <a:pt x="1214" y="244"/>
                    <a:pt x="1108" y="448"/>
                    <a:pt x="1044" y="578"/>
                  </a:cubicBezTo>
                  <a:cubicBezTo>
                    <a:pt x="908" y="885"/>
                    <a:pt x="704" y="1181"/>
                    <a:pt x="551" y="1495"/>
                  </a:cubicBezTo>
                  <a:lnTo>
                    <a:pt x="491" y="1468"/>
                  </a:lnTo>
                  <a:cubicBezTo>
                    <a:pt x="431" y="1328"/>
                    <a:pt x="381" y="1188"/>
                    <a:pt x="334" y="1048"/>
                  </a:cubicBezTo>
                  <a:lnTo>
                    <a:pt x="327" y="1048"/>
                  </a:lnTo>
                  <a:cubicBezTo>
                    <a:pt x="347" y="1091"/>
                    <a:pt x="321" y="1148"/>
                    <a:pt x="307" y="1188"/>
                  </a:cubicBezTo>
                  <a:cubicBezTo>
                    <a:pt x="231" y="1435"/>
                    <a:pt x="121" y="1648"/>
                    <a:pt x="61" y="1898"/>
                  </a:cubicBezTo>
                  <a:cubicBezTo>
                    <a:pt x="24" y="2079"/>
                    <a:pt x="4" y="2265"/>
                    <a:pt x="1" y="2449"/>
                  </a:cubicBezTo>
                  <a:cubicBezTo>
                    <a:pt x="14" y="2619"/>
                    <a:pt x="61" y="2956"/>
                    <a:pt x="244" y="3032"/>
                  </a:cubicBezTo>
                  <a:lnTo>
                    <a:pt x="254" y="3042"/>
                  </a:lnTo>
                  <a:cubicBezTo>
                    <a:pt x="341" y="2952"/>
                    <a:pt x="387" y="2879"/>
                    <a:pt x="491" y="2802"/>
                  </a:cubicBezTo>
                  <a:lnTo>
                    <a:pt x="501" y="2796"/>
                  </a:lnTo>
                  <a:cubicBezTo>
                    <a:pt x="714" y="2686"/>
                    <a:pt x="874" y="2495"/>
                    <a:pt x="951" y="2265"/>
                  </a:cubicBezTo>
                  <a:lnTo>
                    <a:pt x="814" y="2189"/>
                  </a:lnTo>
                  <a:cubicBezTo>
                    <a:pt x="898" y="2069"/>
                    <a:pt x="968" y="1938"/>
                    <a:pt x="1028" y="1805"/>
                  </a:cubicBezTo>
                  <a:cubicBezTo>
                    <a:pt x="1158" y="1588"/>
                    <a:pt x="1271" y="1365"/>
                    <a:pt x="1368" y="1128"/>
                  </a:cubicBezTo>
                  <a:lnTo>
                    <a:pt x="1511" y="1148"/>
                  </a:lnTo>
                  <a:cubicBezTo>
                    <a:pt x="1525" y="1065"/>
                    <a:pt x="1528" y="981"/>
                    <a:pt x="1535" y="928"/>
                  </a:cubicBezTo>
                  <a:lnTo>
                    <a:pt x="1731" y="908"/>
                  </a:lnTo>
                  <a:cubicBezTo>
                    <a:pt x="1701" y="751"/>
                    <a:pt x="1641" y="601"/>
                    <a:pt x="1551" y="468"/>
                  </a:cubicBezTo>
                  <a:cubicBezTo>
                    <a:pt x="1531" y="441"/>
                    <a:pt x="1511" y="411"/>
                    <a:pt x="1491" y="384"/>
                  </a:cubicBezTo>
                  <a:cubicBezTo>
                    <a:pt x="1465" y="344"/>
                    <a:pt x="1435" y="308"/>
                    <a:pt x="1405" y="268"/>
                  </a:cubicBezTo>
                  <a:cubicBezTo>
                    <a:pt x="1338" y="188"/>
                    <a:pt x="1285" y="98"/>
                    <a:pt x="12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1"/>
            <p:cNvSpPr/>
            <p:nvPr/>
          </p:nvSpPr>
          <p:spPr>
            <a:xfrm>
              <a:off x="1451206" y="3005432"/>
              <a:ext cx="212767" cy="670896"/>
            </a:xfrm>
            <a:custGeom>
              <a:rect b="b" l="l" r="r" t="t"/>
              <a:pathLst>
                <a:path extrusionOk="0" h="9015" w="2859">
                  <a:moveTo>
                    <a:pt x="754" y="0"/>
                  </a:moveTo>
                  <a:lnTo>
                    <a:pt x="694" y="147"/>
                  </a:lnTo>
                  <a:cubicBezTo>
                    <a:pt x="708" y="270"/>
                    <a:pt x="631" y="394"/>
                    <a:pt x="618" y="501"/>
                  </a:cubicBezTo>
                  <a:cubicBezTo>
                    <a:pt x="571" y="731"/>
                    <a:pt x="601" y="978"/>
                    <a:pt x="554" y="1208"/>
                  </a:cubicBezTo>
                  <a:cubicBezTo>
                    <a:pt x="518" y="1431"/>
                    <a:pt x="451" y="1648"/>
                    <a:pt x="358" y="1855"/>
                  </a:cubicBezTo>
                  <a:cubicBezTo>
                    <a:pt x="221" y="2155"/>
                    <a:pt x="47" y="2408"/>
                    <a:pt x="1" y="2728"/>
                  </a:cubicBezTo>
                  <a:lnTo>
                    <a:pt x="111" y="2745"/>
                  </a:lnTo>
                  <a:cubicBezTo>
                    <a:pt x="175" y="2711"/>
                    <a:pt x="230" y="2697"/>
                    <a:pt x="279" y="2697"/>
                  </a:cubicBezTo>
                  <a:cubicBezTo>
                    <a:pt x="332" y="2697"/>
                    <a:pt x="378" y="2714"/>
                    <a:pt x="418" y="2742"/>
                  </a:cubicBezTo>
                  <a:cubicBezTo>
                    <a:pt x="548" y="2832"/>
                    <a:pt x="618" y="3042"/>
                    <a:pt x="694" y="3205"/>
                  </a:cubicBezTo>
                  <a:cubicBezTo>
                    <a:pt x="701" y="3225"/>
                    <a:pt x="711" y="3245"/>
                    <a:pt x="718" y="3255"/>
                  </a:cubicBezTo>
                  <a:cubicBezTo>
                    <a:pt x="865" y="3579"/>
                    <a:pt x="1088" y="3862"/>
                    <a:pt x="1368" y="4079"/>
                  </a:cubicBezTo>
                  <a:cubicBezTo>
                    <a:pt x="1452" y="4162"/>
                    <a:pt x="1612" y="4269"/>
                    <a:pt x="1642" y="4403"/>
                  </a:cubicBezTo>
                  <a:lnTo>
                    <a:pt x="1645" y="4403"/>
                  </a:lnTo>
                  <a:cubicBezTo>
                    <a:pt x="1692" y="4496"/>
                    <a:pt x="1615" y="4539"/>
                    <a:pt x="1555" y="4586"/>
                  </a:cubicBezTo>
                  <a:cubicBezTo>
                    <a:pt x="1415" y="4663"/>
                    <a:pt x="1308" y="4726"/>
                    <a:pt x="1261" y="4880"/>
                  </a:cubicBezTo>
                  <a:cubicBezTo>
                    <a:pt x="1185" y="5076"/>
                    <a:pt x="1321" y="5156"/>
                    <a:pt x="1445" y="5276"/>
                  </a:cubicBezTo>
                  <a:cubicBezTo>
                    <a:pt x="1648" y="5496"/>
                    <a:pt x="1648" y="5797"/>
                    <a:pt x="1608" y="6077"/>
                  </a:cubicBezTo>
                  <a:lnTo>
                    <a:pt x="1615" y="6077"/>
                  </a:lnTo>
                  <a:cubicBezTo>
                    <a:pt x="1645" y="6167"/>
                    <a:pt x="1632" y="6307"/>
                    <a:pt x="1632" y="6397"/>
                  </a:cubicBezTo>
                  <a:cubicBezTo>
                    <a:pt x="1635" y="6567"/>
                    <a:pt x="1625" y="6737"/>
                    <a:pt x="1602" y="6904"/>
                  </a:cubicBezTo>
                  <a:cubicBezTo>
                    <a:pt x="1575" y="7211"/>
                    <a:pt x="1502" y="7518"/>
                    <a:pt x="1722" y="7724"/>
                  </a:cubicBezTo>
                  <a:cubicBezTo>
                    <a:pt x="1758" y="7758"/>
                    <a:pt x="1802" y="7788"/>
                    <a:pt x="1845" y="7811"/>
                  </a:cubicBezTo>
                  <a:cubicBezTo>
                    <a:pt x="1985" y="7888"/>
                    <a:pt x="2122" y="7964"/>
                    <a:pt x="2245" y="8101"/>
                  </a:cubicBezTo>
                  <a:cubicBezTo>
                    <a:pt x="2339" y="8211"/>
                    <a:pt x="2339" y="8271"/>
                    <a:pt x="2352" y="8411"/>
                  </a:cubicBezTo>
                  <a:cubicBezTo>
                    <a:pt x="2382" y="8705"/>
                    <a:pt x="2709" y="8775"/>
                    <a:pt x="2846" y="9012"/>
                  </a:cubicBezTo>
                  <a:lnTo>
                    <a:pt x="2849" y="9015"/>
                  </a:lnTo>
                  <a:lnTo>
                    <a:pt x="2859" y="9008"/>
                  </a:lnTo>
                  <a:cubicBezTo>
                    <a:pt x="2846" y="8778"/>
                    <a:pt x="2799" y="8548"/>
                    <a:pt x="2769" y="8318"/>
                  </a:cubicBezTo>
                  <a:cubicBezTo>
                    <a:pt x="2752" y="8134"/>
                    <a:pt x="2735" y="7948"/>
                    <a:pt x="2705" y="7751"/>
                  </a:cubicBezTo>
                  <a:cubicBezTo>
                    <a:pt x="2692" y="7658"/>
                    <a:pt x="2669" y="7568"/>
                    <a:pt x="2642" y="7477"/>
                  </a:cubicBezTo>
                  <a:lnTo>
                    <a:pt x="2659" y="7474"/>
                  </a:lnTo>
                  <a:cubicBezTo>
                    <a:pt x="2569" y="7027"/>
                    <a:pt x="2539" y="6567"/>
                    <a:pt x="2492" y="6107"/>
                  </a:cubicBezTo>
                  <a:cubicBezTo>
                    <a:pt x="2482" y="6013"/>
                    <a:pt x="2472" y="5913"/>
                    <a:pt x="2455" y="5817"/>
                  </a:cubicBezTo>
                  <a:cubicBezTo>
                    <a:pt x="2449" y="5770"/>
                    <a:pt x="2439" y="5723"/>
                    <a:pt x="2429" y="5677"/>
                  </a:cubicBezTo>
                  <a:cubicBezTo>
                    <a:pt x="2415" y="5570"/>
                    <a:pt x="2429" y="5400"/>
                    <a:pt x="2352" y="5306"/>
                  </a:cubicBezTo>
                  <a:lnTo>
                    <a:pt x="2362" y="5290"/>
                  </a:lnTo>
                  <a:cubicBezTo>
                    <a:pt x="2319" y="5270"/>
                    <a:pt x="2279" y="5253"/>
                    <a:pt x="2262" y="5246"/>
                  </a:cubicBezTo>
                  <a:cubicBezTo>
                    <a:pt x="2255" y="5243"/>
                    <a:pt x="2252" y="5236"/>
                    <a:pt x="2245" y="5233"/>
                  </a:cubicBezTo>
                  <a:cubicBezTo>
                    <a:pt x="2179" y="5156"/>
                    <a:pt x="2135" y="5043"/>
                    <a:pt x="2075" y="4970"/>
                  </a:cubicBezTo>
                  <a:lnTo>
                    <a:pt x="2072" y="4970"/>
                  </a:lnTo>
                  <a:cubicBezTo>
                    <a:pt x="2055" y="4866"/>
                    <a:pt x="2042" y="4763"/>
                    <a:pt x="2025" y="4659"/>
                  </a:cubicBezTo>
                  <a:lnTo>
                    <a:pt x="2068" y="4653"/>
                  </a:lnTo>
                  <a:cubicBezTo>
                    <a:pt x="2042" y="4449"/>
                    <a:pt x="2098" y="4276"/>
                    <a:pt x="2139" y="4082"/>
                  </a:cubicBezTo>
                  <a:cubicBezTo>
                    <a:pt x="2145" y="4062"/>
                    <a:pt x="2149" y="4039"/>
                    <a:pt x="2152" y="4016"/>
                  </a:cubicBezTo>
                  <a:cubicBezTo>
                    <a:pt x="2182" y="3829"/>
                    <a:pt x="2185" y="3639"/>
                    <a:pt x="2169" y="3449"/>
                  </a:cubicBezTo>
                  <a:cubicBezTo>
                    <a:pt x="2139" y="3172"/>
                    <a:pt x="2092" y="2895"/>
                    <a:pt x="2045" y="2635"/>
                  </a:cubicBezTo>
                  <a:cubicBezTo>
                    <a:pt x="2002" y="2338"/>
                    <a:pt x="1885" y="2025"/>
                    <a:pt x="1892" y="1725"/>
                  </a:cubicBezTo>
                  <a:cubicBezTo>
                    <a:pt x="1878" y="1665"/>
                    <a:pt x="1868" y="1601"/>
                    <a:pt x="1865" y="1538"/>
                  </a:cubicBezTo>
                  <a:lnTo>
                    <a:pt x="1645" y="1544"/>
                  </a:lnTo>
                  <a:cubicBezTo>
                    <a:pt x="1602" y="1038"/>
                    <a:pt x="1338" y="637"/>
                    <a:pt x="1061" y="224"/>
                  </a:cubicBezTo>
                  <a:lnTo>
                    <a:pt x="1081" y="47"/>
                  </a:lnTo>
                  <a:cubicBezTo>
                    <a:pt x="985" y="37"/>
                    <a:pt x="848" y="40"/>
                    <a:pt x="75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1"/>
            <p:cNvSpPr/>
            <p:nvPr/>
          </p:nvSpPr>
          <p:spPr>
            <a:xfrm>
              <a:off x="1577049" y="4205677"/>
              <a:ext cx="246777" cy="258386"/>
            </a:xfrm>
            <a:custGeom>
              <a:rect b="b" l="l" r="r" t="t"/>
              <a:pathLst>
                <a:path extrusionOk="0" h="3472" w="3316">
                  <a:moveTo>
                    <a:pt x="171" y="1"/>
                  </a:moveTo>
                  <a:lnTo>
                    <a:pt x="171" y="27"/>
                  </a:lnTo>
                  <a:cubicBezTo>
                    <a:pt x="171" y="151"/>
                    <a:pt x="77" y="241"/>
                    <a:pt x="47" y="351"/>
                  </a:cubicBezTo>
                  <a:cubicBezTo>
                    <a:pt x="44" y="364"/>
                    <a:pt x="41" y="381"/>
                    <a:pt x="37" y="394"/>
                  </a:cubicBezTo>
                  <a:cubicBezTo>
                    <a:pt x="4" y="558"/>
                    <a:pt x="17" y="751"/>
                    <a:pt x="17" y="918"/>
                  </a:cubicBezTo>
                  <a:lnTo>
                    <a:pt x="1" y="1054"/>
                  </a:lnTo>
                  <a:cubicBezTo>
                    <a:pt x="74" y="1141"/>
                    <a:pt x="104" y="1281"/>
                    <a:pt x="107" y="1398"/>
                  </a:cubicBezTo>
                  <a:lnTo>
                    <a:pt x="107" y="1405"/>
                  </a:lnTo>
                  <a:lnTo>
                    <a:pt x="91" y="1401"/>
                  </a:lnTo>
                  <a:cubicBezTo>
                    <a:pt x="64" y="1508"/>
                    <a:pt x="77" y="1641"/>
                    <a:pt x="77" y="1761"/>
                  </a:cubicBezTo>
                  <a:lnTo>
                    <a:pt x="77" y="2238"/>
                  </a:lnTo>
                  <a:cubicBezTo>
                    <a:pt x="77" y="2499"/>
                    <a:pt x="47" y="2775"/>
                    <a:pt x="94" y="3035"/>
                  </a:cubicBezTo>
                  <a:lnTo>
                    <a:pt x="67" y="3042"/>
                  </a:lnTo>
                  <a:lnTo>
                    <a:pt x="71" y="3062"/>
                  </a:lnTo>
                  <a:cubicBezTo>
                    <a:pt x="79" y="3060"/>
                    <a:pt x="87" y="3059"/>
                    <a:pt x="95" y="3059"/>
                  </a:cubicBezTo>
                  <a:cubicBezTo>
                    <a:pt x="110" y="3059"/>
                    <a:pt x="124" y="3062"/>
                    <a:pt x="137" y="3069"/>
                  </a:cubicBezTo>
                  <a:cubicBezTo>
                    <a:pt x="291" y="3085"/>
                    <a:pt x="431" y="3132"/>
                    <a:pt x="584" y="3162"/>
                  </a:cubicBezTo>
                  <a:cubicBezTo>
                    <a:pt x="998" y="3239"/>
                    <a:pt x="1415" y="3316"/>
                    <a:pt x="1828" y="3376"/>
                  </a:cubicBezTo>
                  <a:cubicBezTo>
                    <a:pt x="2212" y="3452"/>
                    <a:pt x="2612" y="3469"/>
                    <a:pt x="3009" y="3469"/>
                  </a:cubicBezTo>
                  <a:lnTo>
                    <a:pt x="3009" y="3462"/>
                  </a:lnTo>
                  <a:cubicBezTo>
                    <a:pt x="3035" y="3467"/>
                    <a:pt x="3063" y="3471"/>
                    <a:pt x="3090" y="3471"/>
                  </a:cubicBezTo>
                  <a:cubicBezTo>
                    <a:pt x="3136" y="3471"/>
                    <a:pt x="3180" y="3460"/>
                    <a:pt x="3209" y="3422"/>
                  </a:cubicBezTo>
                  <a:cubicBezTo>
                    <a:pt x="3286" y="3346"/>
                    <a:pt x="3272" y="3145"/>
                    <a:pt x="3272" y="3039"/>
                  </a:cubicBezTo>
                  <a:cubicBezTo>
                    <a:pt x="3286" y="2852"/>
                    <a:pt x="3272" y="2669"/>
                    <a:pt x="3272" y="2468"/>
                  </a:cubicBezTo>
                  <a:cubicBezTo>
                    <a:pt x="3272" y="2345"/>
                    <a:pt x="3302" y="2178"/>
                    <a:pt x="3256" y="2055"/>
                  </a:cubicBezTo>
                  <a:lnTo>
                    <a:pt x="3292" y="2032"/>
                  </a:lnTo>
                  <a:cubicBezTo>
                    <a:pt x="3252" y="1935"/>
                    <a:pt x="3316" y="1788"/>
                    <a:pt x="3286" y="1685"/>
                  </a:cubicBezTo>
                  <a:cubicBezTo>
                    <a:pt x="3259" y="1585"/>
                    <a:pt x="3149" y="1551"/>
                    <a:pt x="3109" y="1458"/>
                  </a:cubicBezTo>
                  <a:lnTo>
                    <a:pt x="3119" y="1455"/>
                  </a:lnTo>
                  <a:cubicBezTo>
                    <a:pt x="3072" y="1225"/>
                    <a:pt x="3089" y="978"/>
                    <a:pt x="3089" y="748"/>
                  </a:cubicBezTo>
                  <a:cubicBezTo>
                    <a:pt x="3132" y="671"/>
                    <a:pt x="3306" y="564"/>
                    <a:pt x="3179" y="471"/>
                  </a:cubicBezTo>
                  <a:lnTo>
                    <a:pt x="3242" y="457"/>
                  </a:lnTo>
                  <a:cubicBezTo>
                    <a:pt x="3249" y="434"/>
                    <a:pt x="3252" y="407"/>
                    <a:pt x="3259" y="384"/>
                  </a:cubicBezTo>
                  <a:lnTo>
                    <a:pt x="3242" y="381"/>
                  </a:lnTo>
                  <a:cubicBezTo>
                    <a:pt x="3226" y="371"/>
                    <a:pt x="3209" y="361"/>
                    <a:pt x="3192" y="357"/>
                  </a:cubicBezTo>
                  <a:cubicBezTo>
                    <a:pt x="3055" y="307"/>
                    <a:pt x="2839" y="314"/>
                    <a:pt x="2705" y="287"/>
                  </a:cubicBezTo>
                  <a:cubicBezTo>
                    <a:pt x="2505" y="257"/>
                    <a:pt x="2318" y="241"/>
                    <a:pt x="2135" y="227"/>
                  </a:cubicBezTo>
                  <a:cubicBezTo>
                    <a:pt x="1842" y="197"/>
                    <a:pt x="1535" y="181"/>
                    <a:pt x="1245" y="134"/>
                  </a:cubicBezTo>
                  <a:cubicBezTo>
                    <a:pt x="951" y="87"/>
                    <a:pt x="661" y="27"/>
                    <a:pt x="354" y="11"/>
                  </a:cubicBezTo>
                  <a:cubicBezTo>
                    <a:pt x="291" y="7"/>
                    <a:pt x="231" y="1"/>
                    <a:pt x="171"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1"/>
            <p:cNvSpPr/>
            <p:nvPr/>
          </p:nvSpPr>
          <p:spPr>
            <a:xfrm>
              <a:off x="1101806" y="4190569"/>
              <a:ext cx="714581" cy="43015"/>
            </a:xfrm>
            <a:custGeom>
              <a:rect b="b" l="l" r="r" t="t"/>
              <a:pathLst>
                <a:path extrusionOk="0" h="578" w="9602">
                  <a:moveTo>
                    <a:pt x="6066" y="0"/>
                  </a:moveTo>
                  <a:cubicBezTo>
                    <a:pt x="5620" y="0"/>
                    <a:pt x="5173" y="0"/>
                    <a:pt x="4729" y="30"/>
                  </a:cubicBezTo>
                  <a:cubicBezTo>
                    <a:pt x="4099" y="77"/>
                    <a:pt x="3455" y="47"/>
                    <a:pt x="2825" y="90"/>
                  </a:cubicBezTo>
                  <a:cubicBezTo>
                    <a:pt x="2348" y="137"/>
                    <a:pt x="1871" y="154"/>
                    <a:pt x="1394" y="200"/>
                  </a:cubicBezTo>
                  <a:cubicBezTo>
                    <a:pt x="1074" y="214"/>
                    <a:pt x="704" y="180"/>
                    <a:pt x="397" y="307"/>
                  </a:cubicBezTo>
                  <a:lnTo>
                    <a:pt x="404" y="337"/>
                  </a:lnTo>
                  <a:cubicBezTo>
                    <a:pt x="284" y="404"/>
                    <a:pt x="100" y="450"/>
                    <a:pt x="17" y="540"/>
                  </a:cubicBezTo>
                  <a:lnTo>
                    <a:pt x="0" y="570"/>
                  </a:lnTo>
                  <a:lnTo>
                    <a:pt x="0" y="577"/>
                  </a:lnTo>
                  <a:lnTo>
                    <a:pt x="13" y="570"/>
                  </a:lnTo>
                  <a:cubicBezTo>
                    <a:pt x="23" y="572"/>
                    <a:pt x="32" y="573"/>
                    <a:pt x="41" y="573"/>
                  </a:cubicBezTo>
                  <a:cubicBezTo>
                    <a:pt x="114" y="573"/>
                    <a:pt x="192" y="522"/>
                    <a:pt x="260" y="510"/>
                  </a:cubicBezTo>
                  <a:cubicBezTo>
                    <a:pt x="537" y="477"/>
                    <a:pt x="827" y="447"/>
                    <a:pt x="1104" y="434"/>
                  </a:cubicBezTo>
                  <a:cubicBezTo>
                    <a:pt x="1411" y="417"/>
                    <a:pt x="1718" y="417"/>
                    <a:pt x="2024" y="400"/>
                  </a:cubicBezTo>
                  <a:cubicBezTo>
                    <a:pt x="2411" y="370"/>
                    <a:pt x="2795" y="324"/>
                    <a:pt x="3178" y="324"/>
                  </a:cubicBezTo>
                  <a:cubicBezTo>
                    <a:pt x="3915" y="324"/>
                    <a:pt x="4652" y="294"/>
                    <a:pt x="5389" y="247"/>
                  </a:cubicBezTo>
                  <a:cubicBezTo>
                    <a:pt x="5715" y="219"/>
                    <a:pt x="6037" y="205"/>
                    <a:pt x="6362" y="205"/>
                  </a:cubicBezTo>
                  <a:cubicBezTo>
                    <a:pt x="6427" y="205"/>
                    <a:pt x="6492" y="206"/>
                    <a:pt x="6557" y="207"/>
                  </a:cubicBezTo>
                  <a:cubicBezTo>
                    <a:pt x="6620" y="207"/>
                    <a:pt x="6680" y="210"/>
                    <a:pt x="6740" y="217"/>
                  </a:cubicBezTo>
                  <a:cubicBezTo>
                    <a:pt x="7047" y="230"/>
                    <a:pt x="7340" y="294"/>
                    <a:pt x="7631" y="337"/>
                  </a:cubicBezTo>
                  <a:cubicBezTo>
                    <a:pt x="7924" y="384"/>
                    <a:pt x="8231" y="400"/>
                    <a:pt x="8521" y="430"/>
                  </a:cubicBezTo>
                  <a:cubicBezTo>
                    <a:pt x="8708" y="447"/>
                    <a:pt x="8891" y="460"/>
                    <a:pt x="9091" y="494"/>
                  </a:cubicBezTo>
                  <a:cubicBezTo>
                    <a:pt x="9225" y="520"/>
                    <a:pt x="9445" y="510"/>
                    <a:pt x="9578" y="560"/>
                  </a:cubicBezTo>
                  <a:lnTo>
                    <a:pt x="9602" y="507"/>
                  </a:lnTo>
                  <a:cubicBezTo>
                    <a:pt x="9485" y="490"/>
                    <a:pt x="9391" y="374"/>
                    <a:pt x="9285" y="340"/>
                  </a:cubicBezTo>
                  <a:lnTo>
                    <a:pt x="9275" y="337"/>
                  </a:lnTo>
                  <a:lnTo>
                    <a:pt x="9245" y="337"/>
                  </a:lnTo>
                  <a:cubicBezTo>
                    <a:pt x="9189" y="316"/>
                    <a:pt x="9131" y="305"/>
                    <a:pt x="9072" y="305"/>
                  </a:cubicBezTo>
                  <a:cubicBezTo>
                    <a:pt x="9057" y="305"/>
                    <a:pt x="9043" y="306"/>
                    <a:pt x="9028" y="307"/>
                  </a:cubicBezTo>
                  <a:cubicBezTo>
                    <a:pt x="8875" y="290"/>
                    <a:pt x="8708" y="277"/>
                    <a:pt x="8538" y="260"/>
                  </a:cubicBezTo>
                  <a:cubicBezTo>
                    <a:pt x="8244" y="230"/>
                    <a:pt x="7954" y="184"/>
                    <a:pt x="7661" y="167"/>
                  </a:cubicBezTo>
                  <a:cubicBezTo>
                    <a:pt x="7387" y="154"/>
                    <a:pt x="7110" y="107"/>
                    <a:pt x="6834" y="77"/>
                  </a:cubicBezTo>
                  <a:cubicBezTo>
                    <a:pt x="6710" y="60"/>
                    <a:pt x="6587" y="47"/>
                    <a:pt x="6450" y="30"/>
                  </a:cubicBezTo>
                  <a:cubicBezTo>
                    <a:pt x="6421" y="30"/>
                    <a:pt x="6376" y="17"/>
                    <a:pt x="6338" y="17"/>
                  </a:cubicBezTo>
                  <a:cubicBezTo>
                    <a:pt x="6328" y="17"/>
                    <a:pt x="6319" y="18"/>
                    <a:pt x="6310" y="20"/>
                  </a:cubicBezTo>
                  <a:cubicBezTo>
                    <a:pt x="6300" y="20"/>
                    <a:pt x="6290" y="23"/>
                    <a:pt x="6280" y="30"/>
                  </a:cubicBezTo>
                  <a:lnTo>
                    <a:pt x="6263" y="13"/>
                  </a:lnTo>
                  <a:cubicBezTo>
                    <a:pt x="6203" y="13"/>
                    <a:pt x="6143" y="0"/>
                    <a:pt x="6066"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1"/>
            <p:cNvSpPr/>
            <p:nvPr/>
          </p:nvSpPr>
          <p:spPr>
            <a:xfrm>
              <a:off x="1568119" y="4135722"/>
              <a:ext cx="225195" cy="80225"/>
            </a:xfrm>
            <a:custGeom>
              <a:rect b="b" l="l" r="r" t="t"/>
              <a:pathLst>
                <a:path extrusionOk="0" h="1078" w="3026">
                  <a:moveTo>
                    <a:pt x="14" y="0"/>
                  </a:moveTo>
                  <a:cubicBezTo>
                    <a:pt x="1" y="240"/>
                    <a:pt x="44" y="497"/>
                    <a:pt x="44" y="757"/>
                  </a:cubicBezTo>
                  <a:cubicBezTo>
                    <a:pt x="53" y="755"/>
                    <a:pt x="63" y="754"/>
                    <a:pt x="73" y="754"/>
                  </a:cubicBezTo>
                  <a:cubicBezTo>
                    <a:pt x="112" y="754"/>
                    <a:pt x="155" y="767"/>
                    <a:pt x="184" y="767"/>
                  </a:cubicBezTo>
                  <a:cubicBezTo>
                    <a:pt x="321" y="784"/>
                    <a:pt x="441" y="797"/>
                    <a:pt x="568" y="814"/>
                  </a:cubicBezTo>
                  <a:cubicBezTo>
                    <a:pt x="844" y="844"/>
                    <a:pt x="1121" y="891"/>
                    <a:pt x="1398" y="904"/>
                  </a:cubicBezTo>
                  <a:cubicBezTo>
                    <a:pt x="1688" y="921"/>
                    <a:pt x="1982" y="967"/>
                    <a:pt x="2272" y="997"/>
                  </a:cubicBezTo>
                  <a:cubicBezTo>
                    <a:pt x="2442" y="1014"/>
                    <a:pt x="2612" y="1027"/>
                    <a:pt x="2765" y="1044"/>
                  </a:cubicBezTo>
                  <a:cubicBezTo>
                    <a:pt x="2779" y="1043"/>
                    <a:pt x="2793" y="1042"/>
                    <a:pt x="2808" y="1042"/>
                  </a:cubicBezTo>
                  <a:cubicBezTo>
                    <a:pt x="2865" y="1042"/>
                    <a:pt x="2923" y="1053"/>
                    <a:pt x="2979" y="1074"/>
                  </a:cubicBezTo>
                  <a:lnTo>
                    <a:pt x="3012" y="1074"/>
                  </a:lnTo>
                  <a:lnTo>
                    <a:pt x="3022" y="1077"/>
                  </a:lnTo>
                  <a:lnTo>
                    <a:pt x="3025" y="1061"/>
                  </a:lnTo>
                  <a:cubicBezTo>
                    <a:pt x="3025" y="911"/>
                    <a:pt x="3009" y="760"/>
                    <a:pt x="2979" y="614"/>
                  </a:cubicBezTo>
                  <a:cubicBezTo>
                    <a:pt x="2965" y="520"/>
                    <a:pt x="2979" y="367"/>
                    <a:pt x="2919" y="290"/>
                  </a:cubicBezTo>
                  <a:lnTo>
                    <a:pt x="2919" y="287"/>
                  </a:lnTo>
                  <a:cubicBezTo>
                    <a:pt x="2842" y="260"/>
                    <a:pt x="2742" y="260"/>
                    <a:pt x="2672" y="244"/>
                  </a:cubicBezTo>
                  <a:cubicBezTo>
                    <a:pt x="2565" y="230"/>
                    <a:pt x="2442" y="200"/>
                    <a:pt x="2332" y="184"/>
                  </a:cubicBezTo>
                  <a:cubicBezTo>
                    <a:pt x="2198" y="164"/>
                    <a:pt x="2065" y="147"/>
                    <a:pt x="1928" y="130"/>
                  </a:cubicBezTo>
                  <a:cubicBezTo>
                    <a:pt x="1758" y="110"/>
                    <a:pt x="1585" y="93"/>
                    <a:pt x="1411" y="77"/>
                  </a:cubicBezTo>
                  <a:cubicBezTo>
                    <a:pt x="948" y="30"/>
                    <a:pt x="481" y="0"/>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1"/>
            <p:cNvSpPr/>
            <p:nvPr/>
          </p:nvSpPr>
          <p:spPr>
            <a:xfrm>
              <a:off x="1626166" y="3254144"/>
              <a:ext cx="132914" cy="221697"/>
            </a:xfrm>
            <a:custGeom>
              <a:rect b="b" l="l" r="r" t="t"/>
              <a:pathLst>
                <a:path extrusionOk="0" h="2979" w="1786">
                  <a:moveTo>
                    <a:pt x="1598" y="0"/>
                  </a:moveTo>
                  <a:cubicBezTo>
                    <a:pt x="1662" y="157"/>
                    <a:pt x="1688" y="324"/>
                    <a:pt x="1675" y="490"/>
                  </a:cubicBezTo>
                  <a:cubicBezTo>
                    <a:pt x="1662" y="680"/>
                    <a:pt x="1535" y="774"/>
                    <a:pt x="1378" y="847"/>
                  </a:cubicBezTo>
                  <a:lnTo>
                    <a:pt x="1385" y="860"/>
                  </a:lnTo>
                  <a:cubicBezTo>
                    <a:pt x="1415" y="967"/>
                    <a:pt x="1385" y="1104"/>
                    <a:pt x="1385" y="1227"/>
                  </a:cubicBezTo>
                  <a:cubicBezTo>
                    <a:pt x="1368" y="1367"/>
                    <a:pt x="1368" y="1504"/>
                    <a:pt x="1338" y="1644"/>
                  </a:cubicBezTo>
                  <a:cubicBezTo>
                    <a:pt x="1308" y="1741"/>
                    <a:pt x="1218" y="2188"/>
                    <a:pt x="1095" y="2238"/>
                  </a:cubicBezTo>
                  <a:cubicBezTo>
                    <a:pt x="928" y="2111"/>
                    <a:pt x="855" y="1768"/>
                    <a:pt x="831" y="1598"/>
                  </a:cubicBezTo>
                  <a:cubicBezTo>
                    <a:pt x="818" y="1477"/>
                    <a:pt x="815" y="1344"/>
                    <a:pt x="745" y="1237"/>
                  </a:cubicBezTo>
                  <a:cubicBezTo>
                    <a:pt x="716" y="1244"/>
                    <a:pt x="689" y="1248"/>
                    <a:pt x="665" y="1248"/>
                  </a:cubicBezTo>
                  <a:cubicBezTo>
                    <a:pt x="628" y="1248"/>
                    <a:pt x="599" y="1238"/>
                    <a:pt x="585" y="1214"/>
                  </a:cubicBezTo>
                  <a:lnTo>
                    <a:pt x="538" y="1191"/>
                  </a:lnTo>
                  <a:cubicBezTo>
                    <a:pt x="505" y="1261"/>
                    <a:pt x="475" y="1331"/>
                    <a:pt x="448" y="1397"/>
                  </a:cubicBezTo>
                  <a:cubicBezTo>
                    <a:pt x="391" y="1558"/>
                    <a:pt x="331" y="1824"/>
                    <a:pt x="224" y="1958"/>
                  </a:cubicBezTo>
                  <a:lnTo>
                    <a:pt x="248" y="1958"/>
                  </a:lnTo>
                  <a:lnTo>
                    <a:pt x="248" y="1998"/>
                  </a:lnTo>
                  <a:lnTo>
                    <a:pt x="154" y="1998"/>
                  </a:lnTo>
                  <a:cubicBezTo>
                    <a:pt x="153" y="1999"/>
                    <a:pt x="151" y="2000"/>
                    <a:pt x="148" y="2000"/>
                  </a:cubicBezTo>
                  <a:cubicBezTo>
                    <a:pt x="128" y="2000"/>
                    <a:pt x="66" y="1974"/>
                    <a:pt x="11" y="1951"/>
                  </a:cubicBezTo>
                  <a:lnTo>
                    <a:pt x="1" y="1968"/>
                  </a:lnTo>
                  <a:cubicBezTo>
                    <a:pt x="78" y="2061"/>
                    <a:pt x="64" y="2231"/>
                    <a:pt x="78" y="2338"/>
                  </a:cubicBezTo>
                  <a:cubicBezTo>
                    <a:pt x="88" y="2385"/>
                    <a:pt x="98" y="2431"/>
                    <a:pt x="104" y="2478"/>
                  </a:cubicBezTo>
                  <a:lnTo>
                    <a:pt x="124" y="2475"/>
                  </a:lnTo>
                  <a:cubicBezTo>
                    <a:pt x="218" y="2658"/>
                    <a:pt x="294" y="2781"/>
                    <a:pt x="478" y="2892"/>
                  </a:cubicBezTo>
                  <a:cubicBezTo>
                    <a:pt x="525" y="2915"/>
                    <a:pt x="595" y="2972"/>
                    <a:pt x="655" y="2978"/>
                  </a:cubicBezTo>
                  <a:cubicBezTo>
                    <a:pt x="671" y="2975"/>
                    <a:pt x="688" y="2972"/>
                    <a:pt x="705" y="2968"/>
                  </a:cubicBezTo>
                  <a:cubicBezTo>
                    <a:pt x="888" y="2932"/>
                    <a:pt x="1061" y="2858"/>
                    <a:pt x="1215" y="2748"/>
                  </a:cubicBezTo>
                  <a:cubicBezTo>
                    <a:pt x="1385" y="2628"/>
                    <a:pt x="1415" y="2428"/>
                    <a:pt x="1462" y="2245"/>
                  </a:cubicBezTo>
                  <a:cubicBezTo>
                    <a:pt x="1552" y="1904"/>
                    <a:pt x="1522" y="1538"/>
                    <a:pt x="1598" y="1197"/>
                  </a:cubicBezTo>
                  <a:cubicBezTo>
                    <a:pt x="1645" y="967"/>
                    <a:pt x="1722" y="767"/>
                    <a:pt x="1752" y="537"/>
                  </a:cubicBezTo>
                  <a:cubicBezTo>
                    <a:pt x="1785" y="354"/>
                    <a:pt x="1708" y="170"/>
                    <a:pt x="159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1"/>
            <p:cNvSpPr/>
            <p:nvPr/>
          </p:nvSpPr>
          <p:spPr>
            <a:xfrm>
              <a:off x="1725740" y="3140207"/>
              <a:ext cx="27610" cy="26121"/>
            </a:xfrm>
            <a:custGeom>
              <a:rect b="b" l="l" r="r" t="t"/>
              <a:pathLst>
                <a:path extrusionOk="0" h="351" w="371">
                  <a:moveTo>
                    <a:pt x="114" y="0"/>
                  </a:moveTo>
                  <a:lnTo>
                    <a:pt x="107" y="10"/>
                  </a:lnTo>
                  <a:cubicBezTo>
                    <a:pt x="77" y="57"/>
                    <a:pt x="30" y="117"/>
                    <a:pt x="17" y="150"/>
                  </a:cubicBezTo>
                  <a:lnTo>
                    <a:pt x="0" y="154"/>
                  </a:lnTo>
                  <a:cubicBezTo>
                    <a:pt x="14" y="190"/>
                    <a:pt x="17" y="230"/>
                    <a:pt x="14" y="270"/>
                  </a:cubicBezTo>
                  <a:lnTo>
                    <a:pt x="30" y="274"/>
                  </a:lnTo>
                  <a:cubicBezTo>
                    <a:pt x="107" y="274"/>
                    <a:pt x="184" y="317"/>
                    <a:pt x="247" y="350"/>
                  </a:cubicBezTo>
                  <a:lnTo>
                    <a:pt x="277" y="350"/>
                  </a:lnTo>
                  <a:cubicBezTo>
                    <a:pt x="317" y="297"/>
                    <a:pt x="347" y="240"/>
                    <a:pt x="370" y="180"/>
                  </a:cubicBezTo>
                  <a:lnTo>
                    <a:pt x="354" y="150"/>
                  </a:lnTo>
                  <a:cubicBezTo>
                    <a:pt x="350" y="144"/>
                    <a:pt x="344" y="140"/>
                    <a:pt x="340" y="130"/>
                  </a:cubicBezTo>
                  <a:lnTo>
                    <a:pt x="337" y="134"/>
                  </a:lnTo>
                  <a:cubicBezTo>
                    <a:pt x="280" y="74"/>
                    <a:pt x="190" y="44"/>
                    <a:pt x="1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1"/>
            <p:cNvSpPr/>
            <p:nvPr/>
          </p:nvSpPr>
          <p:spPr>
            <a:xfrm>
              <a:off x="1711823" y="3160077"/>
              <a:ext cx="34605" cy="52392"/>
            </a:xfrm>
            <a:custGeom>
              <a:rect b="b" l="l" r="r" t="t"/>
              <a:pathLst>
                <a:path extrusionOk="0" h="704" w="465">
                  <a:moveTo>
                    <a:pt x="197" y="0"/>
                  </a:moveTo>
                  <a:cubicBezTo>
                    <a:pt x="184" y="53"/>
                    <a:pt x="161" y="100"/>
                    <a:pt x="124" y="143"/>
                  </a:cubicBezTo>
                  <a:lnTo>
                    <a:pt x="111" y="150"/>
                  </a:lnTo>
                  <a:cubicBezTo>
                    <a:pt x="167" y="270"/>
                    <a:pt x="47" y="390"/>
                    <a:pt x="1" y="497"/>
                  </a:cubicBezTo>
                  <a:cubicBezTo>
                    <a:pt x="71" y="560"/>
                    <a:pt x="134" y="630"/>
                    <a:pt x="191" y="704"/>
                  </a:cubicBezTo>
                  <a:lnTo>
                    <a:pt x="217" y="680"/>
                  </a:lnTo>
                  <a:cubicBezTo>
                    <a:pt x="281" y="590"/>
                    <a:pt x="434" y="404"/>
                    <a:pt x="434" y="297"/>
                  </a:cubicBezTo>
                  <a:lnTo>
                    <a:pt x="417" y="297"/>
                  </a:lnTo>
                  <a:cubicBezTo>
                    <a:pt x="417" y="220"/>
                    <a:pt x="464" y="174"/>
                    <a:pt x="464" y="97"/>
                  </a:cubicBezTo>
                  <a:lnTo>
                    <a:pt x="464" y="83"/>
                  </a:lnTo>
                  <a:lnTo>
                    <a:pt x="431" y="80"/>
                  </a:lnTo>
                  <a:cubicBezTo>
                    <a:pt x="371" y="50"/>
                    <a:pt x="294" y="3"/>
                    <a:pt x="217" y="3"/>
                  </a:cubicBezTo>
                  <a:lnTo>
                    <a:pt x="197"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1"/>
            <p:cNvSpPr/>
            <p:nvPr/>
          </p:nvSpPr>
          <p:spPr>
            <a:xfrm>
              <a:off x="1618501" y="3275949"/>
              <a:ext cx="65564" cy="127333"/>
            </a:xfrm>
            <a:custGeom>
              <a:rect b="b" l="l" r="r" t="t"/>
              <a:pathLst>
                <a:path extrusionOk="0" h="1711" w="881">
                  <a:moveTo>
                    <a:pt x="744" y="1"/>
                  </a:moveTo>
                  <a:lnTo>
                    <a:pt x="704" y="21"/>
                  </a:lnTo>
                  <a:cubicBezTo>
                    <a:pt x="691" y="127"/>
                    <a:pt x="614" y="251"/>
                    <a:pt x="568" y="357"/>
                  </a:cubicBezTo>
                  <a:cubicBezTo>
                    <a:pt x="504" y="527"/>
                    <a:pt x="457" y="681"/>
                    <a:pt x="397" y="848"/>
                  </a:cubicBezTo>
                  <a:cubicBezTo>
                    <a:pt x="327" y="994"/>
                    <a:pt x="264" y="1141"/>
                    <a:pt x="214" y="1295"/>
                  </a:cubicBezTo>
                  <a:cubicBezTo>
                    <a:pt x="167" y="1388"/>
                    <a:pt x="137" y="1525"/>
                    <a:pt x="74" y="1601"/>
                  </a:cubicBezTo>
                  <a:lnTo>
                    <a:pt x="1" y="1601"/>
                  </a:lnTo>
                  <a:cubicBezTo>
                    <a:pt x="4" y="1608"/>
                    <a:pt x="11" y="1611"/>
                    <a:pt x="14" y="1618"/>
                  </a:cubicBezTo>
                  <a:cubicBezTo>
                    <a:pt x="31" y="1621"/>
                    <a:pt x="74" y="1638"/>
                    <a:pt x="114" y="1658"/>
                  </a:cubicBezTo>
                  <a:cubicBezTo>
                    <a:pt x="169" y="1684"/>
                    <a:pt x="231" y="1710"/>
                    <a:pt x="253" y="1710"/>
                  </a:cubicBezTo>
                  <a:cubicBezTo>
                    <a:pt x="257" y="1710"/>
                    <a:pt x="259" y="1709"/>
                    <a:pt x="261" y="1708"/>
                  </a:cubicBezTo>
                  <a:lnTo>
                    <a:pt x="351" y="1708"/>
                  </a:lnTo>
                  <a:lnTo>
                    <a:pt x="351" y="1665"/>
                  </a:lnTo>
                  <a:lnTo>
                    <a:pt x="327" y="1665"/>
                  </a:lnTo>
                  <a:cubicBezTo>
                    <a:pt x="434" y="1531"/>
                    <a:pt x="494" y="1265"/>
                    <a:pt x="551" y="1111"/>
                  </a:cubicBezTo>
                  <a:cubicBezTo>
                    <a:pt x="578" y="1041"/>
                    <a:pt x="608" y="971"/>
                    <a:pt x="641" y="904"/>
                  </a:cubicBezTo>
                  <a:cubicBezTo>
                    <a:pt x="684" y="818"/>
                    <a:pt x="724" y="734"/>
                    <a:pt x="768" y="651"/>
                  </a:cubicBezTo>
                  <a:cubicBezTo>
                    <a:pt x="798" y="557"/>
                    <a:pt x="874" y="451"/>
                    <a:pt x="858" y="357"/>
                  </a:cubicBezTo>
                  <a:lnTo>
                    <a:pt x="881" y="354"/>
                  </a:lnTo>
                  <a:cubicBezTo>
                    <a:pt x="874" y="324"/>
                    <a:pt x="868" y="294"/>
                    <a:pt x="858" y="264"/>
                  </a:cubicBezTo>
                  <a:lnTo>
                    <a:pt x="864" y="261"/>
                  </a:lnTo>
                  <a:cubicBezTo>
                    <a:pt x="818" y="174"/>
                    <a:pt x="788" y="87"/>
                    <a:pt x="74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1"/>
            <p:cNvSpPr/>
            <p:nvPr/>
          </p:nvSpPr>
          <p:spPr>
            <a:xfrm>
              <a:off x="1674837" y="3475022"/>
              <a:ext cx="3795" cy="893"/>
            </a:xfrm>
            <a:custGeom>
              <a:rect b="b" l="l" r="r" t="t"/>
              <a:pathLst>
                <a:path extrusionOk="0" h="12" w="51">
                  <a:moveTo>
                    <a:pt x="51" y="0"/>
                  </a:moveTo>
                  <a:lnTo>
                    <a:pt x="51" y="0"/>
                  </a:lnTo>
                  <a:cubicBezTo>
                    <a:pt x="34" y="4"/>
                    <a:pt x="17" y="7"/>
                    <a:pt x="1" y="10"/>
                  </a:cubicBezTo>
                  <a:cubicBezTo>
                    <a:pt x="5" y="11"/>
                    <a:pt x="9" y="11"/>
                    <a:pt x="14" y="11"/>
                  </a:cubicBezTo>
                  <a:cubicBezTo>
                    <a:pt x="27" y="11"/>
                    <a:pt x="41" y="8"/>
                    <a:pt x="5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1"/>
            <p:cNvSpPr/>
            <p:nvPr/>
          </p:nvSpPr>
          <p:spPr>
            <a:xfrm>
              <a:off x="1578314" y="3734599"/>
              <a:ext cx="93844" cy="314573"/>
            </a:xfrm>
            <a:custGeom>
              <a:rect b="b" l="l" r="r" t="t"/>
              <a:pathLst>
                <a:path extrusionOk="0" h="4227" w="1261">
                  <a:moveTo>
                    <a:pt x="117" y="1"/>
                  </a:moveTo>
                  <a:lnTo>
                    <a:pt x="77" y="44"/>
                  </a:lnTo>
                  <a:cubicBezTo>
                    <a:pt x="60" y="167"/>
                    <a:pt x="94" y="287"/>
                    <a:pt x="94" y="414"/>
                  </a:cubicBezTo>
                  <a:cubicBezTo>
                    <a:pt x="94" y="614"/>
                    <a:pt x="77" y="811"/>
                    <a:pt x="60" y="1011"/>
                  </a:cubicBezTo>
                  <a:cubicBezTo>
                    <a:pt x="60" y="1065"/>
                    <a:pt x="60" y="1118"/>
                    <a:pt x="57" y="1168"/>
                  </a:cubicBezTo>
                  <a:cubicBezTo>
                    <a:pt x="47" y="1325"/>
                    <a:pt x="27" y="1475"/>
                    <a:pt x="14" y="1625"/>
                  </a:cubicBezTo>
                  <a:cubicBezTo>
                    <a:pt x="14" y="1735"/>
                    <a:pt x="0" y="1855"/>
                    <a:pt x="30" y="1948"/>
                  </a:cubicBezTo>
                  <a:cubicBezTo>
                    <a:pt x="77" y="2055"/>
                    <a:pt x="184" y="2118"/>
                    <a:pt x="260" y="2195"/>
                  </a:cubicBezTo>
                  <a:cubicBezTo>
                    <a:pt x="354" y="2285"/>
                    <a:pt x="431" y="2362"/>
                    <a:pt x="414" y="2502"/>
                  </a:cubicBezTo>
                  <a:cubicBezTo>
                    <a:pt x="400" y="2625"/>
                    <a:pt x="320" y="2732"/>
                    <a:pt x="307" y="2869"/>
                  </a:cubicBezTo>
                  <a:cubicBezTo>
                    <a:pt x="290" y="3222"/>
                    <a:pt x="737" y="3482"/>
                    <a:pt x="984" y="3683"/>
                  </a:cubicBezTo>
                  <a:lnTo>
                    <a:pt x="1017" y="3669"/>
                  </a:lnTo>
                  <a:cubicBezTo>
                    <a:pt x="1098" y="3849"/>
                    <a:pt x="1164" y="4036"/>
                    <a:pt x="1221" y="4226"/>
                  </a:cubicBezTo>
                  <a:lnTo>
                    <a:pt x="1231" y="4223"/>
                  </a:lnTo>
                  <a:cubicBezTo>
                    <a:pt x="1231" y="3916"/>
                    <a:pt x="1261" y="3639"/>
                    <a:pt x="1201" y="3346"/>
                  </a:cubicBezTo>
                  <a:cubicBezTo>
                    <a:pt x="1154" y="3162"/>
                    <a:pt x="1108" y="2979"/>
                    <a:pt x="1108" y="2795"/>
                  </a:cubicBezTo>
                  <a:lnTo>
                    <a:pt x="1074" y="2795"/>
                  </a:lnTo>
                  <a:cubicBezTo>
                    <a:pt x="1144" y="2712"/>
                    <a:pt x="1198" y="2632"/>
                    <a:pt x="1184" y="2502"/>
                  </a:cubicBezTo>
                  <a:cubicBezTo>
                    <a:pt x="1154" y="2332"/>
                    <a:pt x="1014" y="2178"/>
                    <a:pt x="1061" y="1995"/>
                  </a:cubicBezTo>
                  <a:cubicBezTo>
                    <a:pt x="1091" y="1872"/>
                    <a:pt x="1214" y="1782"/>
                    <a:pt x="1244" y="1642"/>
                  </a:cubicBezTo>
                  <a:cubicBezTo>
                    <a:pt x="1261" y="1555"/>
                    <a:pt x="1261" y="1468"/>
                    <a:pt x="1244" y="1381"/>
                  </a:cubicBezTo>
                  <a:cubicBezTo>
                    <a:pt x="1201" y="1148"/>
                    <a:pt x="1158" y="924"/>
                    <a:pt x="1154" y="681"/>
                  </a:cubicBezTo>
                  <a:cubicBezTo>
                    <a:pt x="1137" y="685"/>
                    <a:pt x="1119" y="687"/>
                    <a:pt x="1100" y="687"/>
                  </a:cubicBezTo>
                  <a:cubicBezTo>
                    <a:pt x="978" y="687"/>
                    <a:pt x="818" y="614"/>
                    <a:pt x="737" y="568"/>
                  </a:cubicBezTo>
                  <a:cubicBezTo>
                    <a:pt x="584" y="491"/>
                    <a:pt x="521" y="351"/>
                    <a:pt x="414" y="227"/>
                  </a:cubicBezTo>
                  <a:cubicBezTo>
                    <a:pt x="334" y="121"/>
                    <a:pt x="217" y="74"/>
                    <a:pt x="11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1"/>
            <p:cNvSpPr/>
            <p:nvPr/>
          </p:nvSpPr>
          <p:spPr>
            <a:xfrm>
              <a:off x="1578314" y="3713687"/>
              <a:ext cx="92355" cy="71815"/>
            </a:xfrm>
            <a:custGeom>
              <a:rect b="b" l="l" r="r" t="t"/>
              <a:pathLst>
                <a:path extrusionOk="0" h="965" w="1241">
                  <a:moveTo>
                    <a:pt x="444" y="0"/>
                  </a:moveTo>
                  <a:cubicBezTo>
                    <a:pt x="393" y="0"/>
                    <a:pt x="337" y="14"/>
                    <a:pt x="274" y="32"/>
                  </a:cubicBezTo>
                  <a:cubicBezTo>
                    <a:pt x="214" y="48"/>
                    <a:pt x="104" y="65"/>
                    <a:pt x="90" y="142"/>
                  </a:cubicBezTo>
                  <a:lnTo>
                    <a:pt x="0" y="155"/>
                  </a:lnTo>
                  <a:cubicBezTo>
                    <a:pt x="17" y="192"/>
                    <a:pt x="44" y="222"/>
                    <a:pt x="74" y="248"/>
                  </a:cubicBezTo>
                  <a:cubicBezTo>
                    <a:pt x="87" y="258"/>
                    <a:pt x="104" y="272"/>
                    <a:pt x="117" y="282"/>
                  </a:cubicBezTo>
                  <a:cubicBezTo>
                    <a:pt x="217" y="352"/>
                    <a:pt x="334" y="402"/>
                    <a:pt x="414" y="508"/>
                  </a:cubicBezTo>
                  <a:cubicBezTo>
                    <a:pt x="521" y="632"/>
                    <a:pt x="581" y="769"/>
                    <a:pt x="734" y="849"/>
                  </a:cubicBezTo>
                  <a:cubicBezTo>
                    <a:pt x="817" y="894"/>
                    <a:pt x="976" y="965"/>
                    <a:pt x="1096" y="965"/>
                  </a:cubicBezTo>
                  <a:cubicBezTo>
                    <a:pt x="1115" y="965"/>
                    <a:pt x="1134" y="963"/>
                    <a:pt x="1151" y="959"/>
                  </a:cubicBezTo>
                  <a:cubicBezTo>
                    <a:pt x="1168" y="955"/>
                    <a:pt x="1184" y="949"/>
                    <a:pt x="1198" y="939"/>
                  </a:cubicBezTo>
                  <a:lnTo>
                    <a:pt x="1241" y="939"/>
                  </a:lnTo>
                  <a:cubicBezTo>
                    <a:pt x="1238" y="795"/>
                    <a:pt x="1211" y="652"/>
                    <a:pt x="1198" y="525"/>
                  </a:cubicBezTo>
                  <a:cubicBezTo>
                    <a:pt x="1184" y="422"/>
                    <a:pt x="1168" y="322"/>
                    <a:pt x="1141" y="222"/>
                  </a:cubicBezTo>
                  <a:cubicBezTo>
                    <a:pt x="1124" y="218"/>
                    <a:pt x="1107" y="215"/>
                    <a:pt x="1089" y="215"/>
                  </a:cubicBezTo>
                  <a:cubicBezTo>
                    <a:pt x="1078" y="215"/>
                    <a:pt x="1068" y="216"/>
                    <a:pt x="1057" y="218"/>
                  </a:cubicBezTo>
                  <a:lnTo>
                    <a:pt x="1057" y="205"/>
                  </a:lnTo>
                  <a:cubicBezTo>
                    <a:pt x="973" y="218"/>
                    <a:pt x="906" y="236"/>
                    <a:pt x="846" y="236"/>
                  </a:cubicBezTo>
                  <a:cubicBezTo>
                    <a:pt x="772" y="236"/>
                    <a:pt x="711" y="208"/>
                    <a:pt x="644" y="108"/>
                  </a:cubicBezTo>
                  <a:cubicBezTo>
                    <a:pt x="581" y="28"/>
                    <a:pt x="517" y="0"/>
                    <a:pt x="44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1"/>
            <p:cNvSpPr/>
            <p:nvPr/>
          </p:nvSpPr>
          <p:spPr>
            <a:xfrm>
              <a:off x="1573552" y="3580252"/>
              <a:ext cx="98383" cy="151073"/>
            </a:xfrm>
            <a:custGeom>
              <a:rect b="b" l="l" r="r" t="t"/>
              <a:pathLst>
                <a:path extrusionOk="0" h="2030" w="1322">
                  <a:moveTo>
                    <a:pt x="78" y="0"/>
                  </a:moveTo>
                  <a:lnTo>
                    <a:pt x="61" y="27"/>
                  </a:lnTo>
                  <a:cubicBezTo>
                    <a:pt x="154" y="197"/>
                    <a:pt x="78" y="474"/>
                    <a:pt x="61" y="657"/>
                  </a:cubicBezTo>
                  <a:cubicBezTo>
                    <a:pt x="31" y="1027"/>
                    <a:pt x="1" y="1394"/>
                    <a:pt x="31" y="1765"/>
                  </a:cubicBezTo>
                  <a:cubicBezTo>
                    <a:pt x="28" y="1828"/>
                    <a:pt x="41" y="1891"/>
                    <a:pt x="64" y="1948"/>
                  </a:cubicBezTo>
                  <a:lnTo>
                    <a:pt x="154" y="1935"/>
                  </a:lnTo>
                  <a:cubicBezTo>
                    <a:pt x="171" y="1855"/>
                    <a:pt x="278" y="1841"/>
                    <a:pt x="338" y="1825"/>
                  </a:cubicBezTo>
                  <a:cubicBezTo>
                    <a:pt x="402" y="1805"/>
                    <a:pt x="457" y="1792"/>
                    <a:pt x="508" y="1792"/>
                  </a:cubicBezTo>
                  <a:cubicBezTo>
                    <a:pt x="582" y="1792"/>
                    <a:pt x="645" y="1820"/>
                    <a:pt x="708" y="1901"/>
                  </a:cubicBezTo>
                  <a:cubicBezTo>
                    <a:pt x="775" y="2001"/>
                    <a:pt x="836" y="2029"/>
                    <a:pt x="910" y="2029"/>
                  </a:cubicBezTo>
                  <a:cubicBezTo>
                    <a:pt x="970" y="2029"/>
                    <a:pt x="1037" y="2011"/>
                    <a:pt x="1121" y="1998"/>
                  </a:cubicBezTo>
                  <a:lnTo>
                    <a:pt x="1121" y="2011"/>
                  </a:lnTo>
                  <a:cubicBezTo>
                    <a:pt x="1133" y="2009"/>
                    <a:pt x="1144" y="2008"/>
                    <a:pt x="1155" y="2008"/>
                  </a:cubicBezTo>
                  <a:cubicBezTo>
                    <a:pt x="1172" y="2008"/>
                    <a:pt x="1188" y="2011"/>
                    <a:pt x="1205" y="2015"/>
                  </a:cubicBezTo>
                  <a:cubicBezTo>
                    <a:pt x="1210" y="2016"/>
                    <a:pt x="1215" y="2017"/>
                    <a:pt x="1219" y="2017"/>
                  </a:cubicBezTo>
                  <a:cubicBezTo>
                    <a:pt x="1236" y="2017"/>
                    <a:pt x="1251" y="2008"/>
                    <a:pt x="1262" y="1995"/>
                  </a:cubicBezTo>
                  <a:cubicBezTo>
                    <a:pt x="1322" y="1935"/>
                    <a:pt x="1262" y="1748"/>
                    <a:pt x="1245" y="1688"/>
                  </a:cubicBezTo>
                  <a:cubicBezTo>
                    <a:pt x="1225" y="1554"/>
                    <a:pt x="1208" y="1424"/>
                    <a:pt x="1198" y="1291"/>
                  </a:cubicBezTo>
                  <a:cubicBezTo>
                    <a:pt x="1065" y="1051"/>
                    <a:pt x="738" y="984"/>
                    <a:pt x="708" y="687"/>
                  </a:cubicBezTo>
                  <a:cubicBezTo>
                    <a:pt x="691" y="547"/>
                    <a:pt x="691" y="491"/>
                    <a:pt x="601" y="380"/>
                  </a:cubicBezTo>
                  <a:cubicBezTo>
                    <a:pt x="478" y="244"/>
                    <a:pt x="341" y="167"/>
                    <a:pt x="201" y="90"/>
                  </a:cubicBezTo>
                  <a:cubicBezTo>
                    <a:pt x="158" y="67"/>
                    <a:pt x="114" y="37"/>
                    <a:pt x="7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1"/>
            <p:cNvSpPr/>
            <p:nvPr/>
          </p:nvSpPr>
          <p:spPr>
            <a:xfrm>
              <a:off x="1101806" y="4205528"/>
              <a:ext cx="487972" cy="57824"/>
            </a:xfrm>
            <a:custGeom>
              <a:rect b="b" l="l" r="r" t="t"/>
              <a:pathLst>
                <a:path extrusionOk="0" h="777" w="6557">
                  <a:moveTo>
                    <a:pt x="6362" y="1"/>
                  </a:moveTo>
                  <a:cubicBezTo>
                    <a:pt x="6037" y="1"/>
                    <a:pt x="5712" y="15"/>
                    <a:pt x="5389" y="43"/>
                  </a:cubicBezTo>
                  <a:cubicBezTo>
                    <a:pt x="4652" y="89"/>
                    <a:pt x="3915" y="123"/>
                    <a:pt x="3178" y="123"/>
                  </a:cubicBezTo>
                  <a:cubicBezTo>
                    <a:pt x="2795" y="123"/>
                    <a:pt x="2408" y="166"/>
                    <a:pt x="2024" y="199"/>
                  </a:cubicBezTo>
                  <a:cubicBezTo>
                    <a:pt x="1718" y="213"/>
                    <a:pt x="1411" y="213"/>
                    <a:pt x="1104" y="229"/>
                  </a:cubicBezTo>
                  <a:cubicBezTo>
                    <a:pt x="827" y="243"/>
                    <a:pt x="534" y="276"/>
                    <a:pt x="257" y="306"/>
                  </a:cubicBezTo>
                  <a:cubicBezTo>
                    <a:pt x="189" y="318"/>
                    <a:pt x="111" y="369"/>
                    <a:pt x="40" y="369"/>
                  </a:cubicBezTo>
                  <a:cubicBezTo>
                    <a:pt x="31" y="369"/>
                    <a:pt x="22" y="368"/>
                    <a:pt x="13" y="366"/>
                  </a:cubicBezTo>
                  <a:lnTo>
                    <a:pt x="0" y="373"/>
                  </a:lnTo>
                  <a:cubicBezTo>
                    <a:pt x="13" y="416"/>
                    <a:pt x="43" y="446"/>
                    <a:pt x="60" y="489"/>
                  </a:cubicBezTo>
                  <a:lnTo>
                    <a:pt x="73" y="519"/>
                  </a:lnTo>
                  <a:cubicBezTo>
                    <a:pt x="0" y="583"/>
                    <a:pt x="120" y="710"/>
                    <a:pt x="200" y="776"/>
                  </a:cubicBezTo>
                  <a:lnTo>
                    <a:pt x="444" y="736"/>
                  </a:lnTo>
                  <a:cubicBezTo>
                    <a:pt x="491" y="743"/>
                    <a:pt x="541" y="746"/>
                    <a:pt x="593" y="746"/>
                  </a:cubicBezTo>
                  <a:cubicBezTo>
                    <a:pt x="763" y="746"/>
                    <a:pt x="951" y="716"/>
                    <a:pt x="1104" y="706"/>
                  </a:cubicBezTo>
                  <a:lnTo>
                    <a:pt x="2838" y="613"/>
                  </a:lnTo>
                  <a:cubicBezTo>
                    <a:pt x="4039" y="566"/>
                    <a:pt x="5226" y="403"/>
                    <a:pt x="6423" y="396"/>
                  </a:cubicBezTo>
                  <a:cubicBezTo>
                    <a:pt x="6427" y="383"/>
                    <a:pt x="6430" y="366"/>
                    <a:pt x="6433" y="353"/>
                  </a:cubicBezTo>
                  <a:cubicBezTo>
                    <a:pt x="6467" y="243"/>
                    <a:pt x="6557" y="153"/>
                    <a:pt x="6557" y="29"/>
                  </a:cubicBezTo>
                  <a:lnTo>
                    <a:pt x="6557" y="3"/>
                  </a:lnTo>
                  <a:cubicBezTo>
                    <a:pt x="6492" y="1"/>
                    <a:pt x="6427" y="1"/>
                    <a:pt x="6362"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1"/>
            <p:cNvSpPr/>
            <p:nvPr/>
          </p:nvSpPr>
          <p:spPr>
            <a:xfrm>
              <a:off x="1502853" y="3247892"/>
              <a:ext cx="84243" cy="573406"/>
            </a:xfrm>
            <a:custGeom>
              <a:rect b="b" l="l" r="r" t="t"/>
              <a:pathLst>
                <a:path extrusionOk="0" h="7705" w="1132">
                  <a:moveTo>
                    <a:pt x="24" y="1"/>
                  </a:moveTo>
                  <a:lnTo>
                    <a:pt x="24" y="1"/>
                  </a:lnTo>
                  <a:cubicBezTo>
                    <a:pt x="30" y="81"/>
                    <a:pt x="17" y="167"/>
                    <a:pt x="17" y="237"/>
                  </a:cubicBezTo>
                  <a:cubicBezTo>
                    <a:pt x="17" y="438"/>
                    <a:pt x="30" y="624"/>
                    <a:pt x="47" y="821"/>
                  </a:cubicBezTo>
                  <a:cubicBezTo>
                    <a:pt x="77" y="1328"/>
                    <a:pt x="137" y="1822"/>
                    <a:pt x="201" y="2312"/>
                  </a:cubicBezTo>
                  <a:cubicBezTo>
                    <a:pt x="337" y="3629"/>
                    <a:pt x="354" y="4947"/>
                    <a:pt x="597" y="6231"/>
                  </a:cubicBezTo>
                  <a:cubicBezTo>
                    <a:pt x="444" y="6294"/>
                    <a:pt x="291" y="6337"/>
                    <a:pt x="154" y="6431"/>
                  </a:cubicBezTo>
                  <a:lnTo>
                    <a:pt x="77" y="6484"/>
                  </a:lnTo>
                  <a:lnTo>
                    <a:pt x="94" y="6507"/>
                  </a:lnTo>
                  <a:cubicBezTo>
                    <a:pt x="0" y="6874"/>
                    <a:pt x="444" y="6831"/>
                    <a:pt x="661" y="6968"/>
                  </a:cubicBezTo>
                  <a:cubicBezTo>
                    <a:pt x="874" y="7108"/>
                    <a:pt x="1028" y="7458"/>
                    <a:pt x="1044" y="7705"/>
                  </a:cubicBezTo>
                  <a:lnTo>
                    <a:pt x="1071" y="7705"/>
                  </a:lnTo>
                  <a:cubicBezTo>
                    <a:pt x="1074" y="7655"/>
                    <a:pt x="1074" y="7601"/>
                    <a:pt x="1074" y="7551"/>
                  </a:cubicBezTo>
                  <a:cubicBezTo>
                    <a:pt x="1091" y="7351"/>
                    <a:pt x="1108" y="7151"/>
                    <a:pt x="1108" y="6951"/>
                  </a:cubicBezTo>
                  <a:cubicBezTo>
                    <a:pt x="1108" y="6827"/>
                    <a:pt x="1074" y="6704"/>
                    <a:pt x="1091" y="6584"/>
                  </a:cubicBezTo>
                  <a:lnTo>
                    <a:pt x="1131" y="6537"/>
                  </a:lnTo>
                  <a:cubicBezTo>
                    <a:pt x="1118" y="6527"/>
                    <a:pt x="1104" y="6517"/>
                    <a:pt x="1091" y="6507"/>
                  </a:cubicBezTo>
                  <a:cubicBezTo>
                    <a:pt x="1061" y="6481"/>
                    <a:pt x="1034" y="6447"/>
                    <a:pt x="1018" y="6414"/>
                  </a:cubicBezTo>
                  <a:cubicBezTo>
                    <a:pt x="991" y="6354"/>
                    <a:pt x="981" y="6291"/>
                    <a:pt x="984" y="6231"/>
                  </a:cubicBezTo>
                  <a:cubicBezTo>
                    <a:pt x="951" y="5860"/>
                    <a:pt x="984" y="5493"/>
                    <a:pt x="1014" y="5123"/>
                  </a:cubicBezTo>
                  <a:cubicBezTo>
                    <a:pt x="1028" y="4940"/>
                    <a:pt x="1108" y="4663"/>
                    <a:pt x="1014" y="4493"/>
                  </a:cubicBezTo>
                  <a:lnTo>
                    <a:pt x="1028" y="4466"/>
                  </a:lnTo>
                  <a:cubicBezTo>
                    <a:pt x="808" y="4260"/>
                    <a:pt x="881" y="3956"/>
                    <a:pt x="908" y="3649"/>
                  </a:cubicBezTo>
                  <a:cubicBezTo>
                    <a:pt x="931" y="3479"/>
                    <a:pt x="941" y="3312"/>
                    <a:pt x="938" y="3142"/>
                  </a:cubicBezTo>
                  <a:cubicBezTo>
                    <a:pt x="938" y="3049"/>
                    <a:pt x="951" y="2912"/>
                    <a:pt x="921" y="2819"/>
                  </a:cubicBezTo>
                  <a:lnTo>
                    <a:pt x="914" y="2819"/>
                  </a:lnTo>
                  <a:cubicBezTo>
                    <a:pt x="954" y="2542"/>
                    <a:pt x="958" y="2238"/>
                    <a:pt x="754" y="2022"/>
                  </a:cubicBezTo>
                  <a:cubicBezTo>
                    <a:pt x="631" y="1898"/>
                    <a:pt x="491" y="1822"/>
                    <a:pt x="567" y="1622"/>
                  </a:cubicBezTo>
                  <a:cubicBezTo>
                    <a:pt x="614" y="1468"/>
                    <a:pt x="721" y="1408"/>
                    <a:pt x="861" y="1331"/>
                  </a:cubicBezTo>
                  <a:cubicBezTo>
                    <a:pt x="921" y="1285"/>
                    <a:pt x="998" y="1238"/>
                    <a:pt x="951" y="1148"/>
                  </a:cubicBezTo>
                  <a:lnTo>
                    <a:pt x="948" y="1148"/>
                  </a:lnTo>
                  <a:cubicBezTo>
                    <a:pt x="918" y="1015"/>
                    <a:pt x="761" y="904"/>
                    <a:pt x="677" y="821"/>
                  </a:cubicBezTo>
                  <a:cubicBezTo>
                    <a:pt x="397" y="604"/>
                    <a:pt x="174" y="324"/>
                    <a:pt x="2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1"/>
            <p:cNvSpPr/>
            <p:nvPr/>
          </p:nvSpPr>
          <p:spPr>
            <a:xfrm>
              <a:off x="1494667" y="2763940"/>
              <a:ext cx="90420" cy="21433"/>
            </a:xfrm>
            <a:custGeom>
              <a:rect b="b" l="l" r="r" t="t"/>
              <a:pathLst>
                <a:path extrusionOk="0" h="288" w="1215">
                  <a:moveTo>
                    <a:pt x="30" y="0"/>
                  </a:moveTo>
                  <a:lnTo>
                    <a:pt x="0" y="20"/>
                  </a:lnTo>
                  <a:cubicBezTo>
                    <a:pt x="57" y="104"/>
                    <a:pt x="104" y="194"/>
                    <a:pt x="140" y="287"/>
                  </a:cubicBezTo>
                  <a:cubicBezTo>
                    <a:pt x="317" y="257"/>
                    <a:pt x="497" y="184"/>
                    <a:pt x="677" y="154"/>
                  </a:cubicBezTo>
                  <a:cubicBezTo>
                    <a:pt x="844" y="107"/>
                    <a:pt x="1044" y="90"/>
                    <a:pt x="1214" y="30"/>
                  </a:cubicBezTo>
                  <a:lnTo>
                    <a:pt x="1214" y="14"/>
                  </a:lnTo>
                  <a:lnTo>
                    <a:pt x="584" y="14"/>
                  </a:lnTo>
                  <a:cubicBezTo>
                    <a:pt x="491" y="14"/>
                    <a:pt x="358" y="31"/>
                    <a:pt x="236" y="31"/>
                  </a:cubicBezTo>
                  <a:cubicBezTo>
                    <a:pt x="158" y="31"/>
                    <a:pt x="85" y="24"/>
                    <a:pt x="3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1"/>
            <p:cNvSpPr/>
            <p:nvPr/>
          </p:nvSpPr>
          <p:spPr>
            <a:xfrm>
              <a:off x="1583747" y="4309418"/>
              <a:ext cx="1340" cy="819"/>
            </a:xfrm>
            <a:custGeom>
              <a:rect b="b" l="l" r="r" t="t"/>
              <a:pathLst>
                <a:path extrusionOk="0" h="11" w="18">
                  <a:moveTo>
                    <a:pt x="1" y="1"/>
                  </a:moveTo>
                  <a:lnTo>
                    <a:pt x="1" y="7"/>
                  </a:lnTo>
                  <a:lnTo>
                    <a:pt x="17" y="11"/>
                  </a:lnTo>
                  <a:lnTo>
                    <a:pt x="17" y="4"/>
                  </a:lnTo>
                  <a:cubicBezTo>
                    <a:pt x="11" y="4"/>
                    <a:pt x="7" y="1"/>
                    <a:pt x="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1"/>
            <p:cNvSpPr/>
            <p:nvPr/>
          </p:nvSpPr>
          <p:spPr>
            <a:xfrm>
              <a:off x="1104485" y="4234998"/>
              <a:ext cx="480604" cy="100839"/>
            </a:xfrm>
            <a:custGeom>
              <a:rect b="b" l="l" r="r" t="t"/>
              <a:pathLst>
                <a:path extrusionOk="0" h="1355" w="6458">
                  <a:moveTo>
                    <a:pt x="6387" y="0"/>
                  </a:moveTo>
                  <a:lnTo>
                    <a:pt x="6387" y="0"/>
                  </a:lnTo>
                  <a:cubicBezTo>
                    <a:pt x="5187" y="7"/>
                    <a:pt x="4003" y="170"/>
                    <a:pt x="2802" y="217"/>
                  </a:cubicBezTo>
                  <a:lnTo>
                    <a:pt x="1065" y="310"/>
                  </a:lnTo>
                  <a:cubicBezTo>
                    <a:pt x="914" y="320"/>
                    <a:pt x="725" y="350"/>
                    <a:pt x="554" y="350"/>
                  </a:cubicBezTo>
                  <a:cubicBezTo>
                    <a:pt x="502" y="350"/>
                    <a:pt x="451" y="347"/>
                    <a:pt x="404" y="340"/>
                  </a:cubicBezTo>
                  <a:lnTo>
                    <a:pt x="161" y="380"/>
                  </a:lnTo>
                  <a:lnTo>
                    <a:pt x="178" y="394"/>
                  </a:lnTo>
                  <a:lnTo>
                    <a:pt x="178" y="400"/>
                  </a:lnTo>
                  <a:cubicBezTo>
                    <a:pt x="161" y="617"/>
                    <a:pt x="208" y="861"/>
                    <a:pt x="221" y="1091"/>
                  </a:cubicBezTo>
                  <a:lnTo>
                    <a:pt x="208" y="1091"/>
                  </a:lnTo>
                  <a:cubicBezTo>
                    <a:pt x="161" y="1184"/>
                    <a:pt x="37" y="1214"/>
                    <a:pt x="7" y="1307"/>
                  </a:cubicBezTo>
                  <a:cubicBezTo>
                    <a:pt x="4" y="1317"/>
                    <a:pt x="1" y="1327"/>
                    <a:pt x="1" y="1337"/>
                  </a:cubicBezTo>
                  <a:lnTo>
                    <a:pt x="101" y="1354"/>
                  </a:lnTo>
                  <a:cubicBezTo>
                    <a:pt x="134" y="1321"/>
                    <a:pt x="178" y="1307"/>
                    <a:pt x="221" y="1307"/>
                  </a:cubicBezTo>
                  <a:lnTo>
                    <a:pt x="228" y="1294"/>
                  </a:lnTo>
                  <a:cubicBezTo>
                    <a:pt x="274" y="1307"/>
                    <a:pt x="325" y="1312"/>
                    <a:pt x="378" y="1312"/>
                  </a:cubicBezTo>
                  <a:cubicBezTo>
                    <a:pt x="498" y="1312"/>
                    <a:pt x="627" y="1287"/>
                    <a:pt x="731" y="1277"/>
                  </a:cubicBezTo>
                  <a:cubicBezTo>
                    <a:pt x="1008" y="1231"/>
                    <a:pt x="1285" y="1201"/>
                    <a:pt x="1562" y="1167"/>
                  </a:cubicBezTo>
                  <a:lnTo>
                    <a:pt x="3372" y="1031"/>
                  </a:lnTo>
                  <a:cubicBezTo>
                    <a:pt x="3883" y="997"/>
                    <a:pt x="4394" y="972"/>
                    <a:pt x="4898" y="972"/>
                  </a:cubicBezTo>
                  <a:cubicBezTo>
                    <a:pt x="5092" y="972"/>
                    <a:pt x="5285" y="976"/>
                    <a:pt x="5477" y="984"/>
                  </a:cubicBezTo>
                  <a:cubicBezTo>
                    <a:pt x="5677" y="984"/>
                    <a:pt x="5860" y="1001"/>
                    <a:pt x="6047" y="1001"/>
                  </a:cubicBezTo>
                  <a:cubicBezTo>
                    <a:pt x="6117" y="1001"/>
                    <a:pt x="6202" y="991"/>
                    <a:pt x="6287" y="991"/>
                  </a:cubicBezTo>
                  <a:cubicBezTo>
                    <a:pt x="6340" y="991"/>
                    <a:pt x="6394" y="994"/>
                    <a:pt x="6444" y="1007"/>
                  </a:cubicBezTo>
                  <a:lnTo>
                    <a:pt x="6444" y="1001"/>
                  </a:lnTo>
                  <a:cubicBezTo>
                    <a:pt x="6447" y="1001"/>
                    <a:pt x="6454" y="1004"/>
                    <a:pt x="6457" y="1004"/>
                  </a:cubicBezTo>
                  <a:cubicBezTo>
                    <a:pt x="6454" y="887"/>
                    <a:pt x="6424" y="747"/>
                    <a:pt x="6351" y="660"/>
                  </a:cubicBezTo>
                  <a:lnTo>
                    <a:pt x="6367" y="524"/>
                  </a:lnTo>
                  <a:cubicBezTo>
                    <a:pt x="6367" y="357"/>
                    <a:pt x="6354" y="164"/>
                    <a:pt x="6387" y="0"/>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1"/>
            <p:cNvSpPr/>
            <p:nvPr/>
          </p:nvSpPr>
          <p:spPr>
            <a:xfrm>
              <a:off x="1102996" y="4307409"/>
              <a:ext cx="481051" cy="140728"/>
            </a:xfrm>
            <a:custGeom>
              <a:rect b="b" l="l" r="r" t="t"/>
              <a:pathLst>
                <a:path extrusionOk="0" h="1891" w="6464">
                  <a:moveTo>
                    <a:pt x="4908" y="1"/>
                  </a:moveTo>
                  <a:cubicBezTo>
                    <a:pt x="4405" y="1"/>
                    <a:pt x="3898" y="27"/>
                    <a:pt x="3392" y="61"/>
                  </a:cubicBezTo>
                  <a:lnTo>
                    <a:pt x="1578" y="198"/>
                  </a:lnTo>
                  <a:cubicBezTo>
                    <a:pt x="1301" y="228"/>
                    <a:pt x="1025" y="258"/>
                    <a:pt x="748" y="304"/>
                  </a:cubicBezTo>
                  <a:cubicBezTo>
                    <a:pt x="645" y="316"/>
                    <a:pt x="520" y="340"/>
                    <a:pt x="402" y="340"/>
                  </a:cubicBezTo>
                  <a:cubicBezTo>
                    <a:pt x="348" y="340"/>
                    <a:pt x="296" y="335"/>
                    <a:pt x="248" y="321"/>
                  </a:cubicBezTo>
                  <a:lnTo>
                    <a:pt x="241" y="334"/>
                  </a:lnTo>
                  <a:cubicBezTo>
                    <a:pt x="198" y="334"/>
                    <a:pt x="154" y="351"/>
                    <a:pt x="121" y="381"/>
                  </a:cubicBezTo>
                  <a:lnTo>
                    <a:pt x="21" y="368"/>
                  </a:lnTo>
                  <a:lnTo>
                    <a:pt x="21" y="368"/>
                  </a:lnTo>
                  <a:cubicBezTo>
                    <a:pt x="1" y="478"/>
                    <a:pt x="27" y="638"/>
                    <a:pt x="44" y="735"/>
                  </a:cubicBezTo>
                  <a:lnTo>
                    <a:pt x="44" y="751"/>
                  </a:lnTo>
                  <a:cubicBezTo>
                    <a:pt x="44" y="1105"/>
                    <a:pt x="57" y="1472"/>
                    <a:pt x="57" y="1825"/>
                  </a:cubicBezTo>
                  <a:lnTo>
                    <a:pt x="44" y="1832"/>
                  </a:lnTo>
                  <a:cubicBezTo>
                    <a:pt x="53" y="1854"/>
                    <a:pt x="67" y="1859"/>
                    <a:pt x="85" y="1859"/>
                  </a:cubicBezTo>
                  <a:cubicBezTo>
                    <a:pt x="99" y="1859"/>
                    <a:pt x="116" y="1855"/>
                    <a:pt x="134" y="1855"/>
                  </a:cubicBezTo>
                  <a:cubicBezTo>
                    <a:pt x="272" y="1885"/>
                    <a:pt x="415" y="1890"/>
                    <a:pt x="556" y="1890"/>
                  </a:cubicBezTo>
                  <a:cubicBezTo>
                    <a:pt x="637" y="1890"/>
                    <a:pt x="717" y="1889"/>
                    <a:pt x="794" y="1889"/>
                  </a:cubicBezTo>
                  <a:cubicBezTo>
                    <a:pt x="1778" y="1889"/>
                    <a:pt x="2762" y="1842"/>
                    <a:pt x="3746" y="1795"/>
                  </a:cubicBezTo>
                  <a:cubicBezTo>
                    <a:pt x="4450" y="1748"/>
                    <a:pt x="5140" y="1718"/>
                    <a:pt x="5850" y="1702"/>
                  </a:cubicBezTo>
                  <a:cubicBezTo>
                    <a:pt x="5994" y="1698"/>
                    <a:pt x="6137" y="1688"/>
                    <a:pt x="6281" y="1672"/>
                  </a:cubicBezTo>
                  <a:cubicBezTo>
                    <a:pt x="6306" y="1673"/>
                    <a:pt x="6331" y="1674"/>
                    <a:pt x="6358" y="1674"/>
                  </a:cubicBezTo>
                  <a:cubicBezTo>
                    <a:pt x="6384" y="1674"/>
                    <a:pt x="6411" y="1673"/>
                    <a:pt x="6437" y="1672"/>
                  </a:cubicBezTo>
                  <a:lnTo>
                    <a:pt x="6464" y="1668"/>
                  </a:lnTo>
                  <a:cubicBezTo>
                    <a:pt x="6417" y="1408"/>
                    <a:pt x="6447" y="1132"/>
                    <a:pt x="6447" y="875"/>
                  </a:cubicBezTo>
                  <a:lnTo>
                    <a:pt x="6447" y="398"/>
                  </a:lnTo>
                  <a:cubicBezTo>
                    <a:pt x="6447" y="278"/>
                    <a:pt x="6434" y="141"/>
                    <a:pt x="6461" y="34"/>
                  </a:cubicBezTo>
                  <a:cubicBezTo>
                    <a:pt x="6411" y="21"/>
                    <a:pt x="6357" y="18"/>
                    <a:pt x="6304" y="18"/>
                  </a:cubicBezTo>
                  <a:cubicBezTo>
                    <a:pt x="6219" y="18"/>
                    <a:pt x="6134" y="28"/>
                    <a:pt x="6064" y="28"/>
                  </a:cubicBezTo>
                  <a:cubicBezTo>
                    <a:pt x="5880" y="28"/>
                    <a:pt x="5694" y="14"/>
                    <a:pt x="5497" y="14"/>
                  </a:cubicBezTo>
                  <a:cubicBezTo>
                    <a:pt x="5301" y="5"/>
                    <a:pt x="5105" y="1"/>
                    <a:pt x="4908" y="1"/>
                  </a:cubicBezTo>
                  <a:close/>
                </a:path>
              </a:pathLst>
            </a:custGeom>
            <a:solidFill>
              <a:srgbClr val="069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1"/>
            <p:cNvSpPr/>
            <p:nvPr/>
          </p:nvSpPr>
          <p:spPr>
            <a:xfrm>
              <a:off x="1130085" y="4134159"/>
              <a:ext cx="441311" cy="79257"/>
            </a:xfrm>
            <a:custGeom>
              <a:rect b="b" l="l" r="r" t="t"/>
              <a:pathLst>
                <a:path extrusionOk="0" h="1065" w="5930">
                  <a:moveTo>
                    <a:pt x="5768" y="0"/>
                  </a:moveTo>
                  <a:cubicBezTo>
                    <a:pt x="5699" y="0"/>
                    <a:pt x="5614" y="21"/>
                    <a:pt x="5563" y="21"/>
                  </a:cubicBezTo>
                  <a:cubicBezTo>
                    <a:pt x="5303" y="51"/>
                    <a:pt x="5039" y="64"/>
                    <a:pt x="4779" y="64"/>
                  </a:cubicBezTo>
                  <a:cubicBezTo>
                    <a:pt x="4089" y="64"/>
                    <a:pt x="3395" y="81"/>
                    <a:pt x="2688" y="141"/>
                  </a:cubicBezTo>
                  <a:cubicBezTo>
                    <a:pt x="2351" y="174"/>
                    <a:pt x="1998" y="188"/>
                    <a:pt x="1644" y="218"/>
                  </a:cubicBezTo>
                  <a:cubicBezTo>
                    <a:pt x="1468" y="238"/>
                    <a:pt x="1298" y="261"/>
                    <a:pt x="1124" y="278"/>
                  </a:cubicBezTo>
                  <a:cubicBezTo>
                    <a:pt x="1011" y="288"/>
                    <a:pt x="901" y="298"/>
                    <a:pt x="784" y="298"/>
                  </a:cubicBezTo>
                  <a:cubicBezTo>
                    <a:pt x="630" y="298"/>
                    <a:pt x="394" y="361"/>
                    <a:pt x="210" y="361"/>
                  </a:cubicBezTo>
                  <a:cubicBezTo>
                    <a:pt x="156" y="361"/>
                    <a:pt x="106" y="356"/>
                    <a:pt x="64" y="341"/>
                  </a:cubicBezTo>
                  <a:cubicBezTo>
                    <a:pt x="0" y="451"/>
                    <a:pt x="17" y="695"/>
                    <a:pt x="17" y="818"/>
                  </a:cubicBezTo>
                  <a:lnTo>
                    <a:pt x="17" y="1065"/>
                  </a:lnTo>
                  <a:cubicBezTo>
                    <a:pt x="324" y="942"/>
                    <a:pt x="694" y="972"/>
                    <a:pt x="1014" y="958"/>
                  </a:cubicBezTo>
                  <a:cubicBezTo>
                    <a:pt x="1491" y="912"/>
                    <a:pt x="1968" y="895"/>
                    <a:pt x="2445" y="848"/>
                  </a:cubicBezTo>
                  <a:cubicBezTo>
                    <a:pt x="3075" y="805"/>
                    <a:pt x="3719" y="835"/>
                    <a:pt x="4349" y="788"/>
                  </a:cubicBezTo>
                  <a:cubicBezTo>
                    <a:pt x="4793" y="758"/>
                    <a:pt x="5240" y="758"/>
                    <a:pt x="5686" y="758"/>
                  </a:cubicBezTo>
                  <a:cubicBezTo>
                    <a:pt x="5763" y="758"/>
                    <a:pt x="5823" y="771"/>
                    <a:pt x="5883" y="771"/>
                  </a:cubicBezTo>
                  <a:lnTo>
                    <a:pt x="5900" y="788"/>
                  </a:lnTo>
                  <a:cubicBezTo>
                    <a:pt x="5910" y="781"/>
                    <a:pt x="5920" y="778"/>
                    <a:pt x="5930" y="778"/>
                  </a:cubicBezTo>
                  <a:cubicBezTo>
                    <a:pt x="5930" y="518"/>
                    <a:pt x="5887" y="261"/>
                    <a:pt x="5900" y="21"/>
                  </a:cubicBezTo>
                  <a:lnTo>
                    <a:pt x="5853" y="21"/>
                  </a:lnTo>
                  <a:cubicBezTo>
                    <a:pt x="5833" y="6"/>
                    <a:pt x="5803" y="0"/>
                    <a:pt x="576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1"/>
            <p:cNvSpPr/>
            <p:nvPr/>
          </p:nvSpPr>
          <p:spPr>
            <a:xfrm>
              <a:off x="1308543" y="3209194"/>
              <a:ext cx="238814" cy="760498"/>
            </a:xfrm>
            <a:custGeom>
              <a:rect b="b" l="l" r="r" t="t"/>
              <a:pathLst>
                <a:path extrusionOk="0" h="10219" w="3209">
                  <a:moveTo>
                    <a:pt x="2335" y="0"/>
                  </a:moveTo>
                  <a:lnTo>
                    <a:pt x="2335" y="0"/>
                  </a:lnTo>
                  <a:cubicBezTo>
                    <a:pt x="2425" y="174"/>
                    <a:pt x="2445" y="371"/>
                    <a:pt x="2398" y="557"/>
                  </a:cubicBezTo>
                  <a:cubicBezTo>
                    <a:pt x="2391" y="581"/>
                    <a:pt x="2385" y="604"/>
                    <a:pt x="2375" y="624"/>
                  </a:cubicBezTo>
                  <a:cubicBezTo>
                    <a:pt x="2335" y="721"/>
                    <a:pt x="2265" y="811"/>
                    <a:pt x="2228" y="911"/>
                  </a:cubicBezTo>
                  <a:cubicBezTo>
                    <a:pt x="2198" y="1018"/>
                    <a:pt x="2211" y="1111"/>
                    <a:pt x="2198" y="1218"/>
                  </a:cubicBezTo>
                  <a:cubicBezTo>
                    <a:pt x="2181" y="1311"/>
                    <a:pt x="2135" y="1341"/>
                    <a:pt x="2058" y="1404"/>
                  </a:cubicBezTo>
                  <a:cubicBezTo>
                    <a:pt x="1904" y="1511"/>
                    <a:pt x="1738" y="1588"/>
                    <a:pt x="1584" y="1695"/>
                  </a:cubicBezTo>
                  <a:cubicBezTo>
                    <a:pt x="1444" y="1788"/>
                    <a:pt x="1091" y="1925"/>
                    <a:pt x="1197" y="2125"/>
                  </a:cubicBezTo>
                  <a:cubicBezTo>
                    <a:pt x="1244" y="2188"/>
                    <a:pt x="1307" y="2232"/>
                    <a:pt x="1337" y="2295"/>
                  </a:cubicBezTo>
                  <a:cubicBezTo>
                    <a:pt x="1367" y="2402"/>
                    <a:pt x="1337" y="2508"/>
                    <a:pt x="1321" y="2618"/>
                  </a:cubicBezTo>
                  <a:cubicBezTo>
                    <a:pt x="1277" y="2969"/>
                    <a:pt x="1214" y="3322"/>
                    <a:pt x="1184" y="3676"/>
                  </a:cubicBezTo>
                  <a:cubicBezTo>
                    <a:pt x="1174" y="3766"/>
                    <a:pt x="1164" y="3852"/>
                    <a:pt x="1154" y="3942"/>
                  </a:cubicBezTo>
                  <a:lnTo>
                    <a:pt x="1141" y="3942"/>
                  </a:lnTo>
                  <a:cubicBezTo>
                    <a:pt x="1131" y="3996"/>
                    <a:pt x="1114" y="4046"/>
                    <a:pt x="1091" y="4092"/>
                  </a:cubicBezTo>
                  <a:cubicBezTo>
                    <a:pt x="1001" y="4309"/>
                    <a:pt x="847" y="4493"/>
                    <a:pt x="754" y="4693"/>
                  </a:cubicBezTo>
                  <a:cubicBezTo>
                    <a:pt x="690" y="4830"/>
                    <a:pt x="617" y="4953"/>
                    <a:pt x="630" y="5106"/>
                  </a:cubicBezTo>
                  <a:cubicBezTo>
                    <a:pt x="630" y="5230"/>
                    <a:pt x="637" y="5270"/>
                    <a:pt x="554" y="5366"/>
                  </a:cubicBezTo>
                  <a:cubicBezTo>
                    <a:pt x="470" y="5463"/>
                    <a:pt x="387" y="5557"/>
                    <a:pt x="304" y="5650"/>
                  </a:cubicBezTo>
                  <a:cubicBezTo>
                    <a:pt x="200" y="5867"/>
                    <a:pt x="184" y="6184"/>
                    <a:pt x="154" y="6427"/>
                  </a:cubicBezTo>
                  <a:cubicBezTo>
                    <a:pt x="60" y="6981"/>
                    <a:pt x="30" y="7548"/>
                    <a:pt x="17" y="8118"/>
                  </a:cubicBezTo>
                  <a:cubicBezTo>
                    <a:pt x="17" y="8468"/>
                    <a:pt x="0" y="8818"/>
                    <a:pt x="0" y="9168"/>
                  </a:cubicBezTo>
                  <a:lnTo>
                    <a:pt x="0" y="9175"/>
                  </a:lnTo>
                  <a:cubicBezTo>
                    <a:pt x="0" y="9499"/>
                    <a:pt x="30" y="9822"/>
                    <a:pt x="30" y="10142"/>
                  </a:cubicBezTo>
                  <a:lnTo>
                    <a:pt x="47" y="10142"/>
                  </a:lnTo>
                  <a:cubicBezTo>
                    <a:pt x="47" y="10169"/>
                    <a:pt x="47" y="10196"/>
                    <a:pt x="47" y="10219"/>
                  </a:cubicBezTo>
                  <a:cubicBezTo>
                    <a:pt x="97" y="10209"/>
                    <a:pt x="110" y="10156"/>
                    <a:pt x="124" y="10112"/>
                  </a:cubicBezTo>
                  <a:lnTo>
                    <a:pt x="134" y="10116"/>
                  </a:lnTo>
                  <a:cubicBezTo>
                    <a:pt x="224" y="9702"/>
                    <a:pt x="537" y="9522"/>
                    <a:pt x="891" y="9328"/>
                  </a:cubicBezTo>
                  <a:cubicBezTo>
                    <a:pt x="1121" y="9208"/>
                    <a:pt x="1337" y="9085"/>
                    <a:pt x="1568" y="8945"/>
                  </a:cubicBezTo>
                  <a:cubicBezTo>
                    <a:pt x="1714" y="8858"/>
                    <a:pt x="1921" y="8812"/>
                    <a:pt x="1881" y="8615"/>
                  </a:cubicBezTo>
                  <a:cubicBezTo>
                    <a:pt x="1868" y="8598"/>
                    <a:pt x="1858" y="8585"/>
                    <a:pt x="1844" y="8568"/>
                  </a:cubicBezTo>
                  <a:cubicBezTo>
                    <a:pt x="1751" y="8461"/>
                    <a:pt x="1628" y="8385"/>
                    <a:pt x="1491" y="8348"/>
                  </a:cubicBezTo>
                  <a:cubicBezTo>
                    <a:pt x="1351" y="8301"/>
                    <a:pt x="1137" y="8285"/>
                    <a:pt x="1061" y="8148"/>
                  </a:cubicBezTo>
                  <a:cubicBezTo>
                    <a:pt x="861" y="7854"/>
                    <a:pt x="1644" y="7548"/>
                    <a:pt x="1814" y="7471"/>
                  </a:cubicBezTo>
                  <a:cubicBezTo>
                    <a:pt x="1998" y="7394"/>
                    <a:pt x="2198" y="7347"/>
                    <a:pt x="2365" y="7224"/>
                  </a:cubicBezTo>
                  <a:cubicBezTo>
                    <a:pt x="2478" y="7151"/>
                    <a:pt x="2581" y="7077"/>
                    <a:pt x="2688" y="7001"/>
                  </a:cubicBezTo>
                  <a:lnTo>
                    <a:pt x="2765" y="6951"/>
                  </a:lnTo>
                  <a:cubicBezTo>
                    <a:pt x="2902" y="6857"/>
                    <a:pt x="3055" y="6811"/>
                    <a:pt x="3208" y="6751"/>
                  </a:cubicBezTo>
                  <a:cubicBezTo>
                    <a:pt x="2965" y="5463"/>
                    <a:pt x="2948" y="4146"/>
                    <a:pt x="2812" y="2832"/>
                  </a:cubicBezTo>
                  <a:cubicBezTo>
                    <a:pt x="2752" y="2338"/>
                    <a:pt x="2688" y="1848"/>
                    <a:pt x="2658" y="1341"/>
                  </a:cubicBezTo>
                  <a:cubicBezTo>
                    <a:pt x="2641" y="1141"/>
                    <a:pt x="2628" y="958"/>
                    <a:pt x="2628" y="757"/>
                  </a:cubicBezTo>
                  <a:cubicBezTo>
                    <a:pt x="2628" y="687"/>
                    <a:pt x="2641" y="601"/>
                    <a:pt x="2635" y="521"/>
                  </a:cubicBezTo>
                  <a:cubicBezTo>
                    <a:pt x="2628" y="501"/>
                    <a:pt x="2621" y="484"/>
                    <a:pt x="2611" y="467"/>
                  </a:cubicBezTo>
                  <a:cubicBezTo>
                    <a:pt x="2535" y="304"/>
                    <a:pt x="2465" y="94"/>
                    <a:pt x="2335"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1"/>
            <p:cNvSpPr/>
            <p:nvPr/>
          </p:nvSpPr>
          <p:spPr>
            <a:xfrm>
              <a:off x="1488937" y="2839848"/>
              <a:ext cx="31108" cy="83499"/>
            </a:xfrm>
            <a:custGeom>
              <a:rect b="b" l="l" r="r" t="t"/>
              <a:pathLst>
                <a:path extrusionOk="0" h="1122" w="418">
                  <a:moveTo>
                    <a:pt x="187" y="0"/>
                  </a:moveTo>
                  <a:cubicBezTo>
                    <a:pt x="185" y="0"/>
                    <a:pt x="183" y="1"/>
                    <a:pt x="181" y="1"/>
                  </a:cubicBezTo>
                  <a:cubicBezTo>
                    <a:pt x="161" y="131"/>
                    <a:pt x="111" y="261"/>
                    <a:pt x="34" y="284"/>
                  </a:cubicBezTo>
                  <a:cubicBezTo>
                    <a:pt x="24" y="288"/>
                    <a:pt x="11" y="291"/>
                    <a:pt x="1" y="291"/>
                  </a:cubicBezTo>
                  <a:lnTo>
                    <a:pt x="4" y="318"/>
                  </a:lnTo>
                  <a:cubicBezTo>
                    <a:pt x="51" y="378"/>
                    <a:pt x="51" y="471"/>
                    <a:pt x="64" y="548"/>
                  </a:cubicBezTo>
                  <a:cubicBezTo>
                    <a:pt x="107" y="718"/>
                    <a:pt x="161" y="888"/>
                    <a:pt x="231" y="1055"/>
                  </a:cubicBezTo>
                  <a:cubicBezTo>
                    <a:pt x="241" y="1075"/>
                    <a:pt x="251" y="1098"/>
                    <a:pt x="261" y="1121"/>
                  </a:cubicBezTo>
                  <a:lnTo>
                    <a:pt x="277" y="1115"/>
                  </a:lnTo>
                  <a:cubicBezTo>
                    <a:pt x="324" y="1115"/>
                    <a:pt x="384" y="1115"/>
                    <a:pt x="418" y="1068"/>
                  </a:cubicBezTo>
                  <a:lnTo>
                    <a:pt x="418" y="1055"/>
                  </a:lnTo>
                  <a:cubicBezTo>
                    <a:pt x="264" y="991"/>
                    <a:pt x="294" y="655"/>
                    <a:pt x="294" y="514"/>
                  </a:cubicBezTo>
                  <a:cubicBezTo>
                    <a:pt x="294" y="459"/>
                    <a:pt x="307" y="0"/>
                    <a:pt x="18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1"/>
            <p:cNvSpPr/>
            <p:nvPr/>
          </p:nvSpPr>
          <p:spPr>
            <a:xfrm>
              <a:off x="1228617" y="2996725"/>
              <a:ext cx="278777" cy="768014"/>
            </a:xfrm>
            <a:custGeom>
              <a:rect b="b" l="l" r="r" t="t"/>
              <a:pathLst>
                <a:path extrusionOk="0" h="10320" w="3746">
                  <a:moveTo>
                    <a:pt x="3629" y="1"/>
                  </a:moveTo>
                  <a:cubicBezTo>
                    <a:pt x="3535" y="117"/>
                    <a:pt x="3375" y="207"/>
                    <a:pt x="3269" y="311"/>
                  </a:cubicBezTo>
                  <a:lnTo>
                    <a:pt x="2962" y="591"/>
                  </a:lnTo>
                  <a:cubicBezTo>
                    <a:pt x="2945" y="701"/>
                    <a:pt x="2808" y="868"/>
                    <a:pt x="2748" y="958"/>
                  </a:cubicBezTo>
                  <a:cubicBezTo>
                    <a:pt x="2485" y="1318"/>
                    <a:pt x="2255" y="1661"/>
                    <a:pt x="2068" y="2048"/>
                  </a:cubicBezTo>
                  <a:lnTo>
                    <a:pt x="1931" y="1962"/>
                  </a:lnTo>
                  <a:cubicBezTo>
                    <a:pt x="1548" y="2559"/>
                    <a:pt x="1228" y="3172"/>
                    <a:pt x="1014" y="3846"/>
                  </a:cubicBezTo>
                  <a:cubicBezTo>
                    <a:pt x="827" y="4460"/>
                    <a:pt x="737" y="5073"/>
                    <a:pt x="507" y="5657"/>
                  </a:cubicBezTo>
                  <a:cubicBezTo>
                    <a:pt x="397" y="5964"/>
                    <a:pt x="244" y="6274"/>
                    <a:pt x="154" y="6581"/>
                  </a:cubicBezTo>
                  <a:cubicBezTo>
                    <a:pt x="147" y="6601"/>
                    <a:pt x="144" y="6621"/>
                    <a:pt x="137" y="6644"/>
                  </a:cubicBezTo>
                  <a:cubicBezTo>
                    <a:pt x="64" y="6958"/>
                    <a:pt x="0" y="7364"/>
                    <a:pt x="230" y="7608"/>
                  </a:cubicBezTo>
                  <a:cubicBezTo>
                    <a:pt x="234" y="7781"/>
                    <a:pt x="277" y="7925"/>
                    <a:pt x="304" y="8088"/>
                  </a:cubicBezTo>
                  <a:cubicBezTo>
                    <a:pt x="380" y="8565"/>
                    <a:pt x="380" y="9059"/>
                    <a:pt x="410" y="9515"/>
                  </a:cubicBezTo>
                  <a:lnTo>
                    <a:pt x="457" y="9932"/>
                  </a:lnTo>
                  <a:cubicBezTo>
                    <a:pt x="467" y="10066"/>
                    <a:pt x="494" y="10192"/>
                    <a:pt x="531" y="10319"/>
                  </a:cubicBezTo>
                  <a:lnTo>
                    <a:pt x="704" y="10303"/>
                  </a:lnTo>
                  <a:cubicBezTo>
                    <a:pt x="611" y="9856"/>
                    <a:pt x="717" y="9442"/>
                    <a:pt x="947" y="9059"/>
                  </a:cubicBezTo>
                  <a:cubicBezTo>
                    <a:pt x="1074" y="8862"/>
                    <a:pt x="1214" y="8678"/>
                    <a:pt x="1374" y="8512"/>
                  </a:cubicBezTo>
                  <a:cubicBezTo>
                    <a:pt x="1458" y="8418"/>
                    <a:pt x="1548" y="8322"/>
                    <a:pt x="1624" y="8228"/>
                  </a:cubicBezTo>
                  <a:cubicBezTo>
                    <a:pt x="1701" y="8138"/>
                    <a:pt x="1701" y="8091"/>
                    <a:pt x="1701" y="7968"/>
                  </a:cubicBezTo>
                  <a:cubicBezTo>
                    <a:pt x="1688" y="7815"/>
                    <a:pt x="1764" y="7691"/>
                    <a:pt x="1825" y="7554"/>
                  </a:cubicBezTo>
                  <a:cubicBezTo>
                    <a:pt x="1918" y="7354"/>
                    <a:pt x="2071" y="7168"/>
                    <a:pt x="2165" y="6954"/>
                  </a:cubicBezTo>
                  <a:cubicBezTo>
                    <a:pt x="2185" y="6907"/>
                    <a:pt x="2201" y="6854"/>
                    <a:pt x="2211" y="6804"/>
                  </a:cubicBezTo>
                  <a:lnTo>
                    <a:pt x="2225" y="6804"/>
                  </a:lnTo>
                  <a:cubicBezTo>
                    <a:pt x="2235" y="6714"/>
                    <a:pt x="2245" y="6624"/>
                    <a:pt x="2255" y="6537"/>
                  </a:cubicBezTo>
                  <a:cubicBezTo>
                    <a:pt x="2285" y="6187"/>
                    <a:pt x="2348" y="5830"/>
                    <a:pt x="2395" y="5477"/>
                  </a:cubicBezTo>
                  <a:cubicBezTo>
                    <a:pt x="2408" y="5370"/>
                    <a:pt x="2438" y="5263"/>
                    <a:pt x="2408" y="5157"/>
                  </a:cubicBezTo>
                  <a:cubicBezTo>
                    <a:pt x="2378" y="5093"/>
                    <a:pt x="2318" y="5047"/>
                    <a:pt x="2271" y="4987"/>
                  </a:cubicBezTo>
                  <a:cubicBezTo>
                    <a:pt x="2165" y="4786"/>
                    <a:pt x="2515" y="4646"/>
                    <a:pt x="2655" y="4556"/>
                  </a:cubicBezTo>
                  <a:cubicBezTo>
                    <a:pt x="2808" y="4450"/>
                    <a:pt x="2978" y="4373"/>
                    <a:pt x="3132" y="4263"/>
                  </a:cubicBezTo>
                  <a:cubicBezTo>
                    <a:pt x="3209" y="4203"/>
                    <a:pt x="3255" y="4173"/>
                    <a:pt x="3269" y="4079"/>
                  </a:cubicBezTo>
                  <a:cubicBezTo>
                    <a:pt x="3285" y="3973"/>
                    <a:pt x="3269" y="3879"/>
                    <a:pt x="3299" y="3773"/>
                  </a:cubicBezTo>
                  <a:cubicBezTo>
                    <a:pt x="3339" y="3672"/>
                    <a:pt x="3405" y="3582"/>
                    <a:pt x="3445" y="3486"/>
                  </a:cubicBezTo>
                  <a:lnTo>
                    <a:pt x="3299" y="3419"/>
                  </a:lnTo>
                  <a:cubicBezTo>
                    <a:pt x="3192" y="3296"/>
                    <a:pt x="3055" y="3142"/>
                    <a:pt x="3008" y="2989"/>
                  </a:cubicBezTo>
                  <a:lnTo>
                    <a:pt x="2978" y="2972"/>
                  </a:lnTo>
                  <a:cubicBezTo>
                    <a:pt x="2978" y="2932"/>
                    <a:pt x="2982" y="2889"/>
                    <a:pt x="2988" y="2849"/>
                  </a:cubicBezTo>
                  <a:cubicBezTo>
                    <a:pt x="3035" y="2525"/>
                    <a:pt x="3209" y="2272"/>
                    <a:pt x="3345" y="1972"/>
                  </a:cubicBezTo>
                  <a:cubicBezTo>
                    <a:pt x="3439" y="1768"/>
                    <a:pt x="3509" y="1551"/>
                    <a:pt x="3545" y="1328"/>
                  </a:cubicBezTo>
                  <a:cubicBezTo>
                    <a:pt x="3592" y="1095"/>
                    <a:pt x="3562" y="851"/>
                    <a:pt x="3605" y="618"/>
                  </a:cubicBezTo>
                  <a:cubicBezTo>
                    <a:pt x="3622" y="511"/>
                    <a:pt x="3699" y="387"/>
                    <a:pt x="3685" y="267"/>
                  </a:cubicBezTo>
                  <a:lnTo>
                    <a:pt x="3745" y="121"/>
                  </a:lnTo>
                  <a:cubicBezTo>
                    <a:pt x="3692" y="101"/>
                    <a:pt x="3652" y="57"/>
                    <a:pt x="3639" y="4"/>
                  </a:cubicBezTo>
                  <a:lnTo>
                    <a:pt x="3629"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1"/>
            <p:cNvSpPr/>
            <p:nvPr/>
          </p:nvSpPr>
          <p:spPr>
            <a:xfrm>
              <a:off x="1492211" y="2797949"/>
              <a:ext cx="16893" cy="29098"/>
            </a:xfrm>
            <a:custGeom>
              <a:rect b="b" l="l" r="r" t="t"/>
              <a:pathLst>
                <a:path extrusionOk="0" h="391" w="227">
                  <a:moveTo>
                    <a:pt x="160" y="0"/>
                  </a:moveTo>
                  <a:lnTo>
                    <a:pt x="143" y="4"/>
                  </a:lnTo>
                  <a:cubicBezTo>
                    <a:pt x="97" y="50"/>
                    <a:pt x="67" y="110"/>
                    <a:pt x="20" y="157"/>
                  </a:cubicBezTo>
                  <a:lnTo>
                    <a:pt x="0" y="174"/>
                  </a:lnTo>
                  <a:cubicBezTo>
                    <a:pt x="37" y="214"/>
                    <a:pt x="67" y="264"/>
                    <a:pt x="87" y="314"/>
                  </a:cubicBezTo>
                  <a:lnTo>
                    <a:pt x="97" y="310"/>
                  </a:lnTo>
                  <a:cubicBezTo>
                    <a:pt x="117" y="334"/>
                    <a:pt x="127" y="360"/>
                    <a:pt x="133" y="390"/>
                  </a:cubicBezTo>
                  <a:lnTo>
                    <a:pt x="143" y="387"/>
                  </a:lnTo>
                  <a:cubicBezTo>
                    <a:pt x="220" y="314"/>
                    <a:pt x="227" y="210"/>
                    <a:pt x="197" y="100"/>
                  </a:cubicBezTo>
                  <a:cubicBezTo>
                    <a:pt x="187" y="64"/>
                    <a:pt x="173" y="34"/>
                    <a:pt x="16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1"/>
            <p:cNvSpPr/>
            <p:nvPr/>
          </p:nvSpPr>
          <p:spPr>
            <a:xfrm>
              <a:off x="1450238" y="3206143"/>
              <a:ext cx="40261" cy="50010"/>
            </a:xfrm>
            <a:custGeom>
              <a:rect b="b" l="l" r="r" t="t"/>
              <a:pathLst>
                <a:path extrusionOk="0" h="672" w="541">
                  <a:moveTo>
                    <a:pt x="291" y="0"/>
                  </a:moveTo>
                  <a:cubicBezTo>
                    <a:pt x="242" y="0"/>
                    <a:pt x="187" y="15"/>
                    <a:pt x="124" y="48"/>
                  </a:cubicBezTo>
                  <a:lnTo>
                    <a:pt x="14" y="31"/>
                  </a:lnTo>
                  <a:cubicBezTo>
                    <a:pt x="7" y="75"/>
                    <a:pt x="0" y="115"/>
                    <a:pt x="0" y="158"/>
                  </a:cubicBezTo>
                  <a:lnTo>
                    <a:pt x="30" y="175"/>
                  </a:lnTo>
                  <a:cubicBezTo>
                    <a:pt x="77" y="325"/>
                    <a:pt x="214" y="482"/>
                    <a:pt x="324" y="602"/>
                  </a:cubicBezTo>
                  <a:lnTo>
                    <a:pt x="471" y="672"/>
                  </a:lnTo>
                  <a:cubicBezTo>
                    <a:pt x="477" y="648"/>
                    <a:pt x="487" y="625"/>
                    <a:pt x="491" y="602"/>
                  </a:cubicBezTo>
                  <a:cubicBezTo>
                    <a:pt x="541" y="415"/>
                    <a:pt x="517" y="218"/>
                    <a:pt x="431" y="48"/>
                  </a:cubicBezTo>
                  <a:cubicBezTo>
                    <a:pt x="390" y="18"/>
                    <a:pt x="344" y="0"/>
                    <a:pt x="291"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1"/>
            <p:cNvSpPr/>
            <p:nvPr/>
          </p:nvSpPr>
          <p:spPr>
            <a:xfrm>
              <a:off x="1449271" y="2743102"/>
              <a:ext cx="28354" cy="35796"/>
            </a:xfrm>
            <a:custGeom>
              <a:rect b="b" l="l" r="r" t="t"/>
              <a:pathLst>
                <a:path extrusionOk="0" h="481" w="381">
                  <a:moveTo>
                    <a:pt x="170" y="0"/>
                  </a:moveTo>
                  <a:lnTo>
                    <a:pt x="167" y="4"/>
                  </a:lnTo>
                  <a:cubicBezTo>
                    <a:pt x="167" y="47"/>
                    <a:pt x="123" y="94"/>
                    <a:pt x="107" y="140"/>
                  </a:cubicBezTo>
                  <a:cubicBezTo>
                    <a:pt x="60" y="217"/>
                    <a:pt x="47" y="307"/>
                    <a:pt x="0" y="400"/>
                  </a:cubicBezTo>
                  <a:cubicBezTo>
                    <a:pt x="47" y="420"/>
                    <a:pt x="93" y="447"/>
                    <a:pt x="137" y="480"/>
                  </a:cubicBezTo>
                  <a:cubicBezTo>
                    <a:pt x="244" y="434"/>
                    <a:pt x="274" y="250"/>
                    <a:pt x="367" y="217"/>
                  </a:cubicBezTo>
                  <a:lnTo>
                    <a:pt x="380" y="207"/>
                  </a:lnTo>
                  <a:cubicBezTo>
                    <a:pt x="317" y="130"/>
                    <a:pt x="247" y="60"/>
                    <a:pt x="170"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1"/>
            <p:cNvSpPr/>
            <p:nvPr/>
          </p:nvSpPr>
          <p:spPr>
            <a:xfrm>
              <a:off x="1436620" y="2732386"/>
              <a:ext cx="25377" cy="40559"/>
            </a:xfrm>
            <a:custGeom>
              <a:rect b="b" l="l" r="r" t="t"/>
              <a:pathLst>
                <a:path extrusionOk="0" h="545" w="341">
                  <a:moveTo>
                    <a:pt x="127" y="1"/>
                  </a:moveTo>
                  <a:lnTo>
                    <a:pt x="120" y="7"/>
                  </a:lnTo>
                  <a:cubicBezTo>
                    <a:pt x="120" y="164"/>
                    <a:pt x="13" y="318"/>
                    <a:pt x="0" y="471"/>
                  </a:cubicBezTo>
                  <a:cubicBezTo>
                    <a:pt x="33" y="484"/>
                    <a:pt x="70" y="501"/>
                    <a:pt x="107" y="514"/>
                  </a:cubicBezTo>
                  <a:cubicBezTo>
                    <a:pt x="127" y="524"/>
                    <a:pt x="150" y="534"/>
                    <a:pt x="170" y="544"/>
                  </a:cubicBezTo>
                  <a:cubicBezTo>
                    <a:pt x="213" y="451"/>
                    <a:pt x="230" y="361"/>
                    <a:pt x="277" y="284"/>
                  </a:cubicBezTo>
                  <a:cubicBezTo>
                    <a:pt x="290" y="241"/>
                    <a:pt x="337" y="194"/>
                    <a:pt x="337" y="148"/>
                  </a:cubicBezTo>
                  <a:lnTo>
                    <a:pt x="340" y="144"/>
                  </a:lnTo>
                  <a:cubicBezTo>
                    <a:pt x="273" y="91"/>
                    <a:pt x="200" y="41"/>
                    <a:pt x="127"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1"/>
            <p:cNvSpPr/>
            <p:nvPr/>
          </p:nvSpPr>
          <p:spPr>
            <a:xfrm>
              <a:off x="1423447" y="2654989"/>
              <a:ext cx="32596" cy="63331"/>
            </a:xfrm>
            <a:custGeom>
              <a:rect b="b" l="l" r="r" t="t"/>
              <a:pathLst>
                <a:path extrusionOk="0" h="851" w="438">
                  <a:moveTo>
                    <a:pt x="414" y="0"/>
                  </a:moveTo>
                  <a:cubicBezTo>
                    <a:pt x="340" y="120"/>
                    <a:pt x="280" y="254"/>
                    <a:pt x="207" y="374"/>
                  </a:cubicBezTo>
                  <a:cubicBezTo>
                    <a:pt x="130" y="481"/>
                    <a:pt x="84" y="617"/>
                    <a:pt x="7" y="711"/>
                  </a:cubicBezTo>
                  <a:lnTo>
                    <a:pt x="0" y="734"/>
                  </a:lnTo>
                  <a:lnTo>
                    <a:pt x="20" y="741"/>
                  </a:lnTo>
                  <a:cubicBezTo>
                    <a:pt x="117" y="767"/>
                    <a:pt x="210" y="804"/>
                    <a:pt x="297" y="851"/>
                  </a:cubicBezTo>
                  <a:cubicBezTo>
                    <a:pt x="344" y="727"/>
                    <a:pt x="344" y="557"/>
                    <a:pt x="360" y="434"/>
                  </a:cubicBezTo>
                  <a:cubicBezTo>
                    <a:pt x="374" y="297"/>
                    <a:pt x="437" y="127"/>
                    <a:pt x="420" y="4"/>
                  </a:cubicBezTo>
                  <a:lnTo>
                    <a:pt x="414"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1"/>
            <p:cNvSpPr/>
            <p:nvPr/>
          </p:nvSpPr>
          <p:spPr>
            <a:xfrm>
              <a:off x="1221621" y="3040633"/>
              <a:ext cx="227725" cy="450613"/>
            </a:xfrm>
            <a:custGeom>
              <a:rect b="b" l="l" r="r" t="t"/>
              <a:pathLst>
                <a:path extrusionOk="0" h="6055" w="3060">
                  <a:moveTo>
                    <a:pt x="3059" y="1"/>
                  </a:moveTo>
                  <a:lnTo>
                    <a:pt x="2859" y="184"/>
                  </a:lnTo>
                  <a:cubicBezTo>
                    <a:pt x="2569" y="444"/>
                    <a:pt x="2292" y="751"/>
                    <a:pt x="2032" y="1041"/>
                  </a:cubicBezTo>
                  <a:cubicBezTo>
                    <a:pt x="1692" y="1418"/>
                    <a:pt x="1432" y="1819"/>
                    <a:pt x="1185" y="2235"/>
                  </a:cubicBezTo>
                  <a:cubicBezTo>
                    <a:pt x="1095" y="2339"/>
                    <a:pt x="991" y="2425"/>
                    <a:pt x="908" y="2549"/>
                  </a:cubicBezTo>
                  <a:cubicBezTo>
                    <a:pt x="788" y="2702"/>
                    <a:pt x="678" y="2872"/>
                    <a:pt x="554" y="3039"/>
                  </a:cubicBezTo>
                  <a:cubicBezTo>
                    <a:pt x="398" y="3259"/>
                    <a:pt x="318" y="3533"/>
                    <a:pt x="254" y="3803"/>
                  </a:cubicBezTo>
                  <a:cubicBezTo>
                    <a:pt x="228" y="3926"/>
                    <a:pt x="201" y="4046"/>
                    <a:pt x="171" y="4160"/>
                  </a:cubicBezTo>
                  <a:cubicBezTo>
                    <a:pt x="154" y="4223"/>
                    <a:pt x="141" y="4286"/>
                    <a:pt x="131" y="4350"/>
                  </a:cubicBezTo>
                  <a:cubicBezTo>
                    <a:pt x="114" y="4457"/>
                    <a:pt x="104" y="4563"/>
                    <a:pt x="94" y="4667"/>
                  </a:cubicBezTo>
                  <a:cubicBezTo>
                    <a:pt x="64" y="4853"/>
                    <a:pt x="18" y="5020"/>
                    <a:pt x="18" y="5207"/>
                  </a:cubicBezTo>
                  <a:cubicBezTo>
                    <a:pt x="18" y="5420"/>
                    <a:pt x="1" y="5884"/>
                    <a:pt x="171" y="6051"/>
                  </a:cubicBezTo>
                  <a:lnTo>
                    <a:pt x="234" y="6054"/>
                  </a:lnTo>
                  <a:cubicBezTo>
                    <a:pt x="238" y="6031"/>
                    <a:pt x="244" y="6011"/>
                    <a:pt x="248" y="5991"/>
                  </a:cubicBezTo>
                  <a:cubicBezTo>
                    <a:pt x="341" y="5680"/>
                    <a:pt x="494" y="5374"/>
                    <a:pt x="601" y="5067"/>
                  </a:cubicBezTo>
                  <a:cubicBezTo>
                    <a:pt x="831" y="4483"/>
                    <a:pt x="925" y="3870"/>
                    <a:pt x="1108" y="3256"/>
                  </a:cubicBezTo>
                  <a:cubicBezTo>
                    <a:pt x="1322" y="2579"/>
                    <a:pt x="1642" y="1969"/>
                    <a:pt x="2025" y="1372"/>
                  </a:cubicBezTo>
                  <a:lnTo>
                    <a:pt x="2165" y="1458"/>
                  </a:lnTo>
                  <a:cubicBezTo>
                    <a:pt x="2352" y="1071"/>
                    <a:pt x="2582" y="728"/>
                    <a:pt x="2846" y="368"/>
                  </a:cubicBezTo>
                  <a:cubicBezTo>
                    <a:pt x="2906" y="274"/>
                    <a:pt x="3042" y="111"/>
                    <a:pt x="3059"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1"/>
            <p:cNvSpPr/>
            <p:nvPr/>
          </p:nvSpPr>
          <p:spPr>
            <a:xfrm>
              <a:off x="1372544" y="3765111"/>
              <a:ext cx="73304" cy="81788"/>
            </a:xfrm>
            <a:custGeom>
              <a:rect b="b" l="l" r="r" t="t"/>
              <a:pathLst>
                <a:path extrusionOk="0" h="1099" w="985">
                  <a:moveTo>
                    <a:pt x="954" y="1"/>
                  </a:moveTo>
                  <a:cubicBezTo>
                    <a:pt x="784" y="78"/>
                    <a:pt x="1" y="384"/>
                    <a:pt x="201" y="678"/>
                  </a:cubicBezTo>
                  <a:cubicBezTo>
                    <a:pt x="277" y="818"/>
                    <a:pt x="491" y="831"/>
                    <a:pt x="631" y="878"/>
                  </a:cubicBezTo>
                  <a:cubicBezTo>
                    <a:pt x="768" y="915"/>
                    <a:pt x="891" y="991"/>
                    <a:pt x="984" y="1098"/>
                  </a:cubicBezTo>
                  <a:cubicBezTo>
                    <a:pt x="951" y="975"/>
                    <a:pt x="951" y="828"/>
                    <a:pt x="938" y="708"/>
                  </a:cubicBezTo>
                  <a:cubicBezTo>
                    <a:pt x="921" y="541"/>
                    <a:pt x="921" y="374"/>
                    <a:pt x="921" y="201"/>
                  </a:cubicBezTo>
                  <a:cubicBezTo>
                    <a:pt x="918" y="134"/>
                    <a:pt x="928" y="64"/>
                    <a:pt x="95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1"/>
            <p:cNvSpPr/>
            <p:nvPr/>
          </p:nvSpPr>
          <p:spPr>
            <a:xfrm>
              <a:off x="1405587" y="2718990"/>
              <a:ext cx="22847" cy="43312"/>
            </a:xfrm>
            <a:custGeom>
              <a:rect b="b" l="l" r="r" t="t"/>
              <a:pathLst>
                <a:path extrusionOk="0" h="582" w="307">
                  <a:moveTo>
                    <a:pt x="3" y="1"/>
                  </a:moveTo>
                  <a:lnTo>
                    <a:pt x="0" y="21"/>
                  </a:lnTo>
                  <a:lnTo>
                    <a:pt x="0" y="548"/>
                  </a:lnTo>
                  <a:cubicBezTo>
                    <a:pt x="70" y="551"/>
                    <a:pt x="137" y="564"/>
                    <a:pt x="204" y="581"/>
                  </a:cubicBezTo>
                  <a:cubicBezTo>
                    <a:pt x="234" y="454"/>
                    <a:pt x="307" y="171"/>
                    <a:pt x="247" y="67"/>
                  </a:cubicBezTo>
                  <a:lnTo>
                    <a:pt x="250" y="57"/>
                  </a:lnTo>
                  <a:cubicBezTo>
                    <a:pt x="170" y="31"/>
                    <a:pt x="87" y="14"/>
                    <a:pt x="3"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1"/>
            <p:cNvSpPr/>
            <p:nvPr/>
          </p:nvSpPr>
          <p:spPr>
            <a:xfrm>
              <a:off x="1384972" y="2718246"/>
              <a:ext cx="20912" cy="41824"/>
            </a:xfrm>
            <a:custGeom>
              <a:rect b="b" l="l" r="r" t="t"/>
              <a:pathLst>
                <a:path extrusionOk="0" h="562" w="281">
                  <a:moveTo>
                    <a:pt x="94" y="1"/>
                  </a:moveTo>
                  <a:cubicBezTo>
                    <a:pt x="63" y="1"/>
                    <a:pt x="31" y="2"/>
                    <a:pt x="0" y="4"/>
                  </a:cubicBezTo>
                  <a:lnTo>
                    <a:pt x="0" y="31"/>
                  </a:lnTo>
                  <a:cubicBezTo>
                    <a:pt x="77" y="177"/>
                    <a:pt x="64" y="394"/>
                    <a:pt x="77" y="561"/>
                  </a:cubicBezTo>
                  <a:cubicBezTo>
                    <a:pt x="107" y="558"/>
                    <a:pt x="140" y="554"/>
                    <a:pt x="170" y="554"/>
                  </a:cubicBezTo>
                  <a:cubicBezTo>
                    <a:pt x="207" y="554"/>
                    <a:pt x="244" y="554"/>
                    <a:pt x="277" y="558"/>
                  </a:cubicBezTo>
                  <a:lnTo>
                    <a:pt x="277" y="31"/>
                  </a:lnTo>
                  <a:lnTo>
                    <a:pt x="280" y="14"/>
                  </a:lnTo>
                  <a:cubicBezTo>
                    <a:pt x="218" y="5"/>
                    <a:pt x="156" y="1"/>
                    <a:pt x="9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1"/>
            <p:cNvSpPr/>
            <p:nvPr/>
          </p:nvSpPr>
          <p:spPr>
            <a:xfrm>
              <a:off x="1365623" y="2718543"/>
              <a:ext cx="25154" cy="42345"/>
            </a:xfrm>
            <a:custGeom>
              <a:rect b="b" l="l" r="r" t="t"/>
              <a:pathLst>
                <a:path extrusionOk="0" h="569" w="338">
                  <a:moveTo>
                    <a:pt x="260" y="0"/>
                  </a:moveTo>
                  <a:cubicBezTo>
                    <a:pt x="170" y="3"/>
                    <a:pt x="84" y="20"/>
                    <a:pt x="0" y="40"/>
                  </a:cubicBezTo>
                  <a:cubicBezTo>
                    <a:pt x="64" y="197"/>
                    <a:pt x="94" y="364"/>
                    <a:pt x="94" y="534"/>
                  </a:cubicBezTo>
                  <a:cubicBezTo>
                    <a:pt x="94" y="537"/>
                    <a:pt x="94" y="544"/>
                    <a:pt x="94" y="547"/>
                  </a:cubicBezTo>
                  <a:lnTo>
                    <a:pt x="107" y="547"/>
                  </a:lnTo>
                  <a:cubicBezTo>
                    <a:pt x="133" y="563"/>
                    <a:pt x="168" y="568"/>
                    <a:pt x="207" y="568"/>
                  </a:cubicBezTo>
                  <a:cubicBezTo>
                    <a:pt x="249" y="568"/>
                    <a:pt x="295" y="562"/>
                    <a:pt x="337" y="557"/>
                  </a:cubicBezTo>
                  <a:cubicBezTo>
                    <a:pt x="324" y="390"/>
                    <a:pt x="337" y="173"/>
                    <a:pt x="260" y="27"/>
                  </a:cubicBezTo>
                  <a:lnTo>
                    <a:pt x="260"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1"/>
            <p:cNvSpPr/>
            <p:nvPr/>
          </p:nvSpPr>
          <p:spPr>
            <a:xfrm>
              <a:off x="1336525" y="2850267"/>
              <a:ext cx="47480" cy="81043"/>
            </a:xfrm>
            <a:custGeom>
              <a:rect b="b" l="l" r="r" t="t"/>
              <a:pathLst>
                <a:path extrusionOk="0" h="1089" w="638">
                  <a:moveTo>
                    <a:pt x="284" y="1"/>
                  </a:moveTo>
                  <a:lnTo>
                    <a:pt x="268" y="8"/>
                  </a:lnTo>
                  <a:cubicBezTo>
                    <a:pt x="268" y="114"/>
                    <a:pt x="191" y="221"/>
                    <a:pt x="144" y="314"/>
                  </a:cubicBezTo>
                  <a:cubicBezTo>
                    <a:pt x="118" y="388"/>
                    <a:pt x="71" y="505"/>
                    <a:pt x="1" y="568"/>
                  </a:cubicBezTo>
                  <a:cubicBezTo>
                    <a:pt x="74" y="618"/>
                    <a:pt x="141" y="671"/>
                    <a:pt x="208" y="728"/>
                  </a:cubicBezTo>
                  <a:cubicBezTo>
                    <a:pt x="328" y="818"/>
                    <a:pt x="405" y="951"/>
                    <a:pt x="521" y="1045"/>
                  </a:cubicBezTo>
                  <a:lnTo>
                    <a:pt x="515" y="1051"/>
                  </a:lnTo>
                  <a:cubicBezTo>
                    <a:pt x="528" y="1062"/>
                    <a:pt x="535" y="1075"/>
                    <a:pt x="541" y="1088"/>
                  </a:cubicBezTo>
                  <a:lnTo>
                    <a:pt x="561" y="1082"/>
                  </a:lnTo>
                  <a:cubicBezTo>
                    <a:pt x="591" y="975"/>
                    <a:pt x="638" y="868"/>
                    <a:pt x="638" y="761"/>
                  </a:cubicBezTo>
                  <a:lnTo>
                    <a:pt x="638" y="738"/>
                  </a:lnTo>
                  <a:cubicBezTo>
                    <a:pt x="621" y="731"/>
                    <a:pt x="605" y="721"/>
                    <a:pt x="595" y="705"/>
                  </a:cubicBezTo>
                  <a:lnTo>
                    <a:pt x="588" y="711"/>
                  </a:lnTo>
                  <a:cubicBezTo>
                    <a:pt x="498" y="601"/>
                    <a:pt x="451" y="421"/>
                    <a:pt x="391" y="298"/>
                  </a:cubicBezTo>
                  <a:cubicBezTo>
                    <a:pt x="355" y="198"/>
                    <a:pt x="314" y="94"/>
                    <a:pt x="28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1"/>
            <p:cNvSpPr/>
            <p:nvPr/>
          </p:nvSpPr>
          <p:spPr>
            <a:xfrm>
              <a:off x="1346497" y="2721520"/>
              <a:ext cx="26345" cy="42271"/>
            </a:xfrm>
            <a:custGeom>
              <a:rect b="b" l="l" r="r" t="t"/>
              <a:pathLst>
                <a:path extrusionOk="0" h="568" w="354">
                  <a:moveTo>
                    <a:pt x="257" y="0"/>
                  </a:moveTo>
                  <a:cubicBezTo>
                    <a:pt x="241" y="3"/>
                    <a:pt x="217" y="10"/>
                    <a:pt x="197" y="17"/>
                  </a:cubicBezTo>
                  <a:cubicBezTo>
                    <a:pt x="124" y="37"/>
                    <a:pt x="57" y="73"/>
                    <a:pt x="0" y="123"/>
                  </a:cubicBezTo>
                  <a:lnTo>
                    <a:pt x="27" y="123"/>
                  </a:lnTo>
                  <a:cubicBezTo>
                    <a:pt x="104" y="230"/>
                    <a:pt x="150" y="417"/>
                    <a:pt x="150" y="554"/>
                  </a:cubicBezTo>
                  <a:lnTo>
                    <a:pt x="154" y="567"/>
                  </a:lnTo>
                  <a:cubicBezTo>
                    <a:pt x="227" y="547"/>
                    <a:pt x="311" y="534"/>
                    <a:pt x="351" y="494"/>
                  </a:cubicBezTo>
                  <a:cubicBezTo>
                    <a:pt x="354" y="324"/>
                    <a:pt x="321" y="157"/>
                    <a:pt x="25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1"/>
            <p:cNvSpPr/>
            <p:nvPr/>
          </p:nvSpPr>
          <p:spPr>
            <a:xfrm>
              <a:off x="1329009" y="2799438"/>
              <a:ext cx="28726" cy="50010"/>
            </a:xfrm>
            <a:custGeom>
              <a:rect b="b" l="l" r="r" t="t"/>
              <a:pathLst>
                <a:path extrusionOk="0" h="672" w="386">
                  <a:moveTo>
                    <a:pt x="349" y="0"/>
                  </a:moveTo>
                  <a:cubicBezTo>
                    <a:pt x="242" y="67"/>
                    <a:pt x="145" y="120"/>
                    <a:pt x="109" y="137"/>
                  </a:cubicBezTo>
                  <a:lnTo>
                    <a:pt x="9" y="137"/>
                  </a:lnTo>
                  <a:cubicBezTo>
                    <a:pt x="0" y="334"/>
                    <a:pt x="38" y="671"/>
                    <a:pt x="225" y="671"/>
                  </a:cubicBezTo>
                  <a:cubicBezTo>
                    <a:pt x="262" y="671"/>
                    <a:pt x="306" y="658"/>
                    <a:pt x="355" y="627"/>
                  </a:cubicBezTo>
                  <a:lnTo>
                    <a:pt x="369" y="624"/>
                  </a:lnTo>
                  <a:cubicBezTo>
                    <a:pt x="339" y="517"/>
                    <a:pt x="292" y="380"/>
                    <a:pt x="292" y="274"/>
                  </a:cubicBezTo>
                  <a:cubicBezTo>
                    <a:pt x="279" y="167"/>
                    <a:pt x="339" y="90"/>
                    <a:pt x="385" y="14"/>
                  </a:cubicBezTo>
                  <a:lnTo>
                    <a:pt x="349" y="0"/>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1"/>
            <p:cNvSpPr/>
            <p:nvPr/>
          </p:nvSpPr>
          <p:spPr>
            <a:xfrm>
              <a:off x="1327148" y="2753000"/>
              <a:ext cx="15479" cy="30587"/>
            </a:xfrm>
            <a:custGeom>
              <a:rect b="b" l="l" r="r" t="t"/>
              <a:pathLst>
                <a:path extrusionOk="0" h="411" w="208">
                  <a:moveTo>
                    <a:pt x="57" y="1"/>
                  </a:moveTo>
                  <a:cubicBezTo>
                    <a:pt x="37" y="44"/>
                    <a:pt x="20" y="91"/>
                    <a:pt x="0" y="134"/>
                  </a:cubicBezTo>
                  <a:cubicBezTo>
                    <a:pt x="0" y="137"/>
                    <a:pt x="0" y="137"/>
                    <a:pt x="0" y="137"/>
                  </a:cubicBezTo>
                  <a:cubicBezTo>
                    <a:pt x="4" y="161"/>
                    <a:pt x="10" y="184"/>
                    <a:pt x="17" y="204"/>
                  </a:cubicBezTo>
                  <a:cubicBezTo>
                    <a:pt x="44" y="277"/>
                    <a:pt x="80" y="341"/>
                    <a:pt x="97" y="411"/>
                  </a:cubicBezTo>
                  <a:lnTo>
                    <a:pt x="110" y="404"/>
                  </a:lnTo>
                  <a:cubicBezTo>
                    <a:pt x="137" y="354"/>
                    <a:pt x="167" y="307"/>
                    <a:pt x="207" y="267"/>
                  </a:cubicBezTo>
                  <a:lnTo>
                    <a:pt x="194" y="254"/>
                  </a:lnTo>
                  <a:cubicBezTo>
                    <a:pt x="134" y="177"/>
                    <a:pt x="134" y="84"/>
                    <a:pt x="70" y="7"/>
                  </a:cubicBezTo>
                  <a:lnTo>
                    <a:pt x="57" y="1"/>
                  </a:ln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1"/>
            <p:cNvSpPr/>
            <p:nvPr/>
          </p:nvSpPr>
          <p:spPr>
            <a:xfrm>
              <a:off x="1245510" y="2679324"/>
              <a:ext cx="104783" cy="56113"/>
            </a:xfrm>
            <a:custGeom>
              <a:rect b="b" l="l" r="r" t="t"/>
              <a:pathLst>
                <a:path extrusionOk="0" h="754" w="1408">
                  <a:moveTo>
                    <a:pt x="17" y="0"/>
                  </a:moveTo>
                  <a:lnTo>
                    <a:pt x="0" y="17"/>
                  </a:lnTo>
                  <a:cubicBezTo>
                    <a:pt x="140" y="137"/>
                    <a:pt x="340" y="247"/>
                    <a:pt x="494" y="354"/>
                  </a:cubicBezTo>
                  <a:cubicBezTo>
                    <a:pt x="694" y="490"/>
                    <a:pt x="924" y="644"/>
                    <a:pt x="1154" y="737"/>
                  </a:cubicBezTo>
                  <a:lnTo>
                    <a:pt x="1214" y="754"/>
                  </a:lnTo>
                  <a:cubicBezTo>
                    <a:pt x="1271" y="680"/>
                    <a:pt x="1334" y="617"/>
                    <a:pt x="1407" y="564"/>
                  </a:cubicBezTo>
                  <a:cubicBezTo>
                    <a:pt x="1317" y="504"/>
                    <a:pt x="1181" y="474"/>
                    <a:pt x="1077" y="430"/>
                  </a:cubicBezTo>
                  <a:cubicBezTo>
                    <a:pt x="971" y="384"/>
                    <a:pt x="864" y="337"/>
                    <a:pt x="740" y="290"/>
                  </a:cubicBezTo>
                  <a:cubicBezTo>
                    <a:pt x="507" y="200"/>
                    <a:pt x="233" y="124"/>
                    <a:pt x="17"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1"/>
            <p:cNvSpPr/>
            <p:nvPr/>
          </p:nvSpPr>
          <p:spPr>
            <a:xfrm>
              <a:off x="1334293" y="2783065"/>
              <a:ext cx="1116" cy="1563"/>
            </a:xfrm>
            <a:custGeom>
              <a:rect b="b" l="l" r="r" t="t"/>
              <a:pathLst>
                <a:path extrusionOk="0" h="21" w="15">
                  <a:moveTo>
                    <a:pt x="14" y="0"/>
                  </a:moveTo>
                  <a:lnTo>
                    <a:pt x="1" y="7"/>
                  </a:lnTo>
                  <a:cubicBezTo>
                    <a:pt x="1" y="10"/>
                    <a:pt x="4" y="14"/>
                    <a:pt x="4" y="20"/>
                  </a:cubicBezTo>
                  <a:cubicBezTo>
                    <a:pt x="8" y="14"/>
                    <a:pt x="11" y="7"/>
                    <a:pt x="1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1"/>
            <p:cNvSpPr/>
            <p:nvPr/>
          </p:nvSpPr>
          <p:spPr>
            <a:xfrm>
              <a:off x="1274757" y="2783512"/>
              <a:ext cx="59908" cy="24187"/>
            </a:xfrm>
            <a:custGeom>
              <a:rect b="b" l="l" r="r" t="t"/>
              <a:pathLst>
                <a:path extrusionOk="0" h="325" w="805">
                  <a:moveTo>
                    <a:pt x="801" y="1"/>
                  </a:moveTo>
                  <a:cubicBezTo>
                    <a:pt x="654" y="61"/>
                    <a:pt x="487" y="78"/>
                    <a:pt x="331" y="121"/>
                  </a:cubicBezTo>
                  <a:cubicBezTo>
                    <a:pt x="224" y="151"/>
                    <a:pt x="107" y="198"/>
                    <a:pt x="1" y="198"/>
                  </a:cubicBezTo>
                  <a:cubicBezTo>
                    <a:pt x="31" y="234"/>
                    <a:pt x="61" y="271"/>
                    <a:pt x="87" y="314"/>
                  </a:cubicBezTo>
                  <a:lnTo>
                    <a:pt x="101" y="304"/>
                  </a:lnTo>
                  <a:cubicBezTo>
                    <a:pt x="125" y="319"/>
                    <a:pt x="156" y="325"/>
                    <a:pt x="188" y="325"/>
                  </a:cubicBezTo>
                  <a:cubicBezTo>
                    <a:pt x="258" y="325"/>
                    <a:pt x="339" y="300"/>
                    <a:pt x="391" y="291"/>
                  </a:cubicBezTo>
                  <a:cubicBezTo>
                    <a:pt x="487" y="280"/>
                    <a:pt x="584" y="273"/>
                    <a:pt x="681" y="273"/>
                  </a:cubicBezTo>
                  <a:cubicBezTo>
                    <a:pt x="701" y="273"/>
                    <a:pt x="721" y="274"/>
                    <a:pt x="741" y="274"/>
                  </a:cubicBezTo>
                  <a:cubicBezTo>
                    <a:pt x="741" y="264"/>
                    <a:pt x="744" y="254"/>
                    <a:pt x="744" y="244"/>
                  </a:cubicBezTo>
                  <a:cubicBezTo>
                    <a:pt x="751" y="164"/>
                    <a:pt x="771" y="84"/>
                    <a:pt x="804" y="14"/>
                  </a:cubicBezTo>
                  <a:cubicBezTo>
                    <a:pt x="804" y="8"/>
                    <a:pt x="801" y="4"/>
                    <a:pt x="801"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1"/>
            <p:cNvSpPr/>
            <p:nvPr/>
          </p:nvSpPr>
          <p:spPr>
            <a:xfrm>
              <a:off x="1268282" y="3629592"/>
              <a:ext cx="62885" cy="261958"/>
            </a:xfrm>
            <a:custGeom>
              <a:rect b="b" l="l" r="r" t="t"/>
              <a:pathLst>
                <a:path extrusionOk="0" h="3520" w="845">
                  <a:moveTo>
                    <a:pt x="845" y="1"/>
                  </a:moveTo>
                  <a:lnTo>
                    <a:pt x="845" y="1"/>
                  </a:lnTo>
                  <a:cubicBezTo>
                    <a:pt x="685" y="171"/>
                    <a:pt x="541" y="354"/>
                    <a:pt x="418" y="548"/>
                  </a:cubicBezTo>
                  <a:cubicBezTo>
                    <a:pt x="188" y="931"/>
                    <a:pt x="81" y="1348"/>
                    <a:pt x="171" y="1792"/>
                  </a:cubicBezTo>
                  <a:lnTo>
                    <a:pt x="1" y="1809"/>
                  </a:lnTo>
                  <a:cubicBezTo>
                    <a:pt x="34" y="1939"/>
                    <a:pt x="71" y="2069"/>
                    <a:pt x="94" y="2205"/>
                  </a:cubicBezTo>
                  <a:cubicBezTo>
                    <a:pt x="158" y="2439"/>
                    <a:pt x="141" y="2682"/>
                    <a:pt x="204" y="2929"/>
                  </a:cubicBezTo>
                  <a:cubicBezTo>
                    <a:pt x="244" y="3129"/>
                    <a:pt x="354" y="3406"/>
                    <a:pt x="541" y="3519"/>
                  </a:cubicBezTo>
                  <a:cubicBezTo>
                    <a:pt x="541" y="3169"/>
                    <a:pt x="558" y="2819"/>
                    <a:pt x="558" y="2469"/>
                  </a:cubicBezTo>
                  <a:cubicBezTo>
                    <a:pt x="571" y="1899"/>
                    <a:pt x="601" y="1332"/>
                    <a:pt x="695" y="778"/>
                  </a:cubicBezTo>
                  <a:cubicBezTo>
                    <a:pt x="725" y="535"/>
                    <a:pt x="741" y="218"/>
                    <a:pt x="845"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1"/>
            <p:cNvSpPr/>
            <p:nvPr/>
          </p:nvSpPr>
          <p:spPr>
            <a:xfrm>
              <a:off x="1247966" y="2750544"/>
              <a:ext cx="80746" cy="18084"/>
            </a:xfrm>
            <a:custGeom>
              <a:rect b="b" l="l" r="r" t="t"/>
              <a:pathLst>
                <a:path extrusionOk="0" h="243" w="1085">
                  <a:moveTo>
                    <a:pt x="1084" y="0"/>
                  </a:moveTo>
                  <a:cubicBezTo>
                    <a:pt x="921" y="40"/>
                    <a:pt x="747" y="44"/>
                    <a:pt x="584" y="57"/>
                  </a:cubicBezTo>
                  <a:cubicBezTo>
                    <a:pt x="391" y="70"/>
                    <a:pt x="194" y="130"/>
                    <a:pt x="0" y="134"/>
                  </a:cubicBezTo>
                  <a:cubicBezTo>
                    <a:pt x="10" y="160"/>
                    <a:pt x="20" y="190"/>
                    <a:pt x="27" y="217"/>
                  </a:cubicBezTo>
                  <a:lnTo>
                    <a:pt x="47" y="210"/>
                  </a:lnTo>
                  <a:cubicBezTo>
                    <a:pt x="96" y="235"/>
                    <a:pt x="164" y="242"/>
                    <a:pt x="237" y="242"/>
                  </a:cubicBezTo>
                  <a:cubicBezTo>
                    <a:pt x="342" y="242"/>
                    <a:pt x="457" y="227"/>
                    <a:pt x="537" y="227"/>
                  </a:cubicBezTo>
                  <a:cubicBezTo>
                    <a:pt x="627" y="227"/>
                    <a:pt x="720" y="222"/>
                    <a:pt x="815" y="222"/>
                  </a:cubicBezTo>
                  <a:cubicBezTo>
                    <a:pt x="900" y="222"/>
                    <a:pt x="987" y="226"/>
                    <a:pt x="1074" y="240"/>
                  </a:cubicBezTo>
                  <a:lnTo>
                    <a:pt x="1081" y="237"/>
                  </a:lnTo>
                  <a:cubicBezTo>
                    <a:pt x="1074" y="217"/>
                    <a:pt x="1068" y="194"/>
                    <a:pt x="1064" y="170"/>
                  </a:cubicBezTo>
                  <a:cubicBezTo>
                    <a:pt x="1064" y="170"/>
                    <a:pt x="1064" y="170"/>
                    <a:pt x="1064" y="167"/>
                  </a:cubicBezTo>
                  <a:cubicBezTo>
                    <a:pt x="1074" y="137"/>
                    <a:pt x="1078" y="104"/>
                    <a:pt x="1078" y="70"/>
                  </a:cubicBezTo>
                  <a:cubicBezTo>
                    <a:pt x="1078" y="47"/>
                    <a:pt x="1078" y="24"/>
                    <a:pt x="108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1"/>
            <p:cNvSpPr/>
            <p:nvPr/>
          </p:nvSpPr>
          <p:spPr>
            <a:xfrm>
              <a:off x="1102773" y="2438501"/>
              <a:ext cx="157919" cy="450836"/>
            </a:xfrm>
            <a:custGeom>
              <a:rect b="b" l="l" r="r" t="t"/>
              <a:pathLst>
                <a:path extrusionOk="0" h="6058" w="2122">
                  <a:moveTo>
                    <a:pt x="116" y="1"/>
                  </a:moveTo>
                  <a:cubicBezTo>
                    <a:pt x="109" y="1"/>
                    <a:pt x="101" y="1"/>
                    <a:pt x="94" y="1"/>
                  </a:cubicBezTo>
                  <a:lnTo>
                    <a:pt x="94" y="11"/>
                  </a:lnTo>
                  <a:cubicBezTo>
                    <a:pt x="104" y="34"/>
                    <a:pt x="110" y="61"/>
                    <a:pt x="107" y="88"/>
                  </a:cubicBezTo>
                  <a:lnTo>
                    <a:pt x="60" y="148"/>
                  </a:lnTo>
                  <a:lnTo>
                    <a:pt x="80" y="158"/>
                  </a:lnTo>
                  <a:lnTo>
                    <a:pt x="77" y="165"/>
                  </a:lnTo>
                  <a:cubicBezTo>
                    <a:pt x="0" y="195"/>
                    <a:pt x="30" y="365"/>
                    <a:pt x="77" y="425"/>
                  </a:cubicBezTo>
                  <a:cubicBezTo>
                    <a:pt x="124" y="501"/>
                    <a:pt x="244" y="548"/>
                    <a:pt x="324" y="608"/>
                  </a:cubicBezTo>
                  <a:lnTo>
                    <a:pt x="337" y="641"/>
                  </a:lnTo>
                  <a:cubicBezTo>
                    <a:pt x="367" y="675"/>
                    <a:pt x="391" y="715"/>
                    <a:pt x="411" y="758"/>
                  </a:cubicBezTo>
                  <a:lnTo>
                    <a:pt x="401" y="762"/>
                  </a:lnTo>
                  <a:cubicBezTo>
                    <a:pt x="447" y="852"/>
                    <a:pt x="387" y="992"/>
                    <a:pt x="371" y="1082"/>
                  </a:cubicBezTo>
                  <a:cubicBezTo>
                    <a:pt x="364" y="1205"/>
                    <a:pt x="401" y="1325"/>
                    <a:pt x="471" y="1425"/>
                  </a:cubicBezTo>
                  <a:lnTo>
                    <a:pt x="447" y="1435"/>
                  </a:lnTo>
                  <a:cubicBezTo>
                    <a:pt x="447" y="1532"/>
                    <a:pt x="437" y="1639"/>
                    <a:pt x="477" y="1729"/>
                  </a:cubicBezTo>
                  <a:cubicBezTo>
                    <a:pt x="524" y="1789"/>
                    <a:pt x="554" y="1865"/>
                    <a:pt x="477" y="1912"/>
                  </a:cubicBezTo>
                  <a:lnTo>
                    <a:pt x="457" y="1919"/>
                  </a:lnTo>
                  <a:cubicBezTo>
                    <a:pt x="487" y="2019"/>
                    <a:pt x="457" y="2219"/>
                    <a:pt x="367" y="2259"/>
                  </a:cubicBezTo>
                  <a:cubicBezTo>
                    <a:pt x="364" y="2262"/>
                    <a:pt x="361" y="2262"/>
                    <a:pt x="354" y="2266"/>
                  </a:cubicBezTo>
                  <a:lnTo>
                    <a:pt x="354" y="2296"/>
                  </a:lnTo>
                  <a:cubicBezTo>
                    <a:pt x="354" y="2309"/>
                    <a:pt x="354" y="2322"/>
                    <a:pt x="351" y="2339"/>
                  </a:cubicBezTo>
                  <a:lnTo>
                    <a:pt x="371" y="2339"/>
                  </a:lnTo>
                  <a:cubicBezTo>
                    <a:pt x="461" y="2666"/>
                    <a:pt x="431" y="3019"/>
                    <a:pt x="477" y="3340"/>
                  </a:cubicBezTo>
                  <a:cubicBezTo>
                    <a:pt x="537" y="3740"/>
                    <a:pt x="677" y="4123"/>
                    <a:pt x="847" y="4493"/>
                  </a:cubicBezTo>
                  <a:cubicBezTo>
                    <a:pt x="1014" y="4850"/>
                    <a:pt x="1118" y="5234"/>
                    <a:pt x="1241" y="5607"/>
                  </a:cubicBezTo>
                  <a:cubicBezTo>
                    <a:pt x="1291" y="5751"/>
                    <a:pt x="1341" y="5891"/>
                    <a:pt x="1398" y="6028"/>
                  </a:cubicBezTo>
                  <a:lnTo>
                    <a:pt x="1458" y="6058"/>
                  </a:lnTo>
                  <a:cubicBezTo>
                    <a:pt x="1611" y="5744"/>
                    <a:pt x="1815" y="5447"/>
                    <a:pt x="1951" y="5137"/>
                  </a:cubicBezTo>
                  <a:cubicBezTo>
                    <a:pt x="2015" y="5010"/>
                    <a:pt x="2121" y="4807"/>
                    <a:pt x="2111" y="4644"/>
                  </a:cubicBezTo>
                  <a:lnTo>
                    <a:pt x="2091" y="4644"/>
                  </a:lnTo>
                  <a:cubicBezTo>
                    <a:pt x="2045" y="4570"/>
                    <a:pt x="2008" y="4490"/>
                    <a:pt x="1981" y="4407"/>
                  </a:cubicBezTo>
                  <a:cubicBezTo>
                    <a:pt x="1971" y="4377"/>
                    <a:pt x="1961" y="4350"/>
                    <a:pt x="1955" y="4323"/>
                  </a:cubicBezTo>
                  <a:cubicBezTo>
                    <a:pt x="1905" y="4170"/>
                    <a:pt x="1871" y="4013"/>
                    <a:pt x="1828" y="3863"/>
                  </a:cubicBezTo>
                  <a:cubicBezTo>
                    <a:pt x="1721" y="3526"/>
                    <a:pt x="1581" y="3233"/>
                    <a:pt x="1461" y="2913"/>
                  </a:cubicBezTo>
                  <a:cubicBezTo>
                    <a:pt x="1338" y="2602"/>
                    <a:pt x="1198" y="2282"/>
                    <a:pt x="1138" y="1942"/>
                  </a:cubicBezTo>
                  <a:cubicBezTo>
                    <a:pt x="1094" y="1759"/>
                    <a:pt x="1078" y="1559"/>
                    <a:pt x="1028" y="1372"/>
                  </a:cubicBezTo>
                  <a:lnTo>
                    <a:pt x="1014" y="1375"/>
                  </a:lnTo>
                  <a:cubicBezTo>
                    <a:pt x="968" y="1282"/>
                    <a:pt x="998" y="1158"/>
                    <a:pt x="954" y="1068"/>
                  </a:cubicBezTo>
                  <a:cubicBezTo>
                    <a:pt x="904" y="965"/>
                    <a:pt x="847" y="868"/>
                    <a:pt x="784" y="775"/>
                  </a:cubicBezTo>
                  <a:cubicBezTo>
                    <a:pt x="707" y="638"/>
                    <a:pt x="627" y="365"/>
                    <a:pt x="461" y="318"/>
                  </a:cubicBezTo>
                  <a:lnTo>
                    <a:pt x="447" y="318"/>
                  </a:lnTo>
                  <a:lnTo>
                    <a:pt x="447" y="88"/>
                  </a:lnTo>
                  <a:lnTo>
                    <a:pt x="401" y="55"/>
                  </a:lnTo>
                  <a:cubicBezTo>
                    <a:pt x="308" y="20"/>
                    <a:pt x="212" y="1"/>
                    <a:pt x="116"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1"/>
            <p:cNvSpPr/>
            <p:nvPr/>
          </p:nvSpPr>
          <p:spPr>
            <a:xfrm>
              <a:off x="1038698" y="2353439"/>
              <a:ext cx="145268" cy="67573"/>
            </a:xfrm>
            <a:custGeom>
              <a:rect b="b" l="l" r="r" t="t"/>
              <a:pathLst>
                <a:path extrusionOk="0" h="908" w="1952">
                  <a:moveTo>
                    <a:pt x="998" y="0"/>
                  </a:moveTo>
                  <a:cubicBezTo>
                    <a:pt x="855" y="4"/>
                    <a:pt x="711" y="14"/>
                    <a:pt x="571" y="37"/>
                  </a:cubicBezTo>
                  <a:cubicBezTo>
                    <a:pt x="421" y="57"/>
                    <a:pt x="274" y="74"/>
                    <a:pt x="124" y="77"/>
                  </a:cubicBezTo>
                  <a:cubicBezTo>
                    <a:pt x="88" y="64"/>
                    <a:pt x="51" y="60"/>
                    <a:pt x="18" y="60"/>
                  </a:cubicBezTo>
                  <a:lnTo>
                    <a:pt x="18" y="94"/>
                  </a:lnTo>
                  <a:cubicBezTo>
                    <a:pt x="78" y="107"/>
                    <a:pt x="108" y="200"/>
                    <a:pt x="108" y="260"/>
                  </a:cubicBezTo>
                  <a:cubicBezTo>
                    <a:pt x="108" y="364"/>
                    <a:pt x="8" y="454"/>
                    <a:pt x="1" y="554"/>
                  </a:cubicBezTo>
                  <a:cubicBezTo>
                    <a:pt x="14" y="594"/>
                    <a:pt x="41" y="627"/>
                    <a:pt x="78" y="644"/>
                  </a:cubicBezTo>
                  <a:cubicBezTo>
                    <a:pt x="78" y="707"/>
                    <a:pt x="61" y="784"/>
                    <a:pt x="154" y="797"/>
                  </a:cubicBezTo>
                  <a:cubicBezTo>
                    <a:pt x="214" y="907"/>
                    <a:pt x="461" y="831"/>
                    <a:pt x="555" y="891"/>
                  </a:cubicBezTo>
                  <a:lnTo>
                    <a:pt x="595" y="894"/>
                  </a:lnTo>
                  <a:cubicBezTo>
                    <a:pt x="598" y="864"/>
                    <a:pt x="588" y="834"/>
                    <a:pt x="568" y="814"/>
                  </a:cubicBezTo>
                  <a:lnTo>
                    <a:pt x="568" y="784"/>
                  </a:lnTo>
                  <a:cubicBezTo>
                    <a:pt x="661" y="784"/>
                    <a:pt x="785" y="737"/>
                    <a:pt x="891" y="721"/>
                  </a:cubicBezTo>
                  <a:cubicBezTo>
                    <a:pt x="948" y="714"/>
                    <a:pt x="1052" y="697"/>
                    <a:pt x="1149" y="697"/>
                  </a:cubicBezTo>
                  <a:cubicBezTo>
                    <a:pt x="1235" y="697"/>
                    <a:pt x="1316" y="710"/>
                    <a:pt x="1352" y="754"/>
                  </a:cubicBezTo>
                  <a:lnTo>
                    <a:pt x="1338" y="784"/>
                  </a:lnTo>
                  <a:cubicBezTo>
                    <a:pt x="1345" y="804"/>
                    <a:pt x="1352" y="824"/>
                    <a:pt x="1355" y="847"/>
                  </a:cubicBezTo>
                  <a:lnTo>
                    <a:pt x="1368" y="844"/>
                  </a:lnTo>
                  <a:cubicBezTo>
                    <a:pt x="1398" y="861"/>
                    <a:pt x="1435" y="868"/>
                    <a:pt x="1477" y="868"/>
                  </a:cubicBezTo>
                  <a:cubicBezTo>
                    <a:pt x="1586" y="868"/>
                    <a:pt x="1723" y="821"/>
                    <a:pt x="1812" y="797"/>
                  </a:cubicBezTo>
                  <a:lnTo>
                    <a:pt x="1829" y="767"/>
                  </a:lnTo>
                  <a:cubicBezTo>
                    <a:pt x="1862" y="747"/>
                    <a:pt x="1879" y="714"/>
                    <a:pt x="1875" y="674"/>
                  </a:cubicBezTo>
                  <a:lnTo>
                    <a:pt x="1889" y="674"/>
                  </a:lnTo>
                  <a:cubicBezTo>
                    <a:pt x="1912" y="647"/>
                    <a:pt x="1929" y="617"/>
                    <a:pt x="1935" y="584"/>
                  </a:cubicBezTo>
                  <a:lnTo>
                    <a:pt x="1952" y="567"/>
                  </a:lnTo>
                  <a:cubicBezTo>
                    <a:pt x="1819" y="420"/>
                    <a:pt x="1759" y="217"/>
                    <a:pt x="1929" y="80"/>
                  </a:cubicBezTo>
                  <a:lnTo>
                    <a:pt x="1929" y="80"/>
                  </a:lnTo>
                  <a:cubicBezTo>
                    <a:pt x="1888" y="92"/>
                    <a:pt x="1848" y="97"/>
                    <a:pt x="1810" y="97"/>
                  </a:cubicBezTo>
                  <a:cubicBezTo>
                    <a:pt x="1719" y="97"/>
                    <a:pt x="1632" y="72"/>
                    <a:pt x="1538" y="60"/>
                  </a:cubicBezTo>
                  <a:lnTo>
                    <a:pt x="1495" y="54"/>
                  </a:lnTo>
                  <a:cubicBezTo>
                    <a:pt x="1408" y="40"/>
                    <a:pt x="1328" y="27"/>
                    <a:pt x="1245" y="14"/>
                  </a:cubicBezTo>
                  <a:cubicBezTo>
                    <a:pt x="1165" y="4"/>
                    <a:pt x="1082" y="0"/>
                    <a:pt x="998"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1"/>
            <p:cNvSpPr/>
            <p:nvPr/>
          </p:nvSpPr>
          <p:spPr>
            <a:xfrm>
              <a:off x="1066531" y="2221865"/>
              <a:ext cx="96895" cy="111779"/>
            </a:xfrm>
            <a:custGeom>
              <a:rect b="b" l="l" r="r" t="t"/>
              <a:pathLst>
                <a:path extrusionOk="0" h="1502" w="1302">
                  <a:moveTo>
                    <a:pt x="914" y="1"/>
                  </a:moveTo>
                  <a:lnTo>
                    <a:pt x="914" y="1"/>
                  </a:lnTo>
                  <a:cubicBezTo>
                    <a:pt x="864" y="391"/>
                    <a:pt x="374" y="441"/>
                    <a:pt x="181" y="708"/>
                  </a:cubicBezTo>
                  <a:cubicBezTo>
                    <a:pt x="0" y="964"/>
                    <a:pt x="27" y="1368"/>
                    <a:pt x="331" y="1501"/>
                  </a:cubicBezTo>
                  <a:cubicBezTo>
                    <a:pt x="421" y="1475"/>
                    <a:pt x="517" y="1461"/>
                    <a:pt x="611" y="1461"/>
                  </a:cubicBezTo>
                  <a:cubicBezTo>
                    <a:pt x="674" y="1461"/>
                    <a:pt x="858" y="1461"/>
                    <a:pt x="888" y="1491"/>
                  </a:cubicBezTo>
                  <a:lnTo>
                    <a:pt x="904" y="1491"/>
                  </a:lnTo>
                  <a:lnTo>
                    <a:pt x="904" y="1478"/>
                  </a:lnTo>
                  <a:lnTo>
                    <a:pt x="934" y="1471"/>
                  </a:lnTo>
                  <a:cubicBezTo>
                    <a:pt x="908" y="1288"/>
                    <a:pt x="1181" y="1078"/>
                    <a:pt x="1241" y="908"/>
                  </a:cubicBezTo>
                  <a:cubicBezTo>
                    <a:pt x="1301" y="741"/>
                    <a:pt x="1258" y="601"/>
                    <a:pt x="1271" y="434"/>
                  </a:cubicBezTo>
                  <a:lnTo>
                    <a:pt x="1258" y="434"/>
                  </a:lnTo>
                  <a:cubicBezTo>
                    <a:pt x="1193" y="496"/>
                    <a:pt x="1069" y="567"/>
                    <a:pt x="970" y="567"/>
                  </a:cubicBezTo>
                  <a:cubicBezTo>
                    <a:pt x="946" y="567"/>
                    <a:pt x="924" y="563"/>
                    <a:pt x="904" y="554"/>
                  </a:cubicBezTo>
                  <a:lnTo>
                    <a:pt x="871" y="538"/>
                  </a:lnTo>
                  <a:cubicBezTo>
                    <a:pt x="1018" y="421"/>
                    <a:pt x="971" y="157"/>
                    <a:pt x="914" y="1"/>
                  </a:cubicBezTo>
                  <a:close/>
                </a:path>
              </a:pathLst>
            </a:custGeom>
            <a:solidFill>
              <a:srgbClr val="42B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1"/>
            <p:cNvSpPr/>
            <p:nvPr/>
          </p:nvSpPr>
          <p:spPr>
            <a:xfrm>
              <a:off x="1074196" y="2405384"/>
              <a:ext cx="83499" cy="39666"/>
            </a:xfrm>
            <a:custGeom>
              <a:rect b="b" l="l" r="r" t="t"/>
              <a:pathLst>
                <a:path extrusionOk="0" h="533" w="1122">
                  <a:moveTo>
                    <a:pt x="672" y="1"/>
                  </a:moveTo>
                  <a:cubicBezTo>
                    <a:pt x="575" y="1"/>
                    <a:pt x="471" y="17"/>
                    <a:pt x="414" y="26"/>
                  </a:cubicBezTo>
                  <a:cubicBezTo>
                    <a:pt x="308" y="43"/>
                    <a:pt x="184" y="86"/>
                    <a:pt x="91" y="86"/>
                  </a:cubicBezTo>
                  <a:lnTo>
                    <a:pt x="91" y="119"/>
                  </a:lnTo>
                  <a:cubicBezTo>
                    <a:pt x="111" y="139"/>
                    <a:pt x="121" y="169"/>
                    <a:pt x="118" y="196"/>
                  </a:cubicBezTo>
                  <a:cubicBezTo>
                    <a:pt x="114" y="213"/>
                    <a:pt x="111" y="226"/>
                    <a:pt x="108" y="239"/>
                  </a:cubicBezTo>
                  <a:cubicBezTo>
                    <a:pt x="78" y="286"/>
                    <a:pt x="1" y="299"/>
                    <a:pt x="1" y="376"/>
                  </a:cubicBezTo>
                  <a:cubicBezTo>
                    <a:pt x="1" y="469"/>
                    <a:pt x="108" y="486"/>
                    <a:pt x="168" y="530"/>
                  </a:cubicBezTo>
                  <a:cubicBezTo>
                    <a:pt x="261" y="476"/>
                    <a:pt x="368" y="446"/>
                    <a:pt x="474" y="446"/>
                  </a:cubicBezTo>
                  <a:cubicBezTo>
                    <a:pt x="482" y="446"/>
                    <a:pt x="490" y="446"/>
                    <a:pt x="498" y="446"/>
                  </a:cubicBezTo>
                  <a:cubicBezTo>
                    <a:pt x="596" y="446"/>
                    <a:pt x="692" y="465"/>
                    <a:pt x="785" y="500"/>
                  </a:cubicBezTo>
                  <a:lnTo>
                    <a:pt x="828" y="533"/>
                  </a:lnTo>
                  <a:lnTo>
                    <a:pt x="845" y="516"/>
                  </a:lnTo>
                  <a:cubicBezTo>
                    <a:pt x="1121" y="439"/>
                    <a:pt x="891" y="303"/>
                    <a:pt x="875" y="193"/>
                  </a:cubicBezTo>
                  <a:lnTo>
                    <a:pt x="888" y="189"/>
                  </a:lnTo>
                  <a:cubicBezTo>
                    <a:pt x="885" y="176"/>
                    <a:pt x="881" y="163"/>
                    <a:pt x="878" y="153"/>
                  </a:cubicBezTo>
                  <a:cubicBezTo>
                    <a:pt x="875" y="129"/>
                    <a:pt x="868" y="109"/>
                    <a:pt x="861" y="86"/>
                  </a:cubicBezTo>
                  <a:lnTo>
                    <a:pt x="875" y="56"/>
                  </a:lnTo>
                  <a:cubicBezTo>
                    <a:pt x="839" y="14"/>
                    <a:pt x="758" y="1"/>
                    <a:pt x="672"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1"/>
            <p:cNvSpPr/>
            <p:nvPr/>
          </p:nvSpPr>
          <p:spPr>
            <a:xfrm>
              <a:off x="1080447" y="2330592"/>
              <a:ext cx="53136" cy="25600"/>
            </a:xfrm>
            <a:custGeom>
              <a:rect b="b" l="l" r="r" t="t"/>
              <a:pathLst>
                <a:path extrusionOk="0" h="344" w="714">
                  <a:moveTo>
                    <a:pt x="424" y="0"/>
                  </a:moveTo>
                  <a:cubicBezTo>
                    <a:pt x="327" y="0"/>
                    <a:pt x="234" y="14"/>
                    <a:pt x="144" y="40"/>
                  </a:cubicBezTo>
                  <a:cubicBezTo>
                    <a:pt x="124" y="44"/>
                    <a:pt x="104" y="54"/>
                    <a:pt x="84" y="64"/>
                  </a:cubicBezTo>
                  <a:lnTo>
                    <a:pt x="84" y="77"/>
                  </a:lnTo>
                  <a:cubicBezTo>
                    <a:pt x="84" y="154"/>
                    <a:pt x="100" y="217"/>
                    <a:pt x="100" y="291"/>
                  </a:cubicBezTo>
                  <a:lnTo>
                    <a:pt x="0" y="294"/>
                  </a:lnTo>
                  <a:cubicBezTo>
                    <a:pt x="0" y="304"/>
                    <a:pt x="4" y="314"/>
                    <a:pt x="7" y="324"/>
                  </a:cubicBezTo>
                  <a:lnTo>
                    <a:pt x="10" y="344"/>
                  </a:lnTo>
                  <a:cubicBezTo>
                    <a:pt x="150" y="324"/>
                    <a:pt x="294" y="311"/>
                    <a:pt x="437" y="307"/>
                  </a:cubicBezTo>
                  <a:cubicBezTo>
                    <a:pt x="521" y="307"/>
                    <a:pt x="604" y="314"/>
                    <a:pt x="684" y="324"/>
                  </a:cubicBezTo>
                  <a:cubicBezTo>
                    <a:pt x="687" y="314"/>
                    <a:pt x="694" y="304"/>
                    <a:pt x="701" y="294"/>
                  </a:cubicBezTo>
                  <a:cubicBezTo>
                    <a:pt x="701" y="211"/>
                    <a:pt x="714" y="114"/>
                    <a:pt x="714" y="30"/>
                  </a:cubicBezTo>
                  <a:lnTo>
                    <a:pt x="701" y="30"/>
                  </a:lnTo>
                  <a:cubicBezTo>
                    <a:pt x="667" y="0"/>
                    <a:pt x="484" y="0"/>
                    <a:pt x="424" y="0"/>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1"/>
            <p:cNvSpPr/>
            <p:nvPr/>
          </p:nvSpPr>
          <p:spPr>
            <a:xfrm>
              <a:off x="1102252" y="2603490"/>
              <a:ext cx="27908" cy="26270"/>
            </a:xfrm>
            <a:custGeom>
              <a:rect b="b" l="l" r="r" t="t"/>
              <a:pathLst>
                <a:path extrusionOk="0" h="353" w="375">
                  <a:moveTo>
                    <a:pt x="250" y="1"/>
                  </a:moveTo>
                  <a:cubicBezTo>
                    <a:pt x="179" y="1"/>
                    <a:pt x="105" y="32"/>
                    <a:pt x="37" y="32"/>
                  </a:cubicBezTo>
                  <a:lnTo>
                    <a:pt x="7" y="32"/>
                  </a:lnTo>
                  <a:cubicBezTo>
                    <a:pt x="1" y="202"/>
                    <a:pt x="157" y="265"/>
                    <a:pt x="261" y="352"/>
                  </a:cubicBezTo>
                  <a:lnTo>
                    <a:pt x="268" y="342"/>
                  </a:lnTo>
                  <a:cubicBezTo>
                    <a:pt x="318" y="279"/>
                    <a:pt x="348" y="202"/>
                    <a:pt x="358" y="125"/>
                  </a:cubicBezTo>
                  <a:cubicBezTo>
                    <a:pt x="358" y="109"/>
                    <a:pt x="361" y="95"/>
                    <a:pt x="361" y="82"/>
                  </a:cubicBezTo>
                  <a:lnTo>
                    <a:pt x="361" y="52"/>
                  </a:lnTo>
                  <a:cubicBezTo>
                    <a:pt x="364" y="49"/>
                    <a:pt x="371" y="49"/>
                    <a:pt x="374" y="45"/>
                  </a:cubicBezTo>
                  <a:lnTo>
                    <a:pt x="331" y="19"/>
                  </a:lnTo>
                  <a:cubicBezTo>
                    <a:pt x="305" y="6"/>
                    <a:pt x="278" y="1"/>
                    <a:pt x="250"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1"/>
            <p:cNvSpPr/>
            <p:nvPr/>
          </p:nvSpPr>
          <p:spPr>
            <a:xfrm>
              <a:off x="1076205" y="2503544"/>
              <a:ext cx="33340" cy="16149"/>
            </a:xfrm>
            <a:custGeom>
              <a:rect b="b" l="l" r="r" t="t"/>
              <a:pathLst>
                <a:path extrusionOk="0" h="217" w="448">
                  <a:moveTo>
                    <a:pt x="164" y="1"/>
                  </a:moveTo>
                  <a:cubicBezTo>
                    <a:pt x="74" y="1"/>
                    <a:pt x="1" y="38"/>
                    <a:pt x="51" y="151"/>
                  </a:cubicBezTo>
                  <a:lnTo>
                    <a:pt x="64" y="151"/>
                  </a:lnTo>
                  <a:cubicBezTo>
                    <a:pt x="94" y="188"/>
                    <a:pt x="171" y="211"/>
                    <a:pt x="234" y="214"/>
                  </a:cubicBezTo>
                  <a:cubicBezTo>
                    <a:pt x="246" y="216"/>
                    <a:pt x="259" y="217"/>
                    <a:pt x="273" y="217"/>
                  </a:cubicBezTo>
                  <a:cubicBezTo>
                    <a:pt x="291" y="217"/>
                    <a:pt x="310" y="215"/>
                    <a:pt x="327" y="211"/>
                  </a:cubicBezTo>
                  <a:cubicBezTo>
                    <a:pt x="447" y="164"/>
                    <a:pt x="387" y="58"/>
                    <a:pt x="294" y="28"/>
                  </a:cubicBezTo>
                  <a:cubicBezTo>
                    <a:pt x="254" y="11"/>
                    <a:pt x="207" y="1"/>
                    <a:pt x="164" y="1"/>
                  </a:cubicBezTo>
                  <a:close/>
                </a:path>
              </a:pathLst>
            </a:custGeom>
            <a:solidFill>
              <a:srgbClr val="7FF7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1"/>
            <p:cNvSpPr/>
            <p:nvPr/>
          </p:nvSpPr>
          <p:spPr>
            <a:xfrm>
              <a:off x="1324246" y="2765502"/>
              <a:ext cx="48150" cy="40187"/>
            </a:xfrm>
            <a:custGeom>
              <a:rect b="b" l="l" r="r" t="t"/>
              <a:pathLst>
                <a:path extrusionOk="0" h="540" w="647">
                  <a:moveTo>
                    <a:pt x="603" y="0"/>
                  </a:moveTo>
                  <a:cubicBezTo>
                    <a:pt x="582" y="0"/>
                    <a:pt x="559" y="24"/>
                    <a:pt x="573" y="49"/>
                  </a:cubicBezTo>
                  <a:cubicBezTo>
                    <a:pt x="573" y="49"/>
                    <a:pt x="576" y="53"/>
                    <a:pt x="576" y="56"/>
                  </a:cubicBezTo>
                  <a:cubicBezTo>
                    <a:pt x="576" y="63"/>
                    <a:pt x="576" y="69"/>
                    <a:pt x="573" y="76"/>
                  </a:cubicBezTo>
                  <a:cubicBezTo>
                    <a:pt x="570" y="93"/>
                    <a:pt x="560" y="106"/>
                    <a:pt x="550" y="119"/>
                  </a:cubicBezTo>
                  <a:cubicBezTo>
                    <a:pt x="516" y="159"/>
                    <a:pt x="479" y="196"/>
                    <a:pt x="439" y="229"/>
                  </a:cubicBezTo>
                  <a:cubicBezTo>
                    <a:pt x="346" y="300"/>
                    <a:pt x="246" y="366"/>
                    <a:pt x="143" y="423"/>
                  </a:cubicBezTo>
                  <a:cubicBezTo>
                    <a:pt x="106" y="443"/>
                    <a:pt x="69" y="463"/>
                    <a:pt x="33" y="483"/>
                  </a:cubicBezTo>
                  <a:cubicBezTo>
                    <a:pt x="1" y="497"/>
                    <a:pt x="19" y="540"/>
                    <a:pt x="49" y="540"/>
                  </a:cubicBezTo>
                  <a:cubicBezTo>
                    <a:pt x="53" y="540"/>
                    <a:pt x="58" y="539"/>
                    <a:pt x="63" y="536"/>
                  </a:cubicBezTo>
                  <a:cubicBezTo>
                    <a:pt x="153" y="490"/>
                    <a:pt x="239" y="440"/>
                    <a:pt x="323" y="386"/>
                  </a:cubicBezTo>
                  <a:cubicBezTo>
                    <a:pt x="423" y="320"/>
                    <a:pt x="536" y="250"/>
                    <a:pt x="606" y="149"/>
                  </a:cubicBezTo>
                  <a:cubicBezTo>
                    <a:pt x="640" y="113"/>
                    <a:pt x="646" y="59"/>
                    <a:pt x="626" y="16"/>
                  </a:cubicBezTo>
                  <a:cubicBezTo>
                    <a:pt x="621" y="5"/>
                    <a:pt x="612" y="0"/>
                    <a:pt x="6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1"/>
            <p:cNvSpPr/>
            <p:nvPr/>
          </p:nvSpPr>
          <p:spPr>
            <a:xfrm>
              <a:off x="1317474" y="2749651"/>
              <a:ext cx="49192" cy="95853"/>
            </a:xfrm>
            <a:custGeom>
              <a:rect b="b" l="l" r="r" t="t"/>
              <a:pathLst>
                <a:path extrusionOk="0" h="1288" w="661">
                  <a:moveTo>
                    <a:pt x="614" y="1"/>
                  </a:moveTo>
                  <a:cubicBezTo>
                    <a:pt x="607" y="1"/>
                    <a:pt x="600" y="3"/>
                    <a:pt x="594" y="9"/>
                  </a:cubicBezTo>
                  <a:lnTo>
                    <a:pt x="594" y="12"/>
                  </a:lnTo>
                  <a:cubicBezTo>
                    <a:pt x="534" y="62"/>
                    <a:pt x="437" y="66"/>
                    <a:pt x="367" y="89"/>
                  </a:cubicBezTo>
                  <a:cubicBezTo>
                    <a:pt x="290" y="116"/>
                    <a:pt x="224" y="166"/>
                    <a:pt x="174" y="226"/>
                  </a:cubicBezTo>
                  <a:cubicBezTo>
                    <a:pt x="67" y="346"/>
                    <a:pt x="30" y="489"/>
                    <a:pt x="14" y="643"/>
                  </a:cubicBezTo>
                  <a:cubicBezTo>
                    <a:pt x="0" y="743"/>
                    <a:pt x="4" y="839"/>
                    <a:pt x="17" y="939"/>
                  </a:cubicBezTo>
                  <a:cubicBezTo>
                    <a:pt x="30" y="1036"/>
                    <a:pt x="50" y="1143"/>
                    <a:pt x="117" y="1220"/>
                  </a:cubicBezTo>
                  <a:cubicBezTo>
                    <a:pt x="157" y="1268"/>
                    <a:pt x="206" y="1288"/>
                    <a:pt x="257" y="1288"/>
                  </a:cubicBezTo>
                  <a:cubicBezTo>
                    <a:pt x="305" y="1288"/>
                    <a:pt x="355" y="1270"/>
                    <a:pt x="400" y="1243"/>
                  </a:cubicBezTo>
                  <a:cubicBezTo>
                    <a:pt x="431" y="1223"/>
                    <a:pt x="415" y="1182"/>
                    <a:pt x="387" y="1182"/>
                  </a:cubicBezTo>
                  <a:cubicBezTo>
                    <a:pt x="381" y="1182"/>
                    <a:pt x="376" y="1183"/>
                    <a:pt x="370" y="1186"/>
                  </a:cubicBezTo>
                  <a:cubicBezTo>
                    <a:pt x="333" y="1209"/>
                    <a:pt x="294" y="1224"/>
                    <a:pt x="258" y="1224"/>
                  </a:cubicBezTo>
                  <a:cubicBezTo>
                    <a:pt x="220" y="1224"/>
                    <a:pt x="186" y="1208"/>
                    <a:pt x="157" y="1170"/>
                  </a:cubicBezTo>
                  <a:cubicBezTo>
                    <a:pt x="107" y="1093"/>
                    <a:pt x="80" y="1003"/>
                    <a:pt x="77" y="909"/>
                  </a:cubicBezTo>
                  <a:cubicBezTo>
                    <a:pt x="54" y="696"/>
                    <a:pt x="70" y="439"/>
                    <a:pt x="217" y="269"/>
                  </a:cubicBezTo>
                  <a:cubicBezTo>
                    <a:pt x="274" y="202"/>
                    <a:pt x="350" y="156"/>
                    <a:pt x="434" y="132"/>
                  </a:cubicBezTo>
                  <a:cubicBezTo>
                    <a:pt x="504" y="116"/>
                    <a:pt x="584" y="106"/>
                    <a:pt x="637" y="56"/>
                  </a:cubicBezTo>
                  <a:cubicBezTo>
                    <a:pt x="661" y="35"/>
                    <a:pt x="639" y="1"/>
                    <a:pt x="6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1"/>
            <p:cNvSpPr/>
            <p:nvPr/>
          </p:nvSpPr>
          <p:spPr>
            <a:xfrm>
              <a:off x="1360786" y="2750767"/>
              <a:ext cx="132096" cy="68615"/>
            </a:xfrm>
            <a:custGeom>
              <a:rect b="b" l="l" r="r" t="t"/>
              <a:pathLst>
                <a:path extrusionOk="0" h="922" w="1775">
                  <a:moveTo>
                    <a:pt x="51" y="1"/>
                  </a:moveTo>
                  <a:cubicBezTo>
                    <a:pt x="21" y="1"/>
                    <a:pt x="0" y="43"/>
                    <a:pt x="32" y="57"/>
                  </a:cubicBezTo>
                  <a:cubicBezTo>
                    <a:pt x="71" y="79"/>
                    <a:pt x="115" y="86"/>
                    <a:pt x="161" y="86"/>
                  </a:cubicBezTo>
                  <a:cubicBezTo>
                    <a:pt x="243" y="86"/>
                    <a:pt x="330" y="63"/>
                    <a:pt x="409" y="63"/>
                  </a:cubicBezTo>
                  <a:cubicBezTo>
                    <a:pt x="416" y="63"/>
                    <a:pt x="422" y="64"/>
                    <a:pt x="429" y="64"/>
                  </a:cubicBezTo>
                  <a:cubicBezTo>
                    <a:pt x="622" y="77"/>
                    <a:pt x="816" y="131"/>
                    <a:pt x="992" y="217"/>
                  </a:cubicBezTo>
                  <a:cubicBezTo>
                    <a:pt x="1146" y="284"/>
                    <a:pt x="1282" y="387"/>
                    <a:pt x="1393" y="511"/>
                  </a:cubicBezTo>
                  <a:cubicBezTo>
                    <a:pt x="1503" y="634"/>
                    <a:pt x="1653" y="734"/>
                    <a:pt x="1706" y="901"/>
                  </a:cubicBezTo>
                  <a:cubicBezTo>
                    <a:pt x="1711" y="915"/>
                    <a:pt x="1724" y="922"/>
                    <a:pt x="1736" y="922"/>
                  </a:cubicBezTo>
                  <a:cubicBezTo>
                    <a:pt x="1755" y="922"/>
                    <a:pt x="1774" y="907"/>
                    <a:pt x="1766" y="884"/>
                  </a:cubicBezTo>
                  <a:cubicBezTo>
                    <a:pt x="1726" y="758"/>
                    <a:pt x="1636" y="664"/>
                    <a:pt x="1546" y="574"/>
                  </a:cubicBezTo>
                  <a:cubicBezTo>
                    <a:pt x="1456" y="478"/>
                    <a:pt x="1359" y="387"/>
                    <a:pt x="1259" y="301"/>
                  </a:cubicBezTo>
                  <a:cubicBezTo>
                    <a:pt x="1149" y="221"/>
                    <a:pt x="1029" y="154"/>
                    <a:pt x="899" y="107"/>
                  </a:cubicBezTo>
                  <a:cubicBezTo>
                    <a:pt x="762" y="51"/>
                    <a:pt x="615" y="17"/>
                    <a:pt x="465" y="4"/>
                  </a:cubicBezTo>
                  <a:cubicBezTo>
                    <a:pt x="441" y="3"/>
                    <a:pt x="417" y="2"/>
                    <a:pt x="392" y="2"/>
                  </a:cubicBezTo>
                  <a:cubicBezTo>
                    <a:pt x="350" y="2"/>
                    <a:pt x="308" y="4"/>
                    <a:pt x="265" y="11"/>
                  </a:cubicBezTo>
                  <a:cubicBezTo>
                    <a:pt x="231" y="16"/>
                    <a:pt x="192" y="22"/>
                    <a:pt x="154" y="22"/>
                  </a:cubicBezTo>
                  <a:cubicBezTo>
                    <a:pt x="122" y="22"/>
                    <a:pt x="91" y="18"/>
                    <a:pt x="65" y="4"/>
                  </a:cubicBezTo>
                  <a:cubicBezTo>
                    <a:pt x="60" y="2"/>
                    <a:pt x="56" y="1"/>
                    <a:pt x="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1"/>
            <p:cNvSpPr/>
            <p:nvPr/>
          </p:nvSpPr>
          <p:spPr>
            <a:xfrm>
              <a:off x="1363242" y="2767809"/>
              <a:ext cx="99648" cy="35573"/>
            </a:xfrm>
            <a:custGeom>
              <a:rect b="b" l="l" r="r" t="t"/>
              <a:pathLst>
                <a:path extrusionOk="0" h="478" w="1339">
                  <a:moveTo>
                    <a:pt x="46" y="1"/>
                  </a:moveTo>
                  <a:cubicBezTo>
                    <a:pt x="18" y="1"/>
                    <a:pt x="1" y="42"/>
                    <a:pt x="29" y="62"/>
                  </a:cubicBezTo>
                  <a:lnTo>
                    <a:pt x="29" y="58"/>
                  </a:lnTo>
                  <a:cubicBezTo>
                    <a:pt x="236" y="182"/>
                    <a:pt x="452" y="289"/>
                    <a:pt x="673" y="382"/>
                  </a:cubicBezTo>
                  <a:cubicBezTo>
                    <a:pt x="800" y="436"/>
                    <a:pt x="935" y="478"/>
                    <a:pt x="1069" y="478"/>
                  </a:cubicBezTo>
                  <a:cubicBezTo>
                    <a:pt x="1149" y="478"/>
                    <a:pt x="1228" y="463"/>
                    <a:pt x="1306" y="429"/>
                  </a:cubicBezTo>
                  <a:cubicBezTo>
                    <a:pt x="1339" y="414"/>
                    <a:pt x="1316" y="370"/>
                    <a:pt x="1285" y="370"/>
                  </a:cubicBezTo>
                  <a:cubicBezTo>
                    <a:pt x="1281" y="370"/>
                    <a:pt x="1277" y="370"/>
                    <a:pt x="1273" y="372"/>
                  </a:cubicBezTo>
                  <a:cubicBezTo>
                    <a:pt x="1205" y="403"/>
                    <a:pt x="1136" y="416"/>
                    <a:pt x="1066" y="416"/>
                  </a:cubicBezTo>
                  <a:cubicBezTo>
                    <a:pt x="921" y="416"/>
                    <a:pt x="775" y="360"/>
                    <a:pt x="639" y="299"/>
                  </a:cubicBezTo>
                  <a:cubicBezTo>
                    <a:pt x="442" y="212"/>
                    <a:pt x="249" y="115"/>
                    <a:pt x="62" y="5"/>
                  </a:cubicBezTo>
                  <a:cubicBezTo>
                    <a:pt x="57"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1"/>
            <p:cNvSpPr/>
            <p:nvPr/>
          </p:nvSpPr>
          <p:spPr>
            <a:xfrm>
              <a:off x="1429847" y="2798694"/>
              <a:ext cx="50978" cy="31405"/>
            </a:xfrm>
            <a:custGeom>
              <a:rect b="b" l="l" r="r" t="t"/>
              <a:pathLst>
                <a:path extrusionOk="0" h="422" w="685">
                  <a:moveTo>
                    <a:pt x="44" y="1"/>
                  </a:moveTo>
                  <a:cubicBezTo>
                    <a:pt x="21" y="1"/>
                    <a:pt x="0" y="33"/>
                    <a:pt x="21" y="54"/>
                  </a:cubicBezTo>
                  <a:cubicBezTo>
                    <a:pt x="104" y="150"/>
                    <a:pt x="178" y="257"/>
                    <a:pt x="278" y="337"/>
                  </a:cubicBezTo>
                  <a:cubicBezTo>
                    <a:pt x="350" y="391"/>
                    <a:pt x="436" y="421"/>
                    <a:pt x="524" y="421"/>
                  </a:cubicBezTo>
                  <a:cubicBezTo>
                    <a:pt x="565" y="421"/>
                    <a:pt x="607" y="414"/>
                    <a:pt x="648" y="400"/>
                  </a:cubicBezTo>
                  <a:cubicBezTo>
                    <a:pt x="685" y="391"/>
                    <a:pt x="674" y="339"/>
                    <a:pt x="640" y="339"/>
                  </a:cubicBezTo>
                  <a:cubicBezTo>
                    <a:pt x="637" y="339"/>
                    <a:pt x="634" y="340"/>
                    <a:pt x="631" y="340"/>
                  </a:cubicBezTo>
                  <a:cubicBezTo>
                    <a:pt x="595" y="352"/>
                    <a:pt x="557" y="358"/>
                    <a:pt x="518" y="358"/>
                  </a:cubicBezTo>
                  <a:cubicBezTo>
                    <a:pt x="492" y="358"/>
                    <a:pt x="467" y="356"/>
                    <a:pt x="441" y="350"/>
                  </a:cubicBezTo>
                  <a:cubicBezTo>
                    <a:pt x="388" y="337"/>
                    <a:pt x="341" y="310"/>
                    <a:pt x="301" y="274"/>
                  </a:cubicBezTo>
                  <a:cubicBezTo>
                    <a:pt x="211" y="197"/>
                    <a:pt x="144" y="97"/>
                    <a:pt x="64" y="10"/>
                  </a:cubicBezTo>
                  <a:cubicBezTo>
                    <a:pt x="58" y="3"/>
                    <a:pt x="51"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1"/>
            <p:cNvSpPr/>
            <p:nvPr/>
          </p:nvSpPr>
          <p:spPr>
            <a:xfrm>
              <a:off x="1456936" y="2812461"/>
              <a:ext cx="39294" cy="45396"/>
            </a:xfrm>
            <a:custGeom>
              <a:rect b="b" l="l" r="r" t="t"/>
              <a:pathLst>
                <a:path extrusionOk="0" h="610" w="528">
                  <a:moveTo>
                    <a:pt x="448" y="0"/>
                  </a:moveTo>
                  <a:cubicBezTo>
                    <a:pt x="425" y="0"/>
                    <a:pt x="403" y="32"/>
                    <a:pt x="424" y="55"/>
                  </a:cubicBezTo>
                  <a:cubicBezTo>
                    <a:pt x="461" y="92"/>
                    <a:pt x="461" y="172"/>
                    <a:pt x="457" y="222"/>
                  </a:cubicBezTo>
                  <a:cubicBezTo>
                    <a:pt x="454" y="299"/>
                    <a:pt x="437" y="372"/>
                    <a:pt x="411" y="442"/>
                  </a:cubicBezTo>
                  <a:cubicBezTo>
                    <a:pt x="385" y="494"/>
                    <a:pt x="353" y="546"/>
                    <a:pt x="290" y="546"/>
                  </a:cubicBezTo>
                  <a:cubicBezTo>
                    <a:pt x="288" y="546"/>
                    <a:pt x="286" y="546"/>
                    <a:pt x="284" y="546"/>
                  </a:cubicBezTo>
                  <a:cubicBezTo>
                    <a:pt x="217" y="542"/>
                    <a:pt x="164" y="476"/>
                    <a:pt x="134" y="419"/>
                  </a:cubicBezTo>
                  <a:cubicBezTo>
                    <a:pt x="87" y="342"/>
                    <a:pt x="64" y="255"/>
                    <a:pt x="61" y="169"/>
                  </a:cubicBezTo>
                  <a:cubicBezTo>
                    <a:pt x="61" y="149"/>
                    <a:pt x="45" y="139"/>
                    <a:pt x="30" y="139"/>
                  </a:cubicBezTo>
                  <a:cubicBezTo>
                    <a:pt x="15" y="139"/>
                    <a:pt x="0" y="149"/>
                    <a:pt x="0" y="169"/>
                  </a:cubicBezTo>
                  <a:lnTo>
                    <a:pt x="0" y="172"/>
                  </a:lnTo>
                  <a:cubicBezTo>
                    <a:pt x="4" y="262"/>
                    <a:pt x="27" y="352"/>
                    <a:pt x="71" y="432"/>
                  </a:cubicBezTo>
                  <a:cubicBezTo>
                    <a:pt x="107" y="509"/>
                    <a:pt x="171" y="589"/>
                    <a:pt x="257" y="606"/>
                  </a:cubicBezTo>
                  <a:cubicBezTo>
                    <a:pt x="270" y="608"/>
                    <a:pt x="282" y="609"/>
                    <a:pt x="294" y="609"/>
                  </a:cubicBezTo>
                  <a:cubicBezTo>
                    <a:pt x="455" y="609"/>
                    <a:pt x="508" y="383"/>
                    <a:pt x="517" y="252"/>
                  </a:cubicBezTo>
                  <a:cubicBezTo>
                    <a:pt x="524" y="175"/>
                    <a:pt x="527" y="72"/>
                    <a:pt x="467" y="9"/>
                  </a:cubicBezTo>
                  <a:cubicBezTo>
                    <a:pt x="462" y="3"/>
                    <a:pt x="455" y="0"/>
                    <a:pt x="4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1"/>
            <p:cNvSpPr/>
            <p:nvPr/>
          </p:nvSpPr>
          <p:spPr>
            <a:xfrm>
              <a:off x="1343000" y="2806582"/>
              <a:ext cx="36094" cy="49489"/>
            </a:xfrm>
            <a:custGeom>
              <a:rect b="b" l="l" r="r" t="t"/>
              <a:pathLst>
                <a:path extrusionOk="0" h="665" w="485">
                  <a:moveTo>
                    <a:pt x="199" y="1"/>
                  </a:moveTo>
                  <a:cubicBezTo>
                    <a:pt x="148" y="1"/>
                    <a:pt x="95" y="18"/>
                    <a:pt x="44" y="18"/>
                  </a:cubicBezTo>
                  <a:cubicBezTo>
                    <a:pt x="1" y="18"/>
                    <a:pt x="1" y="81"/>
                    <a:pt x="44" y="81"/>
                  </a:cubicBezTo>
                  <a:cubicBezTo>
                    <a:pt x="92" y="81"/>
                    <a:pt x="142" y="62"/>
                    <a:pt x="190" y="62"/>
                  </a:cubicBezTo>
                  <a:cubicBezTo>
                    <a:pt x="199" y="62"/>
                    <a:pt x="209" y="63"/>
                    <a:pt x="217" y="64"/>
                  </a:cubicBezTo>
                  <a:cubicBezTo>
                    <a:pt x="284" y="71"/>
                    <a:pt x="291" y="154"/>
                    <a:pt x="294" y="208"/>
                  </a:cubicBezTo>
                  <a:cubicBezTo>
                    <a:pt x="298" y="351"/>
                    <a:pt x="247" y="498"/>
                    <a:pt x="274" y="641"/>
                  </a:cubicBezTo>
                  <a:cubicBezTo>
                    <a:pt x="278" y="655"/>
                    <a:pt x="291" y="661"/>
                    <a:pt x="304" y="665"/>
                  </a:cubicBezTo>
                  <a:lnTo>
                    <a:pt x="441" y="665"/>
                  </a:lnTo>
                  <a:cubicBezTo>
                    <a:pt x="484" y="665"/>
                    <a:pt x="484" y="601"/>
                    <a:pt x="441" y="601"/>
                  </a:cubicBezTo>
                  <a:lnTo>
                    <a:pt x="332" y="601"/>
                  </a:lnTo>
                  <a:cubicBezTo>
                    <a:pt x="325" y="530"/>
                    <a:pt x="329" y="460"/>
                    <a:pt x="344" y="391"/>
                  </a:cubicBezTo>
                  <a:cubicBezTo>
                    <a:pt x="358" y="311"/>
                    <a:pt x="361" y="231"/>
                    <a:pt x="351" y="151"/>
                  </a:cubicBezTo>
                  <a:cubicBezTo>
                    <a:pt x="341" y="84"/>
                    <a:pt x="308" y="18"/>
                    <a:pt x="237" y="4"/>
                  </a:cubicBezTo>
                  <a:cubicBezTo>
                    <a:pt x="225" y="2"/>
                    <a:pt x="212" y="1"/>
                    <a:pt x="1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1"/>
            <p:cNvSpPr/>
            <p:nvPr/>
          </p:nvSpPr>
          <p:spPr>
            <a:xfrm>
              <a:off x="1387726" y="2808666"/>
              <a:ext cx="28131" cy="8707"/>
            </a:xfrm>
            <a:custGeom>
              <a:rect b="b" l="l" r="r" t="t"/>
              <a:pathLst>
                <a:path extrusionOk="0" h="117" w="378">
                  <a:moveTo>
                    <a:pt x="250" y="0"/>
                  </a:moveTo>
                  <a:cubicBezTo>
                    <a:pt x="226" y="0"/>
                    <a:pt x="202" y="5"/>
                    <a:pt x="180" y="13"/>
                  </a:cubicBezTo>
                  <a:cubicBezTo>
                    <a:pt x="137" y="33"/>
                    <a:pt x="87" y="46"/>
                    <a:pt x="40" y="53"/>
                  </a:cubicBezTo>
                  <a:cubicBezTo>
                    <a:pt x="0" y="53"/>
                    <a:pt x="0" y="116"/>
                    <a:pt x="40" y="116"/>
                  </a:cubicBezTo>
                  <a:lnTo>
                    <a:pt x="40" y="113"/>
                  </a:lnTo>
                  <a:cubicBezTo>
                    <a:pt x="112" y="113"/>
                    <a:pt x="182" y="64"/>
                    <a:pt x="253" y="64"/>
                  </a:cubicBezTo>
                  <a:cubicBezTo>
                    <a:pt x="274" y="64"/>
                    <a:pt x="295" y="68"/>
                    <a:pt x="317" y="80"/>
                  </a:cubicBezTo>
                  <a:cubicBezTo>
                    <a:pt x="322" y="83"/>
                    <a:pt x="327" y="84"/>
                    <a:pt x="332" y="84"/>
                  </a:cubicBezTo>
                  <a:cubicBezTo>
                    <a:pt x="359" y="84"/>
                    <a:pt x="378" y="43"/>
                    <a:pt x="347" y="26"/>
                  </a:cubicBezTo>
                  <a:cubicBezTo>
                    <a:pt x="318" y="9"/>
                    <a:pt x="284" y="0"/>
                    <a:pt x="25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1"/>
            <p:cNvSpPr/>
            <p:nvPr/>
          </p:nvSpPr>
          <p:spPr>
            <a:xfrm>
              <a:off x="1347762" y="2819531"/>
              <a:ext cx="16447" cy="8112"/>
            </a:xfrm>
            <a:custGeom>
              <a:rect b="b" l="l" r="r" t="t"/>
              <a:pathLst>
                <a:path extrusionOk="0" h="109" w="221">
                  <a:moveTo>
                    <a:pt x="190" y="0"/>
                  </a:moveTo>
                  <a:cubicBezTo>
                    <a:pt x="160" y="0"/>
                    <a:pt x="127" y="7"/>
                    <a:pt x="100" y="14"/>
                  </a:cubicBezTo>
                  <a:cubicBezTo>
                    <a:pt x="70" y="24"/>
                    <a:pt x="43" y="37"/>
                    <a:pt x="20" y="50"/>
                  </a:cubicBezTo>
                  <a:cubicBezTo>
                    <a:pt x="7" y="60"/>
                    <a:pt x="0" y="77"/>
                    <a:pt x="10" y="94"/>
                  </a:cubicBezTo>
                  <a:cubicBezTo>
                    <a:pt x="15" y="103"/>
                    <a:pt x="25" y="109"/>
                    <a:pt x="35" y="109"/>
                  </a:cubicBezTo>
                  <a:cubicBezTo>
                    <a:pt x="40" y="109"/>
                    <a:pt x="46" y="107"/>
                    <a:pt x="50" y="104"/>
                  </a:cubicBezTo>
                  <a:lnTo>
                    <a:pt x="53" y="104"/>
                  </a:lnTo>
                  <a:cubicBezTo>
                    <a:pt x="67" y="94"/>
                    <a:pt x="77" y="87"/>
                    <a:pt x="90" y="84"/>
                  </a:cubicBezTo>
                  <a:lnTo>
                    <a:pt x="97" y="80"/>
                  </a:lnTo>
                  <a:lnTo>
                    <a:pt x="113" y="74"/>
                  </a:lnTo>
                  <a:cubicBezTo>
                    <a:pt x="127" y="67"/>
                    <a:pt x="140" y="67"/>
                    <a:pt x="150" y="64"/>
                  </a:cubicBezTo>
                  <a:lnTo>
                    <a:pt x="190" y="64"/>
                  </a:lnTo>
                  <a:cubicBezTo>
                    <a:pt x="207" y="64"/>
                    <a:pt x="220" y="50"/>
                    <a:pt x="220" y="34"/>
                  </a:cubicBezTo>
                  <a:cubicBezTo>
                    <a:pt x="220" y="17"/>
                    <a:pt x="207" y="0"/>
                    <a:pt x="19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1"/>
            <p:cNvSpPr/>
            <p:nvPr/>
          </p:nvSpPr>
          <p:spPr>
            <a:xfrm>
              <a:off x="1395168" y="2812461"/>
              <a:ext cx="9451" cy="8261"/>
            </a:xfrm>
            <a:custGeom>
              <a:rect b="b" l="l" r="r" t="t"/>
              <a:pathLst>
                <a:path extrusionOk="0" h="111" w="127">
                  <a:moveTo>
                    <a:pt x="53" y="45"/>
                  </a:moveTo>
                  <a:lnTo>
                    <a:pt x="53" y="45"/>
                  </a:lnTo>
                  <a:cubicBezTo>
                    <a:pt x="53" y="45"/>
                    <a:pt x="53" y="45"/>
                    <a:pt x="53" y="46"/>
                  </a:cubicBezTo>
                  <a:lnTo>
                    <a:pt x="53" y="46"/>
                  </a:lnTo>
                  <a:cubicBezTo>
                    <a:pt x="53" y="46"/>
                    <a:pt x="53" y="46"/>
                    <a:pt x="53" y="46"/>
                  </a:cubicBezTo>
                  <a:lnTo>
                    <a:pt x="53" y="46"/>
                  </a:lnTo>
                  <a:lnTo>
                    <a:pt x="53" y="45"/>
                  </a:lnTo>
                  <a:close/>
                  <a:moveTo>
                    <a:pt x="53" y="47"/>
                  </a:moveTo>
                  <a:cubicBezTo>
                    <a:pt x="53" y="48"/>
                    <a:pt x="52" y="48"/>
                    <a:pt x="52" y="48"/>
                  </a:cubicBezTo>
                  <a:lnTo>
                    <a:pt x="52" y="48"/>
                  </a:lnTo>
                  <a:lnTo>
                    <a:pt x="52" y="48"/>
                  </a:lnTo>
                  <a:lnTo>
                    <a:pt x="53" y="47"/>
                  </a:lnTo>
                  <a:close/>
                  <a:moveTo>
                    <a:pt x="51" y="48"/>
                  </a:moveTo>
                  <a:cubicBezTo>
                    <a:pt x="51" y="48"/>
                    <a:pt x="51" y="48"/>
                    <a:pt x="51" y="49"/>
                  </a:cubicBezTo>
                  <a:lnTo>
                    <a:pt x="51" y="49"/>
                  </a:lnTo>
                  <a:cubicBezTo>
                    <a:pt x="51" y="49"/>
                    <a:pt x="50" y="49"/>
                    <a:pt x="50" y="49"/>
                  </a:cubicBezTo>
                  <a:lnTo>
                    <a:pt x="51" y="48"/>
                  </a:lnTo>
                  <a:close/>
                  <a:moveTo>
                    <a:pt x="64" y="48"/>
                  </a:moveTo>
                  <a:cubicBezTo>
                    <a:pt x="65" y="48"/>
                    <a:pt x="65" y="48"/>
                    <a:pt x="65" y="49"/>
                  </a:cubicBezTo>
                  <a:lnTo>
                    <a:pt x="65" y="49"/>
                  </a:lnTo>
                  <a:lnTo>
                    <a:pt x="65" y="48"/>
                  </a:lnTo>
                  <a:lnTo>
                    <a:pt x="65" y="48"/>
                  </a:lnTo>
                  <a:lnTo>
                    <a:pt x="64" y="48"/>
                  </a:lnTo>
                  <a:close/>
                  <a:moveTo>
                    <a:pt x="64" y="47"/>
                  </a:moveTo>
                  <a:lnTo>
                    <a:pt x="65" y="48"/>
                  </a:lnTo>
                  <a:lnTo>
                    <a:pt x="65" y="48"/>
                  </a:lnTo>
                  <a:lnTo>
                    <a:pt x="67" y="49"/>
                  </a:lnTo>
                  <a:lnTo>
                    <a:pt x="65" y="49"/>
                  </a:lnTo>
                  <a:lnTo>
                    <a:pt x="67" y="52"/>
                  </a:lnTo>
                  <a:cubicBezTo>
                    <a:pt x="66" y="51"/>
                    <a:pt x="65" y="50"/>
                    <a:pt x="65" y="49"/>
                  </a:cubicBezTo>
                  <a:lnTo>
                    <a:pt x="64" y="49"/>
                  </a:lnTo>
                  <a:cubicBezTo>
                    <a:pt x="64" y="48"/>
                    <a:pt x="64" y="48"/>
                    <a:pt x="64" y="48"/>
                  </a:cubicBezTo>
                  <a:lnTo>
                    <a:pt x="64" y="48"/>
                  </a:lnTo>
                  <a:lnTo>
                    <a:pt x="64" y="48"/>
                  </a:lnTo>
                  <a:lnTo>
                    <a:pt x="64" y="48"/>
                  </a:lnTo>
                  <a:cubicBezTo>
                    <a:pt x="64" y="48"/>
                    <a:pt x="64" y="47"/>
                    <a:pt x="64" y="47"/>
                  </a:cubicBezTo>
                  <a:close/>
                  <a:moveTo>
                    <a:pt x="94" y="1"/>
                  </a:moveTo>
                  <a:cubicBezTo>
                    <a:pt x="88" y="1"/>
                    <a:pt x="81" y="3"/>
                    <a:pt x="77" y="5"/>
                  </a:cubicBezTo>
                  <a:cubicBezTo>
                    <a:pt x="70" y="9"/>
                    <a:pt x="63" y="15"/>
                    <a:pt x="63" y="25"/>
                  </a:cubicBezTo>
                  <a:cubicBezTo>
                    <a:pt x="63" y="26"/>
                    <a:pt x="63" y="26"/>
                    <a:pt x="63" y="26"/>
                  </a:cubicBezTo>
                  <a:lnTo>
                    <a:pt x="63" y="26"/>
                  </a:lnTo>
                  <a:cubicBezTo>
                    <a:pt x="62" y="19"/>
                    <a:pt x="59" y="14"/>
                    <a:pt x="53" y="9"/>
                  </a:cubicBezTo>
                  <a:cubicBezTo>
                    <a:pt x="47" y="2"/>
                    <a:pt x="40" y="2"/>
                    <a:pt x="30" y="2"/>
                  </a:cubicBezTo>
                  <a:cubicBezTo>
                    <a:pt x="13" y="2"/>
                    <a:pt x="0" y="15"/>
                    <a:pt x="0" y="32"/>
                  </a:cubicBezTo>
                  <a:cubicBezTo>
                    <a:pt x="0" y="45"/>
                    <a:pt x="3" y="59"/>
                    <a:pt x="7" y="69"/>
                  </a:cubicBezTo>
                  <a:cubicBezTo>
                    <a:pt x="10" y="79"/>
                    <a:pt x="13" y="85"/>
                    <a:pt x="20" y="92"/>
                  </a:cubicBezTo>
                  <a:cubicBezTo>
                    <a:pt x="23" y="95"/>
                    <a:pt x="27" y="102"/>
                    <a:pt x="33" y="102"/>
                  </a:cubicBezTo>
                  <a:cubicBezTo>
                    <a:pt x="41" y="107"/>
                    <a:pt x="52" y="110"/>
                    <a:pt x="61" y="110"/>
                  </a:cubicBezTo>
                  <a:cubicBezTo>
                    <a:pt x="64" y="110"/>
                    <a:pt x="67" y="110"/>
                    <a:pt x="70" y="109"/>
                  </a:cubicBezTo>
                  <a:cubicBezTo>
                    <a:pt x="80" y="105"/>
                    <a:pt x="87" y="99"/>
                    <a:pt x="93" y="95"/>
                  </a:cubicBezTo>
                  <a:cubicBezTo>
                    <a:pt x="97" y="89"/>
                    <a:pt x="103" y="85"/>
                    <a:pt x="107" y="82"/>
                  </a:cubicBezTo>
                  <a:cubicBezTo>
                    <a:pt x="110" y="75"/>
                    <a:pt x="110" y="72"/>
                    <a:pt x="113" y="65"/>
                  </a:cubicBezTo>
                  <a:cubicBezTo>
                    <a:pt x="117" y="59"/>
                    <a:pt x="120" y="49"/>
                    <a:pt x="123" y="42"/>
                  </a:cubicBezTo>
                  <a:cubicBezTo>
                    <a:pt x="127" y="32"/>
                    <a:pt x="123" y="22"/>
                    <a:pt x="120" y="15"/>
                  </a:cubicBezTo>
                  <a:cubicBezTo>
                    <a:pt x="117" y="9"/>
                    <a:pt x="110" y="5"/>
                    <a:pt x="100" y="2"/>
                  </a:cubicBezTo>
                  <a:cubicBezTo>
                    <a:pt x="98" y="1"/>
                    <a:pt x="96" y="1"/>
                    <a:pt x="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1"/>
            <p:cNvSpPr/>
            <p:nvPr/>
          </p:nvSpPr>
          <p:spPr>
            <a:xfrm>
              <a:off x="1352674" y="2820499"/>
              <a:ext cx="11982" cy="7889"/>
            </a:xfrm>
            <a:custGeom>
              <a:rect b="b" l="l" r="r" t="t"/>
              <a:pathLst>
                <a:path extrusionOk="0" h="106" w="161">
                  <a:moveTo>
                    <a:pt x="84" y="41"/>
                  </a:moveTo>
                  <a:lnTo>
                    <a:pt x="84" y="41"/>
                  </a:lnTo>
                  <a:cubicBezTo>
                    <a:pt x="82" y="42"/>
                    <a:pt x="81" y="43"/>
                    <a:pt x="80" y="44"/>
                  </a:cubicBezTo>
                  <a:lnTo>
                    <a:pt x="80" y="44"/>
                  </a:lnTo>
                  <a:lnTo>
                    <a:pt x="79" y="43"/>
                  </a:lnTo>
                  <a:lnTo>
                    <a:pt x="79" y="43"/>
                  </a:lnTo>
                  <a:lnTo>
                    <a:pt x="84" y="41"/>
                  </a:lnTo>
                  <a:close/>
                  <a:moveTo>
                    <a:pt x="71" y="41"/>
                  </a:moveTo>
                  <a:lnTo>
                    <a:pt x="76" y="43"/>
                  </a:lnTo>
                  <a:lnTo>
                    <a:pt x="76" y="43"/>
                  </a:lnTo>
                  <a:lnTo>
                    <a:pt x="75" y="44"/>
                  </a:lnTo>
                  <a:lnTo>
                    <a:pt x="75" y="44"/>
                  </a:lnTo>
                  <a:cubicBezTo>
                    <a:pt x="74" y="43"/>
                    <a:pt x="73" y="42"/>
                    <a:pt x="71" y="41"/>
                  </a:cubicBezTo>
                  <a:close/>
                  <a:moveTo>
                    <a:pt x="128" y="0"/>
                  </a:moveTo>
                  <a:cubicBezTo>
                    <a:pt x="113" y="0"/>
                    <a:pt x="100" y="10"/>
                    <a:pt x="97" y="24"/>
                  </a:cubicBezTo>
                  <a:lnTo>
                    <a:pt x="94" y="31"/>
                  </a:lnTo>
                  <a:lnTo>
                    <a:pt x="97" y="21"/>
                  </a:lnTo>
                  <a:lnTo>
                    <a:pt x="97" y="21"/>
                  </a:lnTo>
                  <a:cubicBezTo>
                    <a:pt x="95" y="25"/>
                    <a:pt x="93" y="30"/>
                    <a:pt x="91" y="34"/>
                  </a:cubicBezTo>
                  <a:lnTo>
                    <a:pt x="91" y="34"/>
                  </a:lnTo>
                  <a:cubicBezTo>
                    <a:pt x="90" y="35"/>
                    <a:pt x="88" y="36"/>
                    <a:pt x="87" y="38"/>
                  </a:cubicBezTo>
                  <a:lnTo>
                    <a:pt x="87" y="38"/>
                  </a:lnTo>
                  <a:cubicBezTo>
                    <a:pt x="86" y="39"/>
                    <a:pt x="85" y="40"/>
                    <a:pt x="84" y="41"/>
                  </a:cubicBezTo>
                  <a:lnTo>
                    <a:pt x="84" y="41"/>
                  </a:lnTo>
                  <a:lnTo>
                    <a:pt x="77" y="43"/>
                  </a:lnTo>
                  <a:lnTo>
                    <a:pt x="71" y="41"/>
                  </a:lnTo>
                  <a:lnTo>
                    <a:pt x="71" y="41"/>
                  </a:lnTo>
                  <a:cubicBezTo>
                    <a:pt x="70" y="40"/>
                    <a:pt x="69" y="39"/>
                    <a:pt x="68" y="38"/>
                  </a:cubicBezTo>
                  <a:lnTo>
                    <a:pt x="68" y="38"/>
                  </a:lnTo>
                  <a:lnTo>
                    <a:pt x="74" y="44"/>
                  </a:lnTo>
                  <a:cubicBezTo>
                    <a:pt x="67" y="41"/>
                    <a:pt x="64" y="34"/>
                    <a:pt x="61" y="31"/>
                  </a:cubicBezTo>
                  <a:cubicBezTo>
                    <a:pt x="57" y="24"/>
                    <a:pt x="51" y="21"/>
                    <a:pt x="41" y="17"/>
                  </a:cubicBezTo>
                  <a:cubicBezTo>
                    <a:pt x="39" y="16"/>
                    <a:pt x="37" y="16"/>
                    <a:pt x="34" y="16"/>
                  </a:cubicBezTo>
                  <a:cubicBezTo>
                    <a:pt x="29" y="16"/>
                    <a:pt x="22" y="18"/>
                    <a:pt x="17" y="21"/>
                  </a:cubicBezTo>
                  <a:cubicBezTo>
                    <a:pt x="4" y="27"/>
                    <a:pt x="1" y="47"/>
                    <a:pt x="7" y="61"/>
                  </a:cubicBezTo>
                  <a:lnTo>
                    <a:pt x="7" y="64"/>
                  </a:lnTo>
                  <a:cubicBezTo>
                    <a:pt x="17" y="77"/>
                    <a:pt x="27" y="91"/>
                    <a:pt x="44" y="97"/>
                  </a:cubicBezTo>
                  <a:cubicBezTo>
                    <a:pt x="56" y="102"/>
                    <a:pt x="69" y="105"/>
                    <a:pt x="81" y="105"/>
                  </a:cubicBezTo>
                  <a:cubicBezTo>
                    <a:pt x="85" y="105"/>
                    <a:pt x="90" y="105"/>
                    <a:pt x="94" y="104"/>
                  </a:cubicBezTo>
                  <a:cubicBezTo>
                    <a:pt x="124" y="94"/>
                    <a:pt x="148" y="71"/>
                    <a:pt x="158" y="41"/>
                  </a:cubicBezTo>
                  <a:cubicBezTo>
                    <a:pt x="161" y="24"/>
                    <a:pt x="151" y="7"/>
                    <a:pt x="134" y="1"/>
                  </a:cubicBezTo>
                  <a:cubicBezTo>
                    <a:pt x="132" y="0"/>
                    <a:pt x="130" y="0"/>
                    <a:pt x="1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1"/>
            <p:cNvSpPr/>
            <p:nvPr/>
          </p:nvSpPr>
          <p:spPr>
            <a:xfrm>
              <a:off x="1367707" y="2859420"/>
              <a:ext cx="32447" cy="11535"/>
            </a:xfrm>
            <a:custGeom>
              <a:rect b="b" l="l" r="r" t="t"/>
              <a:pathLst>
                <a:path extrusionOk="0" h="155" w="436">
                  <a:moveTo>
                    <a:pt x="399" y="1"/>
                  </a:moveTo>
                  <a:cubicBezTo>
                    <a:pt x="392" y="1"/>
                    <a:pt x="384" y="3"/>
                    <a:pt x="379" y="8"/>
                  </a:cubicBezTo>
                  <a:cubicBezTo>
                    <a:pt x="333" y="39"/>
                    <a:pt x="281" y="58"/>
                    <a:pt x="225" y="58"/>
                  </a:cubicBezTo>
                  <a:cubicBezTo>
                    <a:pt x="221" y="58"/>
                    <a:pt x="217" y="58"/>
                    <a:pt x="212" y="58"/>
                  </a:cubicBezTo>
                  <a:cubicBezTo>
                    <a:pt x="149" y="58"/>
                    <a:pt x="89" y="71"/>
                    <a:pt x="32" y="95"/>
                  </a:cubicBezTo>
                  <a:cubicBezTo>
                    <a:pt x="0" y="112"/>
                    <a:pt x="21" y="155"/>
                    <a:pt x="49" y="155"/>
                  </a:cubicBezTo>
                  <a:cubicBezTo>
                    <a:pt x="53" y="155"/>
                    <a:pt x="58" y="154"/>
                    <a:pt x="62" y="151"/>
                  </a:cubicBezTo>
                  <a:cubicBezTo>
                    <a:pt x="119" y="128"/>
                    <a:pt x="179" y="118"/>
                    <a:pt x="236" y="118"/>
                  </a:cubicBezTo>
                  <a:cubicBezTo>
                    <a:pt x="306" y="118"/>
                    <a:pt x="369" y="95"/>
                    <a:pt x="422" y="55"/>
                  </a:cubicBezTo>
                  <a:cubicBezTo>
                    <a:pt x="436" y="41"/>
                    <a:pt x="436" y="21"/>
                    <a:pt x="422" y="8"/>
                  </a:cubicBezTo>
                  <a:cubicBezTo>
                    <a:pt x="416" y="3"/>
                    <a:pt x="407" y="1"/>
                    <a:pt x="3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1"/>
            <p:cNvSpPr/>
            <p:nvPr/>
          </p:nvSpPr>
          <p:spPr>
            <a:xfrm>
              <a:off x="1338832" y="2791921"/>
              <a:ext cx="35573" cy="107686"/>
            </a:xfrm>
            <a:custGeom>
              <a:rect b="b" l="l" r="r" t="t"/>
              <a:pathLst>
                <a:path extrusionOk="0" h="1447" w="478">
                  <a:moveTo>
                    <a:pt x="128" y="0"/>
                  </a:moveTo>
                  <a:cubicBezTo>
                    <a:pt x="119" y="0"/>
                    <a:pt x="109" y="4"/>
                    <a:pt x="103" y="15"/>
                  </a:cubicBezTo>
                  <a:lnTo>
                    <a:pt x="100" y="15"/>
                  </a:lnTo>
                  <a:cubicBezTo>
                    <a:pt x="67" y="65"/>
                    <a:pt x="40" y="118"/>
                    <a:pt x="17" y="171"/>
                  </a:cubicBezTo>
                  <a:cubicBezTo>
                    <a:pt x="3" y="225"/>
                    <a:pt x="0" y="285"/>
                    <a:pt x="7" y="341"/>
                  </a:cubicBezTo>
                  <a:cubicBezTo>
                    <a:pt x="27" y="475"/>
                    <a:pt x="60" y="605"/>
                    <a:pt x="107" y="735"/>
                  </a:cubicBezTo>
                  <a:cubicBezTo>
                    <a:pt x="150" y="865"/>
                    <a:pt x="203" y="995"/>
                    <a:pt x="257" y="1125"/>
                  </a:cubicBezTo>
                  <a:cubicBezTo>
                    <a:pt x="297" y="1232"/>
                    <a:pt x="340" y="1345"/>
                    <a:pt x="414" y="1435"/>
                  </a:cubicBezTo>
                  <a:cubicBezTo>
                    <a:pt x="420" y="1443"/>
                    <a:pt x="428" y="1447"/>
                    <a:pt x="435" y="1447"/>
                  </a:cubicBezTo>
                  <a:cubicBezTo>
                    <a:pt x="457" y="1447"/>
                    <a:pt x="477" y="1415"/>
                    <a:pt x="457" y="1392"/>
                  </a:cubicBezTo>
                  <a:cubicBezTo>
                    <a:pt x="384" y="1305"/>
                    <a:pt x="350" y="1189"/>
                    <a:pt x="307" y="1085"/>
                  </a:cubicBezTo>
                  <a:cubicBezTo>
                    <a:pt x="260" y="968"/>
                    <a:pt x="213" y="855"/>
                    <a:pt x="173" y="735"/>
                  </a:cubicBezTo>
                  <a:cubicBezTo>
                    <a:pt x="133" y="618"/>
                    <a:pt x="100" y="501"/>
                    <a:pt x="77" y="381"/>
                  </a:cubicBezTo>
                  <a:cubicBezTo>
                    <a:pt x="63" y="325"/>
                    <a:pt x="60" y="261"/>
                    <a:pt x="73" y="201"/>
                  </a:cubicBezTo>
                  <a:cubicBezTo>
                    <a:pt x="93" y="148"/>
                    <a:pt x="123" y="95"/>
                    <a:pt x="157" y="48"/>
                  </a:cubicBezTo>
                  <a:cubicBezTo>
                    <a:pt x="171" y="22"/>
                    <a:pt x="149" y="0"/>
                    <a:pt x="1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1"/>
            <p:cNvSpPr/>
            <p:nvPr/>
          </p:nvSpPr>
          <p:spPr>
            <a:xfrm>
              <a:off x="1368451" y="2890379"/>
              <a:ext cx="43908" cy="11982"/>
            </a:xfrm>
            <a:custGeom>
              <a:rect b="b" l="l" r="r" t="t"/>
              <a:pathLst>
                <a:path extrusionOk="0" h="161" w="590">
                  <a:moveTo>
                    <a:pt x="543" y="1"/>
                  </a:moveTo>
                  <a:cubicBezTo>
                    <a:pt x="536" y="1"/>
                    <a:pt x="529" y="3"/>
                    <a:pt x="522" y="9"/>
                  </a:cubicBezTo>
                  <a:cubicBezTo>
                    <a:pt x="492" y="39"/>
                    <a:pt x="456" y="66"/>
                    <a:pt x="419" y="86"/>
                  </a:cubicBezTo>
                  <a:cubicBezTo>
                    <a:pt x="387" y="90"/>
                    <a:pt x="357" y="94"/>
                    <a:pt x="327" y="94"/>
                  </a:cubicBezTo>
                  <a:cubicBezTo>
                    <a:pt x="315" y="94"/>
                    <a:pt x="304" y="93"/>
                    <a:pt x="292" y="92"/>
                  </a:cubicBezTo>
                  <a:cubicBezTo>
                    <a:pt x="259" y="95"/>
                    <a:pt x="228" y="97"/>
                    <a:pt x="196" y="97"/>
                  </a:cubicBezTo>
                  <a:cubicBezTo>
                    <a:pt x="183" y="97"/>
                    <a:pt x="169" y="97"/>
                    <a:pt x="156" y="96"/>
                  </a:cubicBezTo>
                  <a:cubicBezTo>
                    <a:pt x="126" y="96"/>
                    <a:pt x="79" y="92"/>
                    <a:pt x="66" y="62"/>
                  </a:cubicBezTo>
                  <a:cubicBezTo>
                    <a:pt x="61" y="52"/>
                    <a:pt x="53" y="47"/>
                    <a:pt x="43" y="47"/>
                  </a:cubicBezTo>
                  <a:cubicBezTo>
                    <a:pt x="23" y="47"/>
                    <a:pt x="1" y="67"/>
                    <a:pt x="12" y="92"/>
                  </a:cubicBezTo>
                  <a:lnTo>
                    <a:pt x="9" y="92"/>
                  </a:lnTo>
                  <a:cubicBezTo>
                    <a:pt x="32" y="139"/>
                    <a:pt x="86" y="152"/>
                    <a:pt x="132" y="156"/>
                  </a:cubicBezTo>
                  <a:cubicBezTo>
                    <a:pt x="157" y="159"/>
                    <a:pt x="183" y="161"/>
                    <a:pt x="209" y="161"/>
                  </a:cubicBezTo>
                  <a:cubicBezTo>
                    <a:pt x="235" y="161"/>
                    <a:pt x="261" y="159"/>
                    <a:pt x="286" y="156"/>
                  </a:cubicBezTo>
                  <a:cubicBezTo>
                    <a:pt x="295" y="156"/>
                    <a:pt x="304" y="157"/>
                    <a:pt x="313" y="157"/>
                  </a:cubicBezTo>
                  <a:cubicBezTo>
                    <a:pt x="354" y="157"/>
                    <a:pt x="395" y="151"/>
                    <a:pt x="436" y="146"/>
                  </a:cubicBezTo>
                  <a:cubicBezTo>
                    <a:pt x="486" y="122"/>
                    <a:pt x="529" y="92"/>
                    <a:pt x="566" y="52"/>
                  </a:cubicBezTo>
                  <a:cubicBezTo>
                    <a:pt x="589" y="31"/>
                    <a:pt x="568" y="1"/>
                    <a:pt x="5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1"/>
            <p:cNvSpPr/>
            <p:nvPr/>
          </p:nvSpPr>
          <p:spPr>
            <a:xfrm>
              <a:off x="1403577" y="2848927"/>
              <a:ext cx="69136" cy="50754"/>
            </a:xfrm>
            <a:custGeom>
              <a:rect b="b" l="l" r="r" t="t"/>
              <a:pathLst>
                <a:path extrusionOk="0" h="682" w="929">
                  <a:moveTo>
                    <a:pt x="885" y="1"/>
                  </a:moveTo>
                  <a:cubicBezTo>
                    <a:pt x="878" y="1"/>
                    <a:pt x="871" y="3"/>
                    <a:pt x="864" y="9"/>
                  </a:cubicBezTo>
                  <a:cubicBezTo>
                    <a:pt x="741" y="136"/>
                    <a:pt x="634" y="276"/>
                    <a:pt x="507" y="399"/>
                  </a:cubicBezTo>
                  <a:cubicBezTo>
                    <a:pt x="387" y="510"/>
                    <a:pt x="247" y="618"/>
                    <a:pt x="82" y="618"/>
                  </a:cubicBezTo>
                  <a:cubicBezTo>
                    <a:pt x="68" y="618"/>
                    <a:pt x="54" y="617"/>
                    <a:pt x="40" y="616"/>
                  </a:cubicBezTo>
                  <a:cubicBezTo>
                    <a:pt x="38" y="616"/>
                    <a:pt x="37" y="615"/>
                    <a:pt x="35" y="615"/>
                  </a:cubicBezTo>
                  <a:cubicBezTo>
                    <a:pt x="1" y="615"/>
                    <a:pt x="2" y="673"/>
                    <a:pt x="40" y="679"/>
                  </a:cubicBezTo>
                  <a:cubicBezTo>
                    <a:pt x="55" y="681"/>
                    <a:pt x="69" y="682"/>
                    <a:pt x="84" y="682"/>
                  </a:cubicBezTo>
                  <a:cubicBezTo>
                    <a:pt x="253" y="682"/>
                    <a:pt x="404" y="577"/>
                    <a:pt x="524" y="466"/>
                  </a:cubicBezTo>
                  <a:cubicBezTo>
                    <a:pt x="664" y="339"/>
                    <a:pt x="774" y="186"/>
                    <a:pt x="908" y="56"/>
                  </a:cubicBezTo>
                  <a:cubicBezTo>
                    <a:pt x="928" y="32"/>
                    <a:pt x="909" y="1"/>
                    <a:pt x="8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1"/>
            <p:cNvSpPr/>
            <p:nvPr/>
          </p:nvSpPr>
          <p:spPr>
            <a:xfrm>
              <a:off x="1315241" y="2753000"/>
              <a:ext cx="12949" cy="28801"/>
            </a:xfrm>
            <a:custGeom>
              <a:rect b="b" l="l" r="r" t="t"/>
              <a:pathLst>
                <a:path extrusionOk="0" h="387" w="174">
                  <a:moveTo>
                    <a:pt x="30" y="1"/>
                  </a:moveTo>
                  <a:cubicBezTo>
                    <a:pt x="14" y="1"/>
                    <a:pt x="0" y="14"/>
                    <a:pt x="0" y="34"/>
                  </a:cubicBezTo>
                  <a:cubicBezTo>
                    <a:pt x="10" y="94"/>
                    <a:pt x="27" y="154"/>
                    <a:pt x="54" y="207"/>
                  </a:cubicBezTo>
                  <a:cubicBezTo>
                    <a:pt x="80" y="257"/>
                    <a:pt x="97" y="311"/>
                    <a:pt x="107" y="364"/>
                  </a:cubicBezTo>
                  <a:cubicBezTo>
                    <a:pt x="112" y="377"/>
                    <a:pt x="124" y="386"/>
                    <a:pt x="136" y="386"/>
                  </a:cubicBezTo>
                  <a:cubicBezTo>
                    <a:pt x="140" y="386"/>
                    <a:pt x="143" y="386"/>
                    <a:pt x="147" y="384"/>
                  </a:cubicBezTo>
                  <a:cubicBezTo>
                    <a:pt x="164" y="381"/>
                    <a:pt x="174" y="364"/>
                    <a:pt x="167" y="347"/>
                  </a:cubicBezTo>
                  <a:cubicBezTo>
                    <a:pt x="150" y="237"/>
                    <a:pt x="77" y="144"/>
                    <a:pt x="60" y="34"/>
                  </a:cubicBezTo>
                  <a:cubicBezTo>
                    <a:pt x="60" y="14"/>
                    <a:pt x="47"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1"/>
            <p:cNvSpPr/>
            <p:nvPr/>
          </p:nvSpPr>
          <p:spPr>
            <a:xfrm>
              <a:off x="1314646" y="2709390"/>
              <a:ext cx="192004" cy="113565"/>
            </a:xfrm>
            <a:custGeom>
              <a:rect b="b" l="l" r="r" t="t"/>
              <a:pathLst>
                <a:path extrusionOk="0" h="1526" w="2580">
                  <a:moveTo>
                    <a:pt x="901" y="0"/>
                  </a:moveTo>
                  <a:cubicBezTo>
                    <a:pt x="751" y="0"/>
                    <a:pt x="603" y="25"/>
                    <a:pt x="462" y="76"/>
                  </a:cubicBezTo>
                  <a:cubicBezTo>
                    <a:pt x="345" y="116"/>
                    <a:pt x="245" y="193"/>
                    <a:pt x="178" y="293"/>
                  </a:cubicBezTo>
                  <a:cubicBezTo>
                    <a:pt x="112" y="400"/>
                    <a:pt x="55" y="517"/>
                    <a:pt x="12" y="633"/>
                  </a:cubicBezTo>
                  <a:cubicBezTo>
                    <a:pt x="0" y="658"/>
                    <a:pt x="21" y="680"/>
                    <a:pt x="41" y="680"/>
                  </a:cubicBezTo>
                  <a:cubicBezTo>
                    <a:pt x="50" y="680"/>
                    <a:pt x="60" y="675"/>
                    <a:pt x="65" y="663"/>
                  </a:cubicBezTo>
                  <a:cubicBezTo>
                    <a:pt x="145" y="480"/>
                    <a:pt x="215" y="273"/>
                    <a:pt x="402" y="170"/>
                  </a:cubicBezTo>
                  <a:cubicBezTo>
                    <a:pt x="518" y="113"/>
                    <a:pt x="649" y="80"/>
                    <a:pt x="779" y="73"/>
                  </a:cubicBezTo>
                  <a:cubicBezTo>
                    <a:pt x="824" y="69"/>
                    <a:pt x="869" y="66"/>
                    <a:pt x="915" y="66"/>
                  </a:cubicBezTo>
                  <a:cubicBezTo>
                    <a:pt x="1009" y="66"/>
                    <a:pt x="1103" y="76"/>
                    <a:pt x="1195" y="96"/>
                  </a:cubicBezTo>
                  <a:cubicBezTo>
                    <a:pt x="1442" y="146"/>
                    <a:pt x="1669" y="253"/>
                    <a:pt x="1862" y="417"/>
                  </a:cubicBezTo>
                  <a:cubicBezTo>
                    <a:pt x="2019" y="557"/>
                    <a:pt x="2159" y="720"/>
                    <a:pt x="2273" y="900"/>
                  </a:cubicBezTo>
                  <a:cubicBezTo>
                    <a:pt x="2366" y="1040"/>
                    <a:pt x="2539" y="1317"/>
                    <a:pt x="2383" y="1470"/>
                  </a:cubicBezTo>
                  <a:cubicBezTo>
                    <a:pt x="2359" y="1494"/>
                    <a:pt x="2381" y="1525"/>
                    <a:pt x="2405" y="1525"/>
                  </a:cubicBezTo>
                  <a:cubicBezTo>
                    <a:pt x="2412" y="1525"/>
                    <a:pt x="2419" y="1523"/>
                    <a:pt x="2426" y="1517"/>
                  </a:cubicBezTo>
                  <a:cubicBezTo>
                    <a:pt x="2579" y="1367"/>
                    <a:pt x="2483" y="1134"/>
                    <a:pt x="2393" y="977"/>
                  </a:cubicBezTo>
                  <a:cubicBezTo>
                    <a:pt x="2346" y="897"/>
                    <a:pt x="2293" y="817"/>
                    <a:pt x="2233" y="740"/>
                  </a:cubicBezTo>
                  <a:cubicBezTo>
                    <a:pt x="2159" y="637"/>
                    <a:pt x="2076" y="537"/>
                    <a:pt x="1986" y="443"/>
                  </a:cubicBezTo>
                  <a:cubicBezTo>
                    <a:pt x="1704" y="172"/>
                    <a:pt x="1300" y="0"/>
                    <a:pt x="90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1"/>
            <p:cNvSpPr/>
            <p:nvPr/>
          </p:nvSpPr>
          <p:spPr>
            <a:xfrm>
              <a:off x="1314571" y="2697631"/>
              <a:ext cx="187092" cy="103593"/>
            </a:xfrm>
            <a:custGeom>
              <a:rect b="b" l="l" r="r" t="t"/>
              <a:pathLst>
                <a:path extrusionOk="0" h="1392" w="2514">
                  <a:moveTo>
                    <a:pt x="985" y="1"/>
                  </a:moveTo>
                  <a:cubicBezTo>
                    <a:pt x="789" y="1"/>
                    <a:pt x="596" y="45"/>
                    <a:pt x="429" y="144"/>
                  </a:cubicBezTo>
                  <a:cubicBezTo>
                    <a:pt x="319" y="208"/>
                    <a:pt x="223" y="291"/>
                    <a:pt x="146" y="391"/>
                  </a:cubicBezTo>
                  <a:cubicBezTo>
                    <a:pt x="103" y="448"/>
                    <a:pt x="69" y="508"/>
                    <a:pt x="43" y="575"/>
                  </a:cubicBezTo>
                  <a:cubicBezTo>
                    <a:pt x="33" y="605"/>
                    <a:pt x="26" y="638"/>
                    <a:pt x="23" y="671"/>
                  </a:cubicBezTo>
                  <a:cubicBezTo>
                    <a:pt x="26" y="711"/>
                    <a:pt x="23" y="751"/>
                    <a:pt x="9" y="791"/>
                  </a:cubicBezTo>
                  <a:cubicBezTo>
                    <a:pt x="0" y="816"/>
                    <a:pt x="22" y="838"/>
                    <a:pt x="42" y="838"/>
                  </a:cubicBezTo>
                  <a:cubicBezTo>
                    <a:pt x="51" y="838"/>
                    <a:pt x="61" y="833"/>
                    <a:pt x="66" y="821"/>
                  </a:cubicBezTo>
                  <a:cubicBezTo>
                    <a:pt x="83" y="778"/>
                    <a:pt x="89" y="731"/>
                    <a:pt x="86" y="681"/>
                  </a:cubicBezTo>
                  <a:cubicBezTo>
                    <a:pt x="96" y="611"/>
                    <a:pt x="119" y="545"/>
                    <a:pt x="159" y="484"/>
                  </a:cubicBezTo>
                  <a:cubicBezTo>
                    <a:pt x="219" y="391"/>
                    <a:pt x="296" y="314"/>
                    <a:pt x="386" y="251"/>
                  </a:cubicBezTo>
                  <a:cubicBezTo>
                    <a:pt x="557" y="130"/>
                    <a:pt x="763" y="67"/>
                    <a:pt x="973" y="67"/>
                  </a:cubicBezTo>
                  <a:cubicBezTo>
                    <a:pt x="989" y="67"/>
                    <a:pt x="1004" y="67"/>
                    <a:pt x="1020" y="68"/>
                  </a:cubicBezTo>
                  <a:cubicBezTo>
                    <a:pt x="1243" y="71"/>
                    <a:pt x="1460" y="131"/>
                    <a:pt x="1653" y="238"/>
                  </a:cubicBezTo>
                  <a:cubicBezTo>
                    <a:pt x="1850" y="348"/>
                    <a:pt x="2000" y="505"/>
                    <a:pt x="2144" y="678"/>
                  </a:cubicBezTo>
                  <a:cubicBezTo>
                    <a:pt x="2304" y="875"/>
                    <a:pt x="2447" y="1098"/>
                    <a:pt x="2450" y="1362"/>
                  </a:cubicBezTo>
                  <a:cubicBezTo>
                    <a:pt x="2450" y="1382"/>
                    <a:pt x="2466" y="1392"/>
                    <a:pt x="2482" y="1392"/>
                  </a:cubicBezTo>
                  <a:cubicBezTo>
                    <a:pt x="2498" y="1392"/>
                    <a:pt x="2514" y="1382"/>
                    <a:pt x="2514" y="1362"/>
                  </a:cubicBezTo>
                  <a:cubicBezTo>
                    <a:pt x="2510" y="1118"/>
                    <a:pt x="2400" y="908"/>
                    <a:pt x="2257" y="721"/>
                  </a:cubicBezTo>
                  <a:cubicBezTo>
                    <a:pt x="2114" y="535"/>
                    <a:pt x="1957" y="354"/>
                    <a:pt x="1757" y="228"/>
                  </a:cubicBezTo>
                  <a:cubicBezTo>
                    <a:pt x="1536" y="86"/>
                    <a:pt x="1257" y="1"/>
                    <a:pt x="9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1"/>
            <p:cNvSpPr/>
            <p:nvPr/>
          </p:nvSpPr>
          <p:spPr>
            <a:xfrm>
              <a:off x="1393903" y="2711846"/>
              <a:ext cx="4763" cy="44726"/>
            </a:xfrm>
            <a:custGeom>
              <a:rect b="b" l="l" r="r" t="t"/>
              <a:pathLst>
                <a:path extrusionOk="0" h="601" w="64">
                  <a:moveTo>
                    <a:pt x="32" y="1"/>
                  </a:moveTo>
                  <a:cubicBezTo>
                    <a:pt x="16" y="1"/>
                    <a:pt x="0" y="12"/>
                    <a:pt x="0" y="33"/>
                  </a:cubicBezTo>
                  <a:lnTo>
                    <a:pt x="0" y="570"/>
                  </a:lnTo>
                  <a:cubicBezTo>
                    <a:pt x="0" y="590"/>
                    <a:pt x="16" y="600"/>
                    <a:pt x="32" y="600"/>
                  </a:cubicBezTo>
                  <a:cubicBezTo>
                    <a:pt x="48" y="600"/>
                    <a:pt x="64" y="590"/>
                    <a:pt x="64" y="570"/>
                  </a:cubicBezTo>
                  <a:lnTo>
                    <a:pt x="64" y="33"/>
                  </a:ln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1"/>
            <p:cNvSpPr/>
            <p:nvPr/>
          </p:nvSpPr>
          <p:spPr>
            <a:xfrm>
              <a:off x="1408414" y="2715343"/>
              <a:ext cx="11610" cy="43685"/>
            </a:xfrm>
            <a:custGeom>
              <a:rect b="b" l="l" r="r" t="t"/>
              <a:pathLst>
                <a:path extrusionOk="0" h="587" w="156">
                  <a:moveTo>
                    <a:pt x="87" y="0"/>
                  </a:moveTo>
                  <a:cubicBezTo>
                    <a:pt x="66" y="0"/>
                    <a:pt x="44" y="23"/>
                    <a:pt x="56" y="46"/>
                  </a:cubicBezTo>
                  <a:cubicBezTo>
                    <a:pt x="72" y="80"/>
                    <a:pt x="79" y="113"/>
                    <a:pt x="76" y="150"/>
                  </a:cubicBezTo>
                  <a:cubicBezTo>
                    <a:pt x="76" y="196"/>
                    <a:pt x="72" y="243"/>
                    <a:pt x="62" y="290"/>
                  </a:cubicBezTo>
                  <a:cubicBezTo>
                    <a:pt x="49" y="377"/>
                    <a:pt x="29" y="460"/>
                    <a:pt x="9" y="547"/>
                  </a:cubicBezTo>
                  <a:cubicBezTo>
                    <a:pt x="1" y="571"/>
                    <a:pt x="19" y="586"/>
                    <a:pt x="38" y="586"/>
                  </a:cubicBezTo>
                  <a:cubicBezTo>
                    <a:pt x="51" y="586"/>
                    <a:pt x="64" y="579"/>
                    <a:pt x="69" y="563"/>
                  </a:cubicBezTo>
                  <a:cubicBezTo>
                    <a:pt x="92" y="470"/>
                    <a:pt x="112" y="380"/>
                    <a:pt x="129" y="287"/>
                  </a:cubicBezTo>
                  <a:cubicBezTo>
                    <a:pt x="139" y="200"/>
                    <a:pt x="156" y="96"/>
                    <a:pt x="112" y="16"/>
                  </a:cubicBezTo>
                  <a:cubicBezTo>
                    <a:pt x="106" y="5"/>
                    <a:pt x="97" y="0"/>
                    <a:pt x="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1"/>
            <p:cNvSpPr/>
            <p:nvPr/>
          </p:nvSpPr>
          <p:spPr>
            <a:xfrm>
              <a:off x="1424936" y="2724720"/>
              <a:ext cx="13693" cy="38773"/>
            </a:xfrm>
            <a:custGeom>
              <a:rect b="b" l="l" r="r" t="t"/>
              <a:pathLst>
                <a:path extrusionOk="0" h="521" w="184">
                  <a:moveTo>
                    <a:pt x="154" y="0"/>
                  </a:moveTo>
                  <a:cubicBezTo>
                    <a:pt x="139" y="0"/>
                    <a:pt x="124" y="10"/>
                    <a:pt x="124" y="30"/>
                  </a:cubicBezTo>
                  <a:lnTo>
                    <a:pt x="124" y="27"/>
                  </a:lnTo>
                  <a:cubicBezTo>
                    <a:pt x="117" y="107"/>
                    <a:pt x="97" y="184"/>
                    <a:pt x="67" y="257"/>
                  </a:cubicBezTo>
                  <a:cubicBezTo>
                    <a:pt x="34" y="331"/>
                    <a:pt x="10" y="411"/>
                    <a:pt x="0" y="491"/>
                  </a:cubicBezTo>
                  <a:cubicBezTo>
                    <a:pt x="0" y="511"/>
                    <a:pt x="16" y="521"/>
                    <a:pt x="32" y="521"/>
                  </a:cubicBezTo>
                  <a:cubicBezTo>
                    <a:pt x="48" y="521"/>
                    <a:pt x="64" y="511"/>
                    <a:pt x="64" y="491"/>
                  </a:cubicBezTo>
                  <a:cubicBezTo>
                    <a:pt x="80" y="331"/>
                    <a:pt x="184" y="191"/>
                    <a:pt x="184" y="30"/>
                  </a:cubicBezTo>
                  <a:cubicBezTo>
                    <a:pt x="184" y="10"/>
                    <a:pt x="169" y="0"/>
                    <a:pt x="1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1"/>
            <p:cNvSpPr/>
            <p:nvPr/>
          </p:nvSpPr>
          <p:spPr>
            <a:xfrm>
              <a:off x="1436992" y="2734693"/>
              <a:ext cx="17786" cy="34531"/>
            </a:xfrm>
            <a:custGeom>
              <a:rect b="b" l="l" r="r" t="t"/>
              <a:pathLst>
                <a:path extrusionOk="0" h="464" w="239">
                  <a:moveTo>
                    <a:pt x="208" y="1"/>
                  </a:moveTo>
                  <a:cubicBezTo>
                    <a:pt x="193" y="1"/>
                    <a:pt x="177" y="12"/>
                    <a:pt x="175" y="33"/>
                  </a:cubicBezTo>
                  <a:cubicBezTo>
                    <a:pt x="168" y="63"/>
                    <a:pt x="155" y="93"/>
                    <a:pt x="135" y="117"/>
                  </a:cubicBezTo>
                  <a:cubicBezTo>
                    <a:pt x="122" y="143"/>
                    <a:pt x="108" y="173"/>
                    <a:pt x="95" y="203"/>
                  </a:cubicBezTo>
                  <a:cubicBezTo>
                    <a:pt x="65" y="273"/>
                    <a:pt x="45" y="347"/>
                    <a:pt x="12" y="417"/>
                  </a:cubicBezTo>
                  <a:cubicBezTo>
                    <a:pt x="0" y="442"/>
                    <a:pt x="21" y="463"/>
                    <a:pt x="41" y="463"/>
                  </a:cubicBezTo>
                  <a:cubicBezTo>
                    <a:pt x="51" y="463"/>
                    <a:pt x="60" y="459"/>
                    <a:pt x="65" y="447"/>
                  </a:cubicBezTo>
                  <a:cubicBezTo>
                    <a:pt x="102" y="377"/>
                    <a:pt x="118" y="297"/>
                    <a:pt x="155" y="223"/>
                  </a:cubicBezTo>
                  <a:cubicBezTo>
                    <a:pt x="168" y="190"/>
                    <a:pt x="185" y="160"/>
                    <a:pt x="202" y="130"/>
                  </a:cubicBezTo>
                  <a:cubicBezTo>
                    <a:pt x="222" y="103"/>
                    <a:pt x="235" y="67"/>
                    <a:pt x="238" y="33"/>
                  </a:cubicBezTo>
                  <a:cubicBezTo>
                    <a:pt x="238" y="12"/>
                    <a:pt x="223" y="1"/>
                    <a:pt x="20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1"/>
            <p:cNvSpPr/>
            <p:nvPr/>
          </p:nvSpPr>
          <p:spPr>
            <a:xfrm>
              <a:off x="1447485" y="2750916"/>
              <a:ext cx="23145" cy="24038"/>
            </a:xfrm>
            <a:custGeom>
              <a:rect b="b" l="l" r="r" t="t"/>
              <a:pathLst>
                <a:path extrusionOk="0" h="323" w="311">
                  <a:moveTo>
                    <a:pt x="268" y="0"/>
                  </a:moveTo>
                  <a:cubicBezTo>
                    <a:pt x="265" y="0"/>
                    <a:pt x="261" y="1"/>
                    <a:pt x="258" y="2"/>
                  </a:cubicBezTo>
                  <a:cubicBezTo>
                    <a:pt x="198" y="22"/>
                    <a:pt x="164" y="82"/>
                    <a:pt x="134" y="135"/>
                  </a:cubicBezTo>
                  <a:cubicBezTo>
                    <a:pt x="124" y="149"/>
                    <a:pt x="117" y="162"/>
                    <a:pt x="107" y="175"/>
                  </a:cubicBezTo>
                  <a:cubicBezTo>
                    <a:pt x="104" y="182"/>
                    <a:pt x="101" y="189"/>
                    <a:pt x="94" y="195"/>
                  </a:cubicBezTo>
                  <a:lnTo>
                    <a:pt x="87" y="205"/>
                  </a:lnTo>
                  <a:cubicBezTo>
                    <a:pt x="87" y="205"/>
                    <a:pt x="85" y="210"/>
                    <a:pt x="84" y="212"/>
                  </a:cubicBezTo>
                  <a:lnTo>
                    <a:pt x="84" y="212"/>
                  </a:lnTo>
                  <a:cubicBezTo>
                    <a:pt x="67" y="235"/>
                    <a:pt x="44" y="255"/>
                    <a:pt x="17" y="265"/>
                  </a:cubicBezTo>
                  <a:cubicBezTo>
                    <a:pt x="4" y="275"/>
                    <a:pt x="1" y="292"/>
                    <a:pt x="7" y="309"/>
                  </a:cubicBezTo>
                  <a:cubicBezTo>
                    <a:pt x="14" y="318"/>
                    <a:pt x="24" y="322"/>
                    <a:pt x="34" y="322"/>
                  </a:cubicBezTo>
                  <a:cubicBezTo>
                    <a:pt x="40" y="322"/>
                    <a:pt x="45" y="321"/>
                    <a:pt x="51" y="319"/>
                  </a:cubicBezTo>
                  <a:cubicBezTo>
                    <a:pt x="107" y="285"/>
                    <a:pt x="151" y="235"/>
                    <a:pt x="181" y="179"/>
                  </a:cubicBezTo>
                  <a:cubicBezTo>
                    <a:pt x="194" y="152"/>
                    <a:pt x="211" y="125"/>
                    <a:pt x="228" y="99"/>
                  </a:cubicBezTo>
                  <a:lnTo>
                    <a:pt x="231" y="95"/>
                  </a:lnTo>
                  <a:cubicBezTo>
                    <a:pt x="234" y="92"/>
                    <a:pt x="234" y="92"/>
                    <a:pt x="238" y="89"/>
                  </a:cubicBezTo>
                  <a:lnTo>
                    <a:pt x="251" y="75"/>
                  </a:lnTo>
                  <a:cubicBezTo>
                    <a:pt x="251" y="75"/>
                    <a:pt x="257" y="71"/>
                    <a:pt x="256" y="71"/>
                  </a:cubicBezTo>
                  <a:lnTo>
                    <a:pt x="256" y="71"/>
                  </a:lnTo>
                  <a:cubicBezTo>
                    <a:pt x="256" y="71"/>
                    <a:pt x="256" y="71"/>
                    <a:pt x="254" y="72"/>
                  </a:cubicBezTo>
                  <a:lnTo>
                    <a:pt x="261" y="65"/>
                  </a:lnTo>
                  <a:lnTo>
                    <a:pt x="271" y="62"/>
                  </a:lnTo>
                  <a:lnTo>
                    <a:pt x="274" y="62"/>
                  </a:lnTo>
                  <a:cubicBezTo>
                    <a:pt x="310" y="53"/>
                    <a:pt x="300" y="0"/>
                    <a:pt x="26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1"/>
            <p:cNvSpPr/>
            <p:nvPr/>
          </p:nvSpPr>
          <p:spPr>
            <a:xfrm>
              <a:off x="1459392" y="2759995"/>
              <a:ext cx="19424" cy="24038"/>
            </a:xfrm>
            <a:custGeom>
              <a:rect b="b" l="l" r="r" t="t"/>
              <a:pathLst>
                <a:path extrusionOk="0" h="323" w="261">
                  <a:moveTo>
                    <a:pt x="228" y="0"/>
                  </a:moveTo>
                  <a:cubicBezTo>
                    <a:pt x="219" y="0"/>
                    <a:pt x="211" y="3"/>
                    <a:pt x="204" y="10"/>
                  </a:cubicBezTo>
                  <a:cubicBezTo>
                    <a:pt x="141" y="93"/>
                    <a:pt x="98" y="193"/>
                    <a:pt x="21" y="270"/>
                  </a:cubicBezTo>
                  <a:cubicBezTo>
                    <a:pt x="0" y="293"/>
                    <a:pt x="21" y="322"/>
                    <a:pt x="46" y="322"/>
                  </a:cubicBezTo>
                  <a:cubicBezTo>
                    <a:pt x="53" y="322"/>
                    <a:pt x="61" y="320"/>
                    <a:pt x="68" y="314"/>
                  </a:cubicBezTo>
                  <a:cubicBezTo>
                    <a:pt x="104" y="273"/>
                    <a:pt x="138" y="230"/>
                    <a:pt x="168" y="180"/>
                  </a:cubicBezTo>
                  <a:cubicBezTo>
                    <a:pt x="191" y="137"/>
                    <a:pt x="221" y="93"/>
                    <a:pt x="251" y="53"/>
                  </a:cubicBezTo>
                  <a:cubicBezTo>
                    <a:pt x="261" y="40"/>
                    <a:pt x="261" y="20"/>
                    <a:pt x="251" y="10"/>
                  </a:cubicBezTo>
                  <a:cubicBezTo>
                    <a:pt x="244" y="3"/>
                    <a:pt x="236" y="0"/>
                    <a:pt x="2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1"/>
            <p:cNvSpPr/>
            <p:nvPr/>
          </p:nvSpPr>
          <p:spPr>
            <a:xfrm>
              <a:off x="1470480" y="2775847"/>
              <a:ext cx="18531" cy="19796"/>
            </a:xfrm>
            <a:custGeom>
              <a:rect b="b" l="l" r="r" t="t"/>
              <a:pathLst>
                <a:path extrusionOk="0" h="266" w="249">
                  <a:moveTo>
                    <a:pt x="215" y="0"/>
                  </a:moveTo>
                  <a:cubicBezTo>
                    <a:pt x="207" y="0"/>
                    <a:pt x="199" y="4"/>
                    <a:pt x="192" y="10"/>
                  </a:cubicBezTo>
                  <a:cubicBezTo>
                    <a:pt x="132" y="74"/>
                    <a:pt x="85" y="147"/>
                    <a:pt x="25" y="211"/>
                  </a:cubicBezTo>
                  <a:cubicBezTo>
                    <a:pt x="0" y="233"/>
                    <a:pt x="21" y="265"/>
                    <a:pt x="45" y="265"/>
                  </a:cubicBezTo>
                  <a:cubicBezTo>
                    <a:pt x="53" y="265"/>
                    <a:pt x="61" y="262"/>
                    <a:pt x="69" y="254"/>
                  </a:cubicBezTo>
                  <a:lnTo>
                    <a:pt x="72" y="254"/>
                  </a:lnTo>
                  <a:cubicBezTo>
                    <a:pt x="132" y="194"/>
                    <a:pt x="179" y="117"/>
                    <a:pt x="239" y="54"/>
                  </a:cubicBezTo>
                  <a:cubicBezTo>
                    <a:pt x="249" y="44"/>
                    <a:pt x="249" y="24"/>
                    <a:pt x="239" y="10"/>
                  </a:cubicBezTo>
                  <a:cubicBezTo>
                    <a:pt x="232" y="4"/>
                    <a:pt x="224" y="0"/>
                    <a:pt x="2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1"/>
            <p:cNvSpPr/>
            <p:nvPr/>
          </p:nvSpPr>
          <p:spPr>
            <a:xfrm>
              <a:off x="1481718" y="2789689"/>
              <a:ext cx="14512" cy="16075"/>
            </a:xfrm>
            <a:custGeom>
              <a:rect b="b" l="l" r="r" t="t"/>
              <a:pathLst>
                <a:path extrusionOk="0" h="216" w="195">
                  <a:moveTo>
                    <a:pt x="158" y="0"/>
                  </a:moveTo>
                  <a:cubicBezTo>
                    <a:pt x="150" y="0"/>
                    <a:pt x="143" y="3"/>
                    <a:pt x="138" y="8"/>
                  </a:cubicBezTo>
                  <a:cubicBezTo>
                    <a:pt x="114" y="35"/>
                    <a:pt x="91" y="61"/>
                    <a:pt x="71" y="91"/>
                  </a:cubicBezTo>
                  <a:lnTo>
                    <a:pt x="58" y="108"/>
                  </a:lnTo>
                  <a:lnTo>
                    <a:pt x="51" y="121"/>
                  </a:lnTo>
                  <a:lnTo>
                    <a:pt x="48" y="125"/>
                  </a:lnTo>
                  <a:lnTo>
                    <a:pt x="44" y="128"/>
                  </a:lnTo>
                  <a:lnTo>
                    <a:pt x="44" y="131"/>
                  </a:lnTo>
                  <a:lnTo>
                    <a:pt x="38" y="135"/>
                  </a:lnTo>
                  <a:cubicBezTo>
                    <a:pt x="34" y="138"/>
                    <a:pt x="34" y="141"/>
                    <a:pt x="31" y="145"/>
                  </a:cubicBezTo>
                  <a:cubicBezTo>
                    <a:pt x="28" y="148"/>
                    <a:pt x="21" y="158"/>
                    <a:pt x="14" y="161"/>
                  </a:cubicBezTo>
                  <a:cubicBezTo>
                    <a:pt x="1" y="175"/>
                    <a:pt x="1" y="195"/>
                    <a:pt x="14" y="208"/>
                  </a:cubicBezTo>
                  <a:cubicBezTo>
                    <a:pt x="21" y="213"/>
                    <a:pt x="28" y="215"/>
                    <a:pt x="36" y="215"/>
                  </a:cubicBezTo>
                  <a:cubicBezTo>
                    <a:pt x="43" y="215"/>
                    <a:pt x="51" y="213"/>
                    <a:pt x="58" y="208"/>
                  </a:cubicBezTo>
                  <a:cubicBezTo>
                    <a:pt x="81" y="181"/>
                    <a:pt x="104" y="155"/>
                    <a:pt x="124" y="125"/>
                  </a:cubicBezTo>
                  <a:lnTo>
                    <a:pt x="138" y="108"/>
                  </a:lnTo>
                  <a:lnTo>
                    <a:pt x="144" y="98"/>
                  </a:lnTo>
                  <a:lnTo>
                    <a:pt x="148" y="91"/>
                  </a:lnTo>
                  <a:cubicBezTo>
                    <a:pt x="148" y="91"/>
                    <a:pt x="150" y="87"/>
                    <a:pt x="151" y="87"/>
                  </a:cubicBezTo>
                  <a:lnTo>
                    <a:pt x="151" y="87"/>
                  </a:lnTo>
                  <a:cubicBezTo>
                    <a:pt x="150" y="88"/>
                    <a:pt x="149" y="89"/>
                    <a:pt x="150" y="89"/>
                  </a:cubicBezTo>
                  <a:cubicBezTo>
                    <a:pt x="150" y="89"/>
                    <a:pt x="150" y="89"/>
                    <a:pt x="151" y="88"/>
                  </a:cubicBezTo>
                  <a:cubicBezTo>
                    <a:pt x="151" y="87"/>
                    <a:pt x="151" y="87"/>
                    <a:pt x="151" y="87"/>
                  </a:cubicBezTo>
                  <a:cubicBezTo>
                    <a:pt x="151" y="87"/>
                    <a:pt x="151" y="87"/>
                    <a:pt x="151" y="87"/>
                  </a:cubicBezTo>
                  <a:lnTo>
                    <a:pt x="151" y="87"/>
                  </a:lnTo>
                  <a:cubicBezTo>
                    <a:pt x="151" y="86"/>
                    <a:pt x="151" y="85"/>
                    <a:pt x="151" y="85"/>
                  </a:cubicBezTo>
                  <a:lnTo>
                    <a:pt x="158" y="81"/>
                  </a:lnTo>
                  <a:lnTo>
                    <a:pt x="164" y="71"/>
                  </a:lnTo>
                  <a:cubicBezTo>
                    <a:pt x="168" y="65"/>
                    <a:pt x="174" y="58"/>
                    <a:pt x="181" y="55"/>
                  </a:cubicBezTo>
                  <a:cubicBezTo>
                    <a:pt x="194" y="41"/>
                    <a:pt x="194" y="21"/>
                    <a:pt x="181" y="8"/>
                  </a:cubicBezTo>
                  <a:cubicBezTo>
                    <a:pt x="174" y="3"/>
                    <a:pt x="166" y="0"/>
                    <a:pt x="1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1"/>
            <p:cNvSpPr/>
            <p:nvPr/>
          </p:nvSpPr>
          <p:spPr>
            <a:xfrm>
              <a:off x="1372767" y="2711846"/>
              <a:ext cx="11535" cy="45917"/>
            </a:xfrm>
            <a:custGeom>
              <a:rect b="b" l="l" r="r" t="t"/>
              <a:pathLst>
                <a:path extrusionOk="0" h="617" w="155">
                  <a:moveTo>
                    <a:pt x="44" y="1"/>
                  </a:moveTo>
                  <a:cubicBezTo>
                    <a:pt x="23" y="1"/>
                    <a:pt x="0" y="25"/>
                    <a:pt x="14" y="50"/>
                  </a:cubicBezTo>
                  <a:cubicBezTo>
                    <a:pt x="94" y="213"/>
                    <a:pt x="71" y="410"/>
                    <a:pt x="84" y="587"/>
                  </a:cubicBezTo>
                  <a:cubicBezTo>
                    <a:pt x="88" y="607"/>
                    <a:pt x="104" y="617"/>
                    <a:pt x="120" y="617"/>
                  </a:cubicBezTo>
                  <a:cubicBezTo>
                    <a:pt x="135" y="617"/>
                    <a:pt x="149" y="607"/>
                    <a:pt x="148" y="587"/>
                  </a:cubicBezTo>
                  <a:cubicBezTo>
                    <a:pt x="131" y="397"/>
                    <a:pt x="154" y="193"/>
                    <a:pt x="68" y="17"/>
                  </a:cubicBezTo>
                  <a:cubicBezTo>
                    <a:pt x="62" y="5"/>
                    <a:pt x="5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1"/>
            <p:cNvSpPr/>
            <p:nvPr/>
          </p:nvSpPr>
          <p:spPr>
            <a:xfrm>
              <a:off x="1353567" y="2712887"/>
              <a:ext cx="12577" cy="42419"/>
            </a:xfrm>
            <a:custGeom>
              <a:rect b="b" l="l" r="r" t="t"/>
              <a:pathLst>
                <a:path extrusionOk="0" h="570" w="169">
                  <a:moveTo>
                    <a:pt x="43" y="0"/>
                  </a:moveTo>
                  <a:cubicBezTo>
                    <a:pt x="22" y="0"/>
                    <a:pt x="1" y="23"/>
                    <a:pt x="12" y="46"/>
                  </a:cubicBezTo>
                  <a:lnTo>
                    <a:pt x="12" y="49"/>
                  </a:lnTo>
                  <a:cubicBezTo>
                    <a:pt x="45" y="129"/>
                    <a:pt x="69" y="213"/>
                    <a:pt x="82" y="300"/>
                  </a:cubicBezTo>
                  <a:cubicBezTo>
                    <a:pt x="99" y="380"/>
                    <a:pt x="105" y="460"/>
                    <a:pt x="99" y="540"/>
                  </a:cubicBezTo>
                  <a:cubicBezTo>
                    <a:pt x="97" y="560"/>
                    <a:pt x="111" y="570"/>
                    <a:pt x="127" y="570"/>
                  </a:cubicBezTo>
                  <a:cubicBezTo>
                    <a:pt x="142" y="570"/>
                    <a:pt x="159" y="560"/>
                    <a:pt x="162" y="540"/>
                  </a:cubicBezTo>
                  <a:cubicBezTo>
                    <a:pt x="169" y="453"/>
                    <a:pt x="162" y="366"/>
                    <a:pt x="142" y="283"/>
                  </a:cubicBezTo>
                  <a:cubicBezTo>
                    <a:pt x="126" y="193"/>
                    <a:pt x="102" y="103"/>
                    <a:pt x="65" y="16"/>
                  </a:cubicBezTo>
                  <a:cubicBezTo>
                    <a:pt x="60" y="5"/>
                    <a:pt x="52"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1"/>
            <p:cNvSpPr/>
            <p:nvPr/>
          </p:nvSpPr>
          <p:spPr>
            <a:xfrm>
              <a:off x="1335855" y="2722190"/>
              <a:ext cx="14958" cy="36615"/>
            </a:xfrm>
            <a:custGeom>
              <a:rect b="b" l="l" r="r" t="t"/>
              <a:pathLst>
                <a:path extrusionOk="0" h="492" w="201">
                  <a:moveTo>
                    <a:pt x="47" y="1"/>
                  </a:moveTo>
                  <a:cubicBezTo>
                    <a:pt x="24" y="1"/>
                    <a:pt x="0" y="24"/>
                    <a:pt x="17" y="48"/>
                  </a:cubicBezTo>
                  <a:cubicBezTo>
                    <a:pt x="57" y="104"/>
                    <a:pt x="87" y="171"/>
                    <a:pt x="107" y="241"/>
                  </a:cubicBezTo>
                  <a:cubicBezTo>
                    <a:pt x="127" y="315"/>
                    <a:pt x="137" y="388"/>
                    <a:pt x="137" y="461"/>
                  </a:cubicBezTo>
                  <a:cubicBezTo>
                    <a:pt x="137" y="481"/>
                    <a:pt x="153" y="491"/>
                    <a:pt x="168" y="491"/>
                  </a:cubicBezTo>
                  <a:cubicBezTo>
                    <a:pt x="184" y="491"/>
                    <a:pt x="200" y="481"/>
                    <a:pt x="200" y="461"/>
                  </a:cubicBezTo>
                  <a:cubicBezTo>
                    <a:pt x="197" y="381"/>
                    <a:pt x="187" y="301"/>
                    <a:pt x="167" y="225"/>
                  </a:cubicBezTo>
                  <a:cubicBezTo>
                    <a:pt x="147" y="151"/>
                    <a:pt x="113" y="78"/>
                    <a:pt x="73" y="14"/>
                  </a:cubicBezTo>
                  <a:cubicBezTo>
                    <a:pt x="67" y="5"/>
                    <a:pt x="57" y="1"/>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1"/>
            <p:cNvSpPr/>
            <p:nvPr/>
          </p:nvSpPr>
          <p:spPr>
            <a:xfrm>
              <a:off x="1326925" y="2731418"/>
              <a:ext cx="15479" cy="28801"/>
            </a:xfrm>
            <a:custGeom>
              <a:rect b="b" l="l" r="r" t="t"/>
              <a:pathLst>
                <a:path extrusionOk="0" h="387" w="208">
                  <a:moveTo>
                    <a:pt x="44" y="0"/>
                  </a:moveTo>
                  <a:cubicBezTo>
                    <a:pt x="22" y="0"/>
                    <a:pt x="0" y="24"/>
                    <a:pt x="17" y="47"/>
                  </a:cubicBezTo>
                  <a:cubicBezTo>
                    <a:pt x="80" y="144"/>
                    <a:pt x="93" y="264"/>
                    <a:pt x="137" y="371"/>
                  </a:cubicBezTo>
                  <a:cubicBezTo>
                    <a:pt x="144" y="382"/>
                    <a:pt x="154" y="387"/>
                    <a:pt x="164" y="387"/>
                  </a:cubicBezTo>
                  <a:cubicBezTo>
                    <a:pt x="186" y="387"/>
                    <a:pt x="207" y="363"/>
                    <a:pt x="193" y="337"/>
                  </a:cubicBezTo>
                  <a:cubicBezTo>
                    <a:pt x="147" y="231"/>
                    <a:pt x="133" y="114"/>
                    <a:pt x="70" y="14"/>
                  </a:cubicBezTo>
                  <a:cubicBezTo>
                    <a:pt x="63" y="4"/>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1"/>
            <p:cNvSpPr/>
            <p:nvPr/>
          </p:nvSpPr>
          <p:spPr>
            <a:xfrm>
              <a:off x="1320674" y="2745037"/>
              <a:ext cx="14214" cy="22996"/>
            </a:xfrm>
            <a:custGeom>
              <a:rect b="b" l="l" r="r" t="t"/>
              <a:pathLst>
                <a:path extrusionOk="0" h="309" w="191">
                  <a:moveTo>
                    <a:pt x="34" y="1"/>
                  </a:moveTo>
                  <a:cubicBezTo>
                    <a:pt x="26" y="1"/>
                    <a:pt x="17" y="4"/>
                    <a:pt x="11" y="11"/>
                  </a:cubicBezTo>
                  <a:cubicBezTo>
                    <a:pt x="1" y="21"/>
                    <a:pt x="1" y="41"/>
                    <a:pt x="11" y="54"/>
                  </a:cubicBezTo>
                  <a:cubicBezTo>
                    <a:pt x="37" y="91"/>
                    <a:pt x="54" y="128"/>
                    <a:pt x="67" y="171"/>
                  </a:cubicBezTo>
                  <a:cubicBezTo>
                    <a:pt x="84" y="218"/>
                    <a:pt x="107" y="261"/>
                    <a:pt x="134" y="301"/>
                  </a:cubicBezTo>
                  <a:cubicBezTo>
                    <a:pt x="141" y="306"/>
                    <a:pt x="149" y="309"/>
                    <a:pt x="157" y="309"/>
                  </a:cubicBezTo>
                  <a:cubicBezTo>
                    <a:pt x="166" y="309"/>
                    <a:pt x="174" y="306"/>
                    <a:pt x="181" y="301"/>
                  </a:cubicBezTo>
                  <a:cubicBezTo>
                    <a:pt x="191" y="288"/>
                    <a:pt x="191" y="268"/>
                    <a:pt x="181" y="254"/>
                  </a:cubicBezTo>
                  <a:cubicBezTo>
                    <a:pt x="154" y="221"/>
                    <a:pt x="134" y="181"/>
                    <a:pt x="124" y="138"/>
                  </a:cubicBezTo>
                  <a:cubicBezTo>
                    <a:pt x="107" y="91"/>
                    <a:pt x="84" y="48"/>
                    <a:pt x="57" y="11"/>
                  </a:cubicBezTo>
                  <a:cubicBezTo>
                    <a:pt x="51" y="4"/>
                    <a:pt x="42"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1"/>
            <p:cNvSpPr/>
            <p:nvPr/>
          </p:nvSpPr>
          <p:spPr>
            <a:xfrm>
              <a:off x="1411540" y="2645686"/>
              <a:ext cx="37061" cy="58345"/>
            </a:xfrm>
            <a:custGeom>
              <a:rect b="b" l="l" r="r" t="t"/>
              <a:pathLst>
                <a:path extrusionOk="0" h="784" w="498">
                  <a:moveTo>
                    <a:pt x="455" y="1"/>
                  </a:moveTo>
                  <a:cubicBezTo>
                    <a:pt x="446" y="1"/>
                    <a:pt x="437" y="5"/>
                    <a:pt x="430" y="15"/>
                  </a:cubicBezTo>
                  <a:cubicBezTo>
                    <a:pt x="354" y="139"/>
                    <a:pt x="297" y="272"/>
                    <a:pt x="217" y="392"/>
                  </a:cubicBezTo>
                  <a:cubicBezTo>
                    <a:pt x="184" y="449"/>
                    <a:pt x="150" y="505"/>
                    <a:pt x="120" y="562"/>
                  </a:cubicBezTo>
                  <a:cubicBezTo>
                    <a:pt x="94" y="622"/>
                    <a:pt x="60" y="679"/>
                    <a:pt x="20" y="729"/>
                  </a:cubicBezTo>
                  <a:cubicBezTo>
                    <a:pt x="0" y="752"/>
                    <a:pt x="20" y="784"/>
                    <a:pt x="42" y="784"/>
                  </a:cubicBezTo>
                  <a:cubicBezTo>
                    <a:pt x="49" y="784"/>
                    <a:pt x="57" y="780"/>
                    <a:pt x="64" y="772"/>
                  </a:cubicBezTo>
                  <a:lnTo>
                    <a:pt x="64" y="776"/>
                  </a:lnTo>
                  <a:cubicBezTo>
                    <a:pt x="147" y="672"/>
                    <a:pt x="194" y="546"/>
                    <a:pt x="264" y="435"/>
                  </a:cubicBezTo>
                  <a:cubicBezTo>
                    <a:pt x="347" y="309"/>
                    <a:pt x="404" y="172"/>
                    <a:pt x="484" y="45"/>
                  </a:cubicBezTo>
                  <a:cubicBezTo>
                    <a:pt x="498" y="22"/>
                    <a:pt x="476" y="1"/>
                    <a:pt x="4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1"/>
            <p:cNvSpPr/>
            <p:nvPr/>
          </p:nvSpPr>
          <p:spPr>
            <a:xfrm>
              <a:off x="1433494" y="2646877"/>
              <a:ext cx="15554" cy="67276"/>
            </a:xfrm>
            <a:custGeom>
              <a:rect b="b" l="l" r="r" t="t"/>
              <a:pathLst>
                <a:path extrusionOk="0" h="904" w="209">
                  <a:moveTo>
                    <a:pt x="157" y="0"/>
                  </a:moveTo>
                  <a:cubicBezTo>
                    <a:pt x="141" y="0"/>
                    <a:pt x="127" y="10"/>
                    <a:pt x="129" y="29"/>
                  </a:cubicBezTo>
                  <a:lnTo>
                    <a:pt x="132" y="29"/>
                  </a:lnTo>
                  <a:cubicBezTo>
                    <a:pt x="145" y="173"/>
                    <a:pt x="89" y="313"/>
                    <a:pt x="69" y="453"/>
                  </a:cubicBezTo>
                  <a:cubicBezTo>
                    <a:pt x="49" y="593"/>
                    <a:pt x="55" y="733"/>
                    <a:pt x="9" y="866"/>
                  </a:cubicBezTo>
                  <a:cubicBezTo>
                    <a:pt x="1" y="889"/>
                    <a:pt x="20" y="904"/>
                    <a:pt x="39" y="904"/>
                  </a:cubicBezTo>
                  <a:cubicBezTo>
                    <a:pt x="51" y="904"/>
                    <a:pt x="63" y="897"/>
                    <a:pt x="69" y="883"/>
                  </a:cubicBezTo>
                  <a:cubicBezTo>
                    <a:pt x="115" y="750"/>
                    <a:pt x="115" y="606"/>
                    <a:pt x="132" y="466"/>
                  </a:cubicBezTo>
                  <a:cubicBezTo>
                    <a:pt x="149" y="326"/>
                    <a:pt x="209" y="176"/>
                    <a:pt x="192" y="29"/>
                  </a:cubicBezTo>
                  <a:cubicBezTo>
                    <a:pt x="190" y="11"/>
                    <a:pt x="173" y="0"/>
                    <a:pt x="1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1"/>
            <p:cNvSpPr/>
            <p:nvPr/>
          </p:nvSpPr>
          <p:spPr>
            <a:xfrm>
              <a:off x="1319111" y="2625146"/>
              <a:ext cx="38177" cy="81043"/>
            </a:xfrm>
            <a:custGeom>
              <a:rect b="b" l="l" r="r" t="t"/>
              <a:pathLst>
                <a:path extrusionOk="0" h="1089" w="513">
                  <a:moveTo>
                    <a:pt x="38" y="1"/>
                  </a:moveTo>
                  <a:cubicBezTo>
                    <a:pt x="19" y="1"/>
                    <a:pt x="0" y="15"/>
                    <a:pt x="8" y="38"/>
                  </a:cubicBezTo>
                  <a:cubicBezTo>
                    <a:pt x="45" y="131"/>
                    <a:pt x="82" y="225"/>
                    <a:pt x="122" y="318"/>
                  </a:cubicBezTo>
                  <a:cubicBezTo>
                    <a:pt x="162" y="411"/>
                    <a:pt x="212" y="501"/>
                    <a:pt x="245" y="598"/>
                  </a:cubicBezTo>
                  <a:cubicBezTo>
                    <a:pt x="298" y="761"/>
                    <a:pt x="345" y="932"/>
                    <a:pt x="442" y="1075"/>
                  </a:cubicBezTo>
                  <a:cubicBezTo>
                    <a:pt x="449" y="1085"/>
                    <a:pt x="458" y="1089"/>
                    <a:pt x="468" y="1089"/>
                  </a:cubicBezTo>
                  <a:cubicBezTo>
                    <a:pt x="490" y="1089"/>
                    <a:pt x="513" y="1066"/>
                    <a:pt x="498" y="1045"/>
                  </a:cubicBezTo>
                  <a:cubicBezTo>
                    <a:pt x="398" y="898"/>
                    <a:pt x="355" y="731"/>
                    <a:pt x="298" y="568"/>
                  </a:cubicBezTo>
                  <a:cubicBezTo>
                    <a:pt x="268" y="481"/>
                    <a:pt x="225" y="398"/>
                    <a:pt x="188" y="315"/>
                  </a:cubicBezTo>
                  <a:cubicBezTo>
                    <a:pt x="145" y="218"/>
                    <a:pt x="105" y="121"/>
                    <a:pt x="68" y="21"/>
                  </a:cubicBezTo>
                  <a:cubicBezTo>
                    <a:pt x="63" y="7"/>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1"/>
            <p:cNvSpPr/>
            <p:nvPr/>
          </p:nvSpPr>
          <p:spPr>
            <a:xfrm>
              <a:off x="1319706" y="2625072"/>
              <a:ext cx="66085" cy="77992"/>
            </a:xfrm>
            <a:custGeom>
              <a:rect b="b" l="l" r="r" t="t"/>
              <a:pathLst>
                <a:path extrusionOk="0" h="1048" w="888">
                  <a:moveTo>
                    <a:pt x="49" y="0"/>
                  </a:moveTo>
                  <a:cubicBezTo>
                    <a:pt x="23" y="0"/>
                    <a:pt x="0" y="31"/>
                    <a:pt x="24" y="52"/>
                  </a:cubicBezTo>
                  <a:cubicBezTo>
                    <a:pt x="174" y="192"/>
                    <a:pt x="280" y="366"/>
                    <a:pt x="407" y="526"/>
                  </a:cubicBezTo>
                  <a:cubicBezTo>
                    <a:pt x="474" y="609"/>
                    <a:pt x="547" y="686"/>
                    <a:pt x="614" y="769"/>
                  </a:cubicBezTo>
                  <a:cubicBezTo>
                    <a:pt x="681" y="853"/>
                    <a:pt x="754" y="949"/>
                    <a:pt x="824" y="1036"/>
                  </a:cubicBezTo>
                  <a:cubicBezTo>
                    <a:pt x="830" y="1044"/>
                    <a:pt x="838" y="1047"/>
                    <a:pt x="845" y="1047"/>
                  </a:cubicBezTo>
                  <a:cubicBezTo>
                    <a:pt x="868" y="1047"/>
                    <a:pt x="887" y="1015"/>
                    <a:pt x="867" y="993"/>
                  </a:cubicBezTo>
                  <a:cubicBezTo>
                    <a:pt x="797" y="906"/>
                    <a:pt x="731" y="819"/>
                    <a:pt x="664" y="732"/>
                  </a:cubicBezTo>
                  <a:cubicBezTo>
                    <a:pt x="594" y="646"/>
                    <a:pt x="520" y="566"/>
                    <a:pt x="450" y="479"/>
                  </a:cubicBezTo>
                  <a:cubicBezTo>
                    <a:pt x="327" y="322"/>
                    <a:pt x="220" y="145"/>
                    <a:pt x="70" y="9"/>
                  </a:cubicBezTo>
                  <a:cubicBezTo>
                    <a:pt x="64" y="3"/>
                    <a:pt x="56"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1"/>
            <p:cNvSpPr/>
            <p:nvPr/>
          </p:nvSpPr>
          <p:spPr>
            <a:xfrm>
              <a:off x="1232784" y="2672254"/>
              <a:ext cx="92355" cy="58420"/>
            </a:xfrm>
            <a:custGeom>
              <a:rect b="b" l="l" r="r" t="t"/>
              <a:pathLst>
                <a:path extrusionOk="0" h="785" w="1241">
                  <a:moveTo>
                    <a:pt x="47" y="0"/>
                  </a:moveTo>
                  <a:cubicBezTo>
                    <a:pt x="22" y="0"/>
                    <a:pt x="1" y="31"/>
                    <a:pt x="24" y="52"/>
                  </a:cubicBezTo>
                  <a:cubicBezTo>
                    <a:pt x="191" y="195"/>
                    <a:pt x="388" y="302"/>
                    <a:pt x="568" y="425"/>
                  </a:cubicBezTo>
                  <a:cubicBezTo>
                    <a:pt x="761" y="565"/>
                    <a:pt x="971" y="685"/>
                    <a:pt x="1192" y="782"/>
                  </a:cubicBezTo>
                  <a:cubicBezTo>
                    <a:pt x="1195" y="783"/>
                    <a:pt x="1199" y="784"/>
                    <a:pt x="1202" y="784"/>
                  </a:cubicBezTo>
                  <a:cubicBezTo>
                    <a:pt x="1231" y="784"/>
                    <a:pt x="1241" y="734"/>
                    <a:pt x="1205" y="722"/>
                  </a:cubicBezTo>
                  <a:cubicBezTo>
                    <a:pt x="991" y="625"/>
                    <a:pt x="788" y="509"/>
                    <a:pt x="598" y="372"/>
                  </a:cubicBezTo>
                  <a:cubicBezTo>
                    <a:pt x="425" y="252"/>
                    <a:pt x="231" y="148"/>
                    <a:pt x="68" y="8"/>
                  </a:cubicBezTo>
                  <a:cubicBezTo>
                    <a:pt x="61"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1"/>
            <p:cNvSpPr/>
            <p:nvPr/>
          </p:nvSpPr>
          <p:spPr>
            <a:xfrm>
              <a:off x="1234198" y="2670766"/>
              <a:ext cx="110663" cy="47033"/>
            </a:xfrm>
            <a:custGeom>
              <a:rect b="b" l="l" r="r" t="t"/>
              <a:pathLst>
                <a:path extrusionOk="0" h="632" w="1487">
                  <a:moveTo>
                    <a:pt x="46" y="1"/>
                  </a:moveTo>
                  <a:cubicBezTo>
                    <a:pt x="18" y="1"/>
                    <a:pt x="0" y="41"/>
                    <a:pt x="29" y="58"/>
                  </a:cubicBezTo>
                  <a:cubicBezTo>
                    <a:pt x="245" y="182"/>
                    <a:pt x="486" y="249"/>
                    <a:pt x="719" y="339"/>
                  </a:cubicBezTo>
                  <a:cubicBezTo>
                    <a:pt x="842" y="385"/>
                    <a:pt x="969" y="439"/>
                    <a:pt x="1093" y="492"/>
                  </a:cubicBezTo>
                  <a:cubicBezTo>
                    <a:pt x="1203" y="535"/>
                    <a:pt x="1326" y="562"/>
                    <a:pt x="1426" y="625"/>
                  </a:cubicBezTo>
                  <a:cubicBezTo>
                    <a:pt x="1432" y="629"/>
                    <a:pt x="1438" y="631"/>
                    <a:pt x="1443" y="631"/>
                  </a:cubicBezTo>
                  <a:cubicBezTo>
                    <a:pt x="1469" y="631"/>
                    <a:pt x="1487" y="591"/>
                    <a:pt x="1459" y="572"/>
                  </a:cubicBezTo>
                  <a:cubicBezTo>
                    <a:pt x="1363" y="512"/>
                    <a:pt x="1249" y="485"/>
                    <a:pt x="1143" y="445"/>
                  </a:cubicBezTo>
                  <a:cubicBezTo>
                    <a:pt x="1019" y="395"/>
                    <a:pt x="892" y="339"/>
                    <a:pt x="769" y="292"/>
                  </a:cubicBezTo>
                  <a:cubicBezTo>
                    <a:pt x="532" y="199"/>
                    <a:pt x="282" y="128"/>
                    <a:pt x="62" y="5"/>
                  </a:cubicBezTo>
                  <a:cubicBezTo>
                    <a:pt x="56" y="2"/>
                    <a:pt x="51"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1"/>
            <p:cNvSpPr/>
            <p:nvPr/>
          </p:nvSpPr>
          <p:spPr>
            <a:xfrm>
              <a:off x="1457159" y="2699343"/>
              <a:ext cx="75313" cy="29917"/>
            </a:xfrm>
            <a:custGeom>
              <a:rect b="b" l="l" r="r" t="t"/>
              <a:pathLst>
                <a:path extrusionOk="0" h="402" w="1012">
                  <a:moveTo>
                    <a:pt x="967" y="0"/>
                  </a:moveTo>
                  <a:cubicBezTo>
                    <a:pt x="964" y="0"/>
                    <a:pt x="961" y="0"/>
                    <a:pt x="958" y="1"/>
                  </a:cubicBezTo>
                  <a:cubicBezTo>
                    <a:pt x="801" y="51"/>
                    <a:pt x="644" y="108"/>
                    <a:pt x="494" y="175"/>
                  </a:cubicBezTo>
                  <a:cubicBezTo>
                    <a:pt x="421" y="205"/>
                    <a:pt x="348" y="231"/>
                    <a:pt x="271" y="258"/>
                  </a:cubicBezTo>
                  <a:cubicBezTo>
                    <a:pt x="234" y="271"/>
                    <a:pt x="198" y="285"/>
                    <a:pt x="158" y="298"/>
                  </a:cubicBezTo>
                  <a:cubicBezTo>
                    <a:pt x="124" y="318"/>
                    <a:pt x="84" y="328"/>
                    <a:pt x="44" y="335"/>
                  </a:cubicBezTo>
                  <a:cubicBezTo>
                    <a:pt x="1" y="335"/>
                    <a:pt x="1" y="398"/>
                    <a:pt x="44" y="398"/>
                  </a:cubicBezTo>
                  <a:lnTo>
                    <a:pt x="44" y="401"/>
                  </a:lnTo>
                  <a:cubicBezTo>
                    <a:pt x="118" y="398"/>
                    <a:pt x="188" y="355"/>
                    <a:pt x="258" y="331"/>
                  </a:cubicBezTo>
                  <a:cubicBezTo>
                    <a:pt x="338" y="301"/>
                    <a:pt x="418" y="271"/>
                    <a:pt x="498" y="241"/>
                  </a:cubicBezTo>
                  <a:cubicBezTo>
                    <a:pt x="651" y="171"/>
                    <a:pt x="811" y="111"/>
                    <a:pt x="975" y="61"/>
                  </a:cubicBezTo>
                  <a:cubicBezTo>
                    <a:pt x="1012" y="52"/>
                    <a:pt x="1000" y="0"/>
                    <a:pt x="9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1"/>
            <p:cNvSpPr/>
            <p:nvPr/>
          </p:nvSpPr>
          <p:spPr>
            <a:xfrm>
              <a:off x="1473085" y="2698152"/>
              <a:ext cx="57750" cy="48224"/>
            </a:xfrm>
            <a:custGeom>
              <a:rect b="b" l="l" r="r" t="t"/>
              <a:pathLst>
                <a:path extrusionOk="0" h="648" w="776">
                  <a:moveTo>
                    <a:pt x="733" y="1"/>
                  </a:moveTo>
                  <a:cubicBezTo>
                    <a:pt x="724" y="1"/>
                    <a:pt x="714" y="5"/>
                    <a:pt x="707" y="17"/>
                  </a:cubicBezTo>
                  <a:cubicBezTo>
                    <a:pt x="651" y="141"/>
                    <a:pt x="517" y="221"/>
                    <a:pt x="410" y="294"/>
                  </a:cubicBezTo>
                  <a:cubicBezTo>
                    <a:pt x="270" y="381"/>
                    <a:pt x="140" y="481"/>
                    <a:pt x="24" y="594"/>
                  </a:cubicBezTo>
                  <a:cubicBezTo>
                    <a:pt x="0" y="615"/>
                    <a:pt x="21" y="647"/>
                    <a:pt x="45" y="647"/>
                  </a:cubicBezTo>
                  <a:cubicBezTo>
                    <a:pt x="53" y="647"/>
                    <a:pt x="60" y="644"/>
                    <a:pt x="67" y="638"/>
                  </a:cubicBezTo>
                  <a:cubicBezTo>
                    <a:pt x="190" y="524"/>
                    <a:pt x="324" y="421"/>
                    <a:pt x="464" y="331"/>
                  </a:cubicBezTo>
                  <a:cubicBezTo>
                    <a:pt x="574" y="257"/>
                    <a:pt x="704" y="174"/>
                    <a:pt x="764" y="47"/>
                  </a:cubicBezTo>
                  <a:cubicBezTo>
                    <a:pt x="775" y="22"/>
                    <a:pt x="754" y="1"/>
                    <a:pt x="7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1"/>
            <p:cNvSpPr/>
            <p:nvPr/>
          </p:nvSpPr>
          <p:spPr>
            <a:xfrm>
              <a:off x="1484843" y="2755307"/>
              <a:ext cx="93992" cy="7368"/>
            </a:xfrm>
            <a:custGeom>
              <a:rect b="b" l="l" r="r" t="t"/>
              <a:pathLst>
                <a:path extrusionOk="0" h="99" w="1263">
                  <a:moveTo>
                    <a:pt x="37" y="0"/>
                  </a:moveTo>
                  <a:cubicBezTo>
                    <a:pt x="9" y="0"/>
                    <a:pt x="0" y="48"/>
                    <a:pt x="32" y="63"/>
                  </a:cubicBezTo>
                  <a:cubicBezTo>
                    <a:pt x="98" y="90"/>
                    <a:pt x="169" y="98"/>
                    <a:pt x="243" y="98"/>
                  </a:cubicBezTo>
                  <a:cubicBezTo>
                    <a:pt x="341" y="98"/>
                    <a:pt x="442" y="84"/>
                    <a:pt x="536" y="80"/>
                  </a:cubicBezTo>
                  <a:cubicBezTo>
                    <a:pt x="612" y="76"/>
                    <a:pt x="688" y="75"/>
                    <a:pt x="764" y="75"/>
                  </a:cubicBezTo>
                  <a:cubicBezTo>
                    <a:pt x="918" y="75"/>
                    <a:pt x="1072" y="80"/>
                    <a:pt x="1223" y="80"/>
                  </a:cubicBezTo>
                  <a:cubicBezTo>
                    <a:pt x="1263" y="80"/>
                    <a:pt x="1263" y="20"/>
                    <a:pt x="1223" y="20"/>
                  </a:cubicBezTo>
                  <a:cubicBezTo>
                    <a:pt x="1074" y="20"/>
                    <a:pt x="924" y="15"/>
                    <a:pt x="774" y="15"/>
                  </a:cubicBezTo>
                  <a:cubicBezTo>
                    <a:pt x="699" y="15"/>
                    <a:pt x="624" y="16"/>
                    <a:pt x="549" y="20"/>
                  </a:cubicBezTo>
                  <a:cubicBezTo>
                    <a:pt x="458" y="23"/>
                    <a:pt x="357" y="38"/>
                    <a:pt x="259" y="38"/>
                  </a:cubicBezTo>
                  <a:cubicBezTo>
                    <a:pt x="186" y="38"/>
                    <a:pt x="115" y="30"/>
                    <a:pt x="49" y="3"/>
                  </a:cubicBezTo>
                  <a:cubicBezTo>
                    <a:pt x="45" y="1"/>
                    <a:pt x="41"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1"/>
            <p:cNvSpPr/>
            <p:nvPr/>
          </p:nvSpPr>
          <p:spPr>
            <a:xfrm>
              <a:off x="1491318" y="2757614"/>
              <a:ext cx="87741" cy="24038"/>
            </a:xfrm>
            <a:custGeom>
              <a:rect b="b" l="l" r="r" t="t"/>
              <a:pathLst>
                <a:path extrusionOk="0" h="323" w="1179">
                  <a:moveTo>
                    <a:pt x="1137" y="0"/>
                  </a:moveTo>
                  <a:cubicBezTo>
                    <a:pt x="1134" y="0"/>
                    <a:pt x="1130" y="1"/>
                    <a:pt x="1126" y="2"/>
                  </a:cubicBezTo>
                  <a:cubicBezTo>
                    <a:pt x="959" y="62"/>
                    <a:pt x="779" y="79"/>
                    <a:pt x="606" y="119"/>
                  </a:cubicBezTo>
                  <a:cubicBezTo>
                    <a:pt x="512" y="142"/>
                    <a:pt x="416" y="162"/>
                    <a:pt x="322" y="192"/>
                  </a:cubicBezTo>
                  <a:cubicBezTo>
                    <a:pt x="229" y="219"/>
                    <a:pt x="132" y="245"/>
                    <a:pt x="35" y="262"/>
                  </a:cubicBezTo>
                  <a:cubicBezTo>
                    <a:pt x="1" y="268"/>
                    <a:pt x="14" y="323"/>
                    <a:pt x="46" y="323"/>
                  </a:cubicBezTo>
                  <a:cubicBezTo>
                    <a:pt x="48" y="323"/>
                    <a:pt x="50" y="323"/>
                    <a:pt x="52" y="322"/>
                  </a:cubicBezTo>
                  <a:cubicBezTo>
                    <a:pt x="149" y="305"/>
                    <a:pt x="245" y="282"/>
                    <a:pt x="339" y="252"/>
                  </a:cubicBezTo>
                  <a:cubicBezTo>
                    <a:pt x="432" y="225"/>
                    <a:pt x="529" y="202"/>
                    <a:pt x="622" y="182"/>
                  </a:cubicBezTo>
                  <a:cubicBezTo>
                    <a:pt x="796" y="139"/>
                    <a:pt x="976" y="122"/>
                    <a:pt x="1143" y="62"/>
                  </a:cubicBezTo>
                  <a:cubicBezTo>
                    <a:pt x="1179" y="50"/>
                    <a:pt x="1169" y="0"/>
                    <a:pt x="11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1"/>
            <p:cNvSpPr/>
            <p:nvPr/>
          </p:nvSpPr>
          <p:spPr>
            <a:xfrm>
              <a:off x="1487820" y="2831513"/>
              <a:ext cx="26419" cy="82904"/>
            </a:xfrm>
            <a:custGeom>
              <a:rect b="b" l="l" r="r" t="t"/>
              <a:pathLst>
                <a:path extrusionOk="0" h="1114" w="355">
                  <a:moveTo>
                    <a:pt x="74" y="0"/>
                  </a:moveTo>
                  <a:cubicBezTo>
                    <a:pt x="61" y="0"/>
                    <a:pt x="47" y="3"/>
                    <a:pt x="32" y="10"/>
                  </a:cubicBezTo>
                  <a:cubicBezTo>
                    <a:pt x="1" y="24"/>
                    <a:pt x="19" y="66"/>
                    <a:pt x="48" y="66"/>
                  </a:cubicBezTo>
                  <a:cubicBezTo>
                    <a:pt x="53" y="66"/>
                    <a:pt x="58" y="65"/>
                    <a:pt x="62" y="63"/>
                  </a:cubicBezTo>
                  <a:cubicBezTo>
                    <a:pt x="66" y="61"/>
                    <a:pt x="70" y="61"/>
                    <a:pt x="73" y="61"/>
                  </a:cubicBezTo>
                  <a:cubicBezTo>
                    <a:pt x="143" y="61"/>
                    <a:pt x="152" y="378"/>
                    <a:pt x="152" y="416"/>
                  </a:cubicBezTo>
                  <a:cubicBezTo>
                    <a:pt x="156" y="566"/>
                    <a:pt x="139" y="720"/>
                    <a:pt x="159" y="870"/>
                  </a:cubicBezTo>
                  <a:cubicBezTo>
                    <a:pt x="172" y="960"/>
                    <a:pt x="202" y="1070"/>
                    <a:pt x="292" y="1110"/>
                  </a:cubicBezTo>
                  <a:cubicBezTo>
                    <a:pt x="297" y="1112"/>
                    <a:pt x="302" y="1113"/>
                    <a:pt x="306" y="1113"/>
                  </a:cubicBezTo>
                  <a:cubicBezTo>
                    <a:pt x="336" y="1113"/>
                    <a:pt x="355" y="1068"/>
                    <a:pt x="323" y="1053"/>
                  </a:cubicBezTo>
                  <a:cubicBezTo>
                    <a:pt x="232" y="1013"/>
                    <a:pt x="222" y="887"/>
                    <a:pt x="216" y="800"/>
                  </a:cubicBezTo>
                  <a:cubicBezTo>
                    <a:pt x="209" y="713"/>
                    <a:pt x="216" y="623"/>
                    <a:pt x="216" y="533"/>
                  </a:cubicBezTo>
                  <a:cubicBezTo>
                    <a:pt x="216" y="390"/>
                    <a:pt x="226" y="230"/>
                    <a:pt x="176" y="93"/>
                  </a:cubicBezTo>
                  <a:cubicBezTo>
                    <a:pt x="155" y="40"/>
                    <a:pt x="121"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1"/>
            <p:cNvSpPr/>
            <p:nvPr/>
          </p:nvSpPr>
          <p:spPr>
            <a:xfrm>
              <a:off x="1476732" y="2854955"/>
              <a:ext cx="48596" cy="106346"/>
            </a:xfrm>
            <a:custGeom>
              <a:rect b="b" l="l" r="r" t="t"/>
              <a:pathLst>
                <a:path extrusionOk="0" h="1429" w="653">
                  <a:moveTo>
                    <a:pt x="44" y="0"/>
                  </a:moveTo>
                  <a:cubicBezTo>
                    <a:pt x="22" y="0"/>
                    <a:pt x="1" y="22"/>
                    <a:pt x="15" y="45"/>
                  </a:cubicBezTo>
                  <a:cubicBezTo>
                    <a:pt x="45" y="98"/>
                    <a:pt x="61" y="158"/>
                    <a:pt x="65" y="221"/>
                  </a:cubicBezTo>
                  <a:cubicBezTo>
                    <a:pt x="78" y="288"/>
                    <a:pt x="95" y="355"/>
                    <a:pt x="115" y="418"/>
                  </a:cubicBezTo>
                  <a:cubicBezTo>
                    <a:pt x="155" y="555"/>
                    <a:pt x="201" y="688"/>
                    <a:pt x="258" y="815"/>
                  </a:cubicBezTo>
                  <a:cubicBezTo>
                    <a:pt x="351" y="1025"/>
                    <a:pt x="425" y="1252"/>
                    <a:pt x="588" y="1419"/>
                  </a:cubicBezTo>
                  <a:cubicBezTo>
                    <a:pt x="594" y="1426"/>
                    <a:pt x="601" y="1428"/>
                    <a:pt x="608" y="1428"/>
                  </a:cubicBezTo>
                  <a:cubicBezTo>
                    <a:pt x="631" y="1428"/>
                    <a:pt x="652" y="1396"/>
                    <a:pt x="632" y="1375"/>
                  </a:cubicBezTo>
                  <a:cubicBezTo>
                    <a:pt x="472" y="1209"/>
                    <a:pt x="401" y="975"/>
                    <a:pt x="308" y="772"/>
                  </a:cubicBezTo>
                  <a:cubicBezTo>
                    <a:pt x="251" y="638"/>
                    <a:pt x="201" y="505"/>
                    <a:pt x="165" y="365"/>
                  </a:cubicBezTo>
                  <a:cubicBezTo>
                    <a:pt x="145" y="301"/>
                    <a:pt x="131" y="238"/>
                    <a:pt x="121" y="171"/>
                  </a:cubicBezTo>
                  <a:cubicBezTo>
                    <a:pt x="118" y="115"/>
                    <a:pt x="98" y="61"/>
                    <a:pt x="71" y="15"/>
                  </a:cubicBezTo>
                  <a:cubicBezTo>
                    <a:pt x="64" y="4"/>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1"/>
            <p:cNvSpPr/>
            <p:nvPr/>
          </p:nvSpPr>
          <p:spPr>
            <a:xfrm>
              <a:off x="1458648" y="2860685"/>
              <a:ext cx="34605" cy="102848"/>
            </a:xfrm>
            <a:custGeom>
              <a:rect b="b" l="l" r="r" t="t"/>
              <a:pathLst>
                <a:path extrusionOk="0" h="1382" w="465">
                  <a:moveTo>
                    <a:pt x="39" y="0"/>
                  </a:moveTo>
                  <a:cubicBezTo>
                    <a:pt x="19" y="0"/>
                    <a:pt x="1" y="15"/>
                    <a:pt x="11" y="38"/>
                  </a:cubicBezTo>
                  <a:lnTo>
                    <a:pt x="7" y="38"/>
                  </a:lnTo>
                  <a:cubicBezTo>
                    <a:pt x="94" y="254"/>
                    <a:pt x="84" y="495"/>
                    <a:pt x="134" y="718"/>
                  </a:cubicBezTo>
                  <a:cubicBezTo>
                    <a:pt x="181" y="948"/>
                    <a:pt x="271" y="1168"/>
                    <a:pt x="398" y="1365"/>
                  </a:cubicBezTo>
                  <a:cubicBezTo>
                    <a:pt x="404" y="1376"/>
                    <a:pt x="413" y="1381"/>
                    <a:pt x="423" y="1381"/>
                  </a:cubicBezTo>
                  <a:cubicBezTo>
                    <a:pt x="444" y="1381"/>
                    <a:pt x="465" y="1358"/>
                    <a:pt x="451" y="1335"/>
                  </a:cubicBezTo>
                  <a:cubicBezTo>
                    <a:pt x="324" y="1135"/>
                    <a:pt x="238" y="915"/>
                    <a:pt x="191" y="685"/>
                  </a:cubicBezTo>
                  <a:cubicBezTo>
                    <a:pt x="144" y="465"/>
                    <a:pt x="154" y="231"/>
                    <a:pt x="71" y="21"/>
                  </a:cubicBezTo>
                  <a:cubicBezTo>
                    <a:pt x="64" y="7"/>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1"/>
            <p:cNvSpPr/>
            <p:nvPr/>
          </p:nvSpPr>
          <p:spPr>
            <a:xfrm>
              <a:off x="1466834" y="2898268"/>
              <a:ext cx="36540" cy="62810"/>
            </a:xfrm>
            <a:custGeom>
              <a:rect b="b" l="l" r="r" t="t"/>
              <a:pathLst>
                <a:path extrusionOk="0" h="844" w="491">
                  <a:moveTo>
                    <a:pt x="38" y="0"/>
                  </a:moveTo>
                  <a:cubicBezTo>
                    <a:pt x="20" y="0"/>
                    <a:pt x="0" y="16"/>
                    <a:pt x="4" y="40"/>
                  </a:cubicBezTo>
                  <a:cubicBezTo>
                    <a:pt x="38" y="186"/>
                    <a:pt x="94" y="323"/>
                    <a:pt x="171" y="450"/>
                  </a:cubicBezTo>
                  <a:cubicBezTo>
                    <a:pt x="248" y="583"/>
                    <a:pt x="334" y="707"/>
                    <a:pt x="421" y="830"/>
                  </a:cubicBezTo>
                  <a:cubicBezTo>
                    <a:pt x="428" y="840"/>
                    <a:pt x="438" y="844"/>
                    <a:pt x="447" y="844"/>
                  </a:cubicBezTo>
                  <a:cubicBezTo>
                    <a:pt x="469" y="844"/>
                    <a:pt x="491" y="821"/>
                    <a:pt x="474" y="800"/>
                  </a:cubicBezTo>
                  <a:cubicBezTo>
                    <a:pt x="391" y="680"/>
                    <a:pt x="304" y="557"/>
                    <a:pt x="231" y="430"/>
                  </a:cubicBezTo>
                  <a:cubicBezTo>
                    <a:pt x="151" y="303"/>
                    <a:pt x="94" y="166"/>
                    <a:pt x="64"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1"/>
            <p:cNvSpPr/>
            <p:nvPr/>
          </p:nvSpPr>
          <p:spPr>
            <a:xfrm>
              <a:off x="1497420" y="2910919"/>
              <a:ext cx="15703" cy="8037"/>
            </a:xfrm>
            <a:custGeom>
              <a:rect b="b" l="l" r="r" t="t"/>
              <a:pathLst>
                <a:path extrusionOk="0" h="108" w="211">
                  <a:moveTo>
                    <a:pt x="180" y="0"/>
                  </a:moveTo>
                  <a:cubicBezTo>
                    <a:pt x="168" y="0"/>
                    <a:pt x="157" y="7"/>
                    <a:pt x="150" y="16"/>
                  </a:cubicBezTo>
                  <a:lnTo>
                    <a:pt x="143" y="23"/>
                  </a:lnTo>
                  <a:lnTo>
                    <a:pt x="140" y="26"/>
                  </a:lnTo>
                  <a:lnTo>
                    <a:pt x="133" y="30"/>
                  </a:lnTo>
                  <a:lnTo>
                    <a:pt x="127" y="33"/>
                  </a:lnTo>
                  <a:lnTo>
                    <a:pt x="120" y="33"/>
                  </a:lnTo>
                  <a:lnTo>
                    <a:pt x="103" y="40"/>
                  </a:lnTo>
                  <a:lnTo>
                    <a:pt x="40" y="40"/>
                  </a:lnTo>
                  <a:cubicBezTo>
                    <a:pt x="0" y="40"/>
                    <a:pt x="0" y="103"/>
                    <a:pt x="40" y="103"/>
                  </a:cubicBezTo>
                  <a:lnTo>
                    <a:pt x="40" y="106"/>
                  </a:lnTo>
                  <a:cubicBezTo>
                    <a:pt x="47" y="107"/>
                    <a:pt x="55" y="108"/>
                    <a:pt x="62" y="108"/>
                  </a:cubicBezTo>
                  <a:cubicBezTo>
                    <a:pt x="83" y="108"/>
                    <a:pt x="104" y="105"/>
                    <a:pt x="123" y="100"/>
                  </a:cubicBezTo>
                  <a:cubicBezTo>
                    <a:pt x="157" y="93"/>
                    <a:pt x="184" y="73"/>
                    <a:pt x="204" y="46"/>
                  </a:cubicBezTo>
                  <a:cubicBezTo>
                    <a:pt x="210" y="30"/>
                    <a:pt x="207" y="13"/>
                    <a:pt x="194" y="3"/>
                  </a:cubicBezTo>
                  <a:cubicBezTo>
                    <a:pt x="189" y="1"/>
                    <a:pt x="185" y="0"/>
                    <a:pt x="1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1"/>
            <p:cNvSpPr/>
            <p:nvPr/>
          </p:nvSpPr>
          <p:spPr>
            <a:xfrm>
              <a:off x="1027088" y="2351876"/>
              <a:ext cx="13470" cy="40112"/>
            </a:xfrm>
            <a:custGeom>
              <a:rect b="b" l="l" r="r" t="t"/>
              <a:pathLst>
                <a:path extrusionOk="0" h="539" w="181">
                  <a:moveTo>
                    <a:pt x="45" y="0"/>
                  </a:moveTo>
                  <a:cubicBezTo>
                    <a:pt x="11" y="0"/>
                    <a:pt x="0" y="52"/>
                    <a:pt x="40" y="61"/>
                  </a:cubicBezTo>
                  <a:cubicBezTo>
                    <a:pt x="74" y="71"/>
                    <a:pt x="90" y="111"/>
                    <a:pt x="100" y="141"/>
                  </a:cubicBezTo>
                  <a:cubicBezTo>
                    <a:pt x="110" y="178"/>
                    <a:pt x="110" y="221"/>
                    <a:pt x="97" y="258"/>
                  </a:cubicBezTo>
                  <a:cubicBezTo>
                    <a:pt x="67" y="341"/>
                    <a:pt x="4" y="411"/>
                    <a:pt x="0" y="508"/>
                  </a:cubicBezTo>
                  <a:cubicBezTo>
                    <a:pt x="0" y="528"/>
                    <a:pt x="16" y="538"/>
                    <a:pt x="32" y="538"/>
                  </a:cubicBezTo>
                  <a:cubicBezTo>
                    <a:pt x="48" y="538"/>
                    <a:pt x="64" y="528"/>
                    <a:pt x="64" y="508"/>
                  </a:cubicBezTo>
                  <a:cubicBezTo>
                    <a:pt x="67" y="458"/>
                    <a:pt x="84" y="411"/>
                    <a:pt x="114" y="371"/>
                  </a:cubicBezTo>
                  <a:cubicBezTo>
                    <a:pt x="140" y="325"/>
                    <a:pt x="157" y="278"/>
                    <a:pt x="167" y="228"/>
                  </a:cubicBezTo>
                  <a:cubicBezTo>
                    <a:pt x="180" y="145"/>
                    <a:pt x="144" y="28"/>
                    <a:pt x="54" y="1"/>
                  </a:cubicBezTo>
                  <a:cubicBezTo>
                    <a:pt x="51" y="0"/>
                    <a:pt x="48"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1"/>
            <p:cNvSpPr/>
            <p:nvPr/>
          </p:nvSpPr>
          <p:spPr>
            <a:xfrm>
              <a:off x="1026791" y="2386184"/>
              <a:ext cx="11014" cy="11461"/>
            </a:xfrm>
            <a:custGeom>
              <a:rect b="b" l="l" r="r" t="t"/>
              <a:pathLst>
                <a:path extrusionOk="0" h="154" w="148">
                  <a:moveTo>
                    <a:pt x="28" y="0"/>
                  </a:moveTo>
                  <a:cubicBezTo>
                    <a:pt x="11" y="7"/>
                    <a:pt x="1" y="24"/>
                    <a:pt x="4" y="40"/>
                  </a:cubicBezTo>
                  <a:cubicBezTo>
                    <a:pt x="21" y="87"/>
                    <a:pt x="54" y="127"/>
                    <a:pt x="98" y="151"/>
                  </a:cubicBezTo>
                  <a:cubicBezTo>
                    <a:pt x="104" y="154"/>
                    <a:pt x="111" y="154"/>
                    <a:pt x="121" y="154"/>
                  </a:cubicBezTo>
                  <a:cubicBezTo>
                    <a:pt x="128" y="151"/>
                    <a:pt x="134" y="147"/>
                    <a:pt x="138" y="141"/>
                  </a:cubicBezTo>
                  <a:cubicBezTo>
                    <a:pt x="148" y="124"/>
                    <a:pt x="141" y="107"/>
                    <a:pt x="128" y="97"/>
                  </a:cubicBezTo>
                  <a:cubicBezTo>
                    <a:pt x="121" y="94"/>
                    <a:pt x="111" y="87"/>
                    <a:pt x="104" y="84"/>
                  </a:cubicBezTo>
                  <a:lnTo>
                    <a:pt x="104" y="84"/>
                  </a:lnTo>
                  <a:lnTo>
                    <a:pt x="111" y="87"/>
                  </a:lnTo>
                  <a:cubicBezTo>
                    <a:pt x="101" y="80"/>
                    <a:pt x="91" y="70"/>
                    <a:pt x="84" y="60"/>
                  </a:cubicBezTo>
                  <a:lnTo>
                    <a:pt x="84" y="60"/>
                  </a:lnTo>
                  <a:lnTo>
                    <a:pt x="88" y="67"/>
                  </a:lnTo>
                  <a:cubicBezTo>
                    <a:pt x="81" y="54"/>
                    <a:pt x="74" y="44"/>
                    <a:pt x="68" y="31"/>
                  </a:cubicBezTo>
                  <a:lnTo>
                    <a:pt x="68" y="31"/>
                  </a:lnTo>
                  <a:lnTo>
                    <a:pt x="64" y="24"/>
                  </a:lnTo>
                  <a:cubicBezTo>
                    <a:pt x="64" y="17"/>
                    <a:pt x="58" y="10"/>
                    <a:pt x="51" y="4"/>
                  </a:cubicBezTo>
                  <a:cubicBezTo>
                    <a:pt x="44" y="0"/>
                    <a:pt x="34" y="0"/>
                    <a:pt x="2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1"/>
            <p:cNvSpPr/>
            <p:nvPr/>
          </p:nvSpPr>
          <p:spPr>
            <a:xfrm>
              <a:off x="1032521" y="2392659"/>
              <a:ext cx="11014" cy="16447"/>
            </a:xfrm>
            <a:custGeom>
              <a:rect b="b" l="l" r="r" t="t"/>
              <a:pathLst>
                <a:path extrusionOk="0" h="221" w="148">
                  <a:moveTo>
                    <a:pt x="77" y="140"/>
                  </a:moveTo>
                  <a:cubicBezTo>
                    <a:pt x="78" y="141"/>
                    <a:pt x="78" y="141"/>
                    <a:pt x="78" y="141"/>
                  </a:cubicBezTo>
                  <a:cubicBezTo>
                    <a:pt x="78" y="141"/>
                    <a:pt x="78" y="141"/>
                    <a:pt x="77" y="140"/>
                  </a:cubicBezTo>
                  <a:lnTo>
                    <a:pt x="77" y="140"/>
                  </a:lnTo>
                  <a:close/>
                  <a:moveTo>
                    <a:pt x="37" y="0"/>
                  </a:moveTo>
                  <a:cubicBezTo>
                    <a:pt x="21" y="0"/>
                    <a:pt x="4" y="14"/>
                    <a:pt x="4" y="34"/>
                  </a:cubicBezTo>
                  <a:lnTo>
                    <a:pt x="4" y="37"/>
                  </a:lnTo>
                  <a:cubicBezTo>
                    <a:pt x="1" y="70"/>
                    <a:pt x="4" y="107"/>
                    <a:pt x="11" y="140"/>
                  </a:cubicBezTo>
                  <a:cubicBezTo>
                    <a:pt x="14" y="160"/>
                    <a:pt x="24" y="177"/>
                    <a:pt x="41" y="190"/>
                  </a:cubicBezTo>
                  <a:cubicBezTo>
                    <a:pt x="57" y="207"/>
                    <a:pt x="81" y="217"/>
                    <a:pt x="104" y="220"/>
                  </a:cubicBezTo>
                  <a:cubicBezTo>
                    <a:pt x="106" y="221"/>
                    <a:pt x="108" y="221"/>
                    <a:pt x="110" y="221"/>
                  </a:cubicBezTo>
                  <a:cubicBezTo>
                    <a:pt x="125" y="221"/>
                    <a:pt x="138" y="211"/>
                    <a:pt x="144" y="197"/>
                  </a:cubicBezTo>
                  <a:cubicBezTo>
                    <a:pt x="147" y="180"/>
                    <a:pt x="137" y="164"/>
                    <a:pt x="121" y="160"/>
                  </a:cubicBezTo>
                  <a:lnTo>
                    <a:pt x="104" y="157"/>
                  </a:lnTo>
                  <a:lnTo>
                    <a:pt x="97" y="154"/>
                  </a:lnTo>
                  <a:cubicBezTo>
                    <a:pt x="94" y="150"/>
                    <a:pt x="91" y="150"/>
                    <a:pt x="87" y="147"/>
                  </a:cubicBezTo>
                  <a:cubicBezTo>
                    <a:pt x="85" y="147"/>
                    <a:pt x="83" y="144"/>
                    <a:pt x="84" y="144"/>
                  </a:cubicBezTo>
                  <a:lnTo>
                    <a:pt x="84" y="144"/>
                  </a:lnTo>
                  <a:cubicBezTo>
                    <a:pt x="84" y="144"/>
                    <a:pt x="85" y="145"/>
                    <a:pt x="87" y="147"/>
                  </a:cubicBezTo>
                  <a:lnTo>
                    <a:pt x="84" y="144"/>
                  </a:lnTo>
                  <a:cubicBezTo>
                    <a:pt x="84" y="144"/>
                    <a:pt x="77" y="137"/>
                    <a:pt x="77" y="137"/>
                  </a:cubicBezTo>
                  <a:lnTo>
                    <a:pt x="77" y="134"/>
                  </a:lnTo>
                  <a:cubicBezTo>
                    <a:pt x="77" y="134"/>
                    <a:pt x="77" y="130"/>
                    <a:pt x="74" y="127"/>
                  </a:cubicBezTo>
                  <a:cubicBezTo>
                    <a:pt x="71" y="124"/>
                    <a:pt x="71" y="120"/>
                    <a:pt x="71" y="117"/>
                  </a:cubicBezTo>
                  <a:cubicBezTo>
                    <a:pt x="71" y="114"/>
                    <a:pt x="71" y="110"/>
                    <a:pt x="67" y="107"/>
                  </a:cubicBezTo>
                  <a:cubicBezTo>
                    <a:pt x="67" y="104"/>
                    <a:pt x="67" y="104"/>
                    <a:pt x="67" y="100"/>
                  </a:cubicBezTo>
                  <a:cubicBezTo>
                    <a:pt x="67" y="94"/>
                    <a:pt x="67" y="87"/>
                    <a:pt x="67" y="77"/>
                  </a:cubicBezTo>
                  <a:lnTo>
                    <a:pt x="67" y="34"/>
                  </a:lnTo>
                  <a:cubicBezTo>
                    <a:pt x="67" y="14"/>
                    <a:pt x="54"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1"/>
            <p:cNvSpPr/>
            <p:nvPr/>
          </p:nvSpPr>
          <p:spPr>
            <a:xfrm>
              <a:off x="1162309" y="2349495"/>
              <a:ext cx="15554" cy="42494"/>
            </a:xfrm>
            <a:custGeom>
              <a:rect b="b" l="l" r="r" t="t"/>
              <a:pathLst>
                <a:path extrusionOk="0" h="571" w="209">
                  <a:moveTo>
                    <a:pt x="166" y="1"/>
                  </a:moveTo>
                  <a:cubicBezTo>
                    <a:pt x="161" y="1"/>
                    <a:pt x="156" y="3"/>
                    <a:pt x="151" y="7"/>
                  </a:cubicBezTo>
                  <a:cubicBezTo>
                    <a:pt x="58" y="63"/>
                    <a:pt x="1" y="167"/>
                    <a:pt x="7" y="277"/>
                  </a:cubicBezTo>
                  <a:cubicBezTo>
                    <a:pt x="21" y="383"/>
                    <a:pt x="68" y="483"/>
                    <a:pt x="144" y="560"/>
                  </a:cubicBezTo>
                  <a:cubicBezTo>
                    <a:pt x="151" y="567"/>
                    <a:pt x="158" y="570"/>
                    <a:pt x="165" y="570"/>
                  </a:cubicBezTo>
                  <a:cubicBezTo>
                    <a:pt x="188" y="570"/>
                    <a:pt x="208" y="540"/>
                    <a:pt x="188" y="517"/>
                  </a:cubicBezTo>
                  <a:cubicBezTo>
                    <a:pt x="124" y="453"/>
                    <a:pt x="84" y="370"/>
                    <a:pt x="71" y="283"/>
                  </a:cubicBezTo>
                  <a:cubicBezTo>
                    <a:pt x="61" y="193"/>
                    <a:pt x="104" y="107"/>
                    <a:pt x="181" y="60"/>
                  </a:cubicBezTo>
                  <a:cubicBezTo>
                    <a:pt x="208" y="41"/>
                    <a:pt x="190" y="1"/>
                    <a:pt x="16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1"/>
            <p:cNvSpPr/>
            <p:nvPr/>
          </p:nvSpPr>
          <p:spPr>
            <a:xfrm>
              <a:off x="1167295" y="2388417"/>
              <a:ext cx="8484" cy="11461"/>
            </a:xfrm>
            <a:custGeom>
              <a:rect b="b" l="l" r="r" t="t"/>
              <a:pathLst>
                <a:path extrusionOk="0" h="154" w="114">
                  <a:moveTo>
                    <a:pt x="81" y="0"/>
                  </a:moveTo>
                  <a:cubicBezTo>
                    <a:pt x="64" y="0"/>
                    <a:pt x="51" y="14"/>
                    <a:pt x="51" y="30"/>
                  </a:cubicBezTo>
                  <a:lnTo>
                    <a:pt x="51" y="27"/>
                  </a:lnTo>
                  <a:cubicBezTo>
                    <a:pt x="51" y="37"/>
                    <a:pt x="47" y="44"/>
                    <a:pt x="44" y="50"/>
                  </a:cubicBezTo>
                  <a:lnTo>
                    <a:pt x="47" y="44"/>
                  </a:lnTo>
                  <a:lnTo>
                    <a:pt x="47" y="44"/>
                  </a:lnTo>
                  <a:cubicBezTo>
                    <a:pt x="37" y="67"/>
                    <a:pt x="24" y="87"/>
                    <a:pt x="11" y="107"/>
                  </a:cubicBezTo>
                  <a:cubicBezTo>
                    <a:pt x="1" y="124"/>
                    <a:pt x="7" y="141"/>
                    <a:pt x="21" y="151"/>
                  </a:cubicBezTo>
                  <a:cubicBezTo>
                    <a:pt x="27" y="154"/>
                    <a:pt x="37" y="154"/>
                    <a:pt x="44" y="154"/>
                  </a:cubicBezTo>
                  <a:cubicBezTo>
                    <a:pt x="51" y="151"/>
                    <a:pt x="57" y="144"/>
                    <a:pt x="64" y="137"/>
                  </a:cubicBezTo>
                  <a:cubicBezTo>
                    <a:pt x="71" y="127"/>
                    <a:pt x="81" y="114"/>
                    <a:pt x="87" y="104"/>
                  </a:cubicBezTo>
                  <a:cubicBezTo>
                    <a:pt x="94" y="91"/>
                    <a:pt x="101" y="77"/>
                    <a:pt x="104" y="67"/>
                  </a:cubicBezTo>
                  <a:cubicBezTo>
                    <a:pt x="111" y="54"/>
                    <a:pt x="114" y="44"/>
                    <a:pt x="114" y="30"/>
                  </a:cubicBezTo>
                  <a:cubicBezTo>
                    <a:pt x="114" y="14"/>
                    <a:pt x="101" y="0"/>
                    <a:pt x="8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1"/>
            <p:cNvSpPr/>
            <p:nvPr/>
          </p:nvSpPr>
          <p:spPr>
            <a:xfrm>
              <a:off x="1162830" y="2394370"/>
              <a:ext cx="8484" cy="12726"/>
            </a:xfrm>
            <a:custGeom>
              <a:rect b="b" l="l" r="r" t="t"/>
              <a:pathLst>
                <a:path extrusionOk="0" h="171" w="114">
                  <a:moveTo>
                    <a:pt x="79" y="1"/>
                  </a:moveTo>
                  <a:cubicBezTo>
                    <a:pt x="63" y="1"/>
                    <a:pt x="47" y="11"/>
                    <a:pt x="47" y="31"/>
                  </a:cubicBezTo>
                  <a:lnTo>
                    <a:pt x="51" y="27"/>
                  </a:lnTo>
                  <a:cubicBezTo>
                    <a:pt x="51" y="40"/>
                    <a:pt x="51" y="50"/>
                    <a:pt x="51" y="61"/>
                  </a:cubicBezTo>
                  <a:cubicBezTo>
                    <a:pt x="51" y="67"/>
                    <a:pt x="47" y="74"/>
                    <a:pt x="47" y="81"/>
                  </a:cubicBezTo>
                  <a:lnTo>
                    <a:pt x="47" y="84"/>
                  </a:lnTo>
                  <a:lnTo>
                    <a:pt x="40" y="91"/>
                  </a:lnTo>
                  <a:lnTo>
                    <a:pt x="40" y="94"/>
                  </a:lnTo>
                  <a:cubicBezTo>
                    <a:pt x="37" y="97"/>
                    <a:pt x="34" y="101"/>
                    <a:pt x="34" y="101"/>
                  </a:cubicBezTo>
                  <a:lnTo>
                    <a:pt x="24" y="111"/>
                  </a:lnTo>
                  <a:lnTo>
                    <a:pt x="20" y="114"/>
                  </a:lnTo>
                  <a:cubicBezTo>
                    <a:pt x="4" y="121"/>
                    <a:pt x="0" y="141"/>
                    <a:pt x="7" y="154"/>
                  </a:cubicBezTo>
                  <a:cubicBezTo>
                    <a:pt x="14" y="165"/>
                    <a:pt x="24" y="170"/>
                    <a:pt x="35" y="170"/>
                  </a:cubicBezTo>
                  <a:cubicBezTo>
                    <a:pt x="40" y="170"/>
                    <a:pt x="45" y="169"/>
                    <a:pt x="51" y="167"/>
                  </a:cubicBezTo>
                  <a:cubicBezTo>
                    <a:pt x="74" y="151"/>
                    <a:pt x="94" y="127"/>
                    <a:pt x="104" y="101"/>
                  </a:cubicBezTo>
                  <a:cubicBezTo>
                    <a:pt x="111" y="77"/>
                    <a:pt x="114" y="54"/>
                    <a:pt x="111" y="31"/>
                  </a:cubicBezTo>
                  <a:cubicBezTo>
                    <a:pt x="111" y="11"/>
                    <a:pt x="95" y="1"/>
                    <a:pt x="7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1"/>
            <p:cNvSpPr/>
            <p:nvPr/>
          </p:nvSpPr>
          <p:spPr>
            <a:xfrm>
              <a:off x="1038102" y="2404343"/>
              <a:ext cx="36094" cy="11758"/>
            </a:xfrm>
            <a:custGeom>
              <a:rect b="b" l="l" r="r" t="t"/>
              <a:pathLst>
                <a:path extrusionOk="0" h="158" w="485">
                  <a:moveTo>
                    <a:pt x="42" y="0"/>
                  </a:moveTo>
                  <a:cubicBezTo>
                    <a:pt x="22" y="0"/>
                    <a:pt x="1" y="21"/>
                    <a:pt x="12" y="47"/>
                  </a:cubicBezTo>
                  <a:lnTo>
                    <a:pt x="12" y="50"/>
                  </a:lnTo>
                  <a:cubicBezTo>
                    <a:pt x="56" y="117"/>
                    <a:pt x="142" y="123"/>
                    <a:pt x="212" y="127"/>
                  </a:cubicBezTo>
                  <a:cubicBezTo>
                    <a:pt x="256" y="127"/>
                    <a:pt x="292" y="127"/>
                    <a:pt x="332" y="130"/>
                  </a:cubicBezTo>
                  <a:cubicBezTo>
                    <a:pt x="366" y="130"/>
                    <a:pt x="396" y="137"/>
                    <a:pt x="423" y="153"/>
                  </a:cubicBezTo>
                  <a:cubicBezTo>
                    <a:pt x="428" y="156"/>
                    <a:pt x="433" y="158"/>
                    <a:pt x="438" y="158"/>
                  </a:cubicBezTo>
                  <a:cubicBezTo>
                    <a:pt x="464" y="158"/>
                    <a:pt x="484" y="116"/>
                    <a:pt x="456" y="97"/>
                  </a:cubicBezTo>
                  <a:cubicBezTo>
                    <a:pt x="409" y="70"/>
                    <a:pt x="352" y="66"/>
                    <a:pt x="299" y="66"/>
                  </a:cubicBezTo>
                  <a:cubicBezTo>
                    <a:pt x="279" y="66"/>
                    <a:pt x="260" y="67"/>
                    <a:pt x="242" y="67"/>
                  </a:cubicBezTo>
                  <a:cubicBezTo>
                    <a:pt x="206" y="67"/>
                    <a:pt x="169" y="63"/>
                    <a:pt x="136" y="57"/>
                  </a:cubicBezTo>
                  <a:cubicBezTo>
                    <a:pt x="106" y="53"/>
                    <a:pt x="82" y="37"/>
                    <a:pt x="66" y="13"/>
                  </a:cubicBezTo>
                  <a:cubicBezTo>
                    <a:pt x="60" y="4"/>
                    <a:pt x="51" y="0"/>
                    <a:pt x="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1"/>
            <p:cNvSpPr/>
            <p:nvPr/>
          </p:nvSpPr>
          <p:spPr>
            <a:xfrm>
              <a:off x="1127778" y="2404491"/>
              <a:ext cx="39666" cy="9972"/>
            </a:xfrm>
            <a:custGeom>
              <a:rect b="b" l="l" r="r" t="t"/>
              <a:pathLst>
                <a:path extrusionOk="0" h="134" w="533">
                  <a:moveTo>
                    <a:pt x="488" y="1"/>
                  </a:moveTo>
                  <a:cubicBezTo>
                    <a:pt x="486" y="1"/>
                    <a:pt x="484" y="1"/>
                    <a:pt x="481" y="1"/>
                  </a:cubicBezTo>
                  <a:cubicBezTo>
                    <a:pt x="411" y="21"/>
                    <a:pt x="338" y="45"/>
                    <a:pt x="265" y="58"/>
                  </a:cubicBezTo>
                  <a:cubicBezTo>
                    <a:pt x="231" y="65"/>
                    <a:pt x="192" y="72"/>
                    <a:pt x="154" y="72"/>
                  </a:cubicBezTo>
                  <a:cubicBezTo>
                    <a:pt x="121" y="72"/>
                    <a:pt x="89" y="67"/>
                    <a:pt x="61" y="51"/>
                  </a:cubicBezTo>
                  <a:cubicBezTo>
                    <a:pt x="56" y="48"/>
                    <a:pt x="50" y="47"/>
                    <a:pt x="45" y="47"/>
                  </a:cubicBezTo>
                  <a:cubicBezTo>
                    <a:pt x="17" y="47"/>
                    <a:pt x="0" y="88"/>
                    <a:pt x="31" y="105"/>
                  </a:cubicBezTo>
                  <a:cubicBezTo>
                    <a:pt x="69" y="126"/>
                    <a:pt x="110" y="133"/>
                    <a:pt x="151" y="133"/>
                  </a:cubicBezTo>
                  <a:cubicBezTo>
                    <a:pt x="188" y="133"/>
                    <a:pt x="225" y="128"/>
                    <a:pt x="261" y="121"/>
                  </a:cubicBezTo>
                  <a:cubicBezTo>
                    <a:pt x="338" y="108"/>
                    <a:pt x="421" y="81"/>
                    <a:pt x="498" y="61"/>
                  </a:cubicBezTo>
                  <a:cubicBezTo>
                    <a:pt x="533" y="49"/>
                    <a:pt x="523" y="1"/>
                    <a:pt x="4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1"/>
            <p:cNvSpPr/>
            <p:nvPr/>
          </p:nvSpPr>
          <p:spPr>
            <a:xfrm>
              <a:off x="1068763" y="2405756"/>
              <a:ext cx="7740" cy="13917"/>
            </a:xfrm>
            <a:custGeom>
              <a:rect b="b" l="l" r="r" t="t"/>
              <a:pathLst>
                <a:path extrusionOk="0" h="187" w="104">
                  <a:moveTo>
                    <a:pt x="36" y="1"/>
                  </a:moveTo>
                  <a:cubicBezTo>
                    <a:pt x="28" y="1"/>
                    <a:pt x="21" y="4"/>
                    <a:pt x="14" y="11"/>
                  </a:cubicBezTo>
                  <a:cubicBezTo>
                    <a:pt x="1" y="24"/>
                    <a:pt x="1" y="41"/>
                    <a:pt x="14" y="54"/>
                  </a:cubicBezTo>
                  <a:lnTo>
                    <a:pt x="17" y="51"/>
                  </a:lnTo>
                  <a:lnTo>
                    <a:pt x="24" y="58"/>
                  </a:lnTo>
                  <a:lnTo>
                    <a:pt x="24" y="61"/>
                  </a:lnTo>
                  <a:cubicBezTo>
                    <a:pt x="24" y="64"/>
                    <a:pt x="27" y="68"/>
                    <a:pt x="31" y="71"/>
                  </a:cubicBezTo>
                  <a:cubicBezTo>
                    <a:pt x="31" y="74"/>
                    <a:pt x="31" y="74"/>
                    <a:pt x="31" y="74"/>
                  </a:cubicBezTo>
                  <a:cubicBezTo>
                    <a:pt x="31" y="78"/>
                    <a:pt x="31" y="81"/>
                    <a:pt x="31" y="81"/>
                  </a:cubicBezTo>
                  <a:cubicBezTo>
                    <a:pt x="27" y="84"/>
                    <a:pt x="27" y="88"/>
                    <a:pt x="31" y="91"/>
                  </a:cubicBezTo>
                  <a:lnTo>
                    <a:pt x="31" y="104"/>
                  </a:lnTo>
                  <a:lnTo>
                    <a:pt x="31" y="114"/>
                  </a:lnTo>
                  <a:cubicBezTo>
                    <a:pt x="27" y="124"/>
                    <a:pt x="24" y="138"/>
                    <a:pt x="21" y="148"/>
                  </a:cubicBezTo>
                  <a:cubicBezTo>
                    <a:pt x="17" y="164"/>
                    <a:pt x="27" y="181"/>
                    <a:pt x="44" y="184"/>
                  </a:cubicBezTo>
                  <a:cubicBezTo>
                    <a:pt x="47" y="186"/>
                    <a:pt x="51" y="186"/>
                    <a:pt x="54" y="186"/>
                  </a:cubicBezTo>
                  <a:cubicBezTo>
                    <a:pt x="67" y="186"/>
                    <a:pt x="78" y="177"/>
                    <a:pt x="81" y="164"/>
                  </a:cubicBezTo>
                  <a:cubicBezTo>
                    <a:pt x="104" y="111"/>
                    <a:pt x="94" y="54"/>
                    <a:pt x="57" y="11"/>
                  </a:cubicBezTo>
                  <a:cubicBezTo>
                    <a:pt x="51" y="4"/>
                    <a:pt x="43"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1"/>
            <p:cNvSpPr/>
            <p:nvPr/>
          </p:nvSpPr>
          <p:spPr>
            <a:xfrm>
              <a:off x="1125992" y="2403301"/>
              <a:ext cx="7889" cy="12800"/>
            </a:xfrm>
            <a:custGeom>
              <a:rect b="b" l="l" r="r" t="t"/>
              <a:pathLst>
                <a:path extrusionOk="0" h="172" w="106">
                  <a:moveTo>
                    <a:pt x="42" y="1"/>
                  </a:moveTo>
                  <a:cubicBezTo>
                    <a:pt x="21" y="1"/>
                    <a:pt x="0" y="22"/>
                    <a:pt x="12" y="47"/>
                  </a:cubicBezTo>
                  <a:lnTo>
                    <a:pt x="15" y="54"/>
                  </a:lnTo>
                  <a:lnTo>
                    <a:pt x="19" y="64"/>
                  </a:lnTo>
                  <a:cubicBezTo>
                    <a:pt x="22" y="71"/>
                    <a:pt x="22" y="81"/>
                    <a:pt x="25" y="87"/>
                  </a:cubicBezTo>
                  <a:cubicBezTo>
                    <a:pt x="29" y="107"/>
                    <a:pt x="32" y="131"/>
                    <a:pt x="39" y="147"/>
                  </a:cubicBezTo>
                  <a:cubicBezTo>
                    <a:pt x="44" y="162"/>
                    <a:pt x="58" y="171"/>
                    <a:pt x="72" y="171"/>
                  </a:cubicBezTo>
                  <a:cubicBezTo>
                    <a:pt x="74" y="171"/>
                    <a:pt x="76" y="171"/>
                    <a:pt x="79" y="171"/>
                  </a:cubicBezTo>
                  <a:cubicBezTo>
                    <a:pt x="95" y="164"/>
                    <a:pt x="105" y="147"/>
                    <a:pt x="99" y="131"/>
                  </a:cubicBezTo>
                  <a:cubicBezTo>
                    <a:pt x="92" y="91"/>
                    <a:pt x="79" y="54"/>
                    <a:pt x="65" y="14"/>
                  </a:cubicBezTo>
                  <a:cubicBezTo>
                    <a:pt x="59" y="5"/>
                    <a:pt x="50"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1"/>
            <p:cNvSpPr/>
            <p:nvPr/>
          </p:nvSpPr>
          <p:spPr>
            <a:xfrm>
              <a:off x="1062065" y="2415133"/>
              <a:ext cx="17935" cy="25973"/>
            </a:xfrm>
            <a:custGeom>
              <a:rect b="b" l="l" r="r" t="t"/>
              <a:pathLst>
                <a:path extrusionOk="0" h="349" w="241">
                  <a:moveTo>
                    <a:pt x="146" y="0"/>
                  </a:moveTo>
                  <a:cubicBezTo>
                    <a:pt x="137" y="0"/>
                    <a:pt x="127" y="6"/>
                    <a:pt x="121" y="15"/>
                  </a:cubicBezTo>
                  <a:lnTo>
                    <a:pt x="117" y="12"/>
                  </a:lnTo>
                  <a:lnTo>
                    <a:pt x="107" y="22"/>
                  </a:lnTo>
                  <a:cubicBezTo>
                    <a:pt x="104" y="25"/>
                    <a:pt x="97" y="28"/>
                    <a:pt x="94" y="35"/>
                  </a:cubicBezTo>
                  <a:lnTo>
                    <a:pt x="87" y="38"/>
                  </a:lnTo>
                  <a:lnTo>
                    <a:pt x="81" y="45"/>
                  </a:lnTo>
                  <a:lnTo>
                    <a:pt x="60" y="62"/>
                  </a:lnTo>
                  <a:cubicBezTo>
                    <a:pt x="34" y="78"/>
                    <a:pt x="17" y="108"/>
                    <a:pt x="10" y="138"/>
                  </a:cubicBezTo>
                  <a:cubicBezTo>
                    <a:pt x="0" y="172"/>
                    <a:pt x="10" y="208"/>
                    <a:pt x="30" y="238"/>
                  </a:cubicBezTo>
                  <a:cubicBezTo>
                    <a:pt x="50" y="262"/>
                    <a:pt x="74" y="282"/>
                    <a:pt x="104" y="295"/>
                  </a:cubicBezTo>
                  <a:cubicBezTo>
                    <a:pt x="134" y="308"/>
                    <a:pt x="164" y="325"/>
                    <a:pt x="191" y="345"/>
                  </a:cubicBezTo>
                  <a:cubicBezTo>
                    <a:pt x="196" y="347"/>
                    <a:pt x="202" y="348"/>
                    <a:pt x="207" y="348"/>
                  </a:cubicBezTo>
                  <a:cubicBezTo>
                    <a:pt x="218" y="348"/>
                    <a:pt x="227" y="344"/>
                    <a:pt x="234" y="335"/>
                  </a:cubicBezTo>
                  <a:cubicBezTo>
                    <a:pt x="241" y="318"/>
                    <a:pt x="234" y="302"/>
                    <a:pt x="221" y="292"/>
                  </a:cubicBezTo>
                  <a:cubicBezTo>
                    <a:pt x="191" y="272"/>
                    <a:pt x="161" y="255"/>
                    <a:pt x="131" y="242"/>
                  </a:cubicBezTo>
                  <a:cubicBezTo>
                    <a:pt x="121" y="238"/>
                    <a:pt x="114" y="232"/>
                    <a:pt x="107" y="228"/>
                  </a:cubicBezTo>
                  <a:cubicBezTo>
                    <a:pt x="101" y="225"/>
                    <a:pt x="97" y="222"/>
                    <a:pt x="94" y="218"/>
                  </a:cubicBezTo>
                  <a:lnTo>
                    <a:pt x="84" y="208"/>
                  </a:lnTo>
                  <a:lnTo>
                    <a:pt x="81" y="205"/>
                  </a:lnTo>
                  <a:lnTo>
                    <a:pt x="74" y="195"/>
                  </a:lnTo>
                  <a:lnTo>
                    <a:pt x="74" y="188"/>
                  </a:lnTo>
                  <a:cubicBezTo>
                    <a:pt x="70" y="175"/>
                    <a:pt x="70" y="158"/>
                    <a:pt x="74" y="145"/>
                  </a:cubicBezTo>
                  <a:cubicBezTo>
                    <a:pt x="81" y="132"/>
                    <a:pt x="87" y="122"/>
                    <a:pt x="97" y="115"/>
                  </a:cubicBezTo>
                  <a:cubicBezTo>
                    <a:pt x="111" y="102"/>
                    <a:pt x="121" y="95"/>
                    <a:pt x="137" y="85"/>
                  </a:cubicBezTo>
                  <a:cubicBezTo>
                    <a:pt x="151" y="72"/>
                    <a:pt x="164" y="58"/>
                    <a:pt x="174" y="45"/>
                  </a:cubicBezTo>
                  <a:cubicBezTo>
                    <a:pt x="181" y="32"/>
                    <a:pt x="177" y="12"/>
                    <a:pt x="161" y="5"/>
                  </a:cubicBezTo>
                  <a:cubicBezTo>
                    <a:pt x="156" y="2"/>
                    <a:pt x="151" y="0"/>
                    <a:pt x="1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1"/>
            <p:cNvSpPr/>
            <p:nvPr/>
          </p:nvSpPr>
          <p:spPr>
            <a:xfrm>
              <a:off x="1124504" y="2411338"/>
              <a:ext cx="15554" cy="28801"/>
            </a:xfrm>
            <a:custGeom>
              <a:rect b="b" l="l" r="r" t="t"/>
              <a:pathLst>
                <a:path extrusionOk="0" h="387" w="209">
                  <a:moveTo>
                    <a:pt x="74" y="1"/>
                  </a:moveTo>
                  <a:cubicBezTo>
                    <a:pt x="71" y="1"/>
                    <a:pt x="68" y="1"/>
                    <a:pt x="65" y="3"/>
                  </a:cubicBezTo>
                  <a:cubicBezTo>
                    <a:pt x="49" y="6"/>
                    <a:pt x="39" y="23"/>
                    <a:pt x="42" y="39"/>
                  </a:cubicBezTo>
                  <a:lnTo>
                    <a:pt x="45" y="39"/>
                  </a:lnTo>
                  <a:cubicBezTo>
                    <a:pt x="59" y="89"/>
                    <a:pt x="82" y="133"/>
                    <a:pt x="115" y="173"/>
                  </a:cubicBezTo>
                  <a:cubicBezTo>
                    <a:pt x="122" y="183"/>
                    <a:pt x="129" y="193"/>
                    <a:pt x="135" y="206"/>
                  </a:cubicBezTo>
                  <a:lnTo>
                    <a:pt x="139" y="213"/>
                  </a:lnTo>
                  <a:cubicBezTo>
                    <a:pt x="139" y="213"/>
                    <a:pt x="140" y="216"/>
                    <a:pt x="141" y="218"/>
                  </a:cubicBezTo>
                  <a:lnTo>
                    <a:pt x="141" y="218"/>
                  </a:lnTo>
                  <a:cubicBezTo>
                    <a:pt x="141" y="218"/>
                    <a:pt x="141" y="218"/>
                    <a:pt x="141" y="218"/>
                  </a:cubicBezTo>
                  <a:lnTo>
                    <a:pt x="141" y="218"/>
                  </a:lnTo>
                  <a:cubicBezTo>
                    <a:pt x="140" y="218"/>
                    <a:pt x="142" y="223"/>
                    <a:pt x="142" y="223"/>
                  </a:cubicBezTo>
                  <a:lnTo>
                    <a:pt x="142" y="233"/>
                  </a:lnTo>
                  <a:cubicBezTo>
                    <a:pt x="142" y="236"/>
                    <a:pt x="142" y="236"/>
                    <a:pt x="142" y="239"/>
                  </a:cubicBezTo>
                  <a:lnTo>
                    <a:pt x="142" y="246"/>
                  </a:lnTo>
                  <a:lnTo>
                    <a:pt x="142" y="249"/>
                  </a:lnTo>
                  <a:lnTo>
                    <a:pt x="142" y="256"/>
                  </a:lnTo>
                  <a:lnTo>
                    <a:pt x="142" y="263"/>
                  </a:lnTo>
                  <a:cubicBezTo>
                    <a:pt x="142" y="263"/>
                    <a:pt x="142" y="266"/>
                    <a:pt x="139" y="269"/>
                  </a:cubicBezTo>
                  <a:lnTo>
                    <a:pt x="139" y="273"/>
                  </a:lnTo>
                  <a:cubicBezTo>
                    <a:pt x="109" y="299"/>
                    <a:pt x="72" y="316"/>
                    <a:pt x="32" y="326"/>
                  </a:cubicBezTo>
                  <a:cubicBezTo>
                    <a:pt x="0" y="339"/>
                    <a:pt x="10" y="387"/>
                    <a:pt x="42" y="387"/>
                  </a:cubicBezTo>
                  <a:cubicBezTo>
                    <a:pt x="44" y="387"/>
                    <a:pt x="46" y="387"/>
                    <a:pt x="49" y="386"/>
                  </a:cubicBezTo>
                  <a:cubicBezTo>
                    <a:pt x="115" y="366"/>
                    <a:pt x="209" y="329"/>
                    <a:pt x="209" y="249"/>
                  </a:cubicBezTo>
                  <a:cubicBezTo>
                    <a:pt x="209" y="193"/>
                    <a:pt x="165" y="143"/>
                    <a:pt x="135" y="96"/>
                  </a:cubicBezTo>
                  <a:cubicBezTo>
                    <a:pt x="129" y="83"/>
                    <a:pt x="122" y="73"/>
                    <a:pt x="115" y="59"/>
                  </a:cubicBezTo>
                  <a:cubicBezTo>
                    <a:pt x="113" y="57"/>
                    <a:pt x="112" y="54"/>
                    <a:pt x="110" y="51"/>
                  </a:cubicBezTo>
                  <a:lnTo>
                    <a:pt x="110" y="51"/>
                  </a:lnTo>
                  <a:cubicBezTo>
                    <a:pt x="110" y="49"/>
                    <a:pt x="109" y="45"/>
                    <a:pt x="109" y="43"/>
                  </a:cubicBezTo>
                  <a:cubicBezTo>
                    <a:pt x="105" y="36"/>
                    <a:pt x="102" y="29"/>
                    <a:pt x="102" y="23"/>
                  </a:cubicBezTo>
                  <a:cubicBezTo>
                    <a:pt x="99" y="10"/>
                    <a:pt x="86" y="1"/>
                    <a:pt x="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1"/>
            <p:cNvSpPr/>
            <p:nvPr/>
          </p:nvSpPr>
          <p:spPr>
            <a:xfrm>
              <a:off x="1068540" y="2396603"/>
              <a:ext cx="64597" cy="11461"/>
            </a:xfrm>
            <a:custGeom>
              <a:rect b="b" l="l" r="r" t="t"/>
              <a:pathLst>
                <a:path extrusionOk="0" h="154" w="868">
                  <a:moveTo>
                    <a:pt x="643" y="0"/>
                  </a:moveTo>
                  <a:cubicBezTo>
                    <a:pt x="590" y="0"/>
                    <a:pt x="537" y="6"/>
                    <a:pt x="494" y="11"/>
                  </a:cubicBezTo>
                  <a:cubicBezTo>
                    <a:pt x="434" y="17"/>
                    <a:pt x="374" y="24"/>
                    <a:pt x="314" y="37"/>
                  </a:cubicBezTo>
                  <a:cubicBezTo>
                    <a:pt x="224" y="54"/>
                    <a:pt x="134" y="87"/>
                    <a:pt x="44" y="91"/>
                  </a:cubicBezTo>
                  <a:cubicBezTo>
                    <a:pt x="0" y="91"/>
                    <a:pt x="0" y="151"/>
                    <a:pt x="44" y="154"/>
                  </a:cubicBezTo>
                  <a:cubicBezTo>
                    <a:pt x="124" y="147"/>
                    <a:pt x="207" y="131"/>
                    <a:pt x="284" y="107"/>
                  </a:cubicBezTo>
                  <a:cubicBezTo>
                    <a:pt x="344" y="94"/>
                    <a:pt x="407" y="84"/>
                    <a:pt x="467" y="77"/>
                  </a:cubicBezTo>
                  <a:cubicBezTo>
                    <a:pt x="515" y="70"/>
                    <a:pt x="562" y="66"/>
                    <a:pt x="610" y="66"/>
                  </a:cubicBezTo>
                  <a:cubicBezTo>
                    <a:pt x="625" y="66"/>
                    <a:pt x="641" y="66"/>
                    <a:pt x="657" y="67"/>
                  </a:cubicBezTo>
                  <a:cubicBezTo>
                    <a:pt x="707" y="67"/>
                    <a:pt x="767" y="74"/>
                    <a:pt x="804" y="114"/>
                  </a:cubicBezTo>
                  <a:cubicBezTo>
                    <a:pt x="810" y="121"/>
                    <a:pt x="817" y="124"/>
                    <a:pt x="824" y="124"/>
                  </a:cubicBezTo>
                  <a:cubicBezTo>
                    <a:pt x="847" y="124"/>
                    <a:pt x="868" y="90"/>
                    <a:pt x="847" y="67"/>
                  </a:cubicBezTo>
                  <a:cubicBezTo>
                    <a:pt x="800" y="14"/>
                    <a:pt x="721" y="0"/>
                    <a:pt x="6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1"/>
            <p:cNvSpPr/>
            <p:nvPr/>
          </p:nvSpPr>
          <p:spPr>
            <a:xfrm>
              <a:off x="1045395" y="2387375"/>
              <a:ext cx="110588" cy="10344"/>
            </a:xfrm>
            <a:custGeom>
              <a:rect b="b" l="l" r="r" t="t"/>
              <a:pathLst>
                <a:path extrusionOk="0" h="139" w="1486">
                  <a:moveTo>
                    <a:pt x="683" y="1"/>
                  </a:moveTo>
                  <a:cubicBezTo>
                    <a:pt x="466" y="1"/>
                    <a:pt x="249" y="27"/>
                    <a:pt x="38" y="78"/>
                  </a:cubicBezTo>
                  <a:cubicBezTo>
                    <a:pt x="1" y="84"/>
                    <a:pt x="12" y="139"/>
                    <a:pt x="46" y="139"/>
                  </a:cubicBezTo>
                  <a:cubicBezTo>
                    <a:pt x="49" y="139"/>
                    <a:pt x="51" y="139"/>
                    <a:pt x="54" y="138"/>
                  </a:cubicBezTo>
                  <a:cubicBezTo>
                    <a:pt x="256" y="87"/>
                    <a:pt x="460" y="63"/>
                    <a:pt x="665" y="63"/>
                  </a:cubicBezTo>
                  <a:cubicBezTo>
                    <a:pt x="691" y="63"/>
                    <a:pt x="716" y="64"/>
                    <a:pt x="741" y="64"/>
                  </a:cubicBezTo>
                  <a:cubicBezTo>
                    <a:pt x="975" y="71"/>
                    <a:pt x="1208" y="105"/>
                    <a:pt x="1445" y="108"/>
                  </a:cubicBezTo>
                  <a:cubicBezTo>
                    <a:pt x="1485" y="108"/>
                    <a:pt x="1485" y="44"/>
                    <a:pt x="1445" y="44"/>
                  </a:cubicBezTo>
                  <a:cubicBezTo>
                    <a:pt x="1202" y="44"/>
                    <a:pt x="962" y="4"/>
                    <a:pt x="721" y="1"/>
                  </a:cubicBezTo>
                  <a:cubicBezTo>
                    <a:pt x="709" y="1"/>
                    <a:pt x="696" y="1"/>
                    <a:pt x="68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1"/>
            <p:cNvSpPr/>
            <p:nvPr/>
          </p:nvSpPr>
          <p:spPr>
            <a:xfrm>
              <a:off x="1028056" y="2349421"/>
              <a:ext cx="13247" cy="5879"/>
            </a:xfrm>
            <a:custGeom>
              <a:rect b="b" l="l" r="r" t="t"/>
              <a:pathLst>
                <a:path extrusionOk="0" h="79" w="178">
                  <a:moveTo>
                    <a:pt x="34" y="1"/>
                  </a:moveTo>
                  <a:cubicBezTo>
                    <a:pt x="14" y="4"/>
                    <a:pt x="1" y="18"/>
                    <a:pt x="1" y="34"/>
                  </a:cubicBezTo>
                  <a:cubicBezTo>
                    <a:pt x="1" y="51"/>
                    <a:pt x="17" y="64"/>
                    <a:pt x="34" y="64"/>
                  </a:cubicBezTo>
                  <a:cubicBezTo>
                    <a:pt x="54" y="64"/>
                    <a:pt x="74" y="64"/>
                    <a:pt x="97" y="68"/>
                  </a:cubicBezTo>
                  <a:lnTo>
                    <a:pt x="87" y="68"/>
                  </a:lnTo>
                  <a:cubicBezTo>
                    <a:pt x="94" y="68"/>
                    <a:pt x="104" y="71"/>
                    <a:pt x="111" y="71"/>
                  </a:cubicBezTo>
                  <a:lnTo>
                    <a:pt x="121" y="74"/>
                  </a:lnTo>
                  <a:lnTo>
                    <a:pt x="127" y="74"/>
                  </a:lnTo>
                  <a:cubicBezTo>
                    <a:pt x="132" y="77"/>
                    <a:pt x="137" y="79"/>
                    <a:pt x="143" y="79"/>
                  </a:cubicBezTo>
                  <a:cubicBezTo>
                    <a:pt x="145" y="79"/>
                    <a:pt x="148" y="79"/>
                    <a:pt x="151" y="78"/>
                  </a:cubicBezTo>
                  <a:cubicBezTo>
                    <a:pt x="157" y="78"/>
                    <a:pt x="164" y="71"/>
                    <a:pt x="167" y="64"/>
                  </a:cubicBezTo>
                  <a:cubicBezTo>
                    <a:pt x="177" y="51"/>
                    <a:pt x="171" y="31"/>
                    <a:pt x="157" y="21"/>
                  </a:cubicBezTo>
                  <a:cubicBezTo>
                    <a:pt x="117" y="8"/>
                    <a:pt x="74"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1"/>
            <p:cNvSpPr/>
            <p:nvPr/>
          </p:nvSpPr>
          <p:spPr>
            <a:xfrm>
              <a:off x="1034233" y="2344955"/>
              <a:ext cx="142589" cy="11833"/>
            </a:xfrm>
            <a:custGeom>
              <a:rect b="b" l="l" r="r" t="t"/>
              <a:pathLst>
                <a:path extrusionOk="0" h="159" w="1916">
                  <a:moveTo>
                    <a:pt x="937" y="0"/>
                  </a:moveTo>
                  <a:cubicBezTo>
                    <a:pt x="637" y="0"/>
                    <a:pt x="342" y="74"/>
                    <a:pt x="44" y="78"/>
                  </a:cubicBezTo>
                  <a:cubicBezTo>
                    <a:pt x="1" y="78"/>
                    <a:pt x="1" y="141"/>
                    <a:pt x="44" y="141"/>
                  </a:cubicBezTo>
                  <a:cubicBezTo>
                    <a:pt x="344" y="141"/>
                    <a:pt x="640" y="63"/>
                    <a:pt x="940" y="63"/>
                  </a:cubicBezTo>
                  <a:cubicBezTo>
                    <a:pt x="957" y="63"/>
                    <a:pt x="974" y="64"/>
                    <a:pt x="991" y="64"/>
                  </a:cubicBezTo>
                  <a:cubicBezTo>
                    <a:pt x="1138" y="71"/>
                    <a:pt x="1282" y="91"/>
                    <a:pt x="1428" y="118"/>
                  </a:cubicBezTo>
                  <a:cubicBezTo>
                    <a:pt x="1528" y="133"/>
                    <a:pt x="1632" y="158"/>
                    <a:pt x="1734" y="158"/>
                  </a:cubicBezTo>
                  <a:cubicBezTo>
                    <a:pt x="1783" y="158"/>
                    <a:pt x="1831" y="153"/>
                    <a:pt x="1879" y="138"/>
                  </a:cubicBezTo>
                  <a:cubicBezTo>
                    <a:pt x="1916" y="128"/>
                    <a:pt x="1904" y="76"/>
                    <a:pt x="1871" y="76"/>
                  </a:cubicBezTo>
                  <a:cubicBezTo>
                    <a:pt x="1868" y="76"/>
                    <a:pt x="1865" y="77"/>
                    <a:pt x="1862" y="78"/>
                  </a:cubicBezTo>
                  <a:cubicBezTo>
                    <a:pt x="1818" y="91"/>
                    <a:pt x="1771" y="97"/>
                    <a:pt x="1725" y="97"/>
                  </a:cubicBezTo>
                  <a:cubicBezTo>
                    <a:pt x="1613" y="97"/>
                    <a:pt x="1497" y="66"/>
                    <a:pt x="1392" y="48"/>
                  </a:cubicBezTo>
                  <a:cubicBezTo>
                    <a:pt x="1252" y="21"/>
                    <a:pt x="1112" y="8"/>
                    <a:pt x="975" y="1"/>
                  </a:cubicBezTo>
                  <a:cubicBezTo>
                    <a:pt x="962" y="1"/>
                    <a:pt x="950" y="0"/>
                    <a:pt x="9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1"/>
            <p:cNvSpPr/>
            <p:nvPr/>
          </p:nvSpPr>
          <p:spPr>
            <a:xfrm>
              <a:off x="1153378" y="2344732"/>
              <a:ext cx="11982" cy="9228"/>
            </a:xfrm>
            <a:custGeom>
              <a:rect b="b" l="l" r="r" t="t"/>
              <a:pathLst>
                <a:path extrusionOk="0" h="124" w="161">
                  <a:moveTo>
                    <a:pt x="107" y="14"/>
                  </a:moveTo>
                  <a:cubicBezTo>
                    <a:pt x="107" y="14"/>
                    <a:pt x="107" y="14"/>
                    <a:pt x="107" y="14"/>
                  </a:cubicBezTo>
                  <a:lnTo>
                    <a:pt x="107" y="14"/>
                  </a:lnTo>
                  <a:lnTo>
                    <a:pt x="107" y="14"/>
                  </a:lnTo>
                  <a:close/>
                  <a:moveTo>
                    <a:pt x="107" y="14"/>
                  </a:moveTo>
                  <a:cubicBezTo>
                    <a:pt x="107" y="15"/>
                    <a:pt x="107" y="16"/>
                    <a:pt x="106" y="17"/>
                  </a:cubicBezTo>
                  <a:lnTo>
                    <a:pt x="106" y="17"/>
                  </a:lnTo>
                  <a:lnTo>
                    <a:pt x="107" y="14"/>
                  </a:lnTo>
                  <a:close/>
                  <a:moveTo>
                    <a:pt x="105" y="51"/>
                  </a:moveTo>
                  <a:cubicBezTo>
                    <a:pt x="110" y="59"/>
                    <a:pt x="118" y="64"/>
                    <a:pt x="127" y="64"/>
                  </a:cubicBezTo>
                  <a:lnTo>
                    <a:pt x="131" y="67"/>
                  </a:lnTo>
                  <a:lnTo>
                    <a:pt x="124" y="67"/>
                  </a:lnTo>
                  <a:lnTo>
                    <a:pt x="114" y="64"/>
                  </a:lnTo>
                  <a:lnTo>
                    <a:pt x="107" y="57"/>
                  </a:lnTo>
                  <a:lnTo>
                    <a:pt x="105" y="51"/>
                  </a:lnTo>
                  <a:close/>
                  <a:moveTo>
                    <a:pt x="127" y="1"/>
                  </a:moveTo>
                  <a:cubicBezTo>
                    <a:pt x="115" y="1"/>
                    <a:pt x="104" y="9"/>
                    <a:pt x="99" y="20"/>
                  </a:cubicBezTo>
                  <a:lnTo>
                    <a:pt x="99" y="20"/>
                  </a:lnTo>
                  <a:cubicBezTo>
                    <a:pt x="89" y="28"/>
                    <a:pt x="77" y="36"/>
                    <a:pt x="64" y="44"/>
                  </a:cubicBezTo>
                  <a:cubicBezTo>
                    <a:pt x="51" y="51"/>
                    <a:pt x="37" y="61"/>
                    <a:pt x="21" y="67"/>
                  </a:cubicBezTo>
                  <a:cubicBezTo>
                    <a:pt x="7" y="77"/>
                    <a:pt x="1" y="94"/>
                    <a:pt x="11" y="111"/>
                  </a:cubicBezTo>
                  <a:cubicBezTo>
                    <a:pt x="17" y="119"/>
                    <a:pt x="27" y="124"/>
                    <a:pt x="37" y="124"/>
                  </a:cubicBezTo>
                  <a:cubicBezTo>
                    <a:pt x="42" y="124"/>
                    <a:pt x="46" y="123"/>
                    <a:pt x="51" y="121"/>
                  </a:cubicBezTo>
                  <a:cubicBezTo>
                    <a:pt x="71" y="111"/>
                    <a:pt x="87" y="101"/>
                    <a:pt x="104" y="91"/>
                  </a:cubicBezTo>
                  <a:cubicBezTo>
                    <a:pt x="114" y="84"/>
                    <a:pt x="121" y="81"/>
                    <a:pt x="131" y="74"/>
                  </a:cubicBezTo>
                  <a:cubicBezTo>
                    <a:pt x="137" y="71"/>
                    <a:pt x="144" y="64"/>
                    <a:pt x="151" y="57"/>
                  </a:cubicBezTo>
                  <a:cubicBezTo>
                    <a:pt x="157" y="51"/>
                    <a:pt x="161" y="41"/>
                    <a:pt x="161" y="27"/>
                  </a:cubicBezTo>
                  <a:cubicBezTo>
                    <a:pt x="157" y="14"/>
                    <a:pt x="144" y="1"/>
                    <a:pt x="12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1"/>
            <p:cNvSpPr/>
            <p:nvPr/>
          </p:nvSpPr>
          <p:spPr>
            <a:xfrm>
              <a:off x="1137750" y="2341458"/>
              <a:ext cx="10791" cy="13098"/>
            </a:xfrm>
            <a:custGeom>
              <a:rect b="b" l="l" r="r" t="t"/>
              <a:pathLst>
                <a:path extrusionOk="0" h="176" w="145">
                  <a:moveTo>
                    <a:pt x="73" y="43"/>
                  </a:moveTo>
                  <a:cubicBezTo>
                    <a:pt x="73" y="43"/>
                    <a:pt x="72" y="44"/>
                    <a:pt x="71" y="48"/>
                  </a:cubicBezTo>
                  <a:cubicBezTo>
                    <a:pt x="73" y="46"/>
                    <a:pt x="73" y="43"/>
                    <a:pt x="73" y="43"/>
                  </a:cubicBezTo>
                  <a:close/>
                  <a:moveTo>
                    <a:pt x="74" y="131"/>
                  </a:moveTo>
                  <a:cubicBezTo>
                    <a:pt x="73" y="134"/>
                    <a:pt x="72" y="135"/>
                    <a:pt x="72" y="135"/>
                  </a:cubicBezTo>
                  <a:cubicBezTo>
                    <a:pt x="71" y="135"/>
                    <a:pt x="72" y="133"/>
                    <a:pt x="74" y="131"/>
                  </a:cubicBezTo>
                  <a:close/>
                  <a:moveTo>
                    <a:pt x="114" y="1"/>
                  </a:moveTo>
                  <a:cubicBezTo>
                    <a:pt x="100" y="1"/>
                    <a:pt x="86" y="10"/>
                    <a:pt x="81" y="24"/>
                  </a:cubicBezTo>
                  <a:lnTo>
                    <a:pt x="81" y="28"/>
                  </a:lnTo>
                  <a:cubicBezTo>
                    <a:pt x="81" y="31"/>
                    <a:pt x="77" y="34"/>
                    <a:pt x="77" y="38"/>
                  </a:cubicBezTo>
                  <a:cubicBezTo>
                    <a:pt x="77" y="38"/>
                    <a:pt x="74" y="41"/>
                    <a:pt x="74" y="45"/>
                  </a:cubicBezTo>
                  <a:lnTo>
                    <a:pt x="71" y="48"/>
                  </a:lnTo>
                  <a:cubicBezTo>
                    <a:pt x="64" y="55"/>
                    <a:pt x="57" y="61"/>
                    <a:pt x="47" y="71"/>
                  </a:cubicBezTo>
                  <a:cubicBezTo>
                    <a:pt x="27" y="88"/>
                    <a:pt x="14" y="111"/>
                    <a:pt x="4" y="135"/>
                  </a:cubicBezTo>
                  <a:cubicBezTo>
                    <a:pt x="1" y="151"/>
                    <a:pt x="11" y="168"/>
                    <a:pt x="24" y="175"/>
                  </a:cubicBezTo>
                  <a:cubicBezTo>
                    <a:pt x="26" y="175"/>
                    <a:pt x="28" y="175"/>
                    <a:pt x="31" y="175"/>
                  </a:cubicBezTo>
                  <a:cubicBezTo>
                    <a:pt x="46" y="175"/>
                    <a:pt x="61" y="166"/>
                    <a:pt x="64" y="151"/>
                  </a:cubicBezTo>
                  <a:cubicBezTo>
                    <a:pt x="64" y="151"/>
                    <a:pt x="64" y="148"/>
                    <a:pt x="64" y="148"/>
                  </a:cubicBezTo>
                  <a:cubicBezTo>
                    <a:pt x="64" y="145"/>
                    <a:pt x="67" y="141"/>
                    <a:pt x="67" y="141"/>
                  </a:cubicBezTo>
                  <a:lnTo>
                    <a:pt x="74" y="135"/>
                  </a:lnTo>
                  <a:lnTo>
                    <a:pt x="74" y="131"/>
                  </a:lnTo>
                  <a:cubicBezTo>
                    <a:pt x="81" y="121"/>
                    <a:pt x="91" y="115"/>
                    <a:pt x="97" y="108"/>
                  </a:cubicBezTo>
                  <a:cubicBezTo>
                    <a:pt x="117" y="88"/>
                    <a:pt x="131" y="65"/>
                    <a:pt x="141" y="41"/>
                  </a:cubicBezTo>
                  <a:cubicBezTo>
                    <a:pt x="144" y="24"/>
                    <a:pt x="137" y="8"/>
                    <a:pt x="121" y="1"/>
                  </a:cubicBezTo>
                  <a:cubicBezTo>
                    <a:pt x="119" y="1"/>
                    <a:pt x="116" y="1"/>
                    <a:pt x="1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1"/>
            <p:cNvSpPr/>
            <p:nvPr/>
          </p:nvSpPr>
          <p:spPr>
            <a:xfrm>
              <a:off x="1119666" y="2340490"/>
              <a:ext cx="8484" cy="10344"/>
            </a:xfrm>
            <a:custGeom>
              <a:rect b="b" l="l" r="r" t="t"/>
              <a:pathLst>
                <a:path extrusionOk="0" h="139" w="114">
                  <a:moveTo>
                    <a:pt x="79" y="1"/>
                  </a:moveTo>
                  <a:cubicBezTo>
                    <a:pt x="69" y="1"/>
                    <a:pt x="57" y="6"/>
                    <a:pt x="50" y="17"/>
                  </a:cubicBezTo>
                  <a:lnTo>
                    <a:pt x="50" y="14"/>
                  </a:lnTo>
                  <a:cubicBezTo>
                    <a:pt x="37" y="41"/>
                    <a:pt x="17" y="64"/>
                    <a:pt x="4" y="91"/>
                  </a:cubicBezTo>
                  <a:cubicBezTo>
                    <a:pt x="0" y="98"/>
                    <a:pt x="0" y="108"/>
                    <a:pt x="0" y="114"/>
                  </a:cubicBezTo>
                  <a:cubicBezTo>
                    <a:pt x="4" y="124"/>
                    <a:pt x="10" y="131"/>
                    <a:pt x="17" y="134"/>
                  </a:cubicBezTo>
                  <a:cubicBezTo>
                    <a:pt x="22" y="137"/>
                    <a:pt x="26" y="139"/>
                    <a:pt x="32" y="139"/>
                  </a:cubicBezTo>
                  <a:cubicBezTo>
                    <a:pt x="35" y="139"/>
                    <a:pt x="37" y="139"/>
                    <a:pt x="40" y="138"/>
                  </a:cubicBezTo>
                  <a:cubicBezTo>
                    <a:pt x="47" y="134"/>
                    <a:pt x="54" y="131"/>
                    <a:pt x="57" y="124"/>
                  </a:cubicBezTo>
                  <a:cubicBezTo>
                    <a:pt x="74" y="98"/>
                    <a:pt x="90" y="74"/>
                    <a:pt x="104" y="47"/>
                  </a:cubicBezTo>
                  <a:cubicBezTo>
                    <a:pt x="114" y="31"/>
                    <a:pt x="107" y="14"/>
                    <a:pt x="94" y="4"/>
                  </a:cubicBezTo>
                  <a:cubicBezTo>
                    <a:pt x="89" y="2"/>
                    <a:pt x="84" y="1"/>
                    <a:pt x="7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1"/>
            <p:cNvSpPr/>
            <p:nvPr/>
          </p:nvSpPr>
          <p:spPr>
            <a:xfrm>
              <a:off x="1093322" y="2338034"/>
              <a:ext cx="6028" cy="10493"/>
            </a:xfrm>
            <a:custGeom>
              <a:rect b="b" l="l" r="r" t="t"/>
              <a:pathLst>
                <a:path extrusionOk="0" h="141" w="81">
                  <a:moveTo>
                    <a:pt x="48" y="1"/>
                  </a:moveTo>
                  <a:cubicBezTo>
                    <a:pt x="32" y="1"/>
                    <a:pt x="17" y="14"/>
                    <a:pt x="17" y="34"/>
                  </a:cubicBezTo>
                  <a:cubicBezTo>
                    <a:pt x="17" y="42"/>
                    <a:pt x="17" y="52"/>
                    <a:pt x="17" y="60"/>
                  </a:cubicBezTo>
                  <a:cubicBezTo>
                    <a:pt x="15" y="67"/>
                    <a:pt x="13" y="74"/>
                    <a:pt x="11" y="80"/>
                  </a:cubicBezTo>
                  <a:lnTo>
                    <a:pt x="11" y="80"/>
                  </a:lnTo>
                  <a:cubicBezTo>
                    <a:pt x="11" y="87"/>
                    <a:pt x="7" y="91"/>
                    <a:pt x="4" y="94"/>
                  </a:cubicBezTo>
                  <a:cubicBezTo>
                    <a:pt x="1" y="101"/>
                    <a:pt x="1" y="111"/>
                    <a:pt x="4" y="117"/>
                  </a:cubicBezTo>
                  <a:cubicBezTo>
                    <a:pt x="4" y="127"/>
                    <a:pt x="11" y="134"/>
                    <a:pt x="17" y="137"/>
                  </a:cubicBezTo>
                  <a:cubicBezTo>
                    <a:pt x="24" y="141"/>
                    <a:pt x="34" y="141"/>
                    <a:pt x="41" y="141"/>
                  </a:cubicBezTo>
                  <a:cubicBezTo>
                    <a:pt x="51" y="137"/>
                    <a:pt x="57" y="134"/>
                    <a:pt x="61" y="124"/>
                  </a:cubicBezTo>
                  <a:cubicBezTo>
                    <a:pt x="67" y="111"/>
                    <a:pt x="74" y="94"/>
                    <a:pt x="77" y="80"/>
                  </a:cubicBezTo>
                  <a:cubicBezTo>
                    <a:pt x="77" y="64"/>
                    <a:pt x="81" y="47"/>
                    <a:pt x="81" y="34"/>
                  </a:cubicBezTo>
                  <a:cubicBezTo>
                    <a:pt x="81" y="24"/>
                    <a:pt x="77" y="17"/>
                    <a:pt x="71" y="10"/>
                  </a:cubicBezTo>
                  <a:cubicBezTo>
                    <a:pt x="64" y="4"/>
                    <a:pt x="56"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1"/>
            <p:cNvSpPr/>
            <p:nvPr/>
          </p:nvSpPr>
          <p:spPr>
            <a:xfrm>
              <a:off x="1068242" y="2338853"/>
              <a:ext cx="6028" cy="11982"/>
            </a:xfrm>
            <a:custGeom>
              <a:rect b="b" l="l" r="r" t="t"/>
              <a:pathLst>
                <a:path extrusionOk="0" h="161" w="81">
                  <a:moveTo>
                    <a:pt x="29" y="0"/>
                  </a:moveTo>
                  <a:cubicBezTo>
                    <a:pt x="27" y="0"/>
                    <a:pt x="24" y="1"/>
                    <a:pt x="21" y="3"/>
                  </a:cubicBezTo>
                  <a:cubicBezTo>
                    <a:pt x="14" y="6"/>
                    <a:pt x="11" y="9"/>
                    <a:pt x="8" y="16"/>
                  </a:cubicBezTo>
                  <a:cubicBezTo>
                    <a:pt x="4" y="23"/>
                    <a:pt x="1" y="26"/>
                    <a:pt x="1" y="33"/>
                  </a:cubicBezTo>
                  <a:lnTo>
                    <a:pt x="1" y="36"/>
                  </a:lnTo>
                  <a:cubicBezTo>
                    <a:pt x="1" y="37"/>
                    <a:pt x="1" y="38"/>
                    <a:pt x="1" y="39"/>
                  </a:cubicBezTo>
                  <a:lnTo>
                    <a:pt x="1" y="39"/>
                  </a:lnTo>
                  <a:lnTo>
                    <a:pt x="1" y="39"/>
                  </a:lnTo>
                  <a:lnTo>
                    <a:pt x="1" y="63"/>
                  </a:lnTo>
                  <a:cubicBezTo>
                    <a:pt x="1" y="83"/>
                    <a:pt x="4" y="103"/>
                    <a:pt x="8" y="123"/>
                  </a:cubicBezTo>
                  <a:cubicBezTo>
                    <a:pt x="11" y="133"/>
                    <a:pt x="18" y="143"/>
                    <a:pt x="24" y="153"/>
                  </a:cubicBezTo>
                  <a:cubicBezTo>
                    <a:pt x="31" y="158"/>
                    <a:pt x="39" y="160"/>
                    <a:pt x="47" y="160"/>
                  </a:cubicBezTo>
                  <a:cubicBezTo>
                    <a:pt x="55" y="160"/>
                    <a:pt x="63" y="158"/>
                    <a:pt x="68" y="153"/>
                  </a:cubicBezTo>
                  <a:cubicBezTo>
                    <a:pt x="78" y="142"/>
                    <a:pt x="80" y="127"/>
                    <a:pt x="73" y="114"/>
                  </a:cubicBezTo>
                  <a:lnTo>
                    <a:pt x="73" y="114"/>
                  </a:lnTo>
                  <a:cubicBezTo>
                    <a:pt x="73" y="114"/>
                    <a:pt x="73" y="113"/>
                    <a:pt x="73" y="113"/>
                  </a:cubicBezTo>
                  <a:lnTo>
                    <a:pt x="73" y="113"/>
                  </a:lnTo>
                  <a:cubicBezTo>
                    <a:pt x="73" y="113"/>
                    <a:pt x="74" y="113"/>
                    <a:pt x="74" y="113"/>
                  </a:cubicBezTo>
                  <a:lnTo>
                    <a:pt x="73" y="111"/>
                  </a:lnTo>
                  <a:lnTo>
                    <a:pt x="73" y="111"/>
                  </a:lnTo>
                  <a:cubicBezTo>
                    <a:pt x="73" y="112"/>
                    <a:pt x="73" y="112"/>
                    <a:pt x="73" y="113"/>
                  </a:cubicBezTo>
                  <a:lnTo>
                    <a:pt x="73" y="113"/>
                  </a:lnTo>
                  <a:cubicBezTo>
                    <a:pt x="73" y="113"/>
                    <a:pt x="73" y="113"/>
                    <a:pt x="73" y="113"/>
                  </a:cubicBezTo>
                  <a:lnTo>
                    <a:pt x="73" y="113"/>
                  </a:lnTo>
                  <a:cubicBezTo>
                    <a:pt x="72" y="112"/>
                    <a:pt x="72" y="112"/>
                    <a:pt x="72" y="111"/>
                  </a:cubicBezTo>
                  <a:lnTo>
                    <a:pt x="72" y="111"/>
                  </a:lnTo>
                  <a:lnTo>
                    <a:pt x="72" y="112"/>
                  </a:lnTo>
                  <a:lnTo>
                    <a:pt x="72" y="112"/>
                  </a:lnTo>
                  <a:cubicBezTo>
                    <a:pt x="71" y="112"/>
                    <a:pt x="71" y="111"/>
                    <a:pt x="71" y="110"/>
                  </a:cubicBezTo>
                  <a:lnTo>
                    <a:pt x="71" y="110"/>
                  </a:lnTo>
                  <a:cubicBezTo>
                    <a:pt x="71" y="110"/>
                    <a:pt x="71" y="111"/>
                    <a:pt x="72" y="111"/>
                  </a:cubicBezTo>
                  <a:lnTo>
                    <a:pt x="72" y="111"/>
                  </a:lnTo>
                  <a:lnTo>
                    <a:pt x="71" y="110"/>
                  </a:lnTo>
                  <a:lnTo>
                    <a:pt x="71" y="110"/>
                  </a:lnTo>
                  <a:cubicBezTo>
                    <a:pt x="71" y="110"/>
                    <a:pt x="71" y="110"/>
                    <a:pt x="71" y="110"/>
                  </a:cubicBezTo>
                  <a:lnTo>
                    <a:pt x="71" y="110"/>
                  </a:lnTo>
                  <a:cubicBezTo>
                    <a:pt x="70" y="109"/>
                    <a:pt x="69" y="107"/>
                    <a:pt x="68" y="106"/>
                  </a:cubicBezTo>
                  <a:lnTo>
                    <a:pt x="68" y="106"/>
                  </a:lnTo>
                  <a:lnTo>
                    <a:pt x="73" y="111"/>
                  </a:lnTo>
                  <a:lnTo>
                    <a:pt x="73" y="111"/>
                  </a:lnTo>
                  <a:cubicBezTo>
                    <a:pt x="70" y="103"/>
                    <a:pt x="68" y="95"/>
                    <a:pt x="68" y="86"/>
                  </a:cubicBezTo>
                  <a:lnTo>
                    <a:pt x="68" y="93"/>
                  </a:lnTo>
                  <a:cubicBezTo>
                    <a:pt x="68" y="80"/>
                    <a:pt x="64" y="66"/>
                    <a:pt x="64" y="53"/>
                  </a:cubicBezTo>
                  <a:lnTo>
                    <a:pt x="64" y="36"/>
                  </a:lnTo>
                  <a:cubicBezTo>
                    <a:pt x="64" y="33"/>
                    <a:pt x="64" y="29"/>
                    <a:pt x="64" y="23"/>
                  </a:cubicBezTo>
                  <a:cubicBezTo>
                    <a:pt x="61" y="13"/>
                    <a:pt x="51" y="3"/>
                    <a:pt x="38" y="3"/>
                  </a:cubicBezTo>
                  <a:cubicBezTo>
                    <a:pt x="34" y="1"/>
                    <a:pt x="32" y="0"/>
                    <a:pt x="2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1"/>
            <p:cNvSpPr/>
            <p:nvPr/>
          </p:nvSpPr>
          <p:spPr>
            <a:xfrm>
              <a:off x="1043982" y="2340490"/>
              <a:ext cx="10493" cy="11610"/>
            </a:xfrm>
            <a:custGeom>
              <a:rect b="b" l="l" r="r" t="t"/>
              <a:pathLst>
                <a:path extrusionOk="0" h="156" w="141">
                  <a:moveTo>
                    <a:pt x="34" y="1"/>
                  </a:moveTo>
                  <a:cubicBezTo>
                    <a:pt x="29" y="1"/>
                    <a:pt x="24" y="2"/>
                    <a:pt x="20" y="4"/>
                  </a:cubicBezTo>
                  <a:cubicBezTo>
                    <a:pt x="7" y="14"/>
                    <a:pt x="0" y="31"/>
                    <a:pt x="7" y="47"/>
                  </a:cubicBezTo>
                  <a:cubicBezTo>
                    <a:pt x="17" y="64"/>
                    <a:pt x="23" y="78"/>
                    <a:pt x="33" y="94"/>
                  </a:cubicBezTo>
                  <a:cubicBezTo>
                    <a:pt x="47" y="114"/>
                    <a:pt x="60" y="131"/>
                    <a:pt x="73" y="148"/>
                  </a:cubicBezTo>
                  <a:cubicBezTo>
                    <a:pt x="80" y="153"/>
                    <a:pt x="87" y="156"/>
                    <a:pt x="94" y="156"/>
                  </a:cubicBezTo>
                  <a:cubicBezTo>
                    <a:pt x="119" y="156"/>
                    <a:pt x="141" y="124"/>
                    <a:pt x="120" y="101"/>
                  </a:cubicBezTo>
                  <a:cubicBezTo>
                    <a:pt x="115" y="96"/>
                    <a:pt x="109" y="90"/>
                    <a:pt x="103" y="84"/>
                  </a:cubicBezTo>
                  <a:cubicBezTo>
                    <a:pt x="87" y="61"/>
                    <a:pt x="73" y="41"/>
                    <a:pt x="60" y="17"/>
                  </a:cubicBezTo>
                  <a:cubicBezTo>
                    <a:pt x="55" y="6"/>
                    <a:pt x="45"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1"/>
            <p:cNvSpPr/>
            <p:nvPr/>
          </p:nvSpPr>
          <p:spPr>
            <a:xfrm>
              <a:off x="1074940" y="2327839"/>
              <a:ext cx="6028" cy="20689"/>
            </a:xfrm>
            <a:custGeom>
              <a:rect b="b" l="l" r="r" t="t"/>
              <a:pathLst>
                <a:path extrusionOk="0" h="278" w="81">
                  <a:moveTo>
                    <a:pt x="33" y="1"/>
                  </a:moveTo>
                  <a:cubicBezTo>
                    <a:pt x="17" y="1"/>
                    <a:pt x="1" y="11"/>
                    <a:pt x="1" y="31"/>
                  </a:cubicBezTo>
                  <a:cubicBezTo>
                    <a:pt x="1" y="104"/>
                    <a:pt x="18" y="174"/>
                    <a:pt x="18" y="248"/>
                  </a:cubicBezTo>
                  <a:cubicBezTo>
                    <a:pt x="18" y="268"/>
                    <a:pt x="33" y="278"/>
                    <a:pt x="49" y="278"/>
                  </a:cubicBezTo>
                  <a:cubicBezTo>
                    <a:pt x="65" y="278"/>
                    <a:pt x="81" y="268"/>
                    <a:pt x="81" y="248"/>
                  </a:cubicBezTo>
                  <a:cubicBezTo>
                    <a:pt x="81" y="174"/>
                    <a:pt x="64" y="104"/>
                    <a:pt x="64" y="31"/>
                  </a:cubicBezTo>
                  <a:cubicBezTo>
                    <a:pt x="64" y="11"/>
                    <a:pt x="48" y="1"/>
                    <a:pt x="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1"/>
            <p:cNvSpPr/>
            <p:nvPr/>
          </p:nvSpPr>
          <p:spPr>
            <a:xfrm>
              <a:off x="1073824" y="2322034"/>
              <a:ext cx="52838" cy="9377"/>
            </a:xfrm>
            <a:custGeom>
              <a:rect b="b" l="l" r="r" t="t"/>
              <a:pathLst>
                <a:path extrusionOk="0" h="126" w="710">
                  <a:moveTo>
                    <a:pt x="365" y="1"/>
                  </a:moveTo>
                  <a:cubicBezTo>
                    <a:pt x="251" y="1"/>
                    <a:pt x="138" y="22"/>
                    <a:pt x="33" y="69"/>
                  </a:cubicBezTo>
                  <a:cubicBezTo>
                    <a:pt x="1" y="83"/>
                    <a:pt x="22" y="125"/>
                    <a:pt x="52" y="125"/>
                  </a:cubicBezTo>
                  <a:cubicBezTo>
                    <a:pt x="56" y="125"/>
                    <a:pt x="61" y="124"/>
                    <a:pt x="66" y="122"/>
                  </a:cubicBezTo>
                  <a:cubicBezTo>
                    <a:pt x="155" y="83"/>
                    <a:pt x="250" y="63"/>
                    <a:pt x="349" y="63"/>
                  </a:cubicBezTo>
                  <a:cubicBezTo>
                    <a:pt x="369" y="63"/>
                    <a:pt x="389" y="64"/>
                    <a:pt x="409" y="65"/>
                  </a:cubicBezTo>
                  <a:cubicBezTo>
                    <a:pt x="453" y="65"/>
                    <a:pt x="496" y="65"/>
                    <a:pt x="539" y="69"/>
                  </a:cubicBezTo>
                  <a:cubicBezTo>
                    <a:pt x="563" y="69"/>
                    <a:pt x="583" y="72"/>
                    <a:pt x="603" y="75"/>
                  </a:cubicBezTo>
                  <a:cubicBezTo>
                    <a:pt x="616" y="75"/>
                    <a:pt x="630" y="82"/>
                    <a:pt x="640" y="85"/>
                  </a:cubicBezTo>
                  <a:cubicBezTo>
                    <a:pt x="646" y="91"/>
                    <a:pt x="654" y="94"/>
                    <a:pt x="661" y="94"/>
                  </a:cubicBezTo>
                  <a:cubicBezTo>
                    <a:pt x="686" y="94"/>
                    <a:pt x="710" y="63"/>
                    <a:pt x="686" y="42"/>
                  </a:cubicBezTo>
                  <a:cubicBezTo>
                    <a:pt x="653" y="21"/>
                    <a:pt x="618" y="8"/>
                    <a:pt x="579" y="8"/>
                  </a:cubicBezTo>
                  <a:cubicBezTo>
                    <a:pt x="575" y="8"/>
                    <a:pt x="571" y="8"/>
                    <a:pt x="566" y="9"/>
                  </a:cubicBezTo>
                  <a:cubicBezTo>
                    <a:pt x="516" y="2"/>
                    <a:pt x="463" y="2"/>
                    <a:pt x="413" y="2"/>
                  </a:cubicBezTo>
                  <a:cubicBezTo>
                    <a:pt x="397" y="1"/>
                    <a:pt x="381" y="1"/>
                    <a:pt x="36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1"/>
            <p:cNvSpPr/>
            <p:nvPr/>
          </p:nvSpPr>
          <p:spPr>
            <a:xfrm>
              <a:off x="1120857" y="2323225"/>
              <a:ext cx="5805" cy="26494"/>
            </a:xfrm>
            <a:custGeom>
              <a:rect b="b" l="l" r="r" t="t"/>
              <a:pathLst>
                <a:path extrusionOk="0" h="356" w="78">
                  <a:moveTo>
                    <a:pt x="46" y="0"/>
                  </a:moveTo>
                  <a:cubicBezTo>
                    <a:pt x="30" y="0"/>
                    <a:pt x="14" y="11"/>
                    <a:pt x="14" y="33"/>
                  </a:cubicBezTo>
                  <a:cubicBezTo>
                    <a:pt x="14" y="129"/>
                    <a:pt x="1" y="226"/>
                    <a:pt x="1" y="323"/>
                  </a:cubicBezTo>
                  <a:cubicBezTo>
                    <a:pt x="1" y="345"/>
                    <a:pt x="16" y="355"/>
                    <a:pt x="31" y="355"/>
                  </a:cubicBezTo>
                  <a:cubicBezTo>
                    <a:pt x="46" y="355"/>
                    <a:pt x="61" y="345"/>
                    <a:pt x="61" y="323"/>
                  </a:cubicBezTo>
                  <a:cubicBezTo>
                    <a:pt x="61" y="226"/>
                    <a:pt x="78" y="129"/>
                    <a:pt x="78" y="33"/>
                  </a:cubicBezTo>
                  <a:cubicBezTo>
                    <a:pt x="78" y="11"/>
                    <a:pt x="6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1"/>
            <p:cNvSpPr/>
            <p:nvPr/>
          </p:nvSpPr>
          <p:spPr>
            <a:xfrm>
              <a:off x="1058865" y="2210032"/>
              <a:ext cx="69062" cy="120337"/>
            </a:xfrm>
            <a:custGeom>
              <a:rect b="b" l="l" r="r" t="t"/>
              <a:pathLst>
                <a:path extrusionOk="0" h="1617" w="928">
                  <a:moveTo>
                    <a:pt x="897" y="0"/>
                  </a:moveTo>
                  <a:cubicBezTo>
                    <a:pt x="881" y="0"/>
                    <a:pt x="866" y="11"/>
                    <a:pt x="864" y="33"/>
                  </a:cubicBezTo>
                  <a:cubicBezTo>
                    <a:pt x="851" y="333"/>
                    <a:pt x="554" y="446"/>
                    <a:pt x="334" y="587"/>
                  </a:cubicBezTo>
                  <a:cubicBezTo>
                    <a:pt x="224" y="653"/>
                    <a:pt x="130" y="750"/>
                    <a:pt x="73" y="867"/>
                  </a:cubicBezTo>
                  <a:cubicBezTo>
                    <a:pt x="17" y="993"/>
                    <a:pt x="0" y="1137"/>
                    <a:pt x="27" y="1274"/>
                  </a:cubicBezTo>
                  <a:cubicBezTo>
                    <a:pt x="60" y="1430"/>
                    <a:pt x="170" y="1557"/>
                    <a:pt x="320" y="1614"/>
                  </a:cubicBezTo>
                  <a:cubicBezTo>
                    <a:pt x="324" y="1616"/>
                    <a:pt x="328" y="1617"/>
                    <a:pt x="332" y="1617"/>
                  </a:cubicBezTo>
                  <a:cubicBezTo>
                    <a:pt x="360" y="1617"/>
                    <a:pt x="369" y="1566"/>
                    <a:pt x="337" y="1554"/>
                  </a:cubicBezTo>
                  <a:lnTo>
                    <a:pt x="334" y="1554"/>
                  </a:lnTo>
                  <a:cubicBezTo>
                    <a:pt x="47" y="1440"/>
                    <a:pt x="17" y="1070"/>
                    <a:pt x="164" y="833"/>
                  </a:cubicBezTo>
                  <a:cubicBezTo>
                    <a:pt x="294" y="620"/>
                    <a:pt x="570" y="550"/>
                    <a:pt x="754" y="390"/>
                  </a:cubicBezTo>
                  <a:cubicBezTo>
                    <a:pt x="857" y="300"/>
                    <a:pt x="921" y="170"/>
                    <a:pt x="927" y="33"/>
                  </a:cubicBezTo>
                  <a:cubicBezTo>
                    <a:pt x="927" y="11"/>
                    <a:pt x="912" y="0"/>
                    <a:pt x="8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1"/>
            <p:cNvSpPr/>
            <p:nvPr/>
          </p:nvSpPr>
          <p:spPr>
            <a:xfrm>
              <a:off x="1118624" y="2211446"/>
              <a:ext cx="13024" cy="46736"/>
            </a:xfrm>
            <a:custGeom>
              <a:rect b="b" l="l" r="r" t="t"/>
              <a:pathLst>
                <a:path extrusionOk="0" h="628" w="175">
                  <a:moveTo>
                    <a:pt x="75" y="0"/>
                  </a:moveTo>
                  <a:cubicBezTo>
                    <a:pt x="56" y="0"/>
                    <a:pt x="37" y="15"/>
                    <a:pt x="48" y="37"/>
                  </a:cubicBezTo>
                  <a:cubicBezTo>
                    <a:pt x="84" y="127"/>
                    <a:pt x="104" y="221"/>
                    <a:pt x="111" y="317"/>
                  </a:cubicBezTo>
                  <a:cubicBezTo>
                    <a:pt x="114" y="411"/>
                    <a:pt x="101" y="511"/>
                    <a:pt x="24" y="574"/>
                  </a:cubicBezTo>
                  <a:cubicBezTo>
                    <a:pt x="0" y="596"/>
                    <a:pt x="23" y="628"/>
                    <a:pt x="49" y="628"/>
                  </a:cubicBezTo>
                  <a:cubicBezTo>
                    <a:pt x="55" y="628"/>
                    <a:pt x="62" y="626"/>
                    <a:pt x="68" y="621"/>
                  </a:cubicBezTo>
                  <a:cubicBezTo>
                    <a:pt x="151" y="551"/>
                    <a:pt x="174" y="437"/>
                    <a:pt x="174" y="331"/>
                  </a:cubicBezTo>
                  <a:cubicBezTo>
                    <a:pt x="168" y="224"/>
                    <a:pt x="148" y="121"/>
                    <a:pt x="108" y="21"/>
                  </a:cubicBezTo>
                  <a:cubicBezTo>
                    <a:pt x="101" y="6"/>
                    <a:pt x="88" y="0"/>
                    <a:pt x="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1"/>
            <p:cNvSpPr/>
            <p:nvPr/>
          </p:nvSpPr>
          <p:spPr>
            <a:xfrm>
              <a:off x="1121601" y="2245530"/>
              <a:ext cx="32149" cy="14735"/>
            </a:xfrm>
            <a:custGeom>
              <a:rect b="b" l="l" r="r" t="t"/>
              <a:pathLst>
                <a:path extrusionOk="0" h="198" w="432">
                  <a:moveTo>
                    <a:pt x="389" y="1"/>
                  </a:moveTo>
                  <a:cubicBezTo>
                    <a:pt x="382" y="1"/>
                    <a:pt x="375" y="3"/>
                    <a:pt x="368" y="9"/>
                  </a:cubicBezTo>
                  <a:cubicBezTo>
                    <a:pt x="324" y="53"/>
                    <a:pt x="271" y="86"/>
                    <a:pt x="218" y="110"/>
                  </a:cubicBezTo>
                  <a:cubicBezTo>
                    <a:pt x="185" y="126"/>
                    <a:pt x="149" y="135"/>
                    <a:pt x="113" y="135"/>
                  </a:cubicBezTo>
                  <a:cubicBezTo>
                    <a:pt x="90" y="135"/>
                    <a:pt x="67" y="131"/>
                    <a:pt x="44" y="123"/>
                  </a:cubicBezTo>
                  <a:cubicBezTo>
                    <a:pt x="42" y="122"/>
                    <a:pt x="40" y="122"/>
                    <a:pt x="38" y="122"/>
                  </a:cubicBezTo>
                  <a:cubicBezTo>
                    <a:pt x="23" y="122"/>
                    <a:pt x="10" y="132"/>
                    <a:pt x="8" y="146"/>
                  </a:cubicBezTo>
                  <a:cubicBezTo>
                    <a:pt x="1" y="163"/>
                    <a:pt x="11" y="180"/>
                    <a:pt x="28" y="186"/>
                  </a:cubicBezTo>
                  <a:cubicBezTo>
                    <a:pt x="53" y="194"/>
                    <a:pt x="80" y="198"/>
                    <a:pt x="107" y="198"/>
                  </a:cubicBezTo>
                  <a:cubicBezTo>
                    <a:pt x="150" y="198"/>
                    <a:pt x="193" y="188"/>
                    <a:pt x="234" y="170"/>
                  </a:cubicBezTo>
                  <a:cubicBezTo>
                    <a:pt x="298" y="143"/>
                    <a:pt x="361" y="103"/>
                    <a:pt x="411" y="53"/>
                  </a:cubicBezTo>
                  <a:cubicBezTo>
                    <a:pt x="432" y="30"/>
                    <a:pt x="413" y="1"/>
                    <a:pt x="3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1"/>
            <p:cNvSpPr/>
            <p:nvPr/>
          </p:nvSpPr>
          <p:spPr>
            <a:xfrm>
              <a:off x="1122643" y="2245530"/>
              <a:ext cx="32298" cy="82309"/>
            </a:xfrm>
            <a:custGeom>
              <a:rect b="b" l="l" r="r" t="t"/>
              <a:pathLst>
                <a:path extrusionOk="0" h="1106" w="434">
                  <a:moveTo>
                    <a:pt x="395" y="0"/>
                  </a:moveTo>
                  <a:cubicBezTo>
                    <a:pt x="379" y="0"/>
                    <a:pt x="362" y="11"/>
                    <a:pt x="360" y="33"/>
                  </a:cubicBezTo>
                  <a:cubicBezTo>
                    <a:pt x="350" y="146"/>
                    <a:pt x="370" y="263"/>
                    <a:pt x="360" y="376"/>
                  </a:cubicBezTo>
                  <a:cubicBezTo>
                    <a:pt x="347" y="476"/>
                    <a:pt x="304" y="570"/>
                    <a:pt x="240" y="646"/>
                  </a:cubicBezTo>
                  <a:cubicBezTo>
                    <a:pt x="154" y="767"/>
                    <a:pt x="0" y="913"/>
                    <a:pt x="24" y="1077"/>
                  </a:cubicBezTo>
                  <a:cubicBezTo>
                    <a:pt x="25" y="1095"/>
                    <a:pt x="43" y="1105"/>
                    <a:pt x="59" y="1105"/>
                  </a:cubicBezTo>
                  <a:cubicBezTo>
                    <a:pt x="74" y="1105"/>
                    <a:pt x="89" y="1096"/>
                    <a:pt x="87" y="1077"/>
                  </a:cubicBezTo>
                  <a:cubicBezTo>
                    <a:pt x="74" y="993"/>
                    <a:pt x="117" y="920"/>
                    <a:pt x="164" y="853"/>
                  </a:cubicBezTo>
                  <a:cubicBezTo>
                    <a:pt x="214" y="777"/>
                    <a:pt x="274" y="710"/>
                    <a:pt x="327" y="633"/>
                  </a:cubicBezTo>
                  <a:cubicBezTo>
                    <a:pt x="380" y="560"/>
                    <a:pt x="410" y="473"/>
                    <a:pt x="420" y="386"/>
                  </a:cubicBezTo>
                  <a:cubicBezTo>
                    <a:pt x="434" y="266"/>
                    <a:pt x="414" y="150"/>
                    <a:pt x="424" y="33"/>
                  </a:cubicBezTo>
                  <a:cubicBezTo>
                    <a:pt x="425" y="11"/>
                    <a:pt x="410" y="0"/>
                    <a:pt x="39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1"/>
            <p:cNvSpPr/>
            <p:nvPr/>
          </p:nvSpPr>
          <p:spPr>
            <a:xfrm>
              <a:off x="1080670" y="2279987"/>
              <a:ext cx="16447" cy="39964"/>
            </a:xfrm>
            <a:custGeom>
              <a:rect b="b" l="l" r="r" t="t"/>
              <a:pathLst>
                <a:path extrusionOk="0" h="537" w="221">
                  <a:moveTo>
                    <a:pt x="188" y="0"/>
                  </a:moveTo>
                  <a:cubicBezTo>
                    <a:pt x="177" y="0"/>
                    <a:pt x="167" y="5"/>
                    <a:pt x="161" y="13"/>
                  </a:cubicBezTo>
                  <a:cubicBezTo>
                    <a:pt x="54" y="153"/>
                    <a:pt x="1" y="347"/>
                    <a:pt x="67" y="514"/>
                  </a:cubicBezTo>
                  <a:cubicBezTo>
                    <a:pt x="73" y="530"/>
                    <a:pt x="85" y="537"/>
                    <a:pt x="98" y="537"/>
                  </a:cubicBezTo>
                  <a:cubicBezTo>
                    <a:pt x="117" y="537"/>
                    <a:pt x="135" y="521"/>
                    <a:pt x="127" y="497"/>
                  </a:cubicBezTo>
                  <a:lnTo>
                    <a:pt x="124" y="497"/>
                  </a:lnTo>
                  <a:cubicBezTo>
                    <a:pt x="64" y="344"/>
                    <a:pt x="117" y="173"/>
                    <a:pt x="214" y="47"/>
                  </a:cubicBezTo>
                  <a:cubicBezTo>
                    <a:pt x="221" y="30"/>
                    <a:pt x="217" y="13"/>
                    <a:pt x="204" y="3"/>
                  </a:cubicBezTo>
                  <a:cubicBezTo>
                    <a:pt x="198" y="1"/>
                    <a:pt x="193" y="0"/>
                    <a:pt x="1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1"/>
            <p:cNvSpPr/>
            <p:nvPr/>
          </p:nvSpPr>
          <p:spPr>
            <a:xfrm>
              <a:off x="1104410" y="2278647"/>
              <a:ext cx="19870" cy="21954"/>
            </a:xfrm>
            <a:custGeom>
              <a:rect b="b" l="l" r="r" t="t"/>
              <a:pathLst>
                <a:path extrusionOk="0" h="295" w="267">
                  <a:moveTo>
                    <a:pt x="221" y="0"/>
                  </a:moveTo>
                  <a:cubicBezTo>
                    <a:pt x="216" y="0"/>
                    <a:pt x="211" y="2"/>
                    <a:pt x="205" y="5"/>
                  </a:cubicBezTo>
                  <a:cubicBezTo>
                    <a:pt x="158" y="35"/>
                    <a:pt x="118" y="68"/>
                    <a:pt x="82" y="108"/>
                  </a:cubicBezTo>
                  <a:cubicBezTo>
                    <a:pt x="48" y="151"/>
                    <a:pt x="22" y="201"/>
                    <a:pt x="8" y="255"/>
                  </a:cubicBezTo>
                  <a:cubicBezTo>
                    <a:pt x="0" y="279"/>
                    <a:pt x="19" y="294"/>
                    <a:pt x="38" y="294"/>
                  </a:cubicBezTo>
                  <a:cubicBezTo>
                    <a:pt x="50" y="294"/>
                    <a:pt x="63" y="288"/>
                    <a:pt x="68" y="272"/>
                  </a:cubicBezTo>
                  <a:cubicBezTo>
                    <a:pt x="75" y="235"/>
                    <a:pt x="92" y="205"/>
                    <a:pt x="112" y="175"/>
                  </a:cubicBezTo>
                  <a:lnTo>
                    <a:pt x="122" y="161"/>
                  </a:lnTo>
                  <a:cubicBezTo>
                    <a:pt x="123" y="159"/>
                    <a:pt x="123" y="158"/>
                    <a:pt x="123" y="158"/>
                  </a:cubicBezTo>
                  <a:lnTo>
                    <a:pt x="123" y="158"/>
                  </a:lnTo>
                  <a:cubicBezTo>
                    <a:pt x="123" y="158"/>
                    <a:pt x="123" y="159"/>
                    <a:pt x="122" y="159"/>
                  </a:cubicBezTo>
                  <a:cubicBezTo>
                    <a:pt x="122" y="159"/>
                    <a:pt x="122" y="159"/>
                    <a:pt x="122" y="158"/>
                  </a:cubicBezTo>
                  <a:lnTo>
                    <a:pt x="128" y="151"/>
                  </a:lnTo>
                  <a:cubicBezTo>
                    <a:pt x="162" y="115"/>
                    <a:pt x="195" y="85"/>
                    <a:pt x="235" y="58"/>
                  </a:cubicBezTo>
                  <a:cubicBezTo>
                    <a:pt x="266" y="41"/>
                    <a:pt x="250" y="0"/>
                    <a:pt x="22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1"/>
            <p:cNvSpPr/>
            <p:nvPr/>
          </p:nvSpPr>
          <p:spPr>
            <a:xfrm>
              <a:off x="1074940" y="2436566"/>
              <a:ext cx="6028" cy="18456"/>
            </a:xfrm>
            <a:custGeom>
              <a:rect b="b" l="l" r="r" t="t"/>
              <a:pathLst>
                <a:path extrusionOk="0" h="248" w="81">
                  <a:moveTo>
                    <a:pt x="34" y="0"/>
                  </a:moveTo>
                  <a:cubicBezTo>
                    <a:pt x="18" y="0"/>
                    <a:pt x="4" y="14"/>
                    <a:pt x="1" y="30"/>
                  </a:cubicBezTo>
                  <a:cubicBezTo>
                    <a:pt x="1" y="94"/>
                    <a:pt x="18" y="154"/>
                    <a:pt x="18" y="217"/>
                  </a:cubicBezTo>
                  <a:cubicBezTo>
                    <a:pt x="18" y="234"/>
                    <a:pt x="31" y="247"/>
                    <a:pt x="48" y="247"/>
                  </a:cubicBezTo>
                  <a:cubicBezTo>
                    <a:pt x="68" y="247"/>
                    <a:pt x="81" y="234"/>
                    <a:pt x="81" y="217"/>
                  </a:cubicBezTo>
                  <a:cubicBezTo>
                    <a:pt x="81" y="154"/>
                    <a:pt x="64" y="94"/>
                    <a:pt x="64" y="30"/>
                  </a:cubicBezTo>
                  <a:cubicBezTo>
                    <a:pt x="64" y="14"/>
                    <a:pt x="51"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1"/>
            <p:cNvSpPr/>
            <p:nvPr/>
          </p:nvSpPr>
          <p:spPr>
            <a:xfrm>
              <a:off x="1074121" y="2429943"/>
              <a:ext cx="52243" cy="11237"/>
            </a:xfrm>
            <a:custGeom>
              <a:rect b="b" l="l" r="r" t="t"/>
              <a:pathLst>
                <a:path extrusionOk="0" h="151" w="702">
                  <a:moveTo>
                    <a:pt x="371" y="1"/>
                  </a:moveTo>
                  <a:cubicBezTo>
                    <a:pt x="249" y="1"/>
                    <a:pt x="128" y="30"/>
                    <a:pt x="29" y="93"/>
                  </a:cubicBezTo>
                  <a:cubicBezTo>
                    <a:pt x="0" y="110"/>
                    <a:pt x="18" y="151"/>
                    <a:pt x="46" y="151"/>
                  </a:cubicBezTo>
                  <a:cubicBezTo>
                    <a:pt x="51" y="151"/>
                    <a:pt x="56" y="149"/>
                    <a:pt x="62" y="146"/>
                  </a:cubicBezTo>
                  <a:cubicBezTo>
                    <a:pt x="152" y="89"/>
                    <a:pt x="262" y="64"/>
                    <a:pt x="372" y="64"/>
                  </a:cubicBezTo>
                  <a:cubicBezTo>
                    <a:pt x="469" y="64"/>
                    <a:pt x="566" y="84"/>
                    <a:pt x="652" y="119"/>
                  </a:cubicBezTo>
                  <a:cubicBezTo>
                    <a:pt x="656" y="121"/>
                    <a:pt x="659" y="121"/>
                    <a:pt x="662" y="121"/>
                  </a:cubicBezTo>
                  <a:cubicBezTo>
                    <a:pt x="692" y="121"/>
                    <a:pt x="702" y="71"/>
                    <a:pt x="669" y="59"/>
                  </a:cubicBezTo>
                  <a:cubicBezTo>
                    <a:pt x="577" y="21"/>
                    <a:pt x="474" y="1"/>
                    <a:pt x="37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1"/>
            <p:cNvSpPr/>
            <p:nvPr/>
          </p:nvSpPr>
          <p:spPr>
            <a:xfrm>
              <a:off x="1124131" y="2436343"/>
              <a:ext cx="4763" cy="25377"/>
            </a:xfrm>
            <a:custGeom>
              <a:rect b="b" l="l" r="r" t="t"/>
              <a:pathLst>
                <a:path extrusionOk="0" h="341" w="64">
                  <a:moveTo>
                    <a:pt x="32" y="1"/>
                  </a:moveTo>
                  <a:cubicBezTo>
                    <a:pt x="16" y="1"/>
                    <a:pt x="0" y="12"/>
                    <a:pt x="0" y="33"/>
                  </a:cubicBezTo>
                  <a:lnTo>
                    <a:pt x="0" y="310"/>
                  </a:lnTo>
                  <a:cubicBezTo>
                    <a:pt x="0" y="330"/>
                    <a:pt x="16" y="340"/>
                    <a:pt x="32" y="340"/>
                  </a:cubicBezTo>
                  <a:cubicBezTo>
                    <a:pt x="48" y="340"/>
                    <a:pt x="64" y="330"/>
                    <a:pt x="64" y="310"/>
                  </a:cubicBezTo>
                  <a:lnTo>
                    <a:pt x="64" y="33"/>
                  </a:ln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1"/>
            <p:cNvSpPr/>
            <p:nvPr/>
          </p:nvSpPr>
          <p:spPr>
            <a:xfrm>
              <a:off x="1115201" y="2477423"/>
              <a:ext cx="16149" cy="24261"/>
            </a:xfrm>
            <a:custGeom>
              <a:rect b="b" l="l" r="r" t="t"/>
              <a:pathLst>
                <a:path extrusionOk="0" h="326" w="217">
                  <a:moveTo>
                    <a:pt x="44" y="0"/>
                  </a:moveTo>
                  <a:cubicBezTo>
                    <a:pt x="20" y="0"/>
                    <a:pt x="1" y="32"/>
                    <a:pt x="24" y="55"/>
                  </a:cubicBezTo>
                  <a:cubicBezTo>
                    <a:pt x="80" y="132"/>
                    <a:pt x="124" y="215"/>
                    <a:pt x="154" y="302"/>
                  </a:cubicBezTo>
                  <a:cubicBezTo>
                    <a:pt x="159" y="316"/>
                    <a:pt x="173" y="326"/>
                    <a:pt x="185" y="326"/>
                  </a:cubicBezTo>
                  <a:cubicBezTo>
                    <a:pt x="187" y="326"/>
                    <a:pt x="189" y="326"/>
                    <a:pt x="190" y="325"/>
                  </a:cubicBezTo>
                  <a:cubicBezTo>
                    <a:pt x="207" y="319"/>
                    <a:pt x="217" y="302"/>
                    <a:pt x="214" y="285"/>
                  </a:cubicBezTo>
                  <a:cubicBezTo>
                    <a:pt x="180" y="189"/>
                    <a:pt x="130" y="95"/>
                    <a:pt x="67" y="12"/>
                  </a:cubicBezTo>
                  <a:cubicBezTo>
                    <a:pt x="60" y="4"/>
                    <a:pt x="51"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1"/>
            <p:cNvSpPr/>
            <p:nvPr/>
          </p:nvSpPr>
          <p:spPr>
            <a:xfrm>
              <a:off x="1093098" y="2442297"/>
              <a:ext cx="26866" cy="37582"/>
            </a:xfrm>
            <a:custGeom>
              <a:rect b="b" l="l" r="r" t="t"/>
              <a:pathLst>
                <a:path extrusionOk="0" h="505" w="361">
                  <a:moveTo>
                    <a:pt x="80" y="0"/>
                  </a:moveTo>
                  <a:cubicBezTo>
                    <a:pt x="76" y="0"/>
                    <a:pt x="72" y="1"/>
                    <a:pt x="67" y="4"/>
                  </a:cubicBezTo>
                  <a:cubicBezTo>
                    <a:pt x="24" y="27"/>
                    <a:pt x="0" y="74"/>
                    <a:pt x="4" y="120"/>
                  </a:cubicBezTo>
                  <a:cubicBezTo>
                    <a:pt x="4" y="174"/>
                    <a:pt x="14" y="224"/>
                    <a:pt x="34" y="274"/>
                  </a:cubicBezTo>
                  <a:cubicBezTo>
                    <a:pt x="87" y="387"/>
                    <a:pt x="214" y="424"/>
                    <a:pt x="304" y="497"/>
                  </a:cubicBezTo>
                  <a:cubicBezTo>
                    <a:pt x="310" y="502"/>
                    <a:pt x="319" y="505"/>
                    <a:pt x="327" y="505"/>
                  </a:cubicBezTo>
                  <a:cubicBezTo>
                    <a:pt x="336" y="505"/>
                    <a:pt x="344" y="502"/>
                    <a:pt x="351" y="497"/>
                  </a:cubicBezTo>
                  <a:cubicBezTo>
                    <a:pt x="361" y="484"/>
                    <a:pt x="361" y="464"/>
                    <a:pt x="351" y="454"/>
                  </a:cubicBezTo>
                  <a:cubicBezTo>
                    <a:pt x="304" y="420"/>
                    <a:pt x="254" y="387"/>
                    <a:pt x="207" y="360"/>
                  </a:cubicBezTo>
                  <a:cubicBezTo>
                    <a:pt x="164" y="337"/>
                    <a:pt x="124" y="300"/>
                    <a:pt x="100" y="260"/>
                  </a:cubicBezTo>
                  <a:cubicBezTo>
                    <a:pt x="80" y="224"/>
                    <a:pt x="67" y="184"/>
                    <a:pt x="67" y="144"/>
                  </a:cubicBezTo>
                  <a:cubicBezTo>
                    <a:pt x="67" y="114"/>
                    <a:pt x="67" y="70"/>
                    <a:pt x="97" y="57"/>
                  </a:cubicBezTo>
                  <a:cubicBezTo>
                    <a:pt x="123" y="45"/>
                    <a:pt x="109" y="0"/>
                    <a:pt x="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1"/>
            <p:cNvSpPr/>
            <p:nvPr/>
          </p:nvSpPr>
          <p:spPr>
            <a:xfrm>
              <a:off x="1094438" y="2440808"/>
              <a:ext cx="45396" cy="35573"/>
            </a:xfrm>
            <a:custGeom>
              <a:rect b="b" l="l" r="r" t="t"/>
              <a:pathLst>
                <a:path extrusionOk="0" h="478" w="610">
                  <a:moveTo>
                    <a:pt x="49" y="0"/>
                  </a:moveTo>
                  <a:cubicBezTo>
                    <a:pt x="21" y="0"/>
                    <a:pt x="1" y="43"/>
                    <a:pt x="32" y="60"/>
                  </a:cubicBezTo>
                  <a:cubicBezTo>
                    <a:pt x="86" y="87"/>
                    <a:pt x="136" y="120"/>
                    <a:pt x="182" y="160"/>
                  </a:cubicBezTo>
                  <a:cubicBezTo>
                    <a:pt x="206" y="180"/>
                    <a:pt x="222" y="207"/>
                    <a:pt x="242" y="227"/>
                  </a:cubicBezTo>
                  <a:cubicBezTo>
                    <a:pt x="262" y="244"/>
                    <a:pt x="282" y="257"/>
                    <a:pt x="306" y="270"/>
                  </a:cubicBezTo>
                  <a:cubicBezTo>
                    <a:pt x="386" y="317"/>
                    <a:pt x="503" y="360"/>
                    <a:pt x="539" y="457"/>
                  </a:cubicBezTo>
                  <a:cubicBezTo>
                    <a:pt x="546" y="471"/>
                    <a:pt x="559" y="478"/>
                    <a:pt x="572" y="478"/>
                  </a:cubicBezTo>
                  <a:cubicBezTo>
                    <a:pt x="591" y="478"/>
                    <a:pt x="609" y="463"/>
                    <a:pt x="599" y="440"/>
                  </a:cubicBezTo>
                  <a:cubicBezTo>
                    <a:pt x="559" y="330"/>
                    <a:pt x="449" y="280"/>
                    <a:pt x="353" y="224"/>
                  </a:cubicBezTo>
                  <a:cubicBezTo>
                    <a:pt x="333" y="214"/>
                    <a:pt x="309" y="200"/>
                    <a:pt x="289" y="184"/>
                  </a:cubicBezTo>
                  <a:cubicBezTo>
                    <a:pt x="266" y="164"/>
                    <a:pt x="249" y="137"/>
                    <a:pt x="226" y="114"/>
                  </a:cubicBezTo>
                  <a:cubicBezTo>
                    <a:pt x="179" y="70"/>
                    <a:pt x="122" y="34"/>
                    <a:pt x="62" y="3"/>
                  </a:cubicBezTo>
                  <a:cubicBezTo>
                    <a:pt x="58" y="1"/>
                    <a:pt x="54" y="0"/>
                    <a:pt x="4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1"/>
            <p:cNvSpPr/>
            <p:nvPr/>
          </p:nvSpPr>
          <p:spPr>
            <a:xfrm>
              <a:off x="1124429" y="2453534"/>
              <a:ext cx="47257" cy="83648"/>
            </a:xfrm>
            <a:custGeom>
              <a:rect b="b" l="l" r="r" t="t"/>
              <a:pathLst>
                <a:path extrusionOk="0" h="1124" w="635">
                  <a:moveTo>
                    <a:pt x="42" y="1"/>
                  </a:moveTo>
                  <a:cubicBezTo>
                    <a:pt x="10" y="1"/>
                    <a:pt x="0" y="51"/>
                    <a:pt x="36" y="63"/>
                  </a:cubicBezTo>
                  <a:cubicBezTo>
                    <a:pt x="120" y="89"/>
                    <a:pt x="170" y="166"/>
                    <a:pt x="210" y="239"/>
                  </a:cubicBezTo>
                  <a:cubicBezTo>
                    <a:pt x="250" y="309"/>
                    <a:pt x="283" y="396"/>
                    <a:pt x="323" y="476"/>
                  </a:cubicBezTo>
                  <a:cubicBezTo>
                    <a:pt x="373" y="580"/>
                    <a:pt x="446" y="670"/>
                    <a:pt x="496" y="773"/>
                  </a:cubicBezTo>
                  <a:cubicBezTo>
                    <a:pt x="546" y="880"/>
                    <a:pt x="523" y="1000"/>
                    <a:pt x="570" y="1106"/>
                  </a:cubicBezTo>
                  <a:cubicBezTo>
                    <a:pt x="575" y="1118"/>
                    <a:pt x="584" y="1123"/>
                    <a:pt x="594" y="1123"/>
                  </a:cubicBezTo>
                  <a:cubicBezTo>
                    <a:pt x="614" y="1123"/>
                    <a:pt x="635" y="1101"/>
                    <a:pt x="623" y="1076"/>
                  </a:cubicBezTo>
                  <a:cubicBezTo>
                    <a:pt x="597" y="1013"/>
                    <a:pt x="600" y="946"/>
                    <a:pt x="593" y="880"/>
                  </a:cubicBezTo>
                  <a:cubicBezTo>
                    <a:pt x="583" y="823"/>
                    <a:pt x="567" y="766"/>
                    <a:pt x="540" y="716"/>
                  </a:cubicBezTo>
                  <a:cubicBezTo>
                    <a:pt x="486" y="610"/>
                    <a:pt x="410" y="520"/>
                    <a:pt x="363" y="413"/>
                  </a:cubicBezTo>
                  <a:cubicBezTo>
                    <a:pt x="293" y="266"/>
                    <a:pt x="226" y="56"/>
                    <a:pt x="53" y="3"/>
                  </a:cubicBezTo>
                  <a:cubicBezTo>
                    <a:pt x="49" y="1"/>
                    <a:pt x="45"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1"/>
            <p:cNvSpPr/>
            <p:nvPr/>
          </p:nvSpPr>
          <p:spPr>
            <a:xfrm>
              <a:off x="1117880" y="2486725"/>
              <a:ext cx="27610" cy="65490"/>
            </a:xfrm>
            <a:custGeom>
              <a:rect b="b" l="l" r="r" t="t"/>
              <a:pathLst>
                <a:path extrusionOk="0" h="880" w="371">
                  <a:moveTo>
                    <a:pt x="74" y="0"/>
                  </a:moveTo>
                  <a:cubicBezTo>
                    <a:pt x="54" y="0"/>
                    <a:pt x="33" y="22"/>
                    <a:pt x="44" y="47"/>
                  </a:cubicBezTo>
                  <a:cubicBezTo>
                    <a:pt x="81" y="127"/>
                    <a:pt x="38" y="230"/>
                    <a:pt x="18" y="310"/>
                  </a:cubicBezTo>
                  <a:cubicBezTo>
                    <a:pt x="1" y="387"/>
                    <a:pt x="8" y="464"/>
                    <a:pt x="31" y="540"/>
                  </a:cubicBezTo>
                  <a:cubicBezTo>
                    <a:pt x="68" y="690"/>
                    <a:pt x="178" y="817"/>
                    <a:pt x="321" y="877"/>
                  </a:cubicBezTo>
                  <a:cubicBezTo>
                    <a:pt x="325" y="879"/>
                    <a:pt x="328" y="879"/>
                    <a:pt x="332" y="879"/>
                  </a:cubicBezTo>
                  <a:cubicBezTo>
                    <a:pt x="363" y="879"/>
                    <a:pt x="371" y="826"/>
                    <a:pt x="338" y="817"/>
                  </a:cubicBezTo>
                  <a:cubicBezTo>
                    <a:pt x="194" y="764"/>
                    <a:pt x="101" y="614"/>
                    <a:pt x="74" y="467"/>
                  </a:cubicBezTo>
                  <a:cubicBezTo>
                    <a:pt x="64" y="394"/>
                    <a:pt x="74" y="317"/>
                    <a:pt x="98" y="244"/>
                  </a:cubicBezTo>
                  <a:cubicBezTo>
                    <a:pt x="124" y="170"/>
                    <a:pt x="124" y="90"/>
                    <a:pt x="98" y="17"/>
                  </a:cubicBezTo>
                  <a:cubicBezTo>
                    <a:pt x="92" y="5"/>
                    <a:pt x="83"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1"/>
            <p:cNvSpPr/>
            <p:nvPr/>
          </p:nvSpPr>
          <p:spPr>
            <a:xfrm>
              <a:off x="1061321" y="2449962"/>
              <a:ext cx="30363" cy="30289"/>
            </a:xfrm>
            <a:custGeom>
              <a:rect b="b" l="l" r="r" t="t"/>
              <a:pathLst>
                <a:path extrusionOk="0" h="407" w="408">
                  <a:moveTo>
                    <a:pt x="189" y="0"/>
                  </a:moveTo>
                  <a:cubicBezTo>
                    <a:pt x="150" y="0"/>
                    <a:pt x="111" y="14"/>
                    <a:pt x="80" y="41"/>
                  </a:cubicBezTo>
                  <a:cubicBezTo>
                    <a:pt x="30" y="84"/>
                    <a:pt x="0" y="147"/>
                    <a:pt x="4" y="214"/>
                  </a:cubicBezTo>
                  <a:cubicBezTo>
                    <a:pt x="7" y="251"/>
                    <a:pt x="20" y="291"/>
                    <a:pt x="44" y="321"/>
                  </a:cubicBezTo>
                  <a:cubicBezTo>
                    <a:pt x="74" y="361"/>
                    <a:pt x="117" y="387"/>
                    <a:pt x="164" y="404"/>
                  </a:cubicBezTo>
                  <a:cubicBezTo>
                    <a:pt x="168" y="405"/>
                    <a:pt x="171" y="406"/>
                    <a:pt x="174" y="406"/>
                  </a:cubicBezTo>
                  <a:cubicBezTo>
                    <a:pt x="203" y="406"/>
                    <a:pt x="214" y="356"/>
                    <a:pt x="181" y="344"/>
                  </a:cubicBezTo>
                  <a:cubicBezTo>
                    <a:pt x="151" y="334"/>
                    <a:pt x="124" y="317"/>
                    <a:pt x="101" y="294"/>
                  </a:cubicBezTo>
                  <a:cubicBezTo>
                    <a:pt x="101" y="291"/>
                    <a:pt x="98" y="291"/>
                    <a:pt x="95" y="288"/>
                  </a:cubicBezTo>
                  <a:lnTo>
                    <a:pt x="95" y="288"/>
                  </a:lnTo>
                  <a:cubicBezTo>
                    <a:pt x="94" y="287"/>
                    <a:pt x="91" y="283"/>
                    <a:pt x="91" y="281"/>
                  </a:cubicBezTo>
                  <a:cubicBezTo>
                    <a:pt x="87" y="277"/>
                    <a:pt x="84" y="271"/>
                    <a:pt x="80" y="264"/>
                  </a:cubicBezTo>
                  <a:cubicBezTo>
                    <a:pt x="80" y="264"/>
                    <a:pt x="79" y="258"/>
                    <a:pt x="78" y="258"/>
                  </a:cubicBezTo>
                  <a:cubicBezTo>
                    <a:pt x="77" y="258"/>
                    <a:pt x="77" y="259"/>
                    <a:pt x="77" y="261"/>
                  </a:cubicBezTo>
                  <a:lnTo>
                    <a:pt x="74" y="251"/>
                  </a:lnTo>
                  <a:cubicBezTo>
                    <a:pt x="70" y="244"/>
                    <a:pt x="70" y="237"/>
                    <a:pt x="70" y="231"/>
                  </a:cubicBezTo>
                  <a:lnTo>
                    <a:pt x="70" y="227"/>
                  </a:lnTo>
                  <a:lnTo>
                    <a:pt x="70" y="217"/>
                  </a:lnTo>
                  <a:cubicBezTo>
                    <a:pt x="67" y="211"/>
                    <a:pt x="67" y="204"/>
                    <a:pt x="70" y="197"/>
                  </a:cubicBezTo>
                  <a:cubicBezTo>
                    <a:pt x="70" y="194"/>
                    <a:pt x="70" y="191"/>
                    <a:pt x="70" y="187"/>
                  </a:cubicBezTo>
                  <a:cubicBezTo>
                    <a:pt x="70" y="184"/>
                    <a:pt x="70" y="184"/>
                    <a:pt x="70" y="181"/>
                  </a:cubicBezTo>
                  <a:cubicBezTo>
                    <a:pt x="70" y="174"/>
                    <a:pt x="70" y="167"/>
                    <a:pt x="74" y="161"/>
                  </a:cubicBezTo>
                  <a:cubicBezTo>
                    <a:pt x="74" y="157"/>
                    <a:pt x="77" y="151"/>
                    <a:pt x="80" y="144"/>
                  </a:cubicBezTo>
                  <a:cubicBezTo>
                    <a:pt x="80" y="144"/>
                    <a:pt x="80" y="141"/>
                    <a:pt x="80" y="141"/>
                  </a:cubicBezTo>
                  <a:lnTo>
                    <a:pt x="84" y="131"/>
                  </a:lnTo>
                  <a:cubicBezTo>
                    <a:pt x="87" y="124"/>
                    <a:pt x="91" y="121"/>
                    <a:pt x="94" y="114"/>
                  </a:cubicBezTo>
                  <a:cubicBezTo>
                    <a:pt x="94" y="114"/>
                    <a:pt x="96" y="111"/>
                    <a:pt x="97" y="108"/>
                  </a:cubicBezTo>
                  <a:lnTo>
                    <a:pt x="97" y="108"/>
                  </a:lnTo>
                  <a:cubicBezTo>
                    <a:pt x="97" y="109"/>
                    <a:pt x="98" y="110"/>
                    <a:pt x="98" y="110"/>
                  </a:cubicBezTo>
                  <a:cubicBezTo>
                    <a:pt x="100" y="110"/>
                    <a:pt x="104" y="104"/>
                    <a:pt x="104" y="104"/>
                  </a:cubicBezTo>
                  <a:cubicBezTo>
                    <a:pt x="104" y="101"/>
                    <a:pt x="111" y="94"/>
                    <a:pt x="117" y="91"/>
                  </a:cubicBezTo>
                  <a:lnTo>
                    <a:pt x="124" y="84"/>
                  </a:lnTo>
                  <a:lnTo>
                    <a:pt x="127" y="81"/>
                  </a:lnTo>
                  <a:lnTo>
                    <a:pt x="144" y="71"/>
                  </a:lnTo>
                  <a:cubicBezTo>
                    <a:pt x="144" y="71"/>
                    <a:pt x="154" y="67"/>
                    <a:pt x="147" y="67"/>
                  </a:cubicBezTo>
                  <a:lnTo>
                    <a:pt x="154" y="67"/>
                  </a:lnTo>
                  <a:cubicBezTo>
                    <a:pt x="161" y="67"/>
                    <a:pt x="167" y="67"/>
                    <a:pt x="174" y="64"/>
                  </a:cubicBezTo>
                  <a:lnTo>
                    <a:pt x="201" y="64"/>
                  </a:lnTo>
                  <a:lnTo>
                    <a:pt x="221" y="71"/>
                  </a:lnTo>
                  <a:lnTo>
                    <a:pt x="224" y="71"/>
                  </a:lnTo>
                  <a:lnTo>
                    <a:pt x="224" y="71"/>
                  </a:lnTo>
                  <a:lnTo>
                    <a:pt x="224" y="71"/>
                  </a:lnTo>
                  <a:cubicBezTo>
                    <a:pt x="222" y="71"/>
                    <a:pt x="227" y="72"/>
                    <a:pt x="228" y="72"/>
                  </a:cubicBezTo>
                  <a:cubicBezTo>
                    <a:pt x="228" y="72"/>
                    <a:pt x="227" y="72"/>
                    <a:pt x="224" y="71"/>
                  </a:cubicBezTo>
                  <a:lnTo>
                    <a:pt x="224" y="71"/>
                  </a:lnTo>
                  <a:lnTo>
                    <a:pt x="234" y="74"/>
                  </a:lnTo>
                  <a:cubicBezTo>
                    <a:pt x="241" y="77"/>
                    <a:pt x="251" y="84"/>
                    <a:pt x="254" y="87"/>
                  </a:cubicBezTo>
                  <a:cubicBezTo>
                    <a:pt x="261" y="91"/>
                    <a:pt x="267" y="97"/>
                    <a:pt x="274" y="101"/>
                  </a:cubicBezTo>
                  <a:lnTo>
                    <a:pt x="281" y="111"/>
                  </a:lnTo>
                  <a:lnTo>
                    <a:pt x="287" y="117"/>
                  </a:lnTo>
                  <a:cubicBezTo>
                    <a:pt x="297" y="131"/>
                    <a:pt x="307" y="147"/>
                    <a:pt x="311" y="161"/>
                  </a:cubicBezTo>
                  <a:cubicBezTo>
                    <a:pt x="314" y="171"/>
                    <a:pt x="317" y="177"/>
                    <a:pt x="317" y="187"/>
                  </a:cubicBezTo>
                  <a:lnTo>
                    <a:pt x="317" y="191"/>
                  </a:lnTo>
                  <a:lnTo>
                    <a:pt x="317" y="194"/>
                  </a:lnTo>
                  <a:cubicBezTo>
                    <a:pt x="321" y="197"/>
                    <a:pt x="321" y="204"/>
                    <a:pt x="317" y="207"/>
                  </a:cubicBezTo>
                  <a:cubicBezTo>
                    <a:pt x="321" y="211"/>
                    <a:pt x="321" y="214"/>
                    <a:pt x="317" y="214"/>
                  </a:cubicBezTo>
                  <a:cubicBezTo>
                    <a:pt x="317" y="217"/>
                    <a:pt x="317" y="224"/>
                    <a:pt x="314" y="227"/>
                  </a:cubicBezTo>
                  <a:lnTo>
                    <a:pt x="314" y="227"/>
                  </a:lnTo>
                  <a:lnTo>
                    <a:pt x="314" y="227"/>
                  </a:lnTo>
                  <a:cubicBezTo>
                    <a:pt x="314" y="231"/>
                    <a:pt x="313" y="232"/>
                    <a:pt x="313" y="232"/>
                  </a:cubicBezTo>
                  <a:cubicBezTo>
                    <a:pt x="312" y="232"/>
                    <a:pt x="312" y="231"/>
                    <a:pt x="314" y="227"/>
                  </a:cubicBezTo>
                  <a:lnTo>
                    <a:pt x="314" y="227"/>
                  </a:lnTo>
                  <a:lnTo>
                    <a:pt x="311" y="234"/>
                  </a:lnTo>
                  <a:cubicBezTo>
                    <a:pt x="311" y="237"/>
                    <a:pt x="311" y="237"/>
                    <a:pt x="307" y="241"/>
                  </a:cubicBezTo>
                  <a:cubicBezTo>
                    <a:pt x="307" y="241"/>
                    <a:pt x="307" y="241"/>
                    <a:pt x="304" y="244"/>
                  </a:cubicBezTo>
                  <a:cubicBezTo>
                    <a:pt x="294" y="257"/>
                    <a:pt x="274" y="264"/>
                    <a:pt x="257" y="264"/>
                  </a:cubicBezTo>
                  <a:cubicBezTo>
                    <a:pt x="237" y="261"/>
                    <a:pt x="217" y="251"/>
                    <a:pt x="201" y="237"/>
                  </a:cubicBezTo>
                  <a:cubicBezTo>
                    <a:pt x="181" y="224"/>
                    <a:pt x="157" y="211"/>
                    <a:pt x="134" y="201"/>
                  </a:cubicBezTo>
                  <a:cubicBezTo>
                    <a:pt x="132" y="200"/>
                    <a:pt x="130" y="200"/>
                    <a:pt x="127" y="200"/>
                  </a:cubicBezTo>
                  <a:cubicBezTo>
                    <a:pt x="113" y="200"/>
                    <a:pt x="100" y="209"/>
                    <a:pt x="94" y="224"/>
                  </a:cubicBezTo>
                  <a:cubicBezTo>
                    <a:pt x="91" y="241"/>
                    <a:pt x="101" y="257"/>
                    <a:pt x="117" y="261"/>
                  </a:cubicBezTo>
                  <a:lnTo>
                    <a:pt x="117" y="264"/>
                  </a:lnTo>
                  <a:cubicBezTo>
                    <a:pt x="127" y="267"/>
                    <a:pt x="134" y="271"/>
                    <a:pt x="144" y="277"/>
                  </a:cubicBezTo>
                  <a:cubicBezTo>
                    <a:pt x="154" y="284"/>
                    <a:pt x="164" y="294"/>
                    <a:pt x="177" y="301"/>
                  </a:cubicBezTo>
                  <a:cubicBezTo>
                    <a:pt x="197" y="314"/>
                    <a:pt x="224" y="324"/>
                    <a:pt x="251" y="327"/>
                  </a:cubicBezTo>
                  <a:cubicBezTo>
                    <a:pt x="253" y="328"/>
                    <a:pt x="256" y="328"/>
                    <a:pt x="259" y="328"/>
                  </a:cubicBezTo>
                  <a:cubicBezTo>
                    <a:pt x="309" y="328"/>
                    <a:pt x="355" y="298"/>
                    <a:pt x="374" y="251"/>
                  </a:cubicBezTo>
                  <a:cubicBezTo>
                    <a:pt x="407" y="167"/>
                    <a:pt x="344" y="67"/>
                    <a:pt x="274" y="24"/>
                  </a:cubicBezTo>
                  <a:cubicBezTo>
                    <a:pt x="248" y="8"/>
                    <a:pt x="219" y="0"/>
                    <a:pt x="18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1"/>
            <p:cNvSpPr/>
            <p:nvPr/>
          </p:nvSpPr>
          <p:spPr>
            <a:xfrm>
              <a:off x="1065042" y="2476083"/>
              <a:ext cx="39815" cy="21582"/>
            </a:xfrm>
            <a:custGeom>
              <a:rect b="b" l="l" r="r" t="t"/>
              <a:pathLst>
                <a:path extrusionOk="0" h="290" w="535">
                  <a:moveTo>
                    <a:pt x="133" y="61"/>
                  </a:moveTo>
                  <a:cubicBezTo>
                    <a:pt x="143" y="61"/>
                    <a:pt x="152" y="61"/>
                    <a:pt x="161" y="63"/>
                  </a:cubicBezTo>
                  <a:cubicBezTo>
                    <a:pt x="227" y="63"/>
                    <a:pt x="294" y="73"/>
                    <a:pt x="357" y="93"/>
                  </a:cubicBezTo>
                  <a:cubicBezTo>
                    <a:pt x="391" y="103"/>
                    <a:pt x="421" y="123"/>
                    <a:pt x="447" y="146"/>
                  </a:cubicBezTo>
                  <a:cubicBezTo>
                    <a:pt x="451" y="150"/>
                    <a:pt x="454" y="156"/>
                    <a:pt x="457" y="160"/>
                  </a:cubicBezTo>
                  <a:cubicBezTo>
                    <a:pt x="457" y="163"/>
                    <a:pt x="461" y="166"/>
                    <a:pt x="461" y="170"/>
                  </a:cubicBezTo>
                  <a:cubicBezTo>
                    <a:pt x="462" y="172"/>
                    <a:pt x="462" y="173"/>
                    <a:pt x="462" y="173"/>
                  </a:cubicBezTo>
                  <a:cubicBezTo>
                    <a:pt x="462" y="173"/>
                    <a:pt x="462" y="172"/>
                    <a:pt x="461" y="172"/>
                  </a:cubicBezTo>
                  <a:cubicBezTo>
                    <a:pt x="461" y="172"/>
                    <a:pt x="461" y="172"/>
                    <a:pt x="461" y="173"/>
                  </a:cubicBezTo>
                  <a:cubicBezTo>
                    <a:pt x="461" y="175"/>
                    <a:pt x="461" y="176"/>
                    <a:pt x="461" y="177"/>
                  </a:cubicBezTo>
                  <a:lnTo>
                    <a:pt x="461" y="177"/>
                  </a:lnTo>
                  <a:cubicBezTo>
                    <a:pt x="461" y="177"/>
                    <a:pt x="461" y="177"/>
                    <a:pt x="461" y="176"/>
                  </a:cubicBezTo>
                  <a:lnTo>
                    <a:pt x="461" y="180"/>
                  </a:lnTo>
                  <a:lnTo>
                    <a:pt x="461" y="186"/>
                  </a:lnTo>
                  <a:cubicBezTo>
                    <a:pt x="454" y="197"/>
                    <a:pt x="441" y="203"/>
                    <a:pt x="427" y="203"/>
                  </a:cubicBezTo>
                  <a:cubicBezTo>
                    <a:pt x="411" y="207"/>
                    <a:pt x="391" y="210"/>
                    <a:pt x="374" y="210"/>
                  </a:cubicBezTo>
                  <a:cubicBezTo>
                    <a:pt x="337" y="213"/>
                    <a:pt x="304" y="217"/>
                    <a:pt x="267" y="223"/>
                  </a:cubicBezTo>
                  <a:cubicBezTo>
                    <a:pt x="242" y="225"/>
                    <a:pt x="217" y="227"/>
                    <a:pt x="192" y="227"/>
                  </a:cubicBezTo>
                  <a:cubicBezTo>
                    <a:pt x="174" y="227"/>
                    <a:pt x="156" y="226"/>
                    <a:pt x="137" y="223"/>
                  </a:cubicBezTo>
                  <a:cubicBezTo>
                    <a:pt x="131" y="223"/>
                    <a:pt x="121" y="220"/>
                    <a:pt x="111" y="220"/>
                  </a:cubicBezTo>
                  <a:cubicBezTo>
                    <a:pt x="107" y="217"/>
                    <a:pt x="101" y="213"/>
                    <a:pt x="94" y="210"/>
                  </a:cubicBezTo>
                  <a:cubicBezTo>
                    <a:pt x="91" y="210"/>
                    <a:pt x="86" y="206"/>
                    <a:pt x="86" y="206"/>
                  </a:cubicBezTo>
                  <a:lnTo>
                    <a:pt x="86" y="206"/>
                  </a:lnTo>
                  <a:cubicBezTo>
                    <a:pt x="86" y="206"/>
                    <a:pt x="87" y="206"/>
                    <a:pt x="87" y="207"/>
                  </a:cubicBezTo>
                  <a:cubicBezTo>
                    <a:pt x="84" y="207"/>
                    <a:pt x="84" y="203"/>
                    <a:pt x="81" y="200"/>
                  </a:cubicBezTo>
                  <a:cubicBezTo>
                    <a:pt x="77" y="197"/>
                    <a:pt x="74" y="190"/>
                    <a:pt x="74" y="186"/>
                  </a:cubicBezTo>
                  <a:cubicBezTo>
                    <a:pt x="74" y="186"/>
                    <a:pt x="74" y="186"/>
                    <a:pt x="74" y="186"/>
                  </a:cubicBezTo>
                  <a:lnTo>
                    <a:pt x="74" y="186"/>
                  </a:lnTo>
                  <a:cubicBezTo>
                    <a:pt x="73" y="158"/>
                    <a:pt x="64" y="132"/>
                    <a:pt x="61" y="103"/>
                  </a:cubicBezTo>
                  <a:cubicBezTo>
                    <a:pt x="61" y="90"/>
                    <a:pt x="64" y="76"/>
                    <a:pt x="71" y="66"/>
                  </a:cubicBezTo>
                  <a:lnTo>
                    <a:pt x="71" y="70"/>
                  </a:lnTo>
                  <a:lnTo>
                    <a:pt x="77" y="66"/>
                  </a:lnTo>
                  <a:lnTo>
                    <a:pt x="87" y="66"/>
                  </a:lnTo>
                  <a:cubicBezTo>
                    <a:pt x="94" y="63"/>
                    <a:pt x="101" y="63"/>
                    <a:pt x="104" y="63"/>
                  </a:cubicBezTo>
                  <a:cubicBezTo>
                    <a:pt x="114" y="61"/>
                    <a:pt x="124" y="61"/>
                    <a:pt x="133" y="61"/>
                  </a:cubicBezTo>
                  <a:close/>
                  <a:moveTo>
                    <a:pt x="142" y="0"/>
                  </a:moveTo>
                  <a:cubicBezTo>
                    <a:pt x="109" y="0"/>
                    <a:pt x="76" y="7"/>
                    <a:pt x="44" y="16"/>
                  </a:cubicBezTo>
                  <a:cubicBezTo>
                    <a:pt x="20" y="30"/>
                    <a:pt x="4" y="53"/>
                    <a:pt x="0" y="80"/>
                  </a:cubicBezTo>
                  <a:cubicBezTo>
                    <a:pt x="0" y="118"/>
                    <a:pt x="4" y="153"/>
                    <a:pt x="10" y="191"/>
                  </a:cubicBezTo>
                  <a:lnTo>
                    <a:pt x="10" y="191"/>
                  </a:lnTo>
                  <a:cubicBezTo>
                    <a:pt x="9" y="195"/>
                    <a:pt x="9" y="199"/>
                    <a:pt x="10" y="203"/>
                  </a:cubicBezTo>
                  <a:cubicBezTo>
                    <a:pt x="34" y="274"/>
                    <a:pt x="109" y="289"/>
                    <a:pt x="179" y="289"/>
                  </a:cubicBezTo>
                  <a:cubicBezTo>
                    <a:pt x="198" y="289"/>
                    <a:pt x="217" y="288"/>
                    <a:pt x="234" y="287"/>
                  </a:cubicBezTo>
                  <a:cubicBezTo>
                    <a:pt x="274" y="283"/>
                    <a:pt x="321" y="277"/>
                    <a:pt x="361" y="273"/>
                  </a:cubicBezTo>
                  <a:cubicBezTo>
                    <a:pt x="365" y="274"/>
                    <a:pt x="370" y="274"/>
                    <a:pt x="375" y="274"/>
                  </a:cubicBezTo>
                  <a:cubicBezTo>
                    <a:pt x="416" y="274"/>
                    <a:pt x="455" y="261"/>
                    <a:pt x="491" y="243"/>
                  </a:cubicBezTo>
                  <a:cubicBezTo>
                    <a:pt x="524" y="220"/>
                    <a:pt x="534" y="176"/>
                    <a:pt x="514" y="140"/>
                  </a:cubicBezTo>
                  <a:cubicBezTo>
                    <a:pt x="494" y="103"/>
                    <a:pt x="461" y="73"/>
                    <a:pt x="421" y="56"/>
                  </a:cubicBezTo>
                  <a:cubicBezTo>
                    <a:pt x="344" y="20"/>
                    <a:pt x="264" y="3"/>
                    <a:pt x="177" y="3"/>
                  </a:cubicBezTo>
                  <a:cubicBezTo>
                    <a:pt x="166" y="1"/>
                    <a:pt x="154" y="0"/>
                    <a:pt x="1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1"/>
            <p:cNvSpPr/>
            <p:nvPr/>
          </p:nvSpPr>
          <p:spPr>
            <a:xfrm>
              <a:off x="1066754" y="2494465"/>
              <a:ext cx="32149" cy="20912"/>
            </a:xfrm>
            <a:custGeom>
              <a:rect b="b" l="l" r="r" t="t"/>
              <a:pathLst>
                <a:path extrusionOk="0" h="281" w="432">
                  <a:moveTo>
                    <a:pt x="221" y="73"/>
                  </a:moveTo>
                  <a:lnTo>
                    <a:pt x="241" y="80"/>
                  </a:lnTo>
                  <a:cubicBezTo>
                    <a:pt x="254" y="83"/>
                    <a:pt x="268" y="86"/>
                    <a:pt x="278" y="90"/>
                  </a:cubicBezTo>
                  <a:lnTo>
                    <a:pt x="288" y="93"/>
                  </a:lnTo>
                  <a:lnTo>
                    <a:pt x="284" y="93"/>
                  </a:lnTo>
                  <a:lnTo>
                    <a:pt x="294" y="96"/>
                  </a:lnTo>
                  <a:lnTo>
                    <a:pt x="301" y="96"/>
                  </a:lnTo>
                  <a:lnTo>
                    <a:pt x="314" y="103"/>
                  </a:lnTo>
                  <a:cubicBezTo>
                    <a:pt x="321" y="106"/>
                    <a:pt x="328" y="110"/>
                    <a:pt x="334" y="116"/>
                  </a:cubicBezTo>
                  <a:lnTo>
                    <a:pt x="338" y="120"/>
                  </a:lnTo>
                  <a:lnTo>
                    <a:pt x="348" y="130"/>
                  </a:lnTo>
                  <a:lnTo>
                    <a:pt x="354" y="136"/>
                  </a:lnTo>
                  <a:lnTo>
                    <a:pt x="358" y="140"/>
                  </a:lnTo>
                  <a:lnTo>
                    <a:pt x="361" y="146"/>
                  </a:lnTo>
                  <a:lnTo>
                    <a:pt x="364" y="153"/>
                  </a:lnTo>
                  <a:cubicBezTo>
                    <a:pt x="364" y="156"/>
                    <a:pt x="364" y="156"/>
                    <a:pt x="368" y="160"/>
                  </a:cubicBezTo>
                  <a:cubicBezTo>
                    <a:pt x="368" y="160"/>
                    <a:pt x="368" y="164"/>
                    <a:pt x="368" y="166"/>
                  </a:cubicBezTo>
                  <a:cubicBezTo>
                    <a:pt x="367" y="166"/>
                    <a:pt x="367" y="165"/>
                    <a:pt x="366" y="165"/>
                  </a:cubicBezTo>
                  <a:lnTo>
                    <a:pt x="366" y="165"/>
                  </a:lnTo>
                  <a:cubicBezTo>
                    <a:pt x="365" y="165"/>
                    <a:pt x="368" y="170"/>
                    <a:pt x="368" y="173"/>
                  </a:cubicBezTo>
                  <a:lnTo>
                    <a:pt x="368" y="176"/>
                  </a:lnTo>
                  <a:cubicBezTo>
                    <a:pt x="368" y="178"/>
                    <a:pt x="367" y="179"/>
                    <a:pt x="367" y="181"/>
                  </a:cubicBezTo>
                  <a:lnTo>
                    <a:pt x="367" y="181"/>
                  </a:lnTo>
                  <a:cubicBezTo>
                    <a:pt x="364" y="184"/>
                    <a:pt x="364" y="187"/>
                    <a:pt x="361" y="190"/>
                  </a:cubicBezTo>
                  <a:cubicBezTo>
                    <a:pt x="359" y="191"/>
                    <a:pt x="359" y="191"/>
                    <a:pt x="359" y="191"/>
                  </a:cubicBezTo>
                  <a:cubicBezTo>
                    <a:pt x="359" y="191"/>
                    <a:pt x="359" y="191"/>
                    <a:pt x="358" y="193"/>
                  </a:cubicBezTo>
                  <a:cubicBezTo>
                    <a:pt x="358" y="196"/>
                    <a:pt x="354" y="196"/>
                    <a:pt x="351" y="200"/>
                  </a:cubicBezTo>
                  <a:lnTo>
                    <a:pt x="344" y="203"/>
                  </a:lnTo>
                  <a:cubicBezTo>
                    <a:pt x="341" y="206"/>
                    <a:pt x="338" y="210"/>
                    <a:pt x="331" y="210"/>
                  </a:cubicBezTo>
                  <a:cubicBezTo>
                    <a:pt x="328" y="213"/>
                    <a:pt x="321" y="216"/>
                    <a:pt x="314" y="216"/>
                  </a:cubicBezTo>
                  <a:lnTo>
                    <a:pt x="278" y="216"/>
                  </a:lnTo>
                  <a:cubicBezTo>
                    <a:pt x="241" y="216"/>
                    <a:pt x="208" y="213"/>
                    <a:pt x="171" y="203"/>
                  </a:cubicBezTo>
                  <a:cubicBezTo>
                    <a:pt x="154" y="200"/>
                    <a:pt x="141" y="193"/>
                    <a:pt x="124" y="186"/>
                  </a:cubicBezTo>
                  <a:cubicBezTo>
                    <a:pt x="121" y="183"/>
                    <a:pt x="118" y="183"/>
                    <a:pt x="114" y="180"/>
                  </a:cubicBezTo>
                  <a:lnTo>
                    <a:pt x="108" y="176"/>
                  </a:lnTo>
                  <a:cubicBezTo>
                    <a:pt x="101" y="170"/>
                    <a:pt x="98" y="166"/>
                    <a:pt x="91" y="160"/>
                  </a:cubicBezTo>
                  <a:cubicBezTo>
                    <a:pt x="86" y="153"/>
                    <a:pt x="78" y="150"/>
                    <a:pt x="70" y="150"/>
                  </a:cubicBezTo>
                  <a:cubicBezTo>
                    <a:pt x="70" y="150"/>
                    <a:pt x="70" y="150"/>
                    <a:pt x="70" y="150"/>
                  </a:cubicBezTo>
                  <a:lnTo>
                    <a:pt x="70" y="150"/>
                  </a:lnTo>
                  <a:cubicBezTo>
                    <a:pt x="69" y="147"/>
                    <a:pt x="68" y="145"/>
                    <a:pt x="68" y="143"/>
                  </a:cubicBezTo>
                  <a:cubicBezTo>
                    <a:pt x="68" y="141"/>
                    <a:pt x="68" y="138"/>
                    <a:pt x="68" y="136"/>
                  </a:cubicBezTo>
                  <a:cubicBezTo>
                    <a:pt x="68" y="133"/>
                    <a:pt x="68" y="126"/>
                    <a:pt x="68" y="120"/>
                  </a:cubicBezTo>
                  <a:cubicBezTo>
                    <a:pt x="68" y="120"/>
                    <a:pt x="68" y="116"/>
                    <a:pt x="68" y="116"/>
                  </a:cubicBezTo>
                  <a:lnTo>
                    <a:pt x="71" y="110"/>
                  </a:lnTo>
                  <a:cubicBezTo>
                    <a:pt x="71" y="106"/>
                    <a:pt x="71" y="106"/>
                    <a:pt x="71" y="106"/>
                  </a:cubicBezTo>
                  <a:lnTo>
                    <a:pt x="74" y="100"/>
                  </a:lnTo>
                  <a:lnTo>
                    <a:pt x="78" y="96"/>
                  </a:lnTo>
                  <a:lnTo>
                    <a:pt x="81" y="93"/>
                  </a:lnTo>
                  <a:lnTo>
                    <a:pt x="87" y="87"/>
                  </a:lnTo>
                  <a:lnTo>
                    <a:pt x="87" y="87"/>
                  </a:lnTo>
                  <a:cubicBezTo>
                    <a:pt x="85" y="89"/>
                    <a:pt x="85" y="89"/>
                    <a:pt x="85" y="89"/>
                  </a:cubicBezTo>
                  <a:cubicBezTo>
                    <a:pt x="85" y="89"/>
                    <a:pt x="89" y="86"/>
                    <a:pt x="91" y="86"/>
                  </a:cubicBezTo>
                  <a:lnTo>
                    <a:pt x="98" y="83"/>
                  </a:lnTo>
                  <a:cubicBezTo>
                    <a:pt x="98" y="83"/>
                    <a:pt x="100" y="82"/>
                    <a:pt x="101" y="81"/>
                  </a:cubicBezTo>
                  <a:lnTo>
                    <a:pt x="101" y="81"/>
                  </a:lnTo>
                  <a:cubicBezTo>
                    <a:pt x="102" y="81"/>
                    <a:pt x="106" y="80"/>
                    <a:pt x="108" y="80"/>
                  </a:cubicBezTo>
                  <a:lnTo>
                    <a:pt x="114" y="80"/>
                  </a:lnTo>
                  <a:cubicBezTo>
                    <a:pt x="121" y="76"/>
                    <a:pt x="128" y="76"/>
                    <a:pt x="134" y="73"/>
                  </a:cubicBezTo>
                  <a:close/>
                  <a:moveTo>
                    <a:pt x="180" y="1"/>
                  </a:moveTo>
                  <a:cubicBezTo>
                    <a:pt x="150" y="1"/>
                    <a:pt x="120" y="5"/>
                    <a:pt x="91" y="13"/>
                  </a:cubicBezTo>
                  <a:cubicBezTo>
                    <a:pt x="54" y="23"/>
                    <a:pt x="28" y="46"/>
                    <a:pt x="14" y="80"/>
                  </a:cubicBezTo>
                  <a:cubicBezTo>
                    <a:pt x="1" y="120"/>
                    <a:pt x="7" y="160"/>
                    <a:pt x="28" y="196"/>
                  </a:cubicBezTo>
                  <a:cubicBezTo>
                    <a:pt x="34" y="205"/>
                    <a:pt x="44" y="211"/>
                    <a:pt x="53" y="211"/>
                  </a:cubicBezTo>
                  <a:cubicBezTo>
                    <a:pt x="54" y="211"/>
                    <a:pt x="55" y="211"/>
                    <a:pt x="55" y="211"/>
                  </a:cubicBezTo>
                  <a:lnTo>
                    <a:pt x="55" y="211"/>
                  </a:lnTo>
                  <a:cubicBezTo>
                    <a:pt x="80" y="237"/>
                    <a:pt x="111" y="254"/>
                    <a:pt x="144" y="260"/>
                  </a:cubicBezTo>
                  <a:cubicBezTo>
                    <a:pt x="184" y="273"/>
                    <a:pt x="224" y="280"/>
                    <a:pt x="264" y="280"/>
                  </a:cubicBezTo>
                  <a:cubicBezTo>
                    <a:pt x="269" y="280"/>
                    <a:pt x="275" y="280"/>
                    <a:pt x="280" y="280"/>
                  </a:cubicBezTo>
                  <a:cubicBezTo>
                    <a:pt x="314" y="280"/>
                    <a:pt x="345" y="271"/>
                    <a:pt x="374" y="256"/>
                  </a:cubicBezTo>
                  <a:cubicBezTo>
                    <a:pt x="411" y="236"/>
                    <a:pt x="431" y="200"/>
                    <a:pt x="431" y="160"/>
                  </a:cubicBezTo>
                  <a:cubicBezTo>
                    <a:pt x="428" y="123"/>
                    <a:pt x="408" y="90"/>
                    <a:pt x="378" y="66"/>
                  </a:cubicBezTo>
                  <a:cubicBezTo>
                    <a:pt x="361" y="53"/>
                    <a:pt x="344" y="43"/>
                    <a:pt x="324" y="33"/>
                  </a:cubicBezTo>
                  <a:cubicBezTo>
                    <a:pt x="311" y="26"/>
                    <a:pt x="294" y="23"/>
                    <a:pt x="278" y="16"/>
                  </a:cubicBezTo>
                  <a:cubicBezTo>
                    <a:pt x="246" y="6"/>
                    <a:pt x="213" y="1"/>
                    <a:pt x="1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1"/>
            <p:cNvSpPr/>
            <p:nvPr/>
          </p:nvSpPr>
          <p:spPr>
            <a:xfrm>
              <a:off x="1081936" y="2511805"/>
              <a:ext cx="8484" cy="53880"/>
            </a:xfrm>
            <a:custGeom>
              <a:rect b="b" l="l" r="r" t="t"/>
              <a:pathLst>
                <a:path extrusionOk="0" h="724" w="114">
                  <a:moveTo>
                    <a:pt x="32" y="1"/>
                  </a:moveTo>
                  <a:cubicBezTo>
                    <a:pt x="16" y="1"/>
                    <a:pt x="0" y="12"/>
                    <a:pt x="0" y="33"/>
                  </a:cubicBezTo>
                  <a:cubicBezTo>
                    <a:pt x="0" y="33"/>
                    <a:pt x="0" y="33"/>
                    <a:pt x="0" y="33"/>
                  </a:cubicBezTo>
                  <a:lnTo>
                    <a:pt x="0" y="33"/>
                  </a:lnTo>
                  <a:cubicBezTo>
                    <a:pt x="0" y="34"/>
                    <a:pt x="0" y="36"/>
                    <a:pt x="0" y="37"/>
                  </a:cubicBezTo>
                  <a:lnTo>
                    <a:pt x="0" y="37"/>
                  </a:lnTo>
                  <a:cubicBezTo>
                    <a:pt x="4" y="156"/>
                    <a:pt x="14" y="275"/>
                    <a:pt x="34" y="394"/>
                  </a:cubicBezTo>
                  <a:cubicBezTo>
                    <a:pt x="44" y="447"/>
                    <a:pt x="57" y="487"/>
                    <a:pt x="40" y="544"/>
                  </a:cubicBezTo>
                  <a:cubicBezTo>
                    <a:pt x="20" y="590"/>
                    <a:pt x="7" y="640"/>
                    <a:pt x="0" y="694"/>
                  </a:cubicBezTo>
                  <a:cubicBezTo>
                    <a:pt x="0" y="714"/>
                    <a:pt x="16" y="724"/>
                    <a:pt x="32" y="724"/>
                  </a:cubicBezTo>
                  <a:cubicBezTo>
                    <a:pt x="48" y="724"/>
                    <a:pt x="64" y="714"/>
                    <a:pt x="64" y="694"/>
                  </a:cubicBezTo>
                  <a:cubicBezTo>
                    <a:pt x="70" y="640"/>
                    <a:pt x="84" y="590"/>
                    <a:pt x="104" y="544"/>
                  </a:cubicBezTo>
                  <a:cubicBezTo>
                    <a:pt x="114" y="494"/>
                    <a:pt x="114" y="444"/>
                    <a:pt x="97" y="397"/>
                  </a:cubicBezTo>
                  <a:cubicBezTo>
                    <a:pt x="87" y="337"/>
                    <a:pt x="84" y="277"/>
                    <a:pt x="77" y="220"/>
                  </a:cubicBezTo>
                  <a:cubicBezTo>
                    <a:pt x="70" y="176"/>
                    <a:pt x="66" y="131"/>
                    <a:pt x="65" y="88"/>
                  </a:cubicBezTo>
                  <a:lnTo>
                    <a:pt x="65" y="88"/>
                  </a:lnTo>
                  <a:cubicBezTo>
                    <a:pt x="78" y="77"/>
                    <a:pt x="85" y="57"/>
                    <a:pt x="70" y="40"/>
                  </a:cubicBezTo>
                  <a:cubicBezTo>
                    <a:pt x="67" y="39"/>
                    <a:pt x="65" y="38"/>
                    <a:pt x="64" y="37"/>
                  </a:cubicBezTo>
                  <a:lnTo>
                    <a:pt x="64" y="37"/>
                  </a:lnTo>
                  <a:cubicBezTo>
                    <a:pt x="64" y="36"/>
                    <a:pt x="64" y="35"/>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1"/>
            <p:cNvSpPr/>
            <p:nvPr/>
          </p:nvSpPr>
          <p:spPr>
            <a:xfrm>
              <a:off x="1123090" y="2537108"/>
              <a:ext cx="10047" cy="28652"/>
            </a:xfrm>
            <a:custGeom>
              <a:rect b="b" l="l" r="r" t="t"/>
              <a:pathLst>
                <a:path extrusionOk="0" h="385" w="135">
                  <a:moveTo>
                    <a:pt x="46" y="1"/>
                  </a:moveTo>
                  <a:cubicBezTo>
                    <a:pt x="30" y="1"/>
                    <a:pt x="14" y="12"/>
                    <a:pt x="14" y="34"/>
                  </a:cubicBezTo>
                  <a:cubicBezTo>
                    <a:pt x="14" y="147"/>
                    <a:pt x="1" y="270"/>
                    <a:pt x="68" y="370"/>
                  </a:cubicBezTo>
                  <a:cubicBezTo>
                    <a:pt x="74" y="381"/>
                    <a:pt x="83" y="385"/>
                    <a:pt x="92" y="385"/>
                  </a:cubicBezTo>
                  <a:cubicBezTo>
                    <a:pt x="114" y="385"/>
                    <a:pt x="135" y="363"/>
                    <a:pt x="121" y="340"/>
                  </a:cubicBezTo>
                  <a:cubicBezTo>
                    <a:pt x="61" y="247"/>
                    <a:pt x="78" y="134"/>
                    <a:pt x="78" y="34"/>
                  </a:cubicBezTo>
                  <a:cubicBezTo>
                    <a:pt x="78" y="12"/>
                    <a:pt x="62"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1"/>
            <p:cNvSpPr/>
            <p:nvPr/>
          </p:nvSpPr>
          <p:spPr>
            <a:xfrm>
              <a:off x="1080447" y="2560103"/>
              <a:ext cx="9749" cy="18233"/>
            </a:xfrm>
            <a:custGeom>
              <a:rect b="b" l="l" r="r" t="t"/>
              <a:pathLst>
                <a:path extrusionOk="0" h="245" w="131">
                  <a:moveTo>
                    <a:pt x="55" y="1"/>
                  </a:moveTo>
                  <a:cubicBezTo>
                    <a:pt x="43" y="1"/>
                    <a:pt x="29" y="10"/>
                    <a:pt x="24" y="25"/>
                  </a:cubicBezTo>
                  <a:lnTo>
                    <a:pt x="20" y="21"/>
                  </a:lnTo>
                  <a:cubicBezTo>
                    <a:pt x="4" y="58"/>
                    <a:pt x="0" y="101"/>
                    <a:pt x="10" y="141"/>
                  </a:cubicBezTo>
                  <a:cubicBezTo>
                    <a:pt x="24" y="181"/>
                    <a:pt x="47" y="215"/>
                    <a:pt x="84" y="241"/>
                  </a:cubicBezTo>
                  <a:cubicBezTo>
                    <a:pt x="87" y="243"/>
                    <a:pt x="91" y="244"/>
                    <a:pt x="95" y="244"/>
                  </a:cubicBezTo>
                  <a:cubicBezTo>
                    <a:pt x="105" y="244"/>
                    <a:pt x="116" y="238"/>
                    <a:pt x="124" y="228"/>
                  </a:cubicBezTo>
                  <a:cubicBezTo>
                    <a:pt x="130" y="215"/>
                    <a:pt x="127" y="195"/>
                    <a:pt x="114" y="188"/>
                  </a:cubicBezTo>
                  <a:lnTo>
                    <a:pt x="107" y="181"/>
                  </a:lnTo>
                  <a:lnTo>
                    <a:pt x="97" y="175"/>
                  </a:lnTo>
                  <a:lnTo>
                    <a:pt x="90" y="165"/>
                  </a:lnTo>
                  <a:cubicBezTo>
                    <a:pt x="90" y="165"/>
                    <a:pt x="89" y="162"/>
                    <a:pt x="88" y="162"/>
                  </a:cubicBezTo>
                  <a:cubicBezTo>
                    <a:pt x="87" y="162"/>
                    <a:pt x="87" y="163"/>
                    <a:pt x="87" y="165"/>
                  </a:cubicBezTo>
                  <a:lnTo>
                    <a:pt x="87" y="161"/>
                  </a:lnTo>
                  <a:cubicBezTo>
                    <a:pt x="80" y="155"/>
                    <a:pt x="80" y="148"/>
                    <a:pt x="74" y="141"/>
                  </a:cubicBezTo>
                  <a:cubicBezTo>
                    <a:pt x="74" y="138"/>
                    <a:pt x="74" y="138"/>
                    <a:pt x="74" y="135"/>
                  </a:cubicBezTo>
                  <a:cubicBezTo>
                    <a:pt x="74" y="131"/>
                    <a:pt x="74" y="128"/>
                    <a:pt x="70" y="125"/>
                  </a:cubicBezTo>
                  <a:lnTo>
                    <a:pt x="70" y="121"/>
                  </a:lnTo>
                  <a:lnTo>
                    <a:pt x="70" y="118"/>
                  </a:lnTo>
                  <a:lnTo>
                    <a:pt x="70" y="115"/>
                  </a:lnTo>
                  <a:lnTo>
                    <a:pt x="70" y="111"/>
                  </a:lnTo>
                  <a:cubicBezTo>
                    <a:pt x="70" y="101"/>
                    <a:pt x="70" y="95"/>
                    <a:pt x="70" y="85"/>
                  </a:cubicBezTo>
                  <a:lnTo>
                    <a:pt x="70" y="81"/>
                  </a:lnTo>
                  <a:cubicBezTo>
                    <a:pt x="74" y="75"/>
                    <a:pt x="74" y="71"/>
                    <a:pt x="74" y="68"/>
                  </a:cubicBezTo>
                  <a:cubicBezTo>
                    <a:pt x="77" y="58"/>
                    <a:pt x="80" y="48"/>
                    <a:pt x="84" y="41"/>
                  </a:cubicBezTo>
                  <a:cubicBezTo>
                    <a:pt x="87" y="25"/>
                    <a:pt x="77" y="5"/>
                    <a:pt x="60"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1"/>
            <p:cNvSpPr/>
            <p:nvPr/>
          </p:nvSpPr>
          <p:spPr>
            <a:xfrm>
              <a:off x="1125397" y="2558168"/>
              <a:ext cx="9675" cy="18903"/>
            </a:xfrm>
            <a:custGeom>
              <a:rect b="b" l="l" r="r" t="t"/>
              <a:pathLst>
                <a:path extrusionOk="0" h="254" w="130">
                  <a:moveTo>
                    <a:pt x="50" y="1"/>
                  </a:moveTo>
                  <a:cubicBezTo>
                    <a:pt x="28" y="1"/>
                    <a:pt x="5" y="26"/>
                    <a:pt x="23" y="51"/>
                  </a:cubicBezTo>
                  <a:lnTo>
                    <a:pt x="20" y="54"/>
                  </a:lnTo>
                  <a:cubicBezTo>
                    <a:pt x="30" y="71"/>
                    <a:pt x="40" y="84"/>
                    <a:pt x="50" y="101"/>
                  </a:cubicBezTo>
                  <a:cubicBezTo>
                    <a:pt x="50" y="104"/>
                    <a:pt x="53" y="107"/>
                    <a:pt x="53" y="111"/>
                  </a:cubicBezTo>
                  <a:cubicBezTo>
                    <a:pt x="53" y="114"/>
                    <a:pt x="53" y="114"/>
                    <a:pt x="53" y="117"/>
                  </a:cubicBezTo>
                  <a:cubicBezTo>
                    <a:pt x="57" y="124"/>
                    <a:pt x="60" y="134"/>
                    <a:pt x="60" y="141"/>
                  </a:cubicBezTo>
                  <a:cubicBezTo>
                    <a:pt x="60" y="144"/>
                    <a:pt x="60" y="144"/>
                    <a:pt x="60" y="147"/>
                  </a:cubicBezTo>
                  <a:cubicBezTo>
                    <a:pt x="60" y="151"/>
                    <a:pt x="60" y="154"/>
                    <a:pt x="60" y="157"/>
                  </a:cubicBezTo>
                  <a:lnTo>
                    <a:pt x="60" y="164"/>
                  </a:lnTo>
                  <a:lnTo>
                    <a:pt x="60" y="167"/>
                  </a:lnTo>
                  <a:cubicBezTo>
                    <a:pt x="60" y="167"/>
                    <a:pt x="57" y="174"/>
                    <a:pt x="53" y="177"/>
                  </a:cubicBezTo>
                  <a:cubicBezTo>
                    <a:pt x="50" y="181"/>
                    <a:pt x="47" y="184"/>
                    <a:pt x="43" y="187"/>
                  </a:cubicBezTo>
                  <a:cubicBezTo>
                    <a:pt x="44" y="187"/>
                    <a:pt x="44" y="186"/>
                    <a:pt x="44" y="186"/>
                  </a:cubicBezTo>
                  <a:lnTo>
                    <a:pt x="44" y="186"/>
                  </a:lnTo>
                  <a:cubicBezTo>
                    <a:pt x="43" y="186"/>
                    <a:pt x="40" y="188"/>
                    <a:pt x="41" y="188"/>
                  </a:cubicBezTo>
                  <a:cubicBezTo>
                    <a:pt x="41" y="188"/>
                    <a:pt x="42" y="188"/>
                    <a:pt x="43" y="187"/>
                  </a:cubicBezTo>
                  <a:lnTo>
                    <a:pt x="43" y="187"/>
                  </a:lnTo>
                  <a:lnTo>
                    <a:pt x="33" y="194"/>
                  </a:lnTo>
                  <a:cubicBezTo>
                    <a:pt x="0" y="208"/>
                    <a:pt x="20" y="254"/>
                    <a:pt x="48" y="254"/>
                  </a:cubicBezTo>
                  <a:cubicBezTo>
                    <a:pt x="54" y="254"/>
                    <a:pt x="60" y="252"/>
                    <a:pt x="67" y="247"/>
                  </a:cubicBezTo>
                  <a:cubicBezTo>
                    <a:pt x="107" y="224"/>
                    <a:pt x="130" y="181"/>
                    <a:pt x="127" y="134"/>
                  </a:cubicBezTo>
                  <a:cubicBezTo>
                    <a:pt x="123" y="94"/>
                    <a:pt x="103" y="54"/>
                    <a:pt x="77" y="21"/>
                  </a:cubicBezTo>
                  <a:cubicBezTo>
                    <a:pt x="71" y="7"/>
                    <a:pt x="61"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1"/>
            <p:cNvSpPr/>
            <p:nvPr/>
          </p:nvSpPr>
          <p:spPr>
            <a:xfrm>
              <a:off x="1084615" y="2574839"/>
              <a:ext cx="11312" cy="26270"/>
            </a:xfrm>
            <a:custGeom>
              <a:rect b="b" l="l" r="r" t="t"/>
              <a:pathLst>
                <a:path extrusionOk="0" h="353" w="152">
                  <a:moveTo>
                    <a:pt x="71" y="0"/>
                  </a:moveTo>
                  <a:cubicBezTo>
                    <a:pt x="66" y="0"/>
                    <a:pt x="62" y="1"/>
                    <a:pt x="58" y="3"/>
                  </a:cubicBezTo>
                  <a:cubicBezTo>
                    <a:pt x="1" y="33"/>
                    <a:pt x="18" y="123"/>
                    <a:pt x="31" y="173"/>
                  </a:cubicBezTo>
                  <a:cubicBezTo>
                    <a:pt x="38" y="204"/>
                    <a:pt x="48" y="237"/>
                    <a:pt x="61" y="267"/>
                  </a:cubicBezTo>
                  <a:cubicBezTo>
                    <a:pt x="68" y="294"/>
                    <a:pt x="78" y="317"/>
                    <a:pt x="91" y="337"/>
                  </a:cubicBezTo>
                  <a:cubicBezTo>
                    <a:pt x="98" y="347"/>
                    <a:pt x="109" y="353"/>
                    <a:pt x="121" y="353"/>
                  </a:cubicBezTo>
                  <a:cubicBezTo>
                    <a:pt x="125" y="353"/>
                    <a:pt x="130" y="352"/>
                    <a:pt x="134" y="350"/>
                  </a:cubicBezTo>
                  <a:cubicBezTo>
                    <a:pt x="148" y="340"/>
                    <a:pt x="151" y="324"/>
                    <a:pt x="144" y="307"/>
                  </a:cubicBezTo>
                  <a:cubicBezTo>
                    <a:pt x="141" y="300"/>
                    <a:pt x="134" y="294"/>
                    <a:pt x="131" y="284"/>
                  </a:cubicBezTo>
                  <a:cubicBezTo>
                    <a:pt x="128" y="274"/>
                    <a:pt x="124" y="267"/>
                    <a:pt x="121" y="257"/>
                  </a:cubicBezTo>
                  <a:cubicBezTo>
                    <a:pt x="108" y="227"/>
                    <a:pt x="98" y="200"/>
                    <a:pt x="91" y="170"/>
                  </a:cubicBezTo>
                  <a:cubicBezTo>
                    <a:pt x="88" y="157"/>
                    <a:pt x="84" y="140"/>
                    <a:pt x="81" y="127"/>
                  </a:cubicBezTo>
                  <a:lnTo>
                    <a:pt x="81" y="120"/>
                  </a:lnTo>
                  <a:lnTo>
                    <a:pt x="81" y="110"/>
                  </a:lnTo>
                  <a:lnTo>
                    <a:pt x="81" y="90"/>
                  </a:lnTo>
                  <a:lnTo>
                    <a:pt x="81" y="73"/>
                  </a:lnTo>
                  <a:cubicBezTo>
                    <a:pt x="81" y="75"/>
                    <a:pt x="81" y="75"/>
                    <a:pt x="81" y="75"/>
                  </a:cubicBezTo>
                  <a:cubicBezTo>
                    <a:pt x="82" y="75"/>
                    <a:pt x="84" y="66"/>
                    <a:pt x="84" y="63"/>
                  </a:cubicBezTo>
                  <a:lnTo>
                    <a:pt x="87" y="59"/>
                  </a:lnTo>
                  <a:lnTo>
                    <a:pt x="87" y="59"/>
                  </a:lnTo>
                  <a:cubicBezTo>
                    <a:pt x="86" y="59"/>
                    <a:pt x="86" y="59"/>
                    <a:pt x="86" y="59"/>
                  </a:cubicBezTo>
                  <a:cubicBezTo>
                    <a:pt x="86" y="59"/>
                    <a:pt x="86" y="59"/>
                    <a:pt x="88" y="57"/>
                  </a:cubicBezTo>
                  <a:lnTo>
                    <a:pt x="88" y="57"/>
                  </a:lnTo>
                  <a:lnTo>
                    <a:pt x="87" y="59"/>
                  </a:lnTo>
                  <a:lnTo>
                    <a:pt x="87" y="59"/>
                  </a:lnTo>
                  <a:cubicBezTo>
                    <a:pt x="88" y="58"/>
                    <a:pt x="90" y="56"/>
                    <a:pt x="89" y="56"/>
                  </a:cubicBezTo>
                  <a:lnTo>
                    <a:pt x="89" y="56"/>
                  </a:lnTo>
                  <a:cubicBezTo>
                    <a:pt x="89" y="56"/>
                    <a:pt x="89" y="56"/>
                    <a:pt x="89" y="56"/>
                  </a:cubicBezTo>
                  <a:lnTo>
                    <a:pt x="89" y="56"/>
                  </a:lnTo>
                  <a:cubicBezTo>
                    <a:pt x="88" y="56"/>
                    <a:pt x="88" y="57"/>
                    <a:pt x="88" y="57"/>
                  </a:cubicBezTo>
                  <a:cubicBezTo>
                    <a:pt x="88" y="57"/>
                    <a:pt x="88" y="56"/>
                    <a:pt x="89" y="56"/>
                  </a:cubicBezTo>
                  <a:lnTo>
                    <a:pt x="89" y="56"/>
                  </a:lnTo>
                  <a:cubicBezTo>
                    <a:pt x="119" y="42"/>
                    <a:pt x="98" y="0"/>
                    <a:pt x="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1"/>
            <p:cNvSpPr/>
            <p:nvPr/>
          </p:nvSpPr>
          <p:spPr>
            <a:xfrm>
              <a:off x="1090568" y="2596420"/>
              <a:ext cx="24931" cy="29842"/>
            </a:xfrm>
            <a:custGeom>
              <a:rect b="b" l="l" r="r" t="t"/>
              <a:pathLst>
                <a:path extrusionOk="0" h="401" w="335">
                  <a:moveTo>
                    <a:pt x="38" y="0"/>
                  </a:moveTo>
                  <a:cubicBezTo>
                    <a:pt x="21" y="0"/>
                    <a:pt x="8" y="14"/>
                    <a:pt x="8" y="34"/>
                  </a:cubicBezTo>
                  <a:cubicBezTo>
                    <a:pt x="1" y="117"/>
                    <a:pt x="34" y="197"/>
                    <a:pt x="98" y="254"/>
                  </a:cubicBezTo>
                  <a:cubicBezTo>
                    <a:pt x="151" y="307"/>
                    <a:pt x="221" y="344"/>
                    <a:pt x="278" y="390"/>
                  </a:cubicBezTo>
                  <a:cubicBezTo>
                    <a:pt x="284" y="397"/>
                    <a:pt x="293" y="400"/>
                    <a:pt x="301" y="400"/>
                  </a:cubicBezTo>
                  <a:cubicBezTo>
                    <a:pt x="309" y="400"/>
                    <a:pt x="316" y="397"/>
                    <a:pt x="321" y="390"/>
                  </a:cubicBezTo>
                  <a:cubicBezTo>
                    <a:pt x="334" y="380"/>
                    <a:pt x="334" y="360"/>
                    <a:pt x="321" y="347"/>
                  </a:cubicBezTo>
                  <a:cubicBezTo>
                    <a:pt x="268" y="300"/>
                    <a:pt x="204" y="264"/>
                    <a:pt x="151" y="217"/>
                  </a:cubicBezTo>
                  <a:cubicBezTo>
                    <a:pt x="124" y="194"/>
                    <a:pt x="101" y="167"/>
                    <a:pt x="88" y="137"/>
                  </a:cubicBezTo>
                  <a:cubicBezTo>
                    <a:pt x="71" y="104"/>
                    <a:pt x="68" y="67"/>
                    <a:pt x="71" y="30"/>
                  </a:cubicBezTo>
                  <a:cubicBezTo>
                    <a:pt x="71" y="14"/>
                    <a:pt x="54"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1"/>
            <p:cNvSpPr/>
            <p:nvPr/>
          </p:nvSpPr>
          <p:spPr>
            <a:xfrm>
              <a:off x="1110215" y="2601109"/>
              <a:ext cx="11982" cy="24187"/>
            </a:xfrm>
            <a:custGeom>
              <a:rect b="b" l="l" r="r" t="t"/>
              <a:pathLst>
                <a:path extrusionOk="0" h="325" w="161">
                  <a:moveTo>
                    <a:pt x="129" y="1"/>
                  </a:moveTo>
                  <a:cubicBezTo>
                    <a:pt x="113" y="1"/>
                    <a:pt x="97" y="11"/>
                    <a:pt x="97" y="31"/>
                  </a:cubicBezTo>
                  <a:cubicBezTo>
                    <a:pt x="97" y="117"/>
                    <a:pt x="67" y="201"/>
                    <a:pt x="14" y="271"/>
                  </a:cubicBezTo>
                  <a:cubicBezTo>
                    <a:pt x="0" y="281"/>
                    <a:pt x="0" y="301"/>
                    <a:pt x="14" y="314"/>
                  </a:cubicBezTo>
                  <a:cubicBezTo>
                    <a:pt x="20" y="321"/>
                    <a:pt x="28" y="324"/>
                    <a:pt x="35" y="324"/>
                  </a:cubicBezTo>
                  <a:cubicBezTo>
                    <a:pt x="43" y="324"/>
                    <a:pt x="50" y="321"/>
                    <a:pt x="57" y="314"/>
                  </a:cubicBezTo>
                  <a:cubicBezTo>
                    <a:pt x="124" y="234"/>
                    <a:pt x="157" y="134"/>
                    <a:pt x="161" y="31"/>
                  </a:cubicBezTo>
                  <a:cubicBezTo>
                    <a:pt x="161" y="11"/>
                    <a:pt x="145"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1"/>
            <p:cNvSpPr/>
            <p:nvPr/>
          </p:nvSpPr>
          <p:spPr>
            <a:xfrm>
              <a:off x="1116392" y="2571341"/>
              <a:ext cx="14735" cy="32149"/>
            </a:xfrm>
            <a:custGeom>
              <a:rect b="b" l="l" r="r" t="t"/>
              <a:pathLst>
                <a:path extrusionOk="0" h="432" w="198">
                  <a:moveTo>
                    <a:pt x="140" y="0"/>
                  </a:moveTo>
                  <a:cubicBezTo>
                    <a:pt x="120" y="0"/>
                    <a:pt x="100" y="22"/>
                    <a:pt x="111" y="47"/>
                  </a:cubicBezTo>
                  <a:cubicBezTo>
                    <a:pt x="111" y="50"/>
                    <a:pt x="114" y="57"/>
                    <a:pt x="118" y="60"/>
                  </a:cubicBezTo>
                  <a:cubicBezTo>
                    <a:pt x="118" y="67"/>
                    <a:pt x="121" y="74"/>
                    <a:pt x="121" y="80"/>
                  </a:cubicBezTo>
                  <a:cubicBezTo>
                    <a:pt x="124" y="97"/>
                    <a:pt x="124" y="110"/>
                    <a:pt x="128" y="127"/>
                  </a:cubicBezTo>
                  <a:cubicBezTo>
                    <a:pt x="128" y="160"/>
                    <a:pt x="124" y="194"/>
                    <a:pt x="118" y="227"/>
                  </a:cubicBezTo>
                  <a:cubicBezTo>
                    <a:pt x="114" y="261"/>
                    <a:pt x="104" y="294"/>
                    <a:pt x="88" y="321"/>
                  </a:cubicBezTo>
                  <a:cubicBezTo>
                    <a:pt x="81" y="334"/>
                    <a:pt x="74" y="344"/>
                    <a:pt x="61" y="354"/>
                  </a:cubicBezTo>
                  <a:cubicBezTo>
                    <a:pt x="54" y="361"/>
                    <a:pt x="48" y="367"/>
                    <a:pt x="38" y="371"/>
                  </a:cubicBezTo>
                  <a:cubicBezTo>
                    <a:pt x="1" y="380"/>
                    <a:pt x="12" y="432"/>
                    <a:pt x="45" y="432"/>
                  </a:cubicBezTo>
                  <a:cubicBezTo>
                    <a:pt x="48" y="432"/>
                    <a:pt x="51" y="431"/>
                    <a:pt x="54" y="431"/>
                  </a:cubicBezTo>
                  <a:cubicBezTo>
                    <a:pt x="131" y="407"/>
                    <a:pt x="164" y="321"/>
                    <a:pt x="178" y="251"/>
                  </a:cubicBezTo>
                  <a:cubicBezTo>
                    <a:pt x="198" y="170"/>
                    <a:pt x="194" y="90"/>
                    <a:pt x="164" y="17"/>
                  </a:cubicBezTo>
                  <a:cubicBezTo>
                    <a:pt x="159" y="5"/>
                    <a:pt x="150" y="0"/>
                    <a:pt x="1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1"/>
            <p:cNvSpPr/>
            <p:nvPr/>
          </p:nvSpPr>
          <p:spPr>
            <a:xfrm>
              <a:off x="1092578" y="2595230"/>
              <a:ext cx="27387" cy="7219"/>
            </a:xfrm>
            <a:custGeom>
              <a:rect b="b" l="l" r="r" t="t"/>
              <a:pathLst>
                <a:path extrusionOk="0" h="97" w="368">
                  <a:moveTo>
                    <a:pt x="243" y="1"/>
                  </a:moveTo>
                  <a:cubicBezTo>
                    <a:pt x="225" y="1"/>
                    <a:pt x="206" y="3"/>
                    <a:pt x="187" y="6"/>
                  </a:cubicBezTo>
                  <a:cubicBezTo>
                    <a:pt x="141" y="20"/>
                    <a:pt x="91" y="30"/>
                    <a:pt x="41" y="33"/>
                  </a:cubicBezTo>
                  <a:cubicBezTo>
                    <a:pt x="1" y="33"/>
                    <a:pt x="1" y="96"/>
                    <a:pt x="41" y="96"/>
                  </a:cubicBezTo>
                  <a:lnTo>
                    <a:pt x="44" y="96"/>
                  </a:lnTo>
                  <a:cubicBezTo>
                    <a:pt x="91" y="93"/>
                    <a:pt x="141" y="83"/>
                    <a:pt x="187" y="70"/>
                  </a:cubicBezTo>
                  <a:cubicBezTo>
                    <a:pt x="206" y="64"/>
                    <a:pt x="224" y="61"/>
                    <a:pt x="243" y="61"/>
                  </a:cubicBezTo>
                  <a:cubicBezTo>
                    <a:pt x="269" y="61"/>
                    <a:pt x="294" y="67"/>
                    <a:pt x="317" y="76"/>
                  </a:cubicBezTo>
                  <a:cubicBezTo>
                    <a:pt x="322" y="78"/>
                    <a:pt x="326" y="79"/>
                    <a:pt x="331" y="79"/>
                  </a:cubicBezTo>
                  <a:cubicBezTo>
                    <a:pt x="343" y="79"/>
                    <a:pt x="354" y="73"/>
                    <a:pt x="361" y="63"/>
                  </a:cubicBezTo>
                  <a:cubicBezTo>
                    <a:pt x="368" y="50"/>
                    <a:pt x="364" y="30"/>
                    <a:pt x="348" y="23"/>
                  </a:cubicBezTo>
                  <a:cubicBezTo>
                    <a:pt x="315" y="8"/>
                    <a:pt x="279" y="1"/>
                    <a:pt x="2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1"/>
            <p:cNvSpPr/>
            <p:nvPr/>
          </p:nvSpPr>
          <p:spPr>
            <a:xfrm>
              <a:off x="1090122" y="2568959"/>
              <a:ext cx="31554" cy="7070"/>
            </a:xfrm>
            <a:custGeom>
              <a:rect b="b" l="l" r="r" t="t"/>
              <a:pathLst>
                <a:path extrusionOk="0" h="95" w="424">
                  <a:moveTo>
                    <a:pt x="314" y="0"/>
                  </a:moveTo>
                  <a:cubicBezTo>
                    <a:pt x="221" y="0"/>
                    <a:pt x="128" y="11"/>
                    <a:pt x="37" y="32"/>
                  </a:cubicBezTo>
                  <a:cubicBezTo>
                    <a:pt x="1" y="41"/>
                    <a:pt x="11" y="94"/>
                    <a:pt x="43" y="94"/>
                  </a:cubicBezTo>
                  <a:cubicBezTo>
                    <a:pt x="46" y="94"/>
                    <a:pt x="50" y="94"/>
                    <a:pt x="54" y="92"/>
                  </a:cubicBezTo>
                  <a:cubicBezTo>
                    <a:pt x="147" y="72"/>
                    <a:pt x="243" y="62"/>
                    <a:pt x="341" y="62"/>
                  </a:cubicBezTo>
                  <a:cubicBezTo>
                    <a:pt x="356" y="62"/>
                    <a:pt x="370" y="62"/>
                    <a:pt x="384" y="62"/>
                  </a:cubicBezTo>
                  <a:cubicBezTo>
                    <a:pt x="424" y="62"/>
                    <a:pt x="424" y="2"/>
                    <a:pt x="384" y="2"/>
                  </a:cubicBezTo>
                  <a:cubicBezTo>
                    <a:pt x="361" y="1"/>
                    <a:pt x="337" y="0"/>
                    <a:pt x="3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1"/>
            <p:cNvSpPr/>
            <p:nvPr/>
          </p:nvSpPr>
          <p:spPr>
            <a:xfrm>
              <a:off x="1091312" y="2558838"/>
              <a:ext cx="29173" cy="5730"/>
            </a:xfrm>
            <a:custGeom>
              <a:rect b="b" l="l" r="r" t="t"/>
              <a:pathLst>
                <a:path extrusionOk="0" h="77" w="392">
                  <a:moveTo>
                    <a:pt x="139" y="0"/>
                  </a:moveTo>
                  <a:cubicBezTo>
                    <a:pt x="104" y="0"/>
                    <a:pt x="69" y="4"/>
                    <a:pt x="34" y="15"/>
                  </a:cubicBezTo>
                  <a:cubicBezTo>
                    <a:pt x="0" y="24"/>
                    <a:pt x="12" y="76"/>
                    <a:pt x="43" y="76"/>
                  </a:cubicBezTo>
                  <a:cubicBezTo>
                    <a:pt x="46" y="76"/>
                    <a:pt x="48" y="76"/>
                    <a:pt x="51" y="75"/>
                  </a:cubicBezTo>
                  <a:cubicBezTo>
                    <a:pt x="83" y="65"/>
                    <a:pt x="117" y="62"/>
                    <a:pt x="150" y="62"/>
                  </a:cubicBezTo>
                  <a:cubicBezTo>
                    <a:pt x="218" y="62"/>
                    <a:pt x="287" y="75"/>
                    <a:pt x="351" y="75"/>
                  </a:cubicBezTo>
                  <a:cubicBezTo>
                    <a:pt x="391" y="75"/>
                    <a:pt x="391" y="15"/>
                    <a:pt x="351" y="15"/>
                  </a:cubicBezTo>
                  <a:cubicBezTo>
                    <a:pt x="282" y="15"/>
                    <a:pt x="210" y="0"/>
                    <a:pt x="1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1"/>
            <p:cNvSpPr/>
            <p:nvPr/>
          </p:nvSpPr>
          <p:spPr>
            <a:xfrm>
              <a:off x="1105675" y="2514186"/>
              <a:ext cx="7368" cy="40112"/>
            </a:xfrm>
            <a:custGeom>
              <a:rect b="b" l="l" r="r" t="t"/>
              <a:pathLst>
                <a:path extrusionOk="0" h="539" w="99">
                  <a:moveTo>
                    <a:pt x="40" y="1"/>
                  </a:moveTo>
                  <a:cubicBezTo>
                    <a:pt x="21" y="1"/>
                    <a:pt x="1" y="16"/>
                    <a:pt x="5" y="38"/>
                  </a:cubicBezTo>
                  <a:cubicBezTo>
                    <a:pt x="35" y="195"/>
                    <a:pt x="21" y="352"/>
                    <a:pt x="18" y="508"/>
                  </a:cubicBezTo>
                  <a:cubicBezTo>
                    <a:pt x="18" y="528"/>
                    <a:pt x="34" y="538"/>
                    <a:pt x="50" y="538"/>
                  </a:cubicBezTo>
                  <a:cubicBezTo>
                    <a:pt x="66" y="538"/>
                    <a:pt x="81" y="528"/>
                    <a:pt x="81" y="508"/>
                  </a:cubicBezTo>
                  <a:cubicBezTo>
                    <a:pt x="81" y="345"/>
                    <a:pt x="98" y="181"/>
                    <a:pt x="65" y="21"/>
                  </a:cubicBezTo>
                  <a:cubicBezTo>
                    <a:pt x="62" y="7"/>
                    <a:pt x="51"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1"/>
            <p:cNvSpPr/>
            <p:nvPr/>
          </p:nvSpPr>
          <p:spPr>
            <a:xfrm>
              <a:off x="1104261" y="2501609"/>
              <a:ext cx="6028" cy="4763"/>
            </a:xfrm>
            <a:custGeom>
              <a:rect b="b" l="l" r="r" t="t"/>
              <a:pathLst>
                <a:path extrusionOk="0" h="64" w="81">
                  <a:moveTo>
                    <a:pt x="40" y="0"/>
                  </a:moveTo>
                  <a:cubicBezTo>
                    <a:pt x="0" y="0"/>
                    <a:pt x="0" y="64"/>
                    <a:pt x="40" y="64"/>
                  </a:cubicBezTo>
                  <a:cubicBezTo>
                    <a:pt x="80" y="64"/>
                    <a:pt x="80"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1"/>
            <p:cNvSpPr/>
            <p:nvPr/>
          </p:nvSpPr>
          <p:spPr>
            <a:xfrm>
              <a:off x="1110289" y="2492456"/>
              <a:ext cx="7665" cy="33191"/>
            </a:xfrm>
            <a:custGeom>
              <a:rect b="b" l="l" r="r" t="t"/>
              <a:pathLst>
                <a:path extrusionOk="0" h="446" w="103">
                  <a:moveTo>
                    <a:pt x="38" y="0"/>
                  </a:moveTo>
                  <a:cubicBezTo>
                    <a:pt x="19" y="0"/>
                    <a:pt x="0" y="16"/>
                    <a:pt x="6" y="40"/>
                  </a:cubicBezTo>
                  <a:cubicBezTo>
                    <a:pt x="29" y="163"/>
                    <a:pt x="39" y="290"/>
                    <a:pt x="33" y="413"/>
                  </a:cubicBezTo>
                  <a:cubicBezTo>
                    <a:pt x="33" y="435"/>
                    <a:pt x="49" y="446"/>
                    <a:pt x="64" y="446"/>
                  </a:cubicBezTo>
                  <a:cubicBezTo>
                    <a:pt x="80" y="446"/>
                    <a:pt x="96" y="435"/>
                    <a:pt x="96" y="413"/>
                  </a:cubicBezTo>
                  <a:cubicBezTo>
                    <a:pt x="103" y="283"/>
                    <a:pt x="90" y="150"/>
                    <a:pt x="66"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1"/>
            <p:cNvSpPr/>
            <p:nvPr/>
          </p:nvSpPr>
          <p:spPr>
            <a:xfrm>
              <a:off x="1093322" y="2515303"/>
              <a:ext cx="8558" cy="28726"/>
            </a:xfrm>
            <a:custGeom>
              <a:rect b="b" l="l" r="r" t="t"/>
              <a:pathLst>
                <a:path extrusionOk="0" h="386" w="115">
                  <a:moveTo>
                    <a:pt x="46" y="1"/>
                  </a:moveTo>
                  <a:cubicBezTo>
                    <a:pt x="33" y="1"/>
                    <a:pt x="20" y="10"/>
                    <a:pt x="17" y="23"/>
                  </a:cubicBezTo>
                  <a:cubicBezTo>
                    <a:pt x="1" y="140"/>
                    <a:pt x="31" y="250"/>
                    <a:pt x="47" y="363"/>
                  </a:cubicBezTo>
                  <a:cubicBezTo>
                    <a:pt x="53" y="376"/>
                    <a:pt x="64" y="385"/>
                    <a:pt x="77" y="385"/>
                  </a:cubicBezTo>
                  <a:cubicBezTo>
                    <a:pt x="80" y="385"/>
                    <a:pt x="84" y="385"/>
                    <a:pt x="87" y="383"/>
                  </a:cubicBezTo>
                  <a:cubicBezTo>
                    <a:pt x="104" y="380"/>
                    <a:pt x="114" y="363"/>
                    <a:pt x="107" y="347"/>
                  </a:cubicBezTo>
                  <a:cubicBezTo>
                    <a:pt x="94" y="246"/>
                    <a:pt x="64" y="143"/>
                    <a:pt x="77" y="40"/>
                  </a:cubicBezTo>
                  <a:cubicBezTo>
                    <a:pt x="81" y="23"/>
                    <a:pt x="71" y="6"/>
                    <a:pt x="57" y="3"/>
                  </a:cubicBezTo>
                  <a:cubicBezTo>
                    <a:pt x="54" y="2"/>
                    <a:pt x="50"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1"/>
            <p:cNvSpPr/>
            <p:nvPr/>
          </p:nvSpPr>
          <p:spPr>
            <a:xfrm>
              <a:off x="1112671" y="2432920"/>
              <a:ext cx="4837" cy="16149"/>
            </a:xfrm>
            <a:custGeom>
              <a:rect b="b" l="l" r="r" t="t"/>
              <a:pathLst>
                <a:path extrusionOk="0" h="217" w="65">
                  <a:moveTo>
                    <a:pt x="32" y="0"/>
                  </a:moveTo>
                  <a:cubicBezTo>
                    <a:pt x="17" y="0"/>
                    <a:pt x="1" y="11"/>
                    <a:pt x="1" y="33"/>
                  </a:cubicBezTo>
                  <a:lnTo>
                    <a:pt x="1" y="186"/>
                  </a:lnTo>
                  <a:cubicBezTo>
                    <a:pt x="1" y="206"/>
                    <a:pt x="17" y="216"/>
                    <a:pt x="32" y="216"/>
                  </a:cubicBezTo>
                  <a:cubicBezTo>
                    <a:pt x="48" y="216"/>
                    <a:pt x="64" y="206"/>
                    <a:pt x="64" y="186"/>
                  </a:cubicBezTo>
                  <a:lnTo>
                    <a:pt x="64" y="33"/>
                  </a:ln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1"/>
            <p:cNvSpPr/>
            <p:nvPr/>
          </p:nvSpPr>
          <p:spPr>
            <a:xfrm>
              <a:off x="1098085" y="2430762"/>
              <a:ext cx="5730" cy="10344"/>
            </a:xfrm>
            <a:custGeom>
              <a:rect b="b" l="l" r="r" t="t"/>
              <a:pathLst>
                <a:path extrusionOk="0" h="139" w="77">
                  <a:moveTo>
                    <a:pt x="30" y="0"/>
                  </a:moveTo>
                  <a:cubicBezTo>
                    <a:pt x="24" y="0"/>
                    <a:pt x="19" y="2"/>
                    <a:pt x="13" y="5"/>
                  </a:cubicBezTo>
                  <a:cubicBezTo>
                    <a:pt x="7" y="8"/>
                    <a:pt x="3" y="15"/>
                    <a:pt x="0" y="22"/>
                  </a:cubicBezTo>
                  <a:cubicBezTo>
                    <a:pt x="0" y="32"/>
                    <a:pt x="0" y="38"/>
                    <a:pt x="3" y="45"/>
                  </a:cubicBezTo>
                  <a:lnTo>
                    <a:pt x="7" y="58"/>
                  </a:lnTo>
                  <a:lnTo>
                    <a:pt x="7" y="52"/>
                  </a:lnTo>
                  <a:cubicBezTo>
                    <a:pt x="10" y="58"/>
                    <a:pt x="13" y="72"/>
                    <a:pt x="13" y="82"/>
                  </a:cubicBezTo>
                  <a:cubicBezTo>
                    <a:pt x="13" y="91"/>
                    <a:pt x="13" y="99"/>
                    <a:pt x="13" y="108"/>
                  </a:cubicBezTo>
                  <a:cubicBezTo>
                    <a:pt x="13" y="115"/>
                    <a:pt x="17" y="125"/>
                    <a:pt x="23" y="128"/>
                  </a:cubicBezTo>
                  <a:cubicBezTo>
                    <a:pt x="30" y="135"/>
                    <a:pt x="37" y="138"/>
                    <a:pt x="43" y="138"/>
                  </a:cubicBezTo>
                  <a:cubicBezTo>
                    <a:pt x="63" y="138"/>
                    <a:pt x="77" y="125"/>
                    <a:pt x="77" y="108"/>
                  </a:cubicBezTo>
                  <a:cubicBezTo>
                    <a:pt x="77" y="92"/>
                    <a:pt x="77" y="75"/>
                    <a:pt x="73" y="62"/>
                  </a:cubicBezTo>
                  <a:cubicBezTo>
                    <a:pt x="70" y="45"/>
                    <a:pt x="63" y="28"/>
                    <a:pt x="57" y="15"/>
                  </a:cubicBezTo>
                  <a:cubicBezTo>
                    <a:pt x="50" y="6"/>
                    <a:pt x="40" y="0"/>
                    <a:pt x="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1"/>
            <p:cNvSpPr/>
            <p:nvPr/>
          </p:nvSpPr>
          <p:spPr>
            <a:xfrm>
              <a:off x="1166253" y="2529070"/>
              <a:ext cx="85732" cy="251540"/>
            </a:xfrm>
            <a:custGeom>
              <a:rect b="b" l="l" r="r" t="t"/>
              <a:pathLst>
                <a:path extrusionOk="0" h="3380" w="1152">
                  <a:moveTo>
                    <a:pt x="36" y="1"/>
                  </a:moveTo>
                  <a:cubicBezTo>
                    <a:pt x="19" y="1"/>
                    <a:pt x="0" y="16"/>
                    <a:pt x="5" y="38"/>
                  </a:cubicBezTo>
                  <a:cubicBezTo>
                    <a:pt x="71" y="262"/>
                    <a:pt x="95" y="495"/>
                    <a:pt x="141" y="718"/>
                  </a:cubicBezTo>
                  <a:cubicBezTo>
                    <a:pt x="195" y="949"/>
                    <a:pt x="268" y="1175"/>
                    <a:pt x="358" y="1392"/>
                  </a:cubicBezTo>
                  <a:cubicBezTo>
                    <a:pt x="445" y="1609"/>
                    <a:pt x="531" y="1822"/>
                    <a:pt x="618" y="2039"/>
                  </a:cubicBezTo>
                  <a:cubicBezTo>
                    <a:pt x="712" y="2253"/>
                    <a:pt x="788" y="2469"/>
                    <a:pt x="852" y="2693"/>
                  </a:cubicBezTo>
                  <a:cubicBezTo>
                    <a:pt x="912" y="2920"/>
                    <a:pt x="962" y="3156"/>
                    <a:pt x="1085" y="3363"/>
                  </a:cubicBezTo>
                  <a:cubicBezTo>
                    <a:pt x="1091" y="3375"/>
                    <a:pt x="1101" y="3380"/>
                    <a:pt x="1111" y="3380"/>
                  </a:cubicBezTo>
                  <a:cubicBezTo>
                    <a:pt x="1132" y="3380"/>
                    <a:pt x="1152" y="3358"/>
                    <a:pt x="1138" y="3333"/>
                  </a:cubicBezTo>
                  <a:cubicBezTo>
                    <a:pt x="1028" y="3146"/>
                    <a:pt x="978" y="2933"/>
                    <a:pt x="925" y="2726"/>
                  </a:cubicBezTo>
                  <a:cubicBezTo>
                    <a:pt x="868" y="2509"/>
                    <a:pt x="792" y="2293"/>
                    <a:pt x="705" y="2082"/>
                  </a:cubicBezTo>
                  <a:cubicBezTo>
                    <a:pt x="618" y="1872"/>
                    <a:pt x="531" y="1659"/>
                    <a:pt x="448" y="1445"/>
                  </a:cubicBezTo>
                  <a:cubicBezTo>
                    <a:pt x="358" y="1232"/>
                    <a:pt x="281" y="1012"/>
                    <a:pt x="221" y="788"/>
                  </a:cubicBezTo>
                  <a:cubicBezTo>
                    <a:pt x="158" y="535"/>
                    <a:pt x="141" y="272"/>
                    <a:pt x="65" y="21"/>
                  </a:cubicBezTo>
                  <a:cubicBezTo>
                    <a:pt x="59" y="7"/>
                    <a:pt x="48"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1"/>
            <p:cNvSpPr/>
            <p:nvPr/>
          </p:nvSpPr>
          <p:spPr>
            <a:xfrm>
              <a:off x="1118029" y="2604383"/>
              <a:ext cx="82383" cy="279075"/>
            </a:xfrm>
            <a:custGeom>
              <a:rect b="b" l="l" r="r" t="t"/>
              <a:pathLst>
                <a:path extrusionOk="0" h="3750" w="1107">
                  <a:moveTo>
                    <a:pt x="40" y="0"/>
                  </a:moveTo>
                  <a:cubicBezTo>
                    <a:pt x="20" y="0"/>
                    <a:pt x="1" y="16"/>
                    <a:pt x="9" y="40"/>
                  </a:cubicBezTo>
                  <a:cubicBezTo>
                    <a:pt x="76" y="283"/>
                    <a:pt x="76" y="537"/>
                    <a:pt x="92" y="790"/>
                  </a:cubicBezTo>
                  <a:cubicBezTo>
                    <a:pt x="109" y="1037"/>
                    <a:pt x="152" y="1281"/>
                    <a:pt x="226" y="1517"/>
                  </a:cubicBezTo>
                  <a:cubicBezTo>
                    <a:pt x="299" y="1754"/>
                    <a:pt x="386" y="1984"/>
                    <a:pt x="492" y="2208"/>
                  </a:cubicBezTo>
                  <a:cubicBezTo>
                    <a:pt x="596" y="2441"/>
                    <a:pt x="683" y="2681"/>
                    <a:pt x="756" y="2925"/>
                  </a:cubicBezTo>
                  <a:cubicBezTo>
                    <a:pt x="843" y="3195"/>
                    <a:pt x="926" y="3468"/>
                    <a:pt x="1036" y="3729"/>
                  </a:cubicBezTo>
                  <a:cubicBezTo>
                    <a:pt x="1043" y="3743"/>
                    <a:pt x="1056" y="3749"/>
                    <a:pt x="1068" y="3749"/>
                  </a:cubicBezTo>
                  <a:cubicBezTo>
                    <a:pt x="1088" y="3749"/>
                    <a:pt x="1106" y="3734"/>
                    <a:pt x="1096" y="3712"/>
                  </a:cubicBezTo>
                  <a:cubicBezTo>
                    <a:pt x="903" y="3248"/>
                    <a:pt x="793" y="2755"/>
                    <a:pt x="596" y="2294"/>
                  </a:cubicBezTo>
                  <a:cubicBezTo>
                    <a:pt x="499" y="2061"/>
                    <a:pt x="392" y="1834"/>
                    <a:pt x="312" y="1591"/>
                  </a:cubicBezTo>
                  <a:cubicBezTo>
                    <a:pt x="232" y="1351"/>
                    <a:pt x="179" y="1101"/>
                    <a:pt x="159" y="844"/>
                  </a:cubicBezTo>
                  <a:cubicBezTo>
                    <a:pt x="139" y="570"/>
                    <a:pt x="142" y="290"/>
                    <a:pt x="69" y="23"/>
                  </a:cubicBezTo>
                  <a:cubicBezTo>
                    <a:pt x="65" y="7"/>
                    <a:pt x="52"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1"/>
            <p:cNvSpPr/>
            <p:nvPr/>
          </p:nvSpPr>
          <p:spPr>
            <a:xfrm>
              <a:off x="1184783" y="2769372"/>
              <a:ext cx="70922" cy="168040"/>
            </a:xfrm>
            <a:custGeom>
              <a:rect b="b" l="l" r="r" t="t"/>
              <a:pathLst>
                <a:path extrusionOk="0" h="2258" w="953">
                  <a:moveTo>
                    <a:pt x="860" y="0"/>
                  </a:moveTo>
                  <a:cubicBezTo>
                    <a:pt x="841" y="0"/>
                    <a:pt x="823" y="15"/>
                    <a:pt x="833" y="37"/>
                  </a:cubicBezTo>
                  <a:cubicBezTo>
                    <a:pt x="889" y="174"/>
                    <a:pt x="819" y="338"/>
                    <a:pt x="763" y="461"/>
                  </a:cubicBezTo>
                  <a:cubicBezTo>
                    <a:pt x="703" y="594"/>
                    <a:pt x="639" y="728"/>
                    <a:pt x="566" y="858"/>
                  </a:cubicBezTo>
                  <a:cubicBezTo>
                    <a:pt x="413" y="1138"/>
                    <a:pt x="239" y="1408"/>
                    <a:pt x="122" y="1705"/>
                  </a:cubicBezTo>
                  <a:cubicBezTo>
                    <a:pt x="52" y="1872"/>
                    <a:pt x="12" y="2045"/>
                    <a:pt x="2" y="2225"/>
                  </a:cubicBezTo>
                  <a:cubicBezTo>
                    <a:pt x="1" y="2247"/>
                    <a:pt x="16" y="2258"/>
                    <a:pt x="31" y="2258"/>
                  </a:cubicBezTo>
                  <a:cubicBezTo>
                    <a:pt x="46" y="2258"/>
                    <a:pt x="62" y="2247"/>
                    <a:pt x="62" y="2225"/>
                  </a:cubicBezTo>
                  <a:cubicBezTo>
                    <a:pt x="82" y="1892"/>
                    <a:pt x="229" y="1585"/>
                    <a:pt x="389" y="1295"/>
                  </a:cubicBezTo>
                  <a:cubicBezTo>
                    <a:pt x="543" y="1025"/>
                    <a:pt x="699" y="758"/>
                    <a:pt x="826" y="471"/>
                  </a:cubicBezTo>
                  <a:cubicBezTo>
                    <a:pt x="886" y="338"/>
                    <a:pt x="953" y="167"/>
                    <a:pt x="893" y="21"/>
                  </a:cubicBezTo>
                  <a:cubicBezTo>
                    <a:pt x="886" y="6"/>
                    <a:pt x="873" y="0"/>
                    <a:pt x="86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1"/>
            <p:cNvSpPr/>
            <p:nvPr/>
          </p:nvSpPr>
          <p:spPr>
            <a:xfrm>
              <a:off x="1157397" y="2846843"/>
              <a:ext cx="32075" cy="153156"/>
            </a:xfrm>
            <a:custGeom>
              <a:rect b="b" l="l" r="r" t="t"/>
              <a:pathLst>
                <a:path extrusionOk="0" h="2058" w="431">
                  <a:moveTo>
                    <a:pt x="370" y="0"/>
                  </a:moveTo>
                  <a:cubicBezTo>
                    <a:pt x="350" y="0"/>
                    <a:pt x="329" y="22"/>
                    <a:pt x="340" y="47"/>
                  </a:cubicBezTo>
                  <a:lnTo>
                    <a:pt x="344" y="47"/>
                  </a:lnTo>
                  <a:cubicBezTo>
                    <a:pt x="364" y="87"/>
                    <a:pt x="340" y="130"/>
                    <a:pt x="327" y="170"/>
                  </a:cubicBezTo>
                  <a:cubicBezTo>
                    <a:pt x="314" y="207"/>
                    <a:pt x="300" y="247"/>
                    <a:pt x="284" y="287"/>
                  </a:cubicBezTo>
                  <a:cubicBezTo>
                    <a:pt x="257" y="367"/>
                    <a:pt x="227" y="444"/>
                    <a:pt x="197" y="521"/>
                  </a:cubicBezTo>
                  <a:cubicBezTo>
                    <a:pt x="134" y="677"/>
                    <a:pt x="87" y="841"/>
                    <a:pt x="57" y="1004"/>
                  </a:cubicBezTo>
                  <a:cubicBezTo>
                    <a:pt x="33" y="1161"/>
                    <a:pt x="0" y="1324"/>
                    <a:pt x="17" y="1484"/>
                  </a:cubicBezTo>
                  <a:cubicBezTo>
                    <a:pt x="27" y="1591"/>
                    <a:pt x="47" y="1694"/>
                    <a:pt x="80" y="1798"/>
                  </a:cubicBezTo>
                  <a:cubicBezTo>
                    <a:pt x="117" y="1901"/>
                    <a:pt x="170" y="2008"/>
                    <a:pt x="277" y="2055"/>
                  </a:cubicBezTo>
                  <a:cubicBezTo>
                    <a:pt x="281" y="2057"/>
                    <a:pt x="286" y="2058"/>
                    <a:pt x="290" y="2058"/>
                  </a:cubicBezTo>
                  <a:cubicBezTo>
                    <a:pt x="318" y="2058"/>
                    <a:pt x="339" y="2016"/>
                    <a:pt x="307" y="2001"/>
                  </a:cubicBezTo>
                  <a:cubicBezTo>
                    <a:pt x="210" y="1958"/>
                    <a:pt x="164" y="1851"/>
                    <a:pt x="134" y="1758"/>
                  </a:cubicBezTo>
                  <a:cubicBezTo>
                    <a:pt x="103" y="1658"/>
                    <a:pt x="83" y="1558"/>
                    <a:pt x="77" y="1458"/>
                  </a:cubicBezTo>
                  <a:cubicBezTo>
                    <a:pt x="63" y="1288"/>
                    <a:pt x="103" y="1108"/>
                    <a:pt x="130" y="941"/>
                  </a:cubicBezTo>
                  <a:cubicBezTo>
                    <a:pt x="157" y="784"/>
                    <a:pt x="220" y="631"/>
                    <a:pt x="277" y="484"/>
                  </a:cubicBezTo>
                  <a:cubicBezTo>
                    <a:pt x="310" y="397"/>
                    <a:pt x="344" y="310"/>
                    <a:pt x="374" y="220"/>
                  </a:cubicBezTo>
                  <a:cubicBezTo>
                    <a:pt x="397" y="154"/>
                    <a:pt x="430" y="84"/>
                    <a:pt x="394" y="17"/>
                  </a:cubicBezTo>
                  <a:cubicBezTo>
                    <a:pt x="388" y="5"/>
                    <a:pt x="379" y="0"/>
                    <a:pt x="3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1"/>
            <p:cNvSpPr/>
            <p:nvPr/>
          </p:nvSpPr>
          <p:spPr>
            <a:xfrm>
              <a:off x="1175928" y="2938380"/>
              <a:ext cx="58792" cy="62885"/>
            </a:xfrm>
            <a:custGeom>
              <a:rect b="b" l="l" r="r" t="t"/>
              <a:pathLst>
                <a:path extrusionOk="0" h="845" w="790">
                  <a:moveTo>
                    <a:pt x="752" y="0"/>
                  </a:moveTo>
                  <a:cubicBezTo>
                    <a:pt x="739" y="0"/>
                    <a:pt x="727" y="7"/>
                    <a:pt x="722" y="21"/>
                  </a:cubicBezTo>
                  <a:cubicBezTo>
                    <a:pt x="665" y="181"/>
                    <a:pt x="565" y="324"/>
                    <a:pt x="435" y="434"/>
                  </a:cubicBezTo>
                  <a:cubicBezTo>
                    <a:pt x="365" y="491"/>
                    <a:pt x="281" y="528"/>
                    <a:pt x="215" y="588"/>
                  </a:cubicBezTo>
                  <a:cubicBezTo>
                    <a:pt x="148" y="645"/>
                    <a:pt x="88" y="725"/>
                    <a:pt x="21" y="791"/>
                  </a:cubicBezTo>
                  <a:cubicBezTo>
                    <a:pt x="1" y="812"/>
                    <a:pt x="22" y="844"/>
                    <a:pt x="45" y="844"/>
                  </a:cubicBezTo>
                  <a:cubicBezTo>
                    <a:pt x="52" y="844"/>
                    <a:pt x="59" y="842"/>
                    <a:pt x="65" y="835"/>
                  </a:cubicBezTo>
                  <a:cubicBezTo>
                    <a:pt x="135" y="765"/>
                    <a:pt x="195" y="685"/>
                    <a:pt x="268" y="621"/>
                  </a:cubicBezTo>
                  <a:cubicBezTo>
                    <a:pt x="308" y="595"/>
                    <a:pt x="348" y="568"/>
                    <a:pt x="391" y="545"/>
                  </a:cubicBezTo>
                  <a:cubicBezTo>
                    <a:pt x="428" y="521"/>
                    <a:pt x="461" y="494"/>
                    <a:pt x="495" y="464"/>
                  </a:cubicBezTo>
                  <a:cubicBezTo>
                    <a:pt x="625" y="351"/>
                    <a:pt x="722" y="201"/>
                    <a:pt x="782" y="38"/>
                  </a:cubicBezTo>
                  <a:cubicBezTo>
                    <a:pt x="790" y="15"/>
                    <a:pt x="771" y="0"/>
                    <a:pt x="75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1"/>
            <p:cNvSpPr/>
            <p:nvPr/>
          </p:nvSpPr>
          <p:spPr>
            <a:xfrm>
              <a:off x="1218198" y="2853764"/>
              <a:ext cx="47331" cy="83499"/>
            </a:xfrm>
            <a:custGeom>
              <a:rect b="b" l="l" r="r" t="t"/>
              <a:pathLst>
                <a:path extrusionOk="0" h="1122" w="636">
                  <a:moveTo>
                    <a:pt x="597" y="0"/>
                  </a:moveTo>
                  <a:cubicBezTo>
                    <a:pt x="585" y="0"/>
                    <a:pt x="572" y="6"/>
                    <a:pt x="567" y="21"/>
                  </a:cubicBezTo>
                  <a:cubicBezTo>
                    <a:pt x="490" y="211"/>
                    <a:pt x="404" y="394"/>
                    <a:pt x="304" y="571"/>
                  </a:cubicBezTo>
                  <a:cubicBezTo>
                    <a:pt x="207" y="738"/>
                    <a:pt x="134" y="921"/>
                    <a:pt x="17" y="1078"/>
                  </a:cubicBezTo>
                  <a:cubicBezTo>
                    <a:pt x="0" y="1099"/>
                    <a:pt x="22" y="1122"/>
                    <a:pt x="46" y="1122"/>
                  </a:cubicBezTo>
                  <a:cubicBezTo>
                    <a:pt x="55" y="1122"/>
                    <a:pt x="66" y="1118"/>
                    <a:pt x="74" y="1108"/>
                  </a:cubicBezTo>
                  <a:lnTo>
                    <a:pt x="70" y="1105"/>
                  </a:lnTo>
                  <a:cubicBezTo>
                    <a:pt x="190" y="944"/>
                    <a:pt x="267" y="758"/>
                    <a:pt x="364" y="584"/>
                  </a:cubicBezTo>
                  <a:cubicBezTo>
                    <a:pt x="464" y="408"/>
                    <a:pt x="550" y="227"/>
                    <a:pt x="627" y="37"/>
                  </a:cubicBezTo>
                  <a:cubicBezTo>
                    <a:pt x="635" y="15"/>
                    <a:pt x="616" y="0"/>
                    <a:pt x="5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1"/>
            <p:cNvSpPr/>
            <p:nvPr/>
          </p:nvSpPr>
          <p:spPr>
            <a:xfrm>
              <a:off x="1263817" y="2838806"/>
              <a:ext cx="13991" cy="37731"/>
            </a:xfrm>
            <a:custGeom>
              <a:rect b="b" l="l" r="r" t="t"/>
              <a:pathLst>
                <a:path extrusionOk="0" h="507" w="188">
                  <a:moveTo>
                    <a:pt x="154" y="1"/>
                  </a:moveTo>
                  <a:cubicBezTo>
                    <a:pt x="140" y="1"/>
                    <a:pt x="127" y="10"/>
                    <a:pt x="121" y="25"/>
                  </a:cubicBezTo>
                  <a:cubicBezTo>
                    <a:pt x="111" y="98"/>
                    <a:pt x="111" y="175"/>
                    <a:pt x="98" y="252"/>
                  </a:cubicBezTo>
                  <a:cubicBezTo>
                    <a:pt x="88" y="318"/>
                    <a:pt x="78" y="408"/>
                    <a:pt x="24" y="455"/>
                  </a:cubicBezTo>
                  <a:cubicBezTo>
                    <a:pt x="1" y="476"/>
                    <a:pt x="22" y="507"/>
                    <a:pt x="47" y="507"/>
                  </a:cubicBezTo>
                  <a:cubicBezTo>
                    <a:pt x="54" y="507"/>
                    <a:pt x="61" y="504"/>
                    <a:pt x="68" y="498"/>
                  </a:cubicBezTo>
                  <a:cubicBezTo>
                    <a:pt x="128" y="445"/>
                    <a:pt x="144" y="355"/>
                    <a:pt x="158" y="278"/>
                  </a:cubicBezTo>
                  <a:cubicBezTo>
                    <a:pt x="168" y="205"/>
                    <a:pt x="171" y="112"/>
                    <a:pt x="184" y="38"/>
                  </a:cubicBezTo>
                  <a:cubicBezTo>
                    <a:pt x="188" y="25"/>
                    <a:pt x="178" y="5"/>
                    <a:pt x="161" y="2"/>
                  </a:cubicBezTo>
                  <a:cubicBezTo>
                    <a:pt x="159" y="1"/>
                    <a:pt x="157" y="1"/>
                    <a:pt x="1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1"/>
            <p:cNvSpPr/>
            <p:nvPr/>
          </p:nvSpPr>
          <p:spPr>
            <a:xfrm>
              <a:off x="1250347" y="2769372"/>
              <a:ext cx="44578" cy="103890"/>
            </a:xfrm>
            <a:custGeom>
              <a:rect b="b" l="l" r="r" t="t"/>
              <a:pathLst>
                <a:path extrusionOk="0" h="1396" w="599">
                  <a:moveTo>
                    <a:pt x="38" y="0"/>
                  </a:moveTo>
                  <a:cubicBezTo>
                    <a:pt x="19" y="0"/>
                    <a:pt x="0" y="15"/>
                    <a:pt x="8" y="37"/>
                  </a:cubicBezTo>
                  <a:lnTo>
                    <a:pt x="12" y="37"/>
                  </a:lnTo>
                  <a:cubicBezTo>
                    <a:pt x="92" y="261"/>
                    <a:pt x="279" y="421"/>
                    <a:pt x="385" y="631"/>
                  </a:cubicBezTo>
                  <a:cubicBezTo>
                    <a:pt x="509" y="851"/>
                    <a:pt x="539" y="1115"/>
                    <a:pt x="469" y="1358"/>
                  </a:cubicBezTo>
                  <a:cubicBezTo>
                    <a:pt x="465" y="1380"/>
                    <a:pt x="483" y="1395"/>
                    <a:pt x="501" y="1395"/>
                  </a:cubicBezTo>
                  <a:cubicBezTo>
                    <a:pt x="512" y="1395"/>
                    <a:pt x="523" y="1389"/>
                    <a:pt x="529" y="1375"/>
                  </a:cubicBezTo>
                  <a:cubicBezTo>
                    <a:pt x="599" y="1138"/>
                    <a:pt x="575" y="881"/>
                    <a:pt x="469" y="661"/>
                  </a:cubicBezTo>
                  <a:cubicBezTo>
                    <a:pt x="415" y="548"/>
                    <a:pt x="349" y="441"/>
                    <a:pt x="269" y="344"/>
                  </a:cubicBezTo>
                  <a:cubicBezTo>
                    <a:pt x="185" y="248"/>
                    <a:pt x="118" y="137"/>
                    <a:pt x="68" y="21"/>
                  </a:cubicBezTo>
                  <a:cubicBezTo>
                    <a:pt x="63" y="6"/>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1"/>
            <p:cNvSpPr/>
            <p:nvPr/>
          </p:nvSpPr>
          <p:spPr>
            <a:xfrm>
              <a:off x="1261882" y="2809112"/>
              <a:ext cx="7963" cy="23145"/>
            </a:xfrm>
            <a:custGeom>
              <a:rect b="b" l="l" r="r" t="t"/>
              <a:pathLst>
                <a:path extrusionOk="0" h="311" w="107">
                  <a:moveTo>
                    <a:pt x="72" y="0"/>
                  </a:moveTo>
                  <a:cubicBezTo>
                    <a:pt x="56" y="0"/>
                    <a:pt x="40" y="10"/>
                    <a:pt x="40" y="30"/>
                  </a:cubicBezTo>
                  <a:cubicBezTo>
                    <a:pt x="47" y="110"/>
                    <a:pt x="37" y="190"/>
                    <a:pt x="10" y="267"/>
                  </a:cubicBezTo>
                  <a:cubicBezTo>
                    <a:pt x="0" y="293"/>
                    <a:pt x="21" y="311"/>
                    <a:pt x="41" y="311"/>
                  </a:cubicBezTo>
                  <a:cubicBezTo>
                    <a:pt x="55" y="311"/>
                    <a:pt x="68" y="303"/>
                    <a:pt x="70" y="284"/>
                  </a:cubicBezTo>
                  <a:cubicBezTo>
                    <a:pt x="97" y="204"/>
                    <a:pt x="107" y="117"/>
                    <a:pt x="104" y="30"/>
                  </a:cubicBezTo>
                  <a:cubicBezTo>
                    <a:pt x="104" y="10"/>
                    <a:pt x="88" y="0"/>
                    <a:pt x="7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1"/>
            <p:cNvSpPr/>
            <p:nvPr/>
          </p:nvSpPr>
          <p:spPr>
            <a:xfrm>
              <a:off x="1291129" y="2847885"/>
              <a:ext cx="35350" cy="68764"/>
            </a:xfrm>
            <a:custGeom>
              <a:rect b="b" l="l" r="r" t="t"/>
              <a:pathLst>
                <a:path extrusionOk="0" h="924" w="475">
                  <a:moveTo>
                    <a:pt x="32" y="0"/>
                  </a:moveTo>
                  <a:cubicBezTo>
                    <a:pt x="17" y="0"/>
                    <a:pt x="1" y="11"/>
                    <a:pt x="1" y="33"/>
                  </a:cubicBezTo>
                  <a:cubicBezTo>
                    <a:pt x="4" y="113"/>
                    <a:pt x="37" y="186"/>
                    <a:pt x="87" y="250"/>
                  </a:cubicBezTo>
                  <a:cubicBezTo>
                    <a:pt x="137" y="313"/>
                    <a:pt x="187" y="383"/>
                    <a:pt x="234" y="450"/>
                  </a:cubicBezTo>
                  <a:cubicBezTo>
                    <a:pt x="324" y="580"/>
                    <a:pt x="414" y="720"/>
                    <a:pt x="384" y="883"/>
                  </a:cubicBezTo>
                  <a:cubicBezTo>
                    <a:pt x="380" y="907"/>
                    <a:pt x="401" y="923"/>
                    <a:pt x="420" y="923"/>
                  </a:cubicBezTo>
                  <a:cubicBezTo>
                    <a:pt x="433" y="923"/>
                    <a:pt x="445" y="916"/>
                    <a:pt x="448" y="900"/>
                  </a:cubicBezTo>
                  <a:cubicBezTo>
                    <a:pt x="474" y="740"/>
                    <a:pt x="414" y="603"/>
                    <a:pt x="324" y="470"/>
                  </a:cubicBezTo>
                  <a:cubicBezTo>
                    <a:pt x="281" y="406"/>
                    <a:pt x="234" y="340"/>
                    <a:pt x="187" y="273"/>
                  </a:cubicBezTo>
                  <a:cubicBezTo>
                    <a:pt x="167" y="240"/>
                    <a:pt x="134" y="210"/>
                    <a:pt x="111" y="176"/>
                  </a:cubicBezTo>
                  <a:cubicBezTo>
                    <a:pt x="84" y="133"/>
                    <a:pt x="67" y="83"/>
                    <a:pt x="64" y="33"/>
                  </a:cubicBezTo>
                  <a:cubicBezTo>
                    <a:pt x="64" y="11"/>
                    <a:pt x="48" y="0"/>
                    <a:pt x="3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1"/>
            <p:cNvSpPr/>
            <p:nvPr/>
          </p:nvSpPr>
          <p:spPr>
            <a:xfrm>
              <a:off x="1308246" y="2874230"/>
              <a:ext cx="33489" cy="45917"/>
            </a:xfrm>
            <a:custGeom>
              <a:rect b="b" l="l" r="r" t="t"/>
              <a:pathLst>
                <a:path extrusionOk="0" h="617" w="450">
                  <a:moveTo>
                    <a:pt x="46" y="0"/>
                  </a:moveTo>
                  <a:cubicBezTo>
                    <a:pt x="18" y="0"/>
                    <a:pt x="0" y="42"/>
                    <a:pt x="31" y="59"/>
                  </a:cubicBezTo>
                  <a:cubicBezTo>
                    <a:pt x="211" y="166"/>
                    <a:pt x="368" y="369"/>
                    <a:pt x="384" y="586"/>
                  </a:cubicBezTo>
                  <a:cubicBezTo>
                    <a:pt x="386" y="606"/>
                    <a:pt x="403" y="616"/>
                    <a:pt x="419" y="616"/>
                  </a:cubicBezTo>
                  <a:cubicBezTo>
                    <a:pt x="434" y="616"/>
                    <a:pt x="449" y="606"/>
                    <a:pt x="448" y="586"/>
                  </a:cubicBezTo>
                  <a:cubicBezTo>
                    <a:pt x="428" y="349"/>
                    <a:pt x="264" y="123"/>
                    <a:pt x="64" y="6"/>
                  </a:cubicBezTo>
                  <a:cubicBezTo>
                    <a:pt x="58" y="2"/>
                    <a:pt x="5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1"/>
            <p:cNvSpPr/>
            <p:nvPr/>
          </p:nvSpPr>
          <p:spPr>
            <a:xfrm>
              <a:off x="1193118" y="2978418"/>
              <a:ext cx="24856" cy="54773"/>
            </a:xfrm>
            <a:custGeom>
              <a:rect b="b" l="l" r="r" t="t"/>
              <a:pathLst>
                <a:path extrusionOk="0" h="736" w="334">
                  <a:moveTo>
                    <a:pt x="74" y="0"/>
                  </a:moveTo>
                  <a:cubicBezTo>
                    <a:pt x="62" y="0"/>
                    <a:pt x="49" y="7"/>
                    <a:pt x="44" y="23"/>
                  </a:cubicBezTo>
                  <a:cubicBezTo>
                    <a:pt x="0" y="143"/>
                    <a:pt x="24" y="280"/>
                    <a:pt x="64" y="400"/>
                  </a:cubicBezTo>
                  <a:cubicBezTo>
                    <a:pt x="104" y="523"/>
                    <a:pt x="174" y="637"/>
                    <a:pt x="267" y="727"/>
                  </a:cubicBezTo>
                  <a:cubicBezTo>
                    <a:pt x="274" y="733"/>
                    <a:pt x="281" y="735"/>
                    <a:pt x="288" y="735"/>
                  </a:cubicBezTo>
                  <a:cubicBezTo>
                    <a:pt x="313" y="735"/>
                    <a:pt x="334" y="704"/>
                    <a:pt x="311" y="684"/>
                  </a:cubicBezTo>
                  <a:cubicBezTo>
                    <a:pt x="227" y="600"/>
                    <a:pt x="160" y="497"/>
                    <a:pt x="124" y="383"/>
                  </a:cubicBezTo>
                  <a:cubicBezTo>
                    <a:pt x="87" y="273"/>
                    <a:pt x="64" y="150"/>
                    <a:pt x="104" y="40"/>
                  </a:cubicBezTo>
                  <a:cubicBezTo>
                    <a:pt x="112" y="16"/>
                    <a:pt x="93"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1"/>
            <p:cNvSpPr/>
            <p:nvPr/>
          </p:nvSpPr>
          <p:spPr>
            <a:xfrm>
              <a:off x="1212840" y="3000223"/>
              <a:ext cx="20689" cy="77546"/>
            </a:xfrm>
            <a:custGeom>
              <a:rect b="b" l="l" r="r" t="t"/>
              <a:pathLst>
                <a:path extrusionOk="0" h="1042" w="278">
                  <a:moveTo>
                    <a:pt x="38" y="1"/>
                  </a:moveTo>
                  <a:cubicBezTo>
                    <a:pt x="19" y="1"/>
                    <a:pt x="1" y="16"/>
                    <a:pt x="9" y="40"/>
                  </a:cubicBezTo>
                  <a:lnTo>
                    <a:pt x="9" y="37"/>
                  </a:lnTo>
                  <a:cubicBezTo>
                    <a:pt x="39" y="124"/>
                    <a:pt x="22" y="217"/>
                    <a:pt x="22" y="307"/>
                  </a:cubicBezTo>
                  <a:cubicBezTo>
                    <a:pt x="25" y="387"/>
                    <a:pt x="36" y="464"/>
                    <a:pt x="52" y="541"/>
                  </a:cubicBezTo>
                  <a:cubicBezTo>
                    <a:pt x="92" y="704"/>
                    <a:pt x="142" y="864"/>
                    <a:pt x="209" y="1021"/>
                  </a:cubicBezTo>
                  <a:cubicBezTo>
                    <a:pt x="214" y="1035"/>
                    <a:pt x="227" y="1041"/>
                    <a:pt x="239" y="1041"/>
                  </a:cubicBezTo>
                  <a:cubicBezTo>
                    <a:pt x="258" y="1041"/>
                    <a:pt x="277" y="1026"/>
                    <a:pt x="269" y="1004"/>
                  </a:cubicBezTo>
                  <a:cubicBezTo>
                    <a:pt x="202" y="847"/>
                    <a:pt x="149" y="687"/>
                    <a:pt x="109" y="524"/>
                  </a:cubicBezTo>
                  <a:cubicBezTo>
                    <a:pt x="92" y="441"/>
                    <a:pt x="82" y="357"/>
                    <a:pt x="86" y="274"/>
                  </a:cubicBezTo>
                  <a:cubicBezTo>
                    <a:pt x="86" y="190"/>
                    <a:pt x="96" y="104"/>
                    <a:pt x="69" y="24"/>
                  </a:cubicBezTo>
                  <a:cubicBezTo>
                    <a:pt x="64" y="8"/>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1"/>
            <p:cNvSpPr/>
            <p:nvPr/>
          </p:nvSpPr>
          <p:spPr>
            <a:xfrm>
              <a:off x="1228840" y="3040186"/>
              <a:ext cx="12577" cy="22698"/>
            </a:xfrm>
            <a:custGeom>
              <a:rect b="b" l="l" r="r" t="t"/>
              <a:pathLst>
                <a:path extrusionOk="0" h="305" w="169">
                  <a:moveTo>
                    <a:pt x="129" y="1"/>
                  </a:moveTo>
                  <a:cubicBezTo>
                    <a:pt x="120" y="1"/>
                    <a:pt x="111" y="4"/>
                    <a:pt x="104" y="14"/>
                  </a:cubicBezTo>
                  <a:cubicBezTo>
                    <a:pt x="61" y="90"/>
                    <a:pt x="57" y="184"/>
                    <a:pt x="14" y="260"/>
                  </a:cubicBezTo>
                  <a:cubicBezTo>
                    <a:pt x="0" y="283"/>
                    <a:pt x="20" y="305"/>
                    <a:pt x="41" y="305"/>
                  </a:cubicBezTo>
                  <a:cubicBezTo>
                    <a:pt x="50" y="305"/>
                    <a:pt x="60" y="301"/>
                    <a:pt x="67" y="290"/>
                  </a:cubicBezTo>
                  <a:cubicBezTo>
                    <a:pt x="111" y="214"/>
                    <a:pt x="114" y="120"/>
                    <a:pt x="157" y="44"/>
                  </a:cubicBezTo>
                  <a:cubicBezTo>
                    <a:pt x="169" y="20"/>
                    <a:pt x="150"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1"/>
            <p:cNvSpPr/>
            <p:nvPr/>
          </p:nvSpPr>
          <p:spPr>
            <a:xfrm>
              <a:off x="1235686" y="3015851"/>
              <a:ext cx="23740" cy="59834"/>
            </a:xfrm>
            <a:custGeom>
              <a:rect b="b" l="l" r="r" t="t"/>
              <a:pathLst>
                <a:path extrusionOk="0" h="804" w="319">
                  <a:moveTo>
                    <a:pt x="255" y="1"/>
                  </a:moveTo>
                  <a:cubicBezTo>
                    <a:pt x="236" y="1"/>
                    <a:pt x="217" y="16"/>
                    <a:pt x="225" y="40"/>
                  </a:cubicBezTo>
                  <a:cubicBezTo>
                    <a:pt x="255" y="167"/>
                    <a:pt x="215" y="294"/>
                    <a:pt x="172" y="411"/>
                  </a:cubicBezTo>
                  <a:cubicBezTo>
                    <a:pt x="129" y="527"/>
                    <a:pt x="65" y="641"/>
                    <a:pt x="12" y="754"/>
                  </a:cubicBezTo>
                  <a:cubicBezTo>
                    <a:pt x="0" y="780"/>
                    <a:pt x="23" y="803"/>
                    <a:pt x="43" y="803"/>
                  </a:cubicBezTo>
                  <a:cubicBezTo>
                    <a:pt x="52" y="803"/>
                    <a:pt x="60" y="799"/>
                    <a:pt x="65" y="787"/>
                  </a:cubicBezTo>
                  <a:cubicBezTo>
                    <a:pt x="125" y="664"/>
                    <a:pt x="189" y="544"/>
                    <a:pt x="235" y="417"/>
                  </a:cubicBezTo>
                  <a:cubicBezTo>
                    <a:pt x="285" y="291"/>
                    <a:pt x="319" y="157"/>
                    <a:pt x="285" y="24"/>
                  </a:cubicBezTo>
                  <a:cubicBezTo>
                    <a:pt x="280" y="8"/>
                    <a:pt x="267" y="1"/>
                    <a:pt x="2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1"/>
            <p:cNvSpPr/>
            <p:nvPr/>
          </p:nvSpPr>
          <p:spPr>
            <a:xfrm>
              <a:off x="1226384" y="3069731"/>
              <a:ext cx="24559" cy="74420"/>
            </a:xfrm>
            <a:custGeom>
              <a:rect b="b" l="l" r="r" t="t"/>
              <a:pathLst>
                <a:path extrusionOk="0" h="1000" w="330">
                  <a:moveTo>
                    <a:pt x="40" y="1"/>
                  </a:moveTo>
                  <a:cubicBezTo>
                    <a:pt x="21" y="1"/>
                    <a:pt x="2" y="16"/>
                    <a:pt x="10" y="40"/>
                  </a:cubicBezTo>
                  <a:cubicBezTo>
                    <a:pt x="47" y="147"/>
                    <a:pt x="0" y="264"/>
                    <a:pt x="17" y="374"/>
                  </a:cubicBezTo>
                  <a:cubicBezTo>
                    <a:pt x="30" y="460"/>
                    <a:pt x="84" y="527"/>
                    <a:pt x="104" y="610"/>
                  </a:cubicBezTo>
                  <a:cubicBezTo>
                    <a:pt x="130" y="744"/>
                    <a:pt x="120" y="944"/>
                    <a:pt x="280" y="997"/>
                  </a:cubicBezTo>
                  <a:cubicBezTo>
                    <a:pt x="284" y="999"/>
                    <a:pt x="287" y="999"/>
                    <a:pt x="291" y="999"/>
                  </a:cubicBezTo>
                  <a:cubicBezTo>
                    <a:pt x="320" y="999"/>
                    <a:pt x="330" y="949"/>
                    <a:pt x="294" y="937"/>
                  </a:cubicBezTo>
                  <a:cubicBezTo>
                    <a:pt x="224" y="914"/>
                    <a:pt x="204" y="834"/>
                    <a:pt x="190" y="771"/>
                  </a:cubicBezTo>
                  <a:cubicBezTo>
                    <a:pt x="184" y="700"/>
                    <a:pt x="170" y="630"/>
                    <a:pt x="154" y="564"/>
                  </a:cubicBezTo>
                  <a:cubicBezTo>
                    <a:pt x="127" y="480"/>
                    <a:pt x="80" y="420"/>
                    <a:pt x="74" y="330"/>
                  </a:cubicBezTo>
                  <a:cubicBezTo>
                    <a:pt x="67" y="227"/>
                    <a:pt x="107" y="124"/>
                    <a:pt x="70" y="23"/>
                  </a:cubicBezTo>
                  <a:cubicBezTo>
                    <a:pt x="65" y="7"/>
                    <a:pt x="52"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1"/>
            <p:cNvSpPr/>
            <p:nvPr/>
          </p:nvSpPr>
          <p:spPr>
            <a:xfrm>
              <a:off x="1247742" y="2907421"/>
              <a:ext cx="47406" cy="239037"/>
            </a:xfrm>
            <a:custGeom>
              <a:rect b="b" l="l" r="r" t="t"/>
              <a:pathLst>
                <a:path extrusionOk="0" h="3212" w="637">
                  <a:moveTo>
                    <a:pt x="597" y="0"/>
                  </a:moveTo>
                  <a:cubicBezTo>
                    <a:pt x="585" y="0"/>
                    <a:pt x="573" y="7"/>
                    <a:pt x="570" y="23"/>
                  </a:cubicBezTo>
                  <a:cubicBezTo>
                    <a:pt x="470" y="444"/>
                    <a:pt x="434" y="874"/>
                    <a:pt x="374" y="1301"/>
                  </a:cubicBezTo>
                  <a:cubicBezTo>
                    <a:pt x="344" y="1511"/>
                    <a:pt x="310" y="1718"/>
                    <a:pt x="260" y="1921"/>
                  </a:cubicBezTo>
                  <a:cubicBezTo>
                    <a:pt x="210" y="2124"/>
                    <a:pt x="150" y="2315"/>
                    <a:pt x="100" y="2515"/>
                  </a:cubicBezTo>
                  <a:cubicBezTo>
                    <a:pt x="40" y="2731"/>
                    <a:pt x="7" y="2955"/>
                    <a:pt x="0" y="3182"/>
                  </a:cubicBezTo>
                  <a:cubicBezTo>
                    <a:pt x="0" y="3202"/>
                    <a:pt x="16" y="3212"/>
                    <a:pt x="32" y="3212"/>
                  </a:cubicBezTo>
                  <a:cubicBezTo>
                    <a:pt x="48" y="3212"/>
                    <a:pt x="63" y="3202"/>
                    <a:pt x="63" y="3182"/>
                  </a:cubicBezTo>
                  <a:cubicBezTo>
                    <a:pt x="63" y="2771"/>
                    <a:pt x="207" y="2385"/>
                    <a:pt x="307" y="1994"/>
                  </a:cubicBezTo>
                  <a:cubicBezTo>
                    <a:pt x="410" y="1591"/>
                    <a:pt x="450" y="1177"/>
                    <a:pt x="504" y="767"/>
                  </a:cubicBezTo>
                  <a:cubicBezTo>
                    <a:pt x="534" y="524"/>
                    <a:pt x="577" y="280"/>
                    <a:pt x="630" y="40"/>
                  </a:cubicBezTo>
                  <a:cubicBezTo>
                    <a:pt x="636" y="16"/>
                    <a:pt x="616" y="0"/>
                    <a:pt x="59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1"/>
            <p:cNvSpPr/>
            <p:nvPr/>
          </p:nvSpPr>
          <p:spPr>
            <a:xfrm>
              <a:off x="1193118" y="3138272"/>
              <a:ext cx="59387" cy="222069"/>
            </a:xfrm>
            <a:custGeom>
              <a:rect b="b" l="l" r="r" t="t"/>
              <a:pathLst>
                <a:path extrusionOk="0" h="2984" w="798">
                  <a:moveTo>
                    <a:pt x="766" y="0"/>
                  </a:moveTo>
                  <a:cubicBezTo>
                    <a:pt x="750" y="0"/>
                    <a:pt x="734" y="11"/>
                    <a:pt x="734" y="33"/>
                  </a:cubicBezTo>
                  <a:cubicBezTo>
                    <a:pt x="731" y="253"/>
                    <a:pt x="587" y="423"/>
                    <a:pt x="481" y="603"/>
                  </a:cubicBezTo>
                  <a:cubicBezTo>
                    <a:pt x="364" y="797"/>
                    <a:pt x="267" y="1000"/>
                    <a:pt x="190" y="1214"/>
                  </a:cubicBezTo>
                  <a:cubicBezTo>
                    <a:pt x="40" y="1624"/>
                    <a:pt x="0" y="2067"/>
                    <a:pt x="74" y="2498"/>
                  </a:cubicBezTo>
                  <a:cubicBezTo>
                    <a:pt x="107" y="2681"/>
                    <a:pt x="174" y="2871"/>
                    <a:pt x="334" y="2978"/>
                  </a:cubicBezTo>
                  <a:cubicBezTo>
                    <a:pt x="339" y="2982"/>
                    <a:pt x="345" y="2983"/>
                    <a:pt x="350" y="2983"/>
                  </a:cubicBezTo>
                  <a:cubicBezTo>
                    <a:pt x="376" y="2983"/>
                    <a:pt x="395" y="2941"/>
                    <a:pt x="367" y="2924"/>
                  </a:cubicBezTo>
                  <a:cubicBezTo>
                    <a:pt x="224" y="2828"/>
                    <a:pt x="167" y="2651"/>
                    <a:pt x="134" y="2488"/>
                  </a:cubicBezTo>
                  <a:cubicBezTo>
                    <a:pt x="97" y="2294"/>
                    <a:pt x="87" y="2094"/>
                    <a:pt x="104" y="1897"/>
                  </a:cubicBezTo>
                  <a:cubicBezTo>
                    <a:pt x="140" y="1444"/>
                    <a:pt x="314" y="1010"/>
                    <a:pt x="544" y="620"/>
                  </a:cubicBezTo>
                  <a:cubicBezTo>
                    <a:pt x="657" y="430"/>
                    <a:pt x="794" y="260"/>
                    <a:pt x="797" y="33"/>
                  </a:cubicBezTo>
                  <a:cubicBezTo>
                    <a:pt x="797" y="11"/>
                    <a:pt x="782" y="0"/>
                    <a:pt x="76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1"/>
            <p:cNvSpPr/>
            <p:nvPr/>
          </p:nvSpPr>
          <p:spPr>
            <a:xfrm>
              <a:off x="1251463" y="2903775"/>
              <a:ext cx="12205" cy="52913"/>
            </a:xfrm>
            <a:custGeom>
              <a:rect b="b" l="l" r="r" t="t"/>
              <a:pathLst>
                <a:path extrusionOk="0" h="711" w="164">
                  <a:moveTo>
                    <a:pt x="67" y="0"/>
                  </a:moveTo>
                  <a:cubicBezTo>
                    <a:pt x="55" y="0"/>
                    <a:pt x="44" y="7"/>
                    <a:pt x="40" y="22"/>
                  </a:cubicBezTo>
                  <a:lnTo>
                    <a:pt x="43" y="26"/>
                  </a:lnTo>
                  <a:cubicBezTo>
                    <a:pt x="23" y="126"/>
                    <a:pt x="13" y="232"/>
                    <a:pt x="7" y="336"/>
                  </a:cubicBezTo>
                  <a:cubicBezTo>
                    <a:pt x="0" y="403"/>
                    <a:pt x="0" y="469"/>
                    <a:pt x="0" y="536"/>
                  </a:cubicBezTo>
                  <a:cubicBezTo>
                    <a:pt x="0" y="583"/>
                    <a:pt x="10" y="633"/>
                    <a:pt x="30" y="676"/>
                  </a:cubicBezTo>
                  <a:cubicBezTo>
                    <a:pt x="44" y="700"/>
                    <a:pt x="63" y="711"/>
                    <a:pt x="83" y="711"/>
                  </a:cubicBezTo>
                  <a:cubicBezTo>
                    <a:pt x="102" y="711"/>
                    <a:pt x="122" y="701"/>
                    <a:pt x="140" y="683"/>
                  </a:cubicBezTo>
                  <a:cubicBezTo>
                    <a:pt x="164" y="662"/>
                    <a:pt x="142" y="631"/>
                    <a:pt x="118" y="631"/>
                  </a:cubicBezTo>
                  <a:cubicBezTo>
                    <a:pt x="111" y="631"/>
                    <a:pt x="103" y="633"/>
                    <a:pt x="97" y="639"/>
                  </a:cubicBezTo>
                  <a:cubicBezTo>
                    <a:pt x="93" y="643"/>
                    <a:pt x="90" y="646"/>
                    <a:pt x="83" y="649"/>
                  </a:cubicBezTo>
                  <a:cubicBezTo>
                    <a:pt x="80" y="643"/>
                    <a:pt x="80" y="639"/>
                    <a:pt x="77" y="633"/>
                  </a:cubicBezTo>
                  <a:cubicBezTo>
                    <a:pt x="67" y="593"/>
                    <a:pt x="60" y="546"/>
                    <a:pt x="60" y="503"/>
                  </a:cubicBezTo>
                  <a:cubicBezTo>
                    <a:pt x="63" y="386"/>
                    <a:pt x="70" y="266"/>
                    <a:pt x="87" y="149"/>
                  </a:cubicBezTo>
                  <a:cubicBezTo>
                    <a:pt x="90" y="112"/>
                    <a:pt x="93" y="76"/>
                    <a:pt x="100" y="39"/>
                  </a:cubicBezTo>
                  <a:cubicBezTo>
                    <a:pt x="106" y="17"/>
                    <a:pt x="86" y="0"/>
                    <a:pt x="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1"/>
            <p:cNvSpPr/>
            <p:nvPr/>
          </p:nvSpPr>
          <p:spPr>
            <a:xfrm>
              <a:off x="1245212" y="2958771"/>
              <a:ext cx="14214" cy="16224"/>
            </a:xfrm>
            <a:custGeom>
              <a:rect b="b" l="l" r="r" t="t"/>
              <a:pathLst>
                <a:path extrusionOk="0" h="218" w="191">
                  <a:moveTo>
                    <a:pt x="35" y="0"/>
                  </a:moveTo>
                  <a:cubicBezTo>
                    <a:pt x="30" y="0"/>
                    <a:pt x="25" y="2"/>
                    <a:pt x="21" y="4"/>
                  </a:cubicBezTo>
                  <a:cubicBezTo>
                    <a:pt x="7" y="14"/>
                    <a:pt x="1" y="30"/>
                    <a:pt x="7" y="47"/>
                  </a:cubicBezTo>
                  <a:cubicBezTo>
                    <a:pt x="24" y="80"/>
                    <a:pt x="34" y="114"/>
                    <a:pt x="54" y="144"/>
                  </a:cubicBezTo>
                  <a:cubicBezTo>
                    <a:pt x="74" y="180"/>
                    <a:pt x="107" y="207"/>
                    <a:pt x="147" y="217"/>
                  </a:cubicBezTo>
                  <a:cubicBezTo>
                    <a:pt x="150" y="218"/>
                    <a:pt x="152" y="218"/>
                    <a:pt x="154" y="218"/>
                  </a:cubicBezTo>
                  <a:cubicBezTo>
                    <a:pt x="168" y="218"/>
                    <a:pt x="182" y="208"/>
                    <a:pt x="187" y="194"/>
                  </a:cubicBezTo>
                  <a:cubicBezTo>
                    <a:pt x="191" y="177"/>
                    <a:pt x="181" y="160"/>
                    <a:pt x="164" y="157"/>
                  </a:cubicBezTo>
                  <a:lnTo>
                    <a:pt x="151" y="154"/>
                  </a:lnTo>
                  <a:cubicBezTo>
                    <a:pt x="151" y="154"/>
                    <a:pt x="147" y="150"/>
                    <a:pt x="144" y="150"/>
                  </a:cubicBezTo>
                  <a:lnTo>
                    <a:pt x="134" y="144"/>
                  </a:lnTo>
                  <a:cubicBezTo>
                    <a:pt x="134" y="144"/>
                    <a:pt x="131" y="140"/>
                    <a:pt x="131" y="140"/>
                  </a:cubicBezTo>
                  <a:cubicBezTo>
                    <a:pt x="127" y="137"/>
                    <a:pt x="124" y="134"/>
                    <a:pt x="121" y="134"/>
                  </a:cubicBezTo>
                  <a:cubicBezTo>
                    <a:pt x="121" y="130"/>
                    <a:pt x="117" y="127"/>
                    <a:pt x="114" y="124"/>
                  </a:cubicBezTo>
                  <a:lnTo>
                    <a:pt x="111" y="117"/>
                  </a:lnTo>
                  <a:lnTo>
                    <a:pt x="104" y="107"/>
                  </a:lnTo>
                  <a:cubicBezTo>
                    <a:pt x="87" y="77"/>
                    <a:pt x="77" y="47"/>
                    <a:pt x="61" y="17"/>
                  </a:cubicBezTo>
                  <a:cubicBezTo>
                    <a:pt x="56" y="6"/>
                    <a:pt x="45" y="0"/>
                    <a:pt x="3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1"/>
            <p:cNvSpPr/>
            <p:nvPr/>
          </p:nvSpPr>
          <p:spPr>
            <a:xfrm>
              <a:off x="1323204" y="2842155"/>
              <a:ext cx="26568" cy="47033"/>
            </a:xfrm>
            <a:custGeom>
              <a:rect b="b" l="l" r="r" t="t"/>
              <a:pathLst>
                <a:path extrusionOk="0" h="632" w="357">
                  <a:moveTo>
                    <a:pt x="325" y="1"/>
                  </a:moveTo>
                  <a:cubicBezTo>
                    <a:pt x="309" y="1"/>
                    <a:pt x="293" y="12"/>
                    <a:pt x="293" y="33"/>
                  </a:cubicBezTo>
                  <a:cubicBezTo>
                    <a:pt x="290" y="150"/>
                    <a:pt x="210" y="237"/>
                    <a:pt x="167" y="340"/>
                  </a:cubicBezTo>
                  <a:cubicBezTo>
                    <a:pt x="133" y="423"/>
                    <a:pt x="100" y="520"/>
                    <a:pt x="27" y="580"/>
                  </a:cubicBezTo>
                  <a:cubicBezTo>
                    <a:pt x="0" y="599"/>
                    <a:pt x="24" y="632"/>
                    <a:pt x="50" y="632"/>
                  </a:cubicBezTo>
                  <a:cubicBezTo>
                    <a:pt x="57" y="632"/>
                    <a:pt x="64" y="629"/>
                    <a:pt x="70" y="624"/>
                  </a:cubicBezTo>
                  <a:cubicBezTo>
                    <a:pt x="147" y="557"/>
                    <a:pt x="187" y="457"/>
                    <a:pt x="223" y="363"/>
                  </a:cubicBezTo>
                  <a:cubicBezTo>
                    <a:pt x="247" y="310"/>
                    <a:pt x="280" y="260"/>
                    <a:pt x="307" y="207"/>
                  </a:cubicBezTo>
                  <a:cubicBezTo>
                    <a:pt x="337" y="153"/>
                    <a:pt x="353" y="93"/>
                    <a:pt x="357" y="33"/>
                  </a:cubicBezTo>
                  <a:cubicBezTo>
                    <a:pt x="357" y="12"/>
                    <a:pt x="341" y="1"/>
                    <a:pt x="3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1"/>
            <p:cNvSpPr/>
            <p:nvPr/>
          </p:nvSpPr>
          <p:spPr>
            <a:xfrm>
              <a:off x="1234570" y="2741688"/>
              <a:ext cx="89825" cy="15107"/>
            </a:xfrm>
            <a:custGeom>
              <a:rect b="b" l="l" r="r" t="t"/>
              <a:pathLst>
                <a:path extrusionOk="0" h="203" w="1207">
                  <a:moveTo>
                    <a:pt x="1165" y="1"/>
                  </a:moveTo>
                  <a:cubicBezTo>
                    <a:pt x="1162" y="1"/>
                    <a:pt x="1158" y="1"/>
                    <a:pt x="1154" y="3"/>
                  </a:cubicBezTo>
                  <a:cubicBezTo>
                    <a:pt x="971" y="49"/>
                    <a:pt x="784" y="46"/>
                    <a:pt x="601" y="66"/>
                  </a:cubicBezTo>
                  <a:cubicBezTo>
                    <a:pt x="417" y="86"/>
                    <a:pt x="230" y="136"/>
                    <a:pt x="40" y="139"/>
                  </a:cubicBezTo>
                  <a:cubicBezTo>
                    <a:pt x="0" y="139"/>
                    <a:pt x="0" y="203"/>
                    <a:pt x="40" y="203"/>
                  </a:cubicBezTo>
                  <a:cubicBezTo>
                    <a:pt x="237" y="203"/>
                    <a:pt x="427" y="146"/>
                    <a:pt x="621" y="126"/>
                  </a:cubicBezTo>
                  <a:cubicBezTo>
                    <a:pt x="804" y="109"/>
                    <a:pt x="991" y="109"/>
                    <a:pt x="1171" y="63"/>
                  </a:cubicBezTo>
                  <a:cubicBezTo>
                    <a:pt x="1207" y="51"/>
                    <a:pt x="1197" y="1"/>
                    <a:pt x="116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1"/>
            <p:cNvSpPr/>
            <p:nvPr/>
          </p:nvSpPr>
          <p:spPr>
            <a:xfrm>
              <a:off x="1238366" y="2757763"/>
              <a:ext cx="83723" cy="7070"/>
            </a:xfrm>
            <a:custGeom>
              <a:rect b="b" l="l" r="r" t="t"/>
              <a:pathLst>
                <a:path extrusionOk="0" h="95" w="1125">
                  <a:moveTo>
                    <a:pt x="52" y="0"/>
                  </a:moveTo>
                  <a:cubicBezTo>
                    <a:pt x="22" y="0"/>
                    <a:pt x="1" y="42"/>
                    <a:pt x="33" y="57"/>
                  </a:cubicBezTo>
                  <a:cubicBezTo>
                    <a:pt x="96" y="86"/>
                    <a:pt x="166" y="95"/>
                    <a:pt x="237" y="95"/>
                  </a:cubicBezTo>
                  <a:cubicBezTo>
                    <a:pt x="317" y="95"/>
                    <a:pt x="400" y="84"/>
                    <a:pt x="476" y="80"/>
                  </a:cubicBezTo>
                  <a:cubicBezTo>
                    <a:pt x="558" y="73"/>
                    <a:pt x="641" y="70"/>
                    <a:pt x="723" y="70"/>
                  </a:cubicBezTo>
                  <a:cubicBezTo>
                    <a:pt x="839" y="70"/>
                    <a:pt x="955" y="76"/>
                    <a:pt x="1070" y="90"/>
                  </a:cubicBezTo>
                  <a:cubicBezTo>
                    <a:pt x="1072" y="90"/>
                    <a:pt x="1074" y="91"/>
                    <a:pt x="1076" y="91"/>
                  </a:cubicBezTo>
                  <a:cubicBezTo>
                    <a:pt x="1111" y="91"/>
                    <a:pt x="1124" y="36"/>
                    <a:pt x="1087" y="30"/>
                  </a:cubicBezTo>
                  <a:cubicBezTo>
                    <a:pt x="962" y="15"/>
                    <a:pt x="838" y="8"/>
                    <a:pt x="713" y="8"/>
                  </a:cubicBezTo>
                  <a:cubicBezTo>
                    <a:pt x="647" y="8"/>
                    <a:pt x="582" y="10"/>
                    <a:pt x="516" y="13"/>
                  </a:cubicBezTo>
                  <a:cubicBezTo>
                    <a:pt x="429" y="17"/>
                    <a:pt x="331" y="36"/>
                    <a:pt x="238" y="36"/>
                  </a:cubicBezTo>
                  <a:cubicBezTo>
                    <a:pt x="177" y="36"/>
                    <a:pt x="119" y="28"/>
                    <a:pt x="66" y="3"/>
                  </a:cubicBezTo>
                  <a:cubicBezTo>
                    <a:pt x="61" y="1"/>
                    <a:pt x="56" y="0"/>
                    <a:pt x="5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1"/>
            <p:cNvSpPr/>
            <p:nvPr/>
          </p:nvSpPr>
          <p:spPr>
            <a:xfrm>
              <a:off x="1261585" y="2773614"/>
              <a:ext cx="69732" cy="20689"/>
            </a:xfrm>
            <a:custGeom>
              <a:rect b="b" l="l" r="r" t="t"/>
              <a:pathLst>
                <a:path extrusionOk="0" h="278" w="937">
                  <a:moveTo>
                    <a:pt x="888" y="1"/>
                  </a:moveTo>
                  <a:cubicBezTo>
                    <a:pt x="883" y="1"/>
                    <a:pt x="879" y="2"/>
                    <a:pt x="875" y="4"/>
                  </a:cubicBezTo>
                  <a:cubicBezTo>
                    <a:pt x="745" y="67"/>
                    <a:pt x="601" y="87"/>
                    <a:pt x="461" y="120"/>
                  </a:cubicBezTo>
                  <a:cubicBezTo>
                    <a:pt x="321" y="151"/>
                    <a:pt x="188" y="214"/>
                    <a:pt x="44" y="217"/>
                  </a:cubicBezTo>
                  <a:cubicBezTo>
                    <a:pt x="1" y="217"/>
                    <a:pt x="1" y="277"/>
                    <a:pt x="44" y="277"/>
                  </a:cubicBezTo>
                  <a:cubicBezTo>
                    <a:pt x="194" y="277"/>
                    <a:pt x="334" y="211"/>
                    <a:pt x="478" y="181"/>
                  </a:cubicBezTo>
                  <a:cubicBezTo>
                    <a:pt x="621" y="147"/>
                    <a:pt x="768" y="124"/>
                    <a:pt x="905" y="60"/>
                  </a:cubicBezTo>
                  <a:cubicBezTo>
                    <a:pt x="936" y="43"/>
                    <a:pt x="916" y="1"/>
                    <a:pt x="8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1"/>
            <p:cNvSpPr/>
            <p:nvPr/>
          </p:nvSpPr>
          <p:spPr>
            <a:xfrm>
              <a:off x="1269473" y="2795345"/>
              <a:ext cx="54475" cy="8484"/>
            </a:xfrm>
            <a:custGeom>
              <a:rect b="b" l="l" r="r" t="t"/>
              <a:pathLst>
                <a:path extrusionOk="0" h="114" w="732">
                  <a:moveTo>
                    <a:pt x="609" y="1"/>
                  </a:moveTo>
                  <a:cubicBezTo>
                    <a:pt x="520" y="1"/>
                    <a:pt x="431" y="5"/>
                    <a:pt x="342" y="15"/>
                  </a:cubicBezTo>
                  <a:cubicBezTo>
                    <a:pt x="280" y="22"/>
                    <a:pt x="206" y="53"/>
                    <a:pt x="138" y="53"/>
                  </a:cubicBezTo>
                  <a:cubicBezTo>
                    <a:pt x="111" y="53"/>
                    <a:pt x="85" y="49"/>
                    <a:pt x="62" y="35"/>
                  </a:cubicBezTo>
                  <a:cubicBezTo>
                    <a:pt x="56" y="32"/>
                    <a:pt x="50" y="31"/>
                    <a:pt x="45" y="31"/>
                  </a:cubicBezTo>
                  <a:cubicBezTo>
                    <a:pt x="17" y="31"/>
                    <a:pt x="0" y="72"/>
                    <a:pt x="32" y="89"/>
                  </a:cubicBezTo>
                  <a:cubicBezTo>
                    <a:pt x="65" y="107"/>
                    <a:pt x="101" y="114"/>
                    <a:pt x="139" y="114"/>
                  </a:cubicBezTo>
                  <a:cubicBezTo>
                    <a:pt x="203" y="114"/>
                    <a:pt x="270" y="95"/>
                    <a:pt x="328" y="82"/>
                  </a:cubicBezTo>
                  <a:cubicBezTo>
                    <a:pt x="385" y="72"/>
                    <a:pt x="445" y="65"/>
                    <a:pt x="502" y="65"/>
                  </a:cubicBezTo>
                  <a:cubicBezTo>
                    <a:pt x="565" y="62"/>
                    <a:pt x="629" y="62"/>
                    <a:pt x="692" y="62"/>
                  </a:cubicBezTo>
                  <a:cubicBezTo>
                    <a:pt x="732" y="62"/>
                    <a:pt x="732" y="2"/>
                    <a:pt x="692" y="2"/>
                  </a:cubicBezTo>
                  <a:cubicBezTo>
                    <a:pt x="664" y="1"/>
                    <a:pt x="637" y="1"/>
                    <a:pt x="60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1"/>
            <p:cNvSpPr/>
            <p:nvPr/>
          </p:nvSpPr>
          <p:spPr>
            <a:xfrm>
              <a:off x="1422703" y="2840146"/>
              <a:ext cx="20093" cy="24112"/>
            </a:xfrm>
            <a:custGeom>
              <a:rect b="b" l="l" r="r" t="t"/>
              <a:pathLst>
                <a:path extrusionOk="0" h="324" w="270">
                  <a:moveTo>
                    <a:pt x="224" y="0"/>
                  </a:moveTo>
                  <a:lnTo>
                    <a:pt x="224" y="0"/>
                  </a:lnTo>
                  <a:cubicBezTo>
                    <a:pt x="170" y="7"/>
                    <a:pt x="120" y="30"/>
                    <a:pt x="80" y="67"/>
                  </a:cubicBezTo>
                  <a:cubicBezTo>
                    <a:pt x="47" y="100"/>
                    <a:pt x="24" y="144"/>
                    <a:pt x="14" y="190"/>
                  </a:cubicBezTo>
                  <a:cubicBezTo>
                    <a:pt x="7" y="224"/>
                    <a:pt x="4" y="257"/>
                    <a:pt x="0" y="290"/>
                  </a:cubicBezTo>
                  <a:cubicBezTo>
                    <a:pt x="0" y="307"/>
                    <a:pt x="14" y="320"/>
                    <a:pt x="30" y="324"/>
                  </a:cubicBezTo>
                  <a:cubicBezTo>
                    <a:pt x="47" y="320"/>
                    <a:pt x="60" y="307"/>
                    <a:pt x="64" y="290"/>
                  </a:cubicBezTo>
                  <a:cubicBezTo>
                    <a:pt x="64" y="260"/>
                    <a:pt x="70" y="230"/>
                    <a:pt x="77" y="197"/>
                  </a:cubicBezTo>
                  <a:cubicBezTo>
                    <a:pt x="80" y="184"/>
                    <a:pt x="84" y="174"/>
                    <a:pt x="90" y="160"/>
                  </a:cubicBezTo>
                  <a:lnTo>
                    <a:pt x="90" y="160"/>
                  </a:lnTo>
                  <a:cubicBezTo>
                    <a:pt x="89" y="162"/>
                    <a:pt x="89" y="163"/>
                    <a:pt x="89" y="163"/>
                  </a:cubicBezTo>
                  <a:cubicBezTo>
                    <a:pt x="88" y="163"/>
                    <a:pt x="90" y="156"/>
                    <a:pt x="90" y="154"/>
                  </a:cubicBezTo>
                  <a:cubicBezTo>
                    <a:pt x="94" y="154"/>
                    <a:pt x="94" y="150"/>
                    <a:pt x="97" y="147"/>
                  </a:cubicBezTo>
                  <a:cubicBezTo>
                    <a:pt x="97" y="144"/>
                    <a:pt x="100" y="137"/>
                    <a:pt x="104" y="130"/>
                  </a:cubicBezTo>
                  <a:lnTo>
                    <a:pt x="110" y="124"/>
                  </a:lnTo>
                  <a:cubicBezTo>
                    <a:pt x="110" y="124"/>
                    <a:pt x="120" y="114"/>
                    <a:pt x="124" y="110"/>
                  </a:cubicBezTo>
                  <a:lnTo>
                    <a:pt x="134" y="104"/>
                  </a:lnTo>
                  <a:cubicBezTo>
                    <a:pt x="137" y="97"/>
                    <a:pt x="144" y="94"/>
                    <a:pt x="150" y="90"/>
                  </a:cubicBezTo>
                  <a:lnTo>
                    <a:pt x="167" y="84"/>
                  </a:lnTo>
                  <a:lnTo>
                    <a:pt x="174" y="80"/>
                  </a:lnTo>
                  <a:lnTo>
                    <a:pt x="184" y="77"/>
                  </a:lnTo>
                  <a:cubicBezTo>
                    <a:pt x="200" y="70"/>
                    <a:pt x="217" y="67"/>
                    <a:pt x="234" y="64"/>
                  </a:cubicBezTo>
                  <a:cubicBezTo>
                    <a:pt x="270" y="52"/>
                    <a:pt x="260" y="2"/>
                    <a:pt x="228" y="2"/>
                  </a:cubicBezTo>
                  <a:cubicBezTo>
                    <a:pt x="225" y="2"/>
                    <a:pt x="221" y="2"/>
                    <a:pt x="217" y="4"/>
                  </a:cubicBezTo>
                  <a:lnTo>
                    <a:pt x="224"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1"/>
            <p:cNvSpPr/>
            <p:nvPr/>
          </p:nvSpPr>
          <p:spPr>
            <a:xfrm>
              <a:off x="1172579" y="2778154"/>
              <a:ext cx="30587" cy="23145"/>
            </a:xfrm>
            <a:custGeom>
              <a:rect b="b" l="l" r="r" t="t"/>
              <a:pathLst>
                <a:path extrusionOk="0" h="311" w="411">
                  <a:moveTo>
                    <a:pt x="44" y="0"/>
                  </a:moveTo>
                  <a:cubicBezTo>
                    <a:pt x="22" y="0"/>
                    <a:pt x="0" y="24"/>
                    <a:pt x="16" y="49"/>
                  </a:cubicBezTo>
                  <a:cubicBezTo>
                    <a:pt x="103" y="166"/>
                    <a:pt x="220" y="256"/>
                    <a:pt x="356" y="310"/>
                  </a:cubicBezTo>
                  <a:cubicBezTo>
                    <a:pt x="359" y="310"/>
                    <a:pt x="362" y="311"/>
                    <a:pt x="365" y="311"/>
                  </a:cubicBezTo>
                  <a:cubicBezTo>
                    <a:pt x="399" y="311"/>
                    <a:pt x="410" y="259"/>
                    <a:pt x="373" y="250"/>
                  </a:cubicBezTo>
                  <a:cubicBezTo>
                    <a:pt x="253" y="203"/>
                    <a:pt x="146" y="123"/>
                    <a:pt x="70" y="16"/>
                  </a:cubicBezTo>
                  <a:cubicBezTo>
                    <a:pt x="63" y="5"/>
                    <a:pt x="54" y="0"/>
                    <a:pt x="4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1"/>
            <p:cNvSpPr/>
            <p:nvPr/>
          </p:nvSpPr>
          <p:spPr>
            <a:xfrm>
              <a:off x="1412880" y="2899235"/>
              <a:ext cx="34754" cy="51871"/>
            </a:xfrm>
            <a:custGeom>
              <a:rect b="b" l="l" r="r" t="t"/>
              <a:pathLst>
                <a:path extrusionOk="0" h="697" w="467">
                  <a:moveTo>
                    <a:pt x="425" y="1"/>
                  </a:moveTo>
                  <a:cubicBezTo>
                    <a:pt x="420" y="1"/>
                    <a:pt x="414" y="3"/>
                    <a:pt x="409" y="7"/>
                  </a:cubicBezTo>
                  <a:cubicBezTo>
                    <a:pt x="312" y="73"/>
                    <a:pt x="256" y="187"/>
                    <a:pt x="199" y="283"/>
                  </a:cubicBezTo>
                  <a:cubicBezTo>
                    <a:pt x="132" y="404"/>
                    <a:pt x="69" y="524"/>
                    <a:pt x="12" y="647"/>
                  </a:cubicBezTo>
                  <a:cubicBezTo>
                    <a:pt x="1" y="672"/>
                    <a:pt x="23" y="696"/>
                    <a:pt x="43" y="696"/>
                  </a:cubicBezTo>
                  <a:cubicBezTo>
                    <a:pt x="52" y="696"/>
                    <a:pt x="60" y="692"/>
                    <a:pt x="66" y="680"/>
                  </a:cubicBezTo>
                  <a:cubicBezTo>
                    <a:pt x="119" y="564"/>
                    <a:pt x="179" y="447"/>
                    <a:pt x="242" y="337"/>
                  </a:cubicBezTo>
                  <a:cubicBezTo>
                    <a:pt x="296" y="243"/>
                    <a:pt x="349" y="127"/>
                    <a:pt x="439" y="60"/>
                  </a:cubicBezTo>
                  <a:cubicBezTo>
                    <a:pt x="467" y="41"/>
                    <a:pt x="449" y="1"/>
                    <a:pt x="4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1"/>
            <p:cNvSpPr/>
            <p:nvPr/>
          </p:nvSpPr>
          <p:spPr>
            <a:xfrm>
              <a:off x="1366293" y="2898268"/>
              <a:ext cx="10791" cy="28503"/>
            </a:xfrm>
            <a:custGeom>
              <a:rect b="b" l="l" r="r" t="t"/>
              <a:pathLst>
                <a:path extrusionOk="0" h="383" w="145">
                  <a:moveTo>
                    <a:pt x="113" y="0"/>
                  </a:moveTo>
                  <a:cubicBezTo>
                    <a:pt x="97" y="0"/>
                    <a:pt x="81" y="11"/>
                    <a:pt x="81" y="33"/>
                  </a:cubicBezTo>
                  <a:cubicBezTo>
                    <a:pt x="81" y="140"/>
                    <a:pt x="35" y="243"/>
                    <a:pt x="5" y="346"/>
                  </a:cubicBezTo>
                  <a:cubicBezTo>
                    <a:pt x="1" y="369"/>
                    <a:pt x="18" y="382"/>
                    <a:pt x="36" y="382"/>
                  </a:cubicBezTo>
                  <a:cubicBezTo>
                    <a:pt x="48" y="382"/>
                    <a:pt x="59" y="376"/>
                    <a:pt x="65" y="363"/>
                  </a:cubicBezTo>
                  <a:cubicBezTo>
                    <a:pt x="98" y="253"/>
                    <a:pt x="141" y="146"/>
                    <a:pt x="145" y="33"/>
                  </a:cubicBezTo>
                  <a:cubicBezTo>
                    <a:pt x="145" y="11"/>
                    <a:pt x="129" y="0"/>
                    <a:pt x="1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1"/>
            <p:cNvSpPr/>
            <p:nvPr/>
          </p:nvSpPr>
          <p:spPr>
            <a:xfrm>
              <a:off x="1322906" y="2883532"/>
              <a:ext cx="46885" cy="41229"/>
            </a:xfrm>
            <a:custGeom>
              <a:rect b="b" l="l" r="r" t="t"/>
              <a:pathLst>
                <a:path extrusionOk="0" h="554" w="630">
                  <a:moveTo>
                    <a:pt x="51" y="1"/>
                  </a:moveTo>
                  <a:cubicBezTo>
                    <a:pt x="25" y="1"/>
                    <a:pt x="1" y="32"/>
                    <a:pt x="27" y="51"/>
                  </a:cubicBezTo>
                  <a:cubicBezTo>
                    <a:pt x="131" y="128"/>
                    <a:pt x="231" y="208"/>
                    <a:pt x="324" y="294"/>
                  </a:cubicBezTo>
                  <a:cubicBezTo>
                    <a:pt x="407" y="378"/>
                    <a:pt x="477" y="474"/>
                    <a:pt x="571" y="548"/>
                  </a:cubicBezTo>
                  <a:cubicBezTo>
                    <a:pt x="577" y="552"/>
                    <a:pt x="582" y="554"/>
                    <a:pt x="588" y="554"/>
                  </a:cubicBezTo>
                  <a:cubicBezTo>
                    <a:pt x="613" y="554"/>
                    <a:pt x="629" y="514"/>
                    <a:pt x="604" y="494"/>
                  </a:cubicBezTo>
                  <a:cubicBezTo>
                    <a:pt x="511" y="424"/>
                    <a:pt x="444" y="328"/>
                    <a:pt x="364" y="244"/>
                  </a:cubicBezTo>
                  <a:cubicBezTo>
                    <a:pt x="271" y="161"/>
                    <a:pt x="174" y="81"/>
                    <a:pt x="71" y="8"/>
                  </a:cubicBezTo>
                  <a:cubicBezTo>
                    <a:pt x="65" y="3"/>
                    <a:pt x="58" y="1"/>
                    <a:pt x="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1"/>
            <p:cNvSpPr/>
            <p:nvPr/>
          </p:nvSpPr>
          <p:spPr>
            <a:xfrm>
              <a:off x="1362349" y="2919998"/>
              <a:ext cx="38624" cy="66383"/>
            </a:xfrm>
            <a:custGeom>
              <a:rect b="b" l="l" r="r" t="t"/>
              <a:pathLst>
                <a:path extrusionOk="0" h="892" w="519">
                  <a:moveTo>
                    <a:pt x="43" y="1"/>
                  </a:moveTo>
                  <a:cubicBezTo>
                    <a:pt x="21" y="1"/>
                    <a:pt x="1" y="32"/>
                    <a:pt x="21" y="54"/>
                  </a:cubicBezTo>
                  <a:cubicBezTo>
                    <a:pt x="51" y="88"/>
                    <a:pt x="48" y="138"/>
                    <a:pt x="54" y="181"/>
                  </a:cubicBezTo>
                  <a:cubicBezTo>
                    <a:pt x="61" y="228"/>
                    <a:pt x="64" y="265"/>
                    <a:pt x="74" y="308"/>
                  </a:cubicBezTo>
                  <a:cubicBezTo>
                    <a:pt x="88" y="381"/>
                    <a:pt x="114" y="455"/>
                    <a:pt x="148" y="521"/>
                  </a:cubicBezTo>
                  <a:cubicBezTo>
                    <a:pt x="221" y="665"/>
                    <a:pt x="324" y="788"/>
                    <a:pt x="451" y="885"/>
                  </a:cubicBezTo>
                  <a:cubicBezTo>
                    <a:pt x="457" y="890"/>
                    <a:pt x="464" y="892"/>
                    <a:pt x="470" y="892"/>
                  </a:cubicBezTo>
                  <a:cubicBezTo>
                    <a:pt x="495" y="892"/>
                    <a:pt x="518" y="860"/>
                    <a:pt x="494" y="838"/>
                  </a:cubicBezTo>
                  <a:cubicBezTo>
                    <a:pt x="364" y="741"/>
                    <a:pt x="261" y="615"/>
                    <a:pt x="191" y="471"/>
                  </a:cubicBezTo>
                  <a:cubicBezTo>
                    <a:pt x="161" y="401"/>
                    <a:pt x="138" y="325"/>
                    <a:pt x="128" y="248"/>
                  </a:cubicBezTo>
                  <a:cubicBezTo>
                    <a:pt x="114" y="168"/>
                    <a:pt x="121" y="74"/>
                    <a:pt x="64" y="11"/>
                  </a:cubicBezTo>
                  <a:cubicBezTo>
                    <a:pt x="58" y="4"/>
                    <a:pt x="51"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1"/>
            <p:cNvSpPr/>
            <p:nvPr/>
          </p:nvSpPr>
          <p:spPr>
            <a:xfrm>
              <a:off x="1383707" y="2963459"/>
              <a:ext cx="94662" cy="16744"/>
            </a:xfrm>
            <a:custGeom>
              <a:rect b="b" l="l" r="r" t="t"/>
              <a:pathLst>
                <a:path extrusionOk="0" h="225" w="1272">
                  <a:moveTo>
                    <a:pt x="1231" y="1"/>
                  </a:moveTo>
                  <a:cubicBezTo>
                    <a:pt x="1230" y="1"/>
                    <a:pt x="1229" y="1"/>
                    <a:pt x="1228" y="1"/>
                  </a:cubicBezTo>
                  <a:cubicBezTo>
                    <a:pt x="1034" y="17"/>
                    <a:pt x="851" y="97"/>
                    <a:pt x="658" y="124"/>
                  </a:cubicBezTo>
                  <a:cubicBezTo>
                    <a:pt x="529" y="142"/>
                    <a:pt x="397" y="163"/>
                    <a:pt x="264" y="163"/>
                  </a:cubicBezTo>
                  <a:cubicBezTo>
                    <a:pt x="194" y="163"/>
                    <a:pt x="124" y="157"/>
                    <a:pt x="54" y="141"/>
                  </a:cubicBezTo>
                  <a:cubicBezTo>
                    <a:pt x="51" y="140"/>
                    <a:pt x="48" y="140"/>
                    <a:pt x="45" y="140"/>
                  </a:cubicBezTo>
                  <a:cubicBezTo>
                    <a:pt x="12" y="140"/>
                    <a:pt x="0" y="192"/>
                    <a:pt x="37" y="201"/>
                  </a:cubicBezTo>
                  <a:cubicBezTo>
                    <a:pt x="114" y="218"/>
                    <a:pt x="191" y="225"/>
                    <a:pt x="269" y="225"/>
                  </a:cubicBezTo>
                  <a:cubicBezTo>
                    <a:pt x="388" y="225"/>
                    <a:pt x="507" y="209"/>
                    <a:pt x="624" y="191"/>
                  </a:cubicBezTo>
                  <a:cubicBezTo>
                    <a:pt x="724" y="177"/>
                    <a:pt x="824" y="157"/>
                    <a:pt x="924" y="134"/>
                  </a:cubicBezTo>
                  <a:cubicBezTo>
                    <a:pt x="1021" y="101"/>
                    <a:pt x="1125" y="77"/>
                    <a:pt x="1228" y="61"/>
                  </a:cubicBezTo>
                  <a:cubicBezTo>
                    <a:pt x="1270" y="58"/>
                    <a:pt x="1271" y="1"/>
                    <a:pt x="12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1"/>
            <p:cNvSpPr/>
            <p:nvPr/>
          </p:nvSpPr>
          <p:spPr>
            <a:xfrm>
              <a:off x="1488490" y="2956464"/>
              <a:ext cx="38773" cy="21656"/>
            </a:xfrm>
            <a:custGeom>
              <a:rect b="b" l="l" r="r" t="t"/>
              <a:pathLst>
                <a:path extrusionOk="0" h="291" w="521">
                  <a:moveTo>
                    <a:pt x="68" y="111"/>
                  </a:moveTo>
                  <a:cubicBezTo>
                    <a:pt x="68" y="111"/>
                    <a:pt x="68" y="112"/>
                    <a:pt x="67" y="114"/>
                  </a:cubicBezTo>
                  <a:lnTo>
                    <a:pt x="67" y="114"/>
                  </a:lnTo>
                  <a:cubicBezTo>
                    <a:pt x="68" y="112"/>
                    <a:pt x="68" y="111"/>
                    <a:pt x="68" y="111"/>
                  </a:cubicBezTo>
                  <a:close/>
                  <a:moveTo>
                    <a:pt x="218" y="67"/>
                  </a:moveTo>
                  <a:cubicBezTo>
                    <a:pt x="227" y="67"/>
                    <a:pt x="237" y="67"/>
                    <a:pt x="247" y="68"/>
                  </a:cubicBezTo>
                  <a:cubicBezTo>
                    <a:pt x="277" y="71"/>
                    <a:pt x="304" y="78"/>
                    <a:pt x="327" y="91"/>
                  </a:cubicBezTo>
                  <a:cubicBezTo>
                    <a:pt x="333" y="95"/>
                    <a:pt x="338" y="97"/>
                    <a:pt x="344" y="97"/>
                  </a:cubicBezTo>
                  <a:cubicBezTo>
                    <a:pt x="352" y="97"/>
                    <a:pt x="359" y="93"/>
                    <a:pt x="364" y="87"/>
                  </a:cubicBezTo>
                  <a:lnTo>
                    <a:pt x="364" y="87"/>
                  </a:lnTo>
                  <a:cubicBezTo>
                    <a:pt x="394" y="98"/>
                    <a:pt x="427" y="116"/>
                    <a:pt x="437" y="141"/>
                  </a:cubicBezTo>
                  <a:cubicBezTo>
                    <a:pt x="444" y="155"/>
                    <a:pt x="440" y="171"/>
                    <a:pt x="430" y="181"/>
                  </a:cubicBezTo>
                  <a:cubicBezTo>
                    <a:pt x="424" y="191"/>
                    <a:pt x="414" y="198"/>
                    <a:pt x="404" y="205"/>
                  </a:cubicBezTo>
                  <a:cubicBezTo>
                    <a:pt x="400" y="208"/>
                    <a:pt x="397" y="211"/>
                    <a:pt x="390" y="211"/>
                  </a:cubicBezTo>
                  <a:cubicBezTo>
                    <a:pt x="355" y="222"/>
                    <a:pt x="319" y="227"/>
                    <a:pt x="283" y="227"/>
                  </a:cubicBezTo>
                  <a:cubicBezTo>
                    <a:pt x="253" y="227"/>
                    <a:pt x="223" y="224"/>
                    <a:pt x="193" y="218"/>
                  </a:cubicBezTo>
                  <a:cubicBezTo>
                    <a:pt x="163" y="211"/>
                    <a:pt x="133" y="201"/>
                    <a:pt x="103" y="181"/>
                  </a:cubicBezTo>
                  <a:cubicBezTo>
                    <a:pt x="87" y="168"/>
                    <a:pt x="73" y="148"/>
                    <a:pt x="67" y="128"/>
                  </a:cubicBezTo>
                  <a:lnTo>
                    <a:pt x="67" y="125"/>
                  </a:lnTo>
                  <a:lnTo>
                    <a:pt x="67" y="118"/>
                  </a:lnTo>
                  <a:cubicBezTo>
                    <a:pt x="67" y="116"/>
                    <a:pt x="67" y="115"/>
                    <a:pt x="67" y="114"/>
                  </a:cubicBezTo>
                  <a:lnTo>
                    <a:pt x="67" y="114"/>
                  </a:lnTo>
                  <a:cubicBezTo>
                    <a:pt x="67" y="114"/>
                    <a:pt x="67" y="114"/>
                    <a:pt x="67" y="115"/>
                  </a:cubicBezTo>
                  <a:cubicBezTo>
                    <a:pt x="67" y="111"/>
                    <a:pt x="67" y="111"/>
                    <a:pt x="70" y="108"/>
                  </a:cubicBezTo>
                  <a:cubicBezTo>
                    <a:pt x="70" y="106"/>
                    <a:pt x="71" y="104"/>
                    <a:pt x="71" y="104"/>
                  </a:cubicBezTo>
                  <a:lnTo>
                    <a:pt x="71" y="104"/>
                  </a:lnTo>
                  <a:cubicBezTo>
                    <a:pt x="72" y="104"/>
                    <a:pt x="71" y="105"/>
                    <a:pt x="70" y="108"/>
                  </a:cubicBezTo>
                  <a:lnTo>
                    <a:pt x="73" y="101"/>
                  </a:lnTo>
                  <a:cubicBezTo>
                    <a:pt x="73" y="101"/>
                    <a:pt x="80" y="97"/>
                    <a:pt x="79" y="97"/>
                  </a:cubicBezTo>
                  <a:lnTo>
                    <a:pt x="79" y="97"/>
                  </a:lnTo>
                  <a:cubicBezTo>
                    <a:pt x="79" y="97"/>
                    <a:pt x="78" y="97"/>
                    <a:pt x="77" y="98"/>
                  </a:cubicBezTo>
                  <a:cubicBezTo>
                    <a:pt x="100" y="85"/>
                    <a:pt x="123" y="75"/>
                    <a:pt x="150" y="71"/>
                  </a:cubicBezTo>
                  <a:cubicBezTo>
                    <a:pt x="171" y="69"/>
                    <a:pt x="194" y="67"/>
                    <a:pt x="218" y="67"/>
                  </a:cubicBezTo>
                  <a:close/>
                  <a:moveTo>
                    <a:pt x="213" y="0"/>
                  </a:moveTo>
                  <a:cubicBezTo>
                    <a:pt x="190" y="0"/>
                    <a:pt x="166" y="3"/>
                    <a:pt x="143" y="8"/>
                  </a:cubicBezTo>
                  <a:cubicBezTo>
                    <a:pt x="83" y="18"/>
                    <a:pt x="0" y="48"/>
                    <a:pt x="3" y="125"/>
                  </a:cubicBezTo>
                  <a:cubicBezTo>
                    <a:pt x="10" y="208"/>
                    <a:pt x="90" y="255"/>
                    <a:pt x="163" y="275"/>
                  </a:cubicBezTo>
                  <a:cubicBezTo>
                    <a:pt x="201" y="285"/>
                    <a:pt x="239" y="290"/>
                    <a:pt x="277" y="290"/>
                  </a:cubicBezTo>
                  <a:cubicBezTo>
                    <a:pt x="324" y="290"/>
                    <a:pt x="370" y="283"/>
                    <a:pt x="414" y="268"/>
                  </a:cubicBezTo>
                  <a:cubicBezTo>
                    <a:pt x="467" y="248"/>
                    <a:pt x="520" y="188"/>
                    <a:pt x="500" y="128"/>
                  </a:cubicBezTo>
                  <a:cubicBezTo>
                    <a:pt x="480" y="68"/>
                    <a:pt x="410" y="35"/>
                    <a:pt x="354" y="18"/>
                  </a:cubicBezTo>
                  <a:cubicBezTo>
                    <a:pt x="350" y="17"/>
                    <a:pt x="348" y="17"/>
                    <a:pt x="345" y="17"/>
                  </a:cubicBezTo>
                  <a:cubicBezTo>
                    <a:pt x="338" y="17"/>
                    <a:pt x="332" y="19"/>
                    <a:pt x="327" y="22"/>
                  </a:cubicBezTo>
                  <a:lnTo>
                    <a:pt x="327" y="22"/>
                  </a:lnTo>
                  <a:cubicBezTo>
                    <a:pt x="291" y="8"/>
                    <a:pt x="252" y="0"/>
                    <a:pt x="2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1"/>
            <p:cNvSpPr/>
            <p:nvPr/>
          </p:nvSpPr>
          <p:spPr>
            <a:xfrm>
              <a:off x="1469364" y="2955273"/>
              <a:ext cx="63852" cy="39815"/>
            </a:xfrm>
            <a:custGeom>
              <a:rect b="b" l="l" r="r" t="t"/>
              <a:pathLst>
                <a:path extrusionOk="0" h="535" w="858">
                  <a:moveTo>
                    <a:pt x="218" y="0"/>
                  </a:moveTo>
                  <a:cubicBezTo>
                    <a:pt x="134" y="0"/>
                    <a:pt x="55" y="52"/>
                    <a:pt x="27" y="131"/>
                  </a:cubicBezTo>
                  <a:cubicBezTo>
                    <a:pt x="0" y="214"/>
                    <a:pt x="20" y="308"/>
                    <a:pt x="77" y="371"/>
                  </a:cubicBezTo>
                  <a:cubicBezTo>
                    <a:pt x="160" y="451"/>
                    <a:pt x="267" y="508"/>
                    <a:pt x="384" y="524"/>
                  </a:cubicBezTo>
                  <a:cubicBezTo>
                    <a:pt x="415" y="531"/>
                    <a:pt x="447" y="535"/>
                    <a:pt x="479" y="535"/>
                  </a:cubicBezTo>
                  <a:cubicBezTo>
                    <a:pt x="554" y="535"/>
                    <a:pt x="628" y="515"/>
                    <a:pt x="694" y="478"/>
                  </a:cubicBezTo>
                  <a:cubicBezTo>
                    <a:pt x="781" y="418"/>
                    <a:pt x="857" y="297"/>
                    <a:pt x="761" y="211"/>
                  </a:cubicBezTo>
                  <a:cubicBezTo>
                    <a:pt x="754" y="205"/>
                    <a:pt x="747" y="202"/>
                    <a:pt x="740" y="202"/>
                  </a:cubicBezTo>
                  <a:cubicBezTo>
                    <a:pt x="715" y="202"/>
                    <a:pt x="694" y="233"/>
                    <a:pt x="717" y="254"/>
                  </a:cubicBezTo>
                  <a:cubicBezTo>
                    <a:pt x="781" y="314"/>
                    <a:pt x="714" y="388"/>
                    <a:pt x="661" y="424"/>
                  </a:cubicBezTo>
                  <a:cubicBezTo>
                    <a:pt x="605" y="457"/>
                    <a:pt x="542" y="473"/>
                    <a:pt x="479" y="473"/>
                  </a:cubicBezTo>
                  <a:cubicBezTo>
                    <a:pt x="458" y="473"/>
                    <a:pt x="438" y="471"/>
                    <a:pt x="417" y="468"/>
                  </a:cubicBezTo>
                  <a:cubicBezTo>
                    <a:pt x="280" y="448"/>
                    <a:pt x="54" y="354"/>
                    <a:pt x="77" y="181"/>
                  </a:cubicBezTo>
                  <a:cubicBezTo>
                    <a:pt x="89" y="111"/>
                    <a:pt x="146" y="63"/>
                    <a:pt x="214" y="63"/>
                  </a:cubicBezTo>
                  <a:cubicBezTo>
                    <a:pt x="221" y="63"/>
                    <a:pt x="227" y="63"/>
                    <a:pt x="234" y="64"/>
                  </a:cubicBezTo>
                  <a:cubicBezTo>
                    <a:pt x="235" y="64"/>
                    <a:pt x="236" y="64"/>
                    <a:pt x="237" y="64"/>
                  </a:cubicBezTo>
                  <a:cubicBezTo>
                    <a:pt x="274" y="64"/>
                    <a:pt x="273" y="4"/>
                    <a:pt x="234" y="1"/>
                  </a:cubicBezTo>
                  <a:cubicBezTo>
                    <a:pt x="229" y="0"/>
                    <a:pt x="224" y="0"/>
                    <a:pt x="2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1"/>
            <p:cNvSpPr/>
            <p:nvPr/>
          </p:nvSpPr>
          <p:spPr>
            <a:xfrm>
              <a:off x="1280338" y="2987274"/>
              <a:ext cx="212767" cy="244767"/>
            </a:xfrm>
            <a:custGeom>
              <a:rect b="b" l="l" r="r" t="t"/>
              <a:pathLst>
                <a:path extrusionOk="0" h="3289" w="2859">
                  <a:moveTo>
                    <a:pt x="2816" y="1"/>
                  </a:moveTo>
                  <a:cubicBezTo>
                    <a:pt x="2809" y="1"/>
                    <a:pt x="2803" y="4"/>
                    <a:pt x="2797" y="11"/>
                  </a:cubicBezTo>
                  <a:cubicBezTo>
                    <a:pt x="2720" y="108"/>
                    <a:pt x="2617" y="178"/>
                    <a:pt x="2520" y="254"/>
                  </a:cubicBezTo>
                  <a:cubicBezTo>
                    <a:pt x="2413" y="338"/>
                    <a:pt x="2313" y="438"/>
                    <a:pt x="2213" y="528"/>
                  </a:cubicBezTo>
                  <a:cubicBezTo>
                    <a:pt x="1993" y="731"/>
                    <a:pt x="1770" y="928"/>
                    <a:pt x="1563" y="1141"/>
                  </a:cubicBezTo>
                  <a:cubicBezTo>
                    <a:pt x="1170" y="1552"/>
                    <a:pt x="796" y="1975"/>
                    <a:pt x="489" y="2452"/>
                  </a:cubicBezTo>
                  <a:cubicBezTo>
                    <a:pt x="322" y="2709"/>
                    <a:pt x="166" y="2976"/>
                    <a:pt x="12" y="3246"/>
                  </a:cubicBezTo>
                  <a:cubicBezTo>
                    <a:pt x="1" y="3269"/>
                    <a:pt x="20" y="3289"/>
                    <a:pt x="40" y="3289"/>
                  </a:cubicBezTo>
                  <a:cubicBezTo>
                    <a:pt x="49" y="3289"/>
                    <a:pt x="58" y="3285"/>
                    <a:pt x="66" y="3276"/>
                  </a:cubicBezTo>
                  <a:cubicBezTo>
                    <a:pt x="342" y="2799"/>
                    <a:pt x="623" y="2315"/>
                    <a:pt x="973" y="1889"/>
                  </a:cubicBezTo>
                  <a:cubicBezTo>
                    <a:pt x="1153" y="1668"/>
                    <a:pt x="1350" y="1458"/>
                    <a:pt x="1546" y="1252"/>
                  </a:cubicBezTo>
                  <a:cubicBezTo>
                    <a:pt x="1746" y="1038"/>
                    <a:pt x="1963" y="841"/>
                    <a:pt x="2180" y="645"/>
                  </a:cubicBezTo>
                  <a:cubicBezTo>
                    <a:pt x="2300" y="535"/>
                    <a:pt x="2417" y="421"/>
                    <a:pt x="2540" y="318"/>
                  </a:cubicBezTo>
                  <a:cubicBezTo>
                    <a:pt x="2644" y="234"/>
                    <a:pt x="2757" y="161"/>
                    <a:pt x="2840" y="58"/>
                  </a:cubicBezTo>
                  <a:cubicBezTo>
                    <a:pt x="2858" y="32"/>
                    <a:pt x="2837" y="1"/>
                    <a:pt x="281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1"/>
            <p:cNvSpPr/>
            <p:nvPr/>
          </p:nvSpPr>
          <p:spPr>
            <a:xfrm>
              <a:off x="1385940" y="2987423"/>
              <a:ext cx="91537" cy="62885"/>
            </a:xfrm>
            <a:custGeom>
              <a:rect b="b" l="l" r="r" t="t"/>
              <a:pathLst>
                <a:path extrusionOk="0" h="845" w="1230">
                  <a:moveTo>
                    <a:pt x="1185" y="1"/>
                  </a:moveTo>
                  <a:cubicBezTo>
                    <a:pt x="1180" y="1"/>
                    <a:pt x="1174" y="2"/>
                    <a:pt x="1168" y="6"/>
                  </a:cubicBezTo>
                  <a:cubicBezTo>
                    <a:pt x="1068" y="62"/>
                    <a:pt x="961" y="106"/>
                    <a:pt x="858" y="162"/>
                  </a:cubicBezTo>
                  <a:cubicBezTo>
                    <a:pt x="754" y="219"/>
                    <a:pt x="651" y="282"/>
                    <a:pt x="558" y="352"/>
                  </a:cubicBezTo>
                  <a:cubicBezTo>
                    <a:pt x="371" y="489"/>
                    <a:pt x="194" y="636"/>
                    <a:pt x="24" y="793"/>
                  </a:cubicBezTo>
                  <a:cubicBezTo>
                    <a:pt x="1" y="813"/>
                    <a:pt x="24" y="844"/>
                    <a:pt x="49" y="844"/>
                  </a:cubicBezTo>
                  <a:cubicBezTo>
                    <a:pt x="57" y="844"/>
                    <a:pt x="64" y="842"/>
                    <a:pt x="71" y="836"/>
                  </a:cubicBezTo>
                  <a:cubicBezTo>
                    <a:pt x="241" y="679"/>
                    <a:pt x="418" y="533"/>
                    <a:pt x="604" y="396"/>
                  </a:cubicBezTo>
                  <a:cubicBezTo>
                    <a:pt x="694" y="329"/>
                    <a:pt x="791" y="269"/>
                    <a:pt x="888" y="216"/>
                  </a:cubicBezTo>
                  <a:cubicBezTo>
                    <a:pt x="991" y="159"/>
                    <a:pt x="1101" y="116"/>
                    <a:pt x="1201" y="59"/>
                  </a:cubicBezTo>
                  <a:cubicBezTo>
                    <a:pt x="1229" y="39"/>
                    <a:pt x="1213" y="1"/>
                    <a:pt x="118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1"/>
            <p:cNvSpPr/>
            <p:nvPr/>
          </p:nvSpPr>
          <p:spPr>
            <a:xfrm>
              <a:off x="1393307" y="2989730"/>
              <a:ext cx="54550" cy="27610"/>
            </a:xfrm>
            <a:custGeom>
              <a:rect b="b" l="l" r="r" t="t"/>
              <a:pathLst>
                <a:path extrusionOk="0" h="371" w="733">
                  <a:moveTo>
                    <a:pt x="687" y="0"/>
                  </a:moveTo>
                  <a:cubicBezTo>
                    <a:pt x="685" y="0"/>
                    <a:pt x="682" y="0"/>
                    <a:pt x="679" y="1"/>
                  </a:cubicBezTo>
                  <a:cubicBezTo>
                    <a:pt x="442" y="61"/>
                    <a:pt x="222" y="168"/>
                    <a:pt x="25" y="311"/>
                  </a:cubicBezTo>
                  <a:cubicBezTo>
                    <a:pt x="0" y="331"/>
                    <a:pt x="16" y="371"/>
                    <a:pt x="42" y="371"/>
                  </a:cubicBezTo>
                  <a:cubicBezTo>
                    <a:pt x="47" y="371"/>
                    <a:pt x="53" y="369"/>
                    <a:pt x="58" y="365"/>
                  </a:cubicBezTo>
                  <a:cubicBezTo>
                    <a:pt x="249" y="225"/>
                    <a:pt x="465" y="121"/>
                    <a:pt x="695" y="61"/>
                  </a:cubicBezTo>
                  <a:cubicBezTo>
                    <a:pt x="732" y="52"/>
                    <a:pt x="721" y="0"/>
                    <a:pt x="68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1"/>
            <p:cNvSpPr/>
            <p:nvPr/>
          </p:nvSpPr>
          <p:spPr>
            <a:xfrm>
              <a:off x="1233752" y="2974846"/>
              <a:ext cx="241270" cy="252730"/>
            </a:xfrm>
            <a:custGeom>
              <a:rect b="b" l="l" r="r" t="t"/>
              <a:pathLst>
                <a:path extrusionOk="0" h="3396" w="3242">
                  <a:moveTo>
                    <a:pt x="3197" y="1"/>
                  </a:moveTo>
                  <a:cubicBezTo>
                    <a:pt x="3193" y="1"/>
                    <a:pt x="3188" y="2"/>
                    <a:pt x="3183" y="4"/>
                  </a:cubicBezTo>
                  <a:cubicBezTo>
                    <a:pt x="3063" y="75"/>
                    <a:pt x="2913" y="65"/>
                    <a:pt x="2783" y="101"/>
                  </a:cubicBezTo>
                  <a:cubicBezTo>
                    <a:pt x="2636" y="145"/>
                    <a:pt x="2496" y="208"/>
                    <a:pt x="2359" y="281"/>
                  </a:cubicBezTo>
                  <a:cubicBezTo>
                    <a:pt x="2069" y="431"/>
                    <a:pt x="1819" y="628"/>
                    <a:pt x="1572" y="842"/>
                  </a:cubicBezTo>
                  <a:cubicBezTo>
                    <a:pt x="1085" y="1268"/>
                    <a:pt x="675" y="1775"/>
                    <a:pt x="361" y="2339"/>
                  </a:cubicBezTo>
                  <a:cubicBezTo>
                    <a:pt x="188" y="2656"/>
                    <a:pt x="51" y="2996"/>
                    <a:pt x="5" y="3356"/>
                  </a:cubicBezTo>
                  <a:cubicBezTo>
                    <a:pt x="1" y="3380"/>
                    <a:pt x="21" y="3396"/>
                    <a:pt x="39" y="3396"/>
                  </a:cubicBezTo>
                  <a:cubicBezTo>
                    <a:pt x="51" y="3396"/>
                    <a:pt x="62" y="3389"/>
                    <a:pt x="65" y="3373"/>
                  </a:cubicBezTo>
                  <a:cubicBezTo>
                    <a:pt x="151" y="2743"/>
                    <a:pt x="495" y="2179"/>
                    <a:pt x="875" y="1679"/>
                  </a:cubicBezTo>
                  <a:cubicBezTo>
                    <a:pt x="1068" y="1422"/>
                    <a:pt x="1289" y="1182"/>
                    <a:pt x="1525" y="965"/>
                  </a:cubicBezTo>
                  <a:cubicBezTo>
                    <a:pt x="1766" y="748"/>
                    <a:pt x="2016" y="538"/>
                    <a:pt x="2302" y="381"/>
                  </a:cubicBezTo>
                  <a:cubicBezTo>
                    <a:pt x="2453" y="291"/>
                    <a:pt x="2616" y="221"/>
                    <a:pt x="2783" y="165"/>
                  </a:cubicBezTo>
                  <a:cubicBezTo>
                    <a:pt x="2923" y="125"/>
                    <a:pt x="3083" y="135"/>
                    <a:pt x="3213" y="58"/>
                  </a:cubicBezTo>
                  <a:cubicBezTo>
                    <a:pt x="3241" y="38"/>
                    <a:pt x="3224" y="1"/>
                    <a:pt x="319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1"/>
            <p:cNvSpPr/>
            <p:nvPr/>
          </p:nvSpPr>
          <p:spPr>
            <a:xfrm>
              <a:off x="1217156" y="3158886"/>
              <a:ext cx="62364" cy="159854"/>
            </a:xfrm>
            <a:custGeom>
              <a:rect b="b" l="l" r="r" t="t"/>
              <a:pathLst>
                <a:path extrusionOk="0" h="2148" w="838">
                  <a:moveTo>
                    <a:pt x="794" y="0"/>
                  </a:moveTo>
                  <a:cubicBezTo>
                    <a:pt x="784" y="0"/>
                    <a:pt x="774" y="5"/>
                    <a:pt x="768" y="16"/>
                  </a:cubicBezTo>
                  <a:cubicBezTo>
                    <a:pt x="464" y="510"/>
                    <a:pt x="134" y="1040"/>
                    <a:pt x="84" y="1634"/>
                  </a:cubicBezTo>
                  <a:cubicBezTo>
                    <a:pt x="68" y="1800"/>
                    <a:pt x="81" y="1967"/>
                    <a:pt x="121" y="2127"/>
                  </a:cubicBezTo>
                  <a:cubicBezTo>
                    <a:pt x="126" y="2142"/>
                    <a:pt x="137" y="2148"/>
                    <a:pt x="149" y="2148"/>
                  </a:cubicBezTo>
                  <a:cubicBezTo>
                    <a:pt x="167" y="2148"/>
                    <a:pt x="185" y="2133"/>
                    <a:pt x="181" y="2110"/>
                  </a:cubicBezTo>
                  <a:cubicBezTo>
                    <a:pt x="1" y="1367"/>
                    <a:pt x="451" y="653"/>
                    <a:pt x="821" y="46"/>
                  </a:cubicBezTo>
                  <a:cubicBezTo>
                    <a:pt x="837" y="23"/>
                    <a:pt x="815" y="0"/>
                    <a:pt x="79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1"/>
            <p:cNvSpPr/>
            <p:nvPr/>
          </p:nvSpPr>
          <p:spPr>
            <a:xfrm>
              <a:off x="1233305" y="3172430"/>
              <a:ext cx="57675" cy="103667"/>
            </a:xfrm>
            <a:custGeom>
              <a:rect b="b" l="l" r="r" t="t"/>
              <a:pathLst>
                <a:path extrusionOk="0" h="1393" w="775">
                  <a:moveTo>
                    <a:pt x="732" y="1"/>
                  </a:moveTo>
                  <a:cubicBezTo>
                    <a:pt x="725" y="1"/>
                    <a:pt x="717" y="4"/>
                    <a:pt x="711" y="11"/>
                  </a:cubicBezTo>
                  <a:cubicBezTo>
                    <a:pt x="488" y="278"/>
                    <a:pt x="294" y="571"/>
                    <a:pt x="134" y="881"/>
                  </a:cubicBezTo>
                  <a:cubicBezTo>
                    <a:pt x="74" y="991"/>
                    <a:pt x="1" y="1115"/>
                    <a:pt x="11" y="1248"/>
                  </a:cubicBezTo>
                  <a:cubicBezTo>
                    <a:pt x="13" y="1304"/>
                    <a:pt x="33" y="1393"/>
                    <a:pt x="92" y="1393"/>
                  </a:cubicBezTo>
                  <a:cubicBezTo>
                    <a:pt x="103" y="1393"/>
                    <a:pt x="116" y="1389"/>
                    <a:pt x="131" y="1382"/>
                  </a:cubicBezTo>
                  <a:cubicBezTo>
                    <a:pt x="162" y="1367"/>
                    <a:pt x="145" y="1324"/>
                    <a:pt x="116" y="1324"/>
                  </a:cubicBezTo>
                  <a:cubicBezTo>
                    <a:pt x="111" y="1324"/>
                    <a:pt x="106" y="1325"/>
                    <a:pt x="101" y="1328"/>
                  </a:cubicBezTo>
                  <a:cubicBezTo>
                    <a:pt x="99" y="1329"/>
                    <a:pt x="98" y="1329"/>
                    <a:pt x="97" y="1329"/>
                  </a:cubicBezTo>
                  <a:cubicBezTo>
                    <a:pt x="80" y="1329"/>
                    <a:pt x="74" y="1267"/>
                    <a:pt x="74" y="1251"/>
                  </a:cubicBezTo>
                  <a:cubicBezTo>
                    <a:pt x="71" y="1211"/>
                    <a:pt x="74" y="1171"/>
                    <a:pt x="87" y="1131"/>
                  </a:cubicBezTo>
                  <a:cubicBezTo>
                    <a:pt x="124" y="1005"/>
                    <a:pt x="201" y="881"/>
                    <a:pt x="267" y="768"/>
                  </a:cubicBezTo>
                  <a:cubicBezTo>
                    <a:pt x="404" y="514"/>
                    <a:pt x="568" y="278"/>
                    <a:pt x="754" y="58"/>
                  </a:cubicBezTo>
                  <a:cubicBezTo>
                    <a:pt x="775" y="32"/>
                    <a:pt x="754" y="1"/>
                    <a:pt x="7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1"/>
            <p:cNvSpPr/>
            <p:nvPr/>
          </p:nvSpPr>
          <p:spPr>
            <a:xfrm>
              <a:off x="1210756" y="3195575"/>
              <a:ext cx="95258" cy="291652"/>
            </a:xfrm>
            <a:custGeom>
              <a:rect b="b" l="l" r="r" t="t"/>
              <a:pathLst>
                <a:path extrusionOk="0" h="3919" w="1280">
                  <a:moveTo>
                    <a:pt x="1233" y="1"/>
                  </a:moveTo>
                  <a:cubicBezTo>
                    <a:pt x="1224" y="1"/>
                    <a:pt x="1214" y="5"/>
                    <a:pt x="1207" y="13"/>
                  </a:cubicBezTo>
                  <a:cubicBezTo>
                    <a:pt x="1121" y="130"/>
                    <a:pt x="1007" y="223"/>
                    <a:pt x="921" y="337"/>
                  </a:cubicBezTo>
                  <a:cubicBezTo>
                    <a:pt x="824" y="470"/>
                    <a:pt x="727" y="604"/>
                    <a:pt x="634" y="737"/>
                  </a:cubicBezTo>
                  <a:cubicBezTo>
                    <a:pt x="544" y="854"/>
                    <a:pt x="467" y="980"/>
                    <a:pt x="404" y="1114"/>
                  </a:cubicBezTo>
                  <a:cubicBezTo>
                    <a:pt x="350" y="1244"/>
                    <a:pt x="304" y="1381"/>
                    <a:pt x="270" y="1517"/>
                  </a:cubicBezTo>
                  <a:cubicBezTo>
                    <a:pt x="197" y="1804"/>
                    <a:pt x="120" y="2101"/>
                    <a:pt x="94" y="2395"/>
                  </a:cubicBezTo>
                  <a:cubicBezTo>
                    <a:pt x="77" y="2558"/>
                    <a:pt x="37" y="2715"/>
                    <a:pt x="17" y="2875"/>
                  </a:cubicBezTo>
                  <a:cubicBezTo>
                    <a:pt x="3" y="2995"/>
                    <a:pt x="0" y="3112"/>
                    <a:pt x="3" y="3232"/>
                  </a:cubicBezTo>
                  <a:cubicBezTo>
                    <a:pt x="3" y="3355"/>
                    <a:pt x="17" y="3482"/>
                    <a:pt x="37" y="3605"/>
                  </a:cubicBezTo>
                  <a:cubicBezTo>
                    <a:pt x="57" y="3715"/>
                    <a:pt x="90" y="3829"/>
                    <a:pt x="167" y="3909"/>
                  </a:cubicBezTo>
                  <a:cubicBezTo>
                    <a:pt x="174" y="3916"/>
                    <a:pt x="182" y="3919"/>
                    <a:pt x="189" y="3919"/>
                  </a:cubicBezTo>
                  <a:cubicBezTo>
                    <a:pt x="214" y="3919"/>
                    <a:pt x="234" y="3888"/>
                    <a:pt x="214" y="3865"/>
                  </a:cubicBezTo>
                  <a:cubicBezTo>
                    <a:pt x="140" y="3792"/>
                    <a:pt x="114" y="3685"/>
                    <a:pt x="97" y="3588"/>
                  </a:cubicBezTo>
                  <a:cubicBezTo>
                    <a:pt x="77" y="3478"/>
                    <a:pt x="70" y="3368"/>
                    <a:pt x="67" y="3255"/>
                  </a:cubicBezTo>
                  <a:cubicBezTo>
                    <a:pt x="67" y="3152"/>
                    <a:pt x="64" y="3048"/>
                    <a:pt x="70" y="2941"/>
                  </a:cubicBezTo>
                  <a:cubicBezTo>
                    <a:pt x="84" y="2788"/>
                    <a:pt x="130" y="2638"/>
                    <a:pt x="147" y="2485"/>
                  </a:cubicBezTo>
                  <a:cubicBezTo>
                    <a:pt x="160" y="2318"/>
                    <a:pt x="187" y="2151"/>
                    <a:pt x="224" y="1991"/>
                  </a:cubicBezTo>
                  <a:cubicBezTo>
                    <a:pt x="257" y="1861"/>
                    <a:pt x="284" y="1731"/>
                    <a:pt x="314" y="1601"/>
                  </a:cubicBezTo>
                  <a:cubicBezTo>
                    <a:pt x="347" y="1467"/>
                    <a:pt x="384" y="1337"/>
                    <a:pt x="434" y="1211"/>
                  </a:cubicBezTo>
                  <a:cubicBezTo>
                    <a:pt x="484" y="1077"/>
                    <a:pt x="554" y="954"/>
                    <a:pt x="637" y="840"/>
                  </a:cubicBezTo>
                  <a:cubicBezTo>
                    <a:pt x="741" y="697"/>
                    <a:pt x="844" y="550"/>
                    <a:pt x="951" y="407"/>
                  </a:cubicBezTo>
                  <a:cubicBezTo>
                    <a:pt x="1044" y="277"/>
                    <a:pt x="1164" y="173"/>
                    <a:pt x="1261" y="47"/>
                  </a:cubicBezTo>
                  <a:cubicBezTo>
                    <a:pt x="1280" y="23"/>
                    <a:pt x="1257" y="1"/>
                    <a:pt x="123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1"/>
            <p:cNvSpPr/>
            <p:nvPr/>
          </p:nvSpPr>
          <p:spPr>
            <a:xfrm>
              <a:off x="1294031" y="2943887"/>
              <a:ext cx="28205" cy="82681"/>
            </a:xfrm>
            <a:custGeom>
              <a:rect b="b" l="l" r="r" t="t"/>
              <a:pathLst>
                <a:path extrusionOk="0" h="1111" w="379">
                  <a:moveTo>
                    <a:pt x="317" y="1"/>
                  </a:moveTo>
                  <a:cubicBezTo>
                    <a:pt x="298" y="1"/>
                    <a:pt x="279" y="16"/>
                    <a:pt x="285" y="40"/>
                  </a:cubicBezTo>
                  <a:cubicBezTo>
                    <a:pt x="315" y="200"/>
                    <a:pt x="242" y="370"/>
                    <a:pt x="202" y="524"/>
                  </a:cubicBezTo>
                  <a:cubicBezTo>
                    <a:pt x="155" y="707"/>
                    <a:pt x="92" y="887"/>
                    <a:pt x="12" y="1061"/>
                  </a:cubicBezTo>
                  <a:cubicBezTo>
                    <a:pt x="0" y="1086"/>
                    <a:pt x="22" y="1110"/>
                    <a:pt x="42" y="1110"/>
                  </a:cubicBezTo>
                  <a:cubicBezTo>
                    <a:pt x="51" y="1110"/>
                    <a:pt x="60" y="1105"/>
                    <a:pt x="65" y="1094"/>
                  </a:cubicBezTo>
                  <a:cubicBezTo>
                    <a:pt x="148" y="911"/>
                    <a:pt x="218" y="717"/>
                    <a:pt x="269" y="524"/>
                  </a:cubicBezTo>
                  <a:cubicBezTo>
                    <a:pt x="305" y="360"/>
                    <a:pt x="379" y="194"/>
                    <a:pt x="345" y="24"/>
                  </a:cubicBezTo>
                  <a:cubicBezTo>
                    <a:pt x="341" y="8"/>
                    <a:pt x="329" y="1"/>
                    <a:pt x="3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1"/>
            <p:cNvSpPr/>
            <p:nvPr/>
          </p:nvSpPr>
          <p:spPr>
            <a:xfrm>
              <a:off x="1320302" y="2965692"/>
              <a:ext cx="11089" cy="22921"/>
            </a:xfrm>
            <a:custGeom>
              <a:rect b="b" l="l" r="r" t="t"/>
              <a:pathLst>
                <a:path extrusionOk="0" h="308" w="149">
                  <a:moveTo>
                    <a:pt x="119" y="0"/>
                  </a:moveTo>
                  <a:cubicBezTo>
                    <a:pt x="104" y="0"/>
                    <a:pt x="88" y="10"/>
                    <a:pt x="86" y="24"/>
                  </a:cubicBezTo>
                  <a:cubicBezTo>
                    <a:pt x="76" y="107"/>
                    <a:pt x="49" y="188"/>
                    <a:pt x="12" y="261"/>
                  </a:cubicBezTo>
                  <a:cubicBezTo>
                    <a:pt x="1" y="286"/>
                    <a:pt x="21" y="307"/>
                    <a:pt x="42" y="307"/>
                  </a:cubicBezTo>
                  <a:cubicBezTo>
                    <a:pt x="51" y="307"/>
                    <a:pt x="60" y="303"/>
                    <a:pt x="66" y="294"/>
                  </a:cubicBezTo>
                  <a:cubicBezTo>
                    <a:pt x="106" y="214"/>
                    <a:pt x="132" y="127"/>
                    <a:pt x="146" y="41"/>
                  </a:cubicBezTo>
                  <a:cubicBezTo>
                    <a:pt x="149" y="24"/>
                    <a:pt x="139" y="7"/>
                    <a:pt x="126" y="1"/>
                  </a:cubicBezTo>
                  <a:cubicBezTo>
                    <a:pt x="123" y="0"/>
                    <a:pt x="121" y="0"/>
                    <a:pt x="1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1"/>
            <p:cNvSpPr/>
            <p:nvPr/>
          </p:nvSpPr>
          <p:spPr>
            <a:xfrm>
              <a:off x="1487374" y="2988539"/>
              <a:ext cx="104635" cy="35424"/>
            </a:xfrm>
            <a:custGeom>
              <a:rect b="b" l="l" r="r" t="t"/>
              <a:pathLst>
                <a:path extrusionOk="0" h="476" w="1406">
                  <a:moveTo>
                    <a:pt x="39" y="1"/>
                  </a:moveTo>
                  <a:cubicBezTo>
                    <a:pt x="20" y="1"/>
                    <a:pt x="0" y="17"/>
                    <a:pt x="8" y="41"/>
                  </a:cubicBezTo>
                  <a:lnTo>
                    <a:pt x="5" y="41"/>
                  </a:lnTo>
                  <a:cubicBezTo>
                    <a:pt x="65" y="244"/>
                    <a:pt x="342" y="201"/>
                    <a:pt x="502" y="227"/>
                  </a:cubicBezTo>
                  <a:cubicBezTo>
                    <a:pt x="792" y="274"/>
                    <a:pt x="1096" y="281"/>
                    <a:pt x="1336" y="467"/>
                  </a:cubicBezTo>
                  <a:cubicBezTo>
                    <a:pt x="1343" y="473"/>
                    <a:pt x="1351" y="476"/>
                    <a:pt x="1358" y="476"/>
                  </a:cubicBezTo>
                  <a:cubicBezTo>
                    <a:pt x="1385" y="476"/>
                    <a:pt x="1406" y="445"/>
                    <a:pt x="1382" y="424"/>
                  </a:cubicBezTo>
                  <a:cubicBezTo>
                    <a:pt x="1159" y="251"/>
                    <a:pt x="879" y="207"/>
                    <a:pt x="609" y="177"/>
                  </a:cubicBezTo>
                  <a:cubicBezTo>
                    <a:pt x="509" y="167"/>
                    <a:pt x="409" y="157"/>
                    <a:pt x="309" y="151"/>
                  </a:cubicBezTo>
                  <a:cubicBezTo>
                    <a:pt x="218" y="141"/>
                    <a:pt x="98" y="124"/>
                    <a:pt x="68" y="24"/>
                  </a:cubicBezTo>
                  <a:cubicBezTo>
                    <a:pt x="64" y="8"/>
                    <a:pt x="52"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1"/>
            <p:cNvSpPr/>
            <p:nvPr/>
          </p:nvSpPr>
          <p:spPr>
            <a:xfrm>
              <a:off x="1547282" y="3007962"/>
              <a:ext cx="89899" cy="92876"/>
            </a:xfrm>
            <a:custGeom>
              <a:rect b="b" l="l" r="r" t="t"/>
              <a:pathLst>
                <a:path extrusionOk="0" h="1248" w="1208">
                  <a:moveTo>
                    <a:pt x="44" y="1"/>
                  </a:moveTo>
                  <a:cubicBezTo>
                    <a:pt x="18" y="1"/>
                    <a:pt x="0" y="40"/>
                    <a:pt x="30" y="60"/>
                  </a:cubicBezTo>
                  <a:cubicBezTo>
                    <a:pt x="137" y="123"/>
                    <a:pt x="254" y="173"/>
                    <a:pt x="357" y="240"/>
                  </a:cubicBezTo>
                  <a:cubicBezTo>
                    <a:pt x="477" y="323"/>
                    <a:pt x="577" y="430"/>
                    <a:pt x="657" y="553"/>
                  </a:cubicBezTo>
                  <a:cubicBezTo>
                    <a:pt x="821" y="780"/>
                    <a:pt x="961" y="1024"/>
                    <a:pt x="1144" y="1237"/>
                  </a:cubicBezTo>
                  <a:cubicBezTo>
                    <a:pt x="1151" y="1244"/>
                    <a:pt x="1158" y="1247"/>
                    <a:pt x="1165" y="1247"/>
                  </a:cubicBezTo>
                  <a:cubicBezTo>
                    <a:pt x="1188" y="1247"/>
                    <a:pt x="1208" y="1217"/>
                    <a:pt x="1188" y="1194"/>
                  </a:cubicBezTo>
                  <a:cubicBezTo>
                    <a:pt x="994" y="970"/>
                    <a:pt x="854" y="713"/>
                    <a:pt x="677" y="477"/>
                  </a:cubicBezTo>
                  <a:cubicBezTo>
                    <a:pt x="604" y="367"/>
                    <a:pt x="511" y="273"/>
                    <a:pt x="404" y="196"/>
                  </a:cubicBezTo>
                  <a:cubicBezTo>
                    <a:pt x="294" y="123"/>
                    <a:pt x="174" y="70"/>
                    <a:pt x="60" y="6"/>
                  </a:cubicBezTo>
                  <a:cubicBezTo>
                    <a:pt x="55" y="2"/>
                    <a:pt x="49"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1"/>
            <p:cNvSpPr/>
            <p:nvPr/>
          </p:nvSpPr>
          <p:spPr>
            <a:xfrm>
              <a:off x="1526965" y="2978195"/>
              <a:ext cx="44578" cy="18382"/>
            </a:xfrm>
            <a:custGeom>
              <a:rect b="b" l="l" r="r" t="t"/>
              <a:pathLst>
                <a:path extrusionOk="0" h="247" w="599">
                  <a:moveTo>
                    <a:pt x="40" y="1"/>
                  </a:moveTo>
                  <a:cubicBezTo>
                    <a:pt x="11" y="1"/>
                    <a:pt x="0" y="51"/>
                    <a:pt x="33" y="63"/>
                  </a:cubicBezTo>
                  <a:cubicBezTo>
                    <a:pt x="200" y="123"/>
                    <a:pt x="373" y="170"/>
                    <a:pt x="534" y="243"/>
                  </a:cubicBezTo>
                  <a:cubicBezTo>
                    <a:pt x="538" y="245"/>
                    <a:pt x="543" y="246"/>
                    <a:pt x="548" y="246"/>
                  </a:cubicBezTo>
                  <a:cubicBezTo>
                    <a:pt x="578" y="246"/>
                    <a:pt x="599" y="204"/>
                    <a:pt x="567" y="190"/>
                  </a:cubicBezTo>
                  <a:cubicBezTo>
                    <a:pt x="400" y="113"/>
                    <a:pt x="223" y="63"/>
                    <a:pt x="50" y="3"/>
                  </a:cubicBezTo>
                  <a:cubicBezTo>
                    <a:pt x="46" y="2"/>
                    <a:pt x="43"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1"/>
            <p:cNvSpPr/>
            <p:nvPr/>
          </p:nvSpPr>
          <p:spPr>
            <a:xfrm>
              <a:off x="1518779" y="2964278"/>
              <a:ext cx="66085" cy="26791"/>
            </a:xfrm>
            <a:custGeom>
              <a:rect b="b" l="l" r="r" t="t"/>
              <a:pathLst>
                <a:path extrusionOk="0" h="360" w="888">
                  <a:moveTo>
                    <a:pt x="174" y="1"/>
                  </a:moveTo>
                  <a:cubicBezTo>
                    <a:pt x="127" y="1"/>
                    <a:pt x="81" y="6"/>
                    <a:pt x="37" y="20"/>
                  </a:cubicBezTo>
                  <a:cubicBezTo>
                    <a:pt x="1" y="32"/>
                    <a:pt x="10" y="82"/>
                    <a:pt x="42" y="82"/>
                  </a:cubicBezTo>
                  <a:cubicBezTo>
                    <a:pt x="46" y="82"/>
                    <a:pt x="49" y="81"/>
                    <a:pt x="53" y="80"/>
                  </a:cubicBezTo>
                  <a:cubicBezTo>
                    <a:pt x="92" y="68"/>
                    <a:pt x="131" y="63"/>
                    <a:pt x="172" y="63"/>
                  </a:cubicBezTo>
                  <a:cubicBezTo>
                    <a:pt x="271" y="63"/>
                    <a:pt x="373" y="93"/>
                    <a:pt x="463" y="126"/>
                  </a:cubicBezTo>
                  <a:cubicBezTo>
                    <a:pt x="600" y="173"/>
                    <a:pt x="720" y="250"/>
                    <a:pt x="820" y="350"/>
                  </a:cubicBezTo>
                  <a:cubicBezTo>
                    <a:pt x="827" y="357"/>
                    <a:pt x="835" y="360"/>
                    <a:pt x="842" y="360"/>
                  </a:cubicBezTo>
                  <a:cubicBezTo>
                    <a:pt x="866" y="360"/>
                    <a:pt x="888" y="327"/>
                    <a:pt x="867" y="307"/>
                  </a:cubicBezTo>
                  <a:cubicBezTo>
                    <a:pt x="757" y="197"/>
                    <a:pt x="627" y="116"/>
                    <a:pt x="480" y="66"/>
                  </a:cubicBezTo>
                  <a:cubicBezTo>
                    <a:pt x="386" y="30"/>
                    <a:pt x="278" y="1"/>
                    <a:pt x="1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1"/>
            <p:cNvSpPr/>
            <p:nvPr/>
          </p:nvSpPr>
          <p:spPr>
            <a:xfrm>
              <a:off x="1565514" y="2982883"/>
              <a:ext cx="83648" cy="129119"/>
            </a:xfrm>
            <a:custGeom>
              <a:rect b="b" l="l" r="r" t="t"/>
              <a:pathLst>
                <a:path extrusionOk="0" h="1735" w="1124">
                  <a:moveTo>
                    <a:pt x="48" y="0"/>
                  </a:moveTo>
                  <a:cubicBezTo>
                    <a:pt x="19" y="0"/>
                    <a:pt x="0" y="42"/>
                    <a:pt x="32" y="57"/>
                  </a:cubicBezTo>
                  <a:lnTo>
                    <a:pt x="29" y="57"/>
                  </a:lnTo>
                  <a:cubicBezTo>
                    <a:pt x="149" y="110"/>
                    <a:pt x="286" y="157"/>
                    <a:pt x="359" y="273"/>
                  </a:cubicBezTo>
                  <a:cubicBezTo>
                    <a:pt x="399" y="333"/>
                    <a:pt x="442" y="390"/>
                    <a:pt x="479" y="453"/>
                  </a:cubicBezTo>
                  <a:cubicBezTo>
                    <a:pt x="516" y="517"/>
                    <a:pt x="552" y="583"/>
                    <a:pt x="586" y="647"/>
                  </a:cubicBezTo>
                  <a:cubicBezTo>
                    <a:pt x="623" y="710"/>
                    <a:pt x="663" y="770"/>
                    <a:pt x="699" y="834"/>
                  </a:cubicBezTo>
                  <a:cubicBezTo>
                    <a:pt x="739" y="907"/>
                    <a:pt x="779" y="984"/>
                    <a:pt x="816" y="1060"/>
                  </a:cubicBezTo>
                  <a:cubicBezTo>
                    <a:pt x="849" y="1127"/>
                    <a:pt x="879" y="1197"/>
                    <a:pt x="903" y="1271"/>
                  </a:cubicBezTo>
                  <a:cubicBezTo>
                    <a:pt x="916" y="1317"/>
                    <a:pt x="923" y="1371"/>
                    <a:pt x="933" y="1421"/>
                  </a:cubicBezTo>
                  <a:cubicBezTo>
                    <a:pt x="949" y="1521"/>
                    <a:pt x="966" y="1657"/>
                    <a:pt x="1053" y="1727"/>
                  </a:cubicBezTo>
                  <a:cubicBezTo>
                    <a:pt x="1059" y="1732"/>
                    <a:pt x="1066" y="1734"/>
                    <a:pt x="1073" y="1734"/>
                  </a:cubicBezTo>
                  <a:cubicBezTo>
                    <a:pt x="1100" y="1734"/>
                    <a:pt x="1123" y="1702"/>
                    <a:pt x="1099" y="1681"/>
                  </a:cubicBezTo>
                  <a:cubicBezTo>
                    <a:pt x="1019" y="1621"/>
                    <a:pt x="1006" y="1487"/>
                    <a:pt x="993" y="1397"/>
                  </a:cubicBezTo>
                  <a:cubicBezTo>
                    <a:pt x="983" y="1344"/>
                    <a:pt x="973" y="1294"/>
                    <a:pt x="959" y="1244"/>
                  </a:cubicBezTo>
                  <a:cubicBezTo>
                    <a:pt x="936" y="1174"/>
                    <a:pt x="906" y="1104"/>
                    <a:pt x="873" y="1037"/>
                  </a:cubicBezTo>
                  <a:cubicBezTo>
                    <a:pt x="839" y="964"/>
                    <a:pt x="803" y="890"/>
                    <a:pt x="763" y="817"/>
                  </a:cubicBezTo>
                  <a:cubicBezTo>
                    <a:pt x="726" y="750"/>
                    <a:pt x="683" y="687"/>
                    <a:pt x="646" y="624"/>
                  </a:cubicBezTo>
                  <a:cubicBezTo>
                    <a:pt x="572" y="490"/>
                    <a:pt x="499" y="363"/>
                    <a:pt x="416" y="240"/>
                  </a:cubicBezTo>
                  <a:cubicBezTo>
                    <a:pt x="332" y="113"/>
                    <a:pt x="196" y="63"/>
                    <a:pt x="62" y="3"/>
                  </a:cubicBezTo>
                  <a:cubicBezTo>
                    <a:pt x="57" y="1"/>
                    <a:pt x="53"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1"/>
            <p:cNvSpPr/>
            <p:nvPr/>
          </p:nvSpPr>
          <p:spPr>
            <a:xfrm>
              <a:off x="1518556" y="2956538"/>
              <a:ext cx="10642" cy="11461"/>
            </a:xfrm>
            <a:custGeom>
              <a:rect b="b" l="l" r="r" t="t"/>
              <a:pathLst>
                <a:path extrusionOk="0" h="154" w="143">
                  <a:moveTo>
                    <a:pt x="47" y="0"/>
                  </a:moveTo>
                  <a:cubicBezTo>
                    <a:pt x="22" y="0"/>
                    <a:pt x="0" y="31"/>
                    <a:pt x="23" y="54"/>
                  </a:cubicBezTo>
                  <a:lnTo>
                    <a:pt x="26" y="54"/>
                  </a:lnTo>
                  <a:cubicBezTo>
                    <a:pt x="33" y="60"/>
                    <a:pt x="40" y="70"/>
                    <a:pt x="46" y="77"/>
                  </a:cubicBezTo>
                  <a:lnTo>
                    <a:pt x="43" y="74"/>
                  </a:lnTo>
                  <a:lnTo>
                    <a:pt x="43" y="74"/>
                  </a:lnTo>
                  <a:cubicBezTo>
                    <a:pt x="56" y="94"/>
                    <a:pt x="70" y="117"/>
                    <a:pt x="83" y="140"/>
                  </a:cubicBezTo>
                  <a:cubicBezTo>
                    <a:pt x="87" y="149"/>
                    <a:pt x="98" y="154"/>
                    <a:pt x="108" y="154"/>
                  </a:cubicBezTo>
                  <a:cubicBezTo>
                    <a:pt x="113" y="154"/>
                    <a:pt x="119" y="153"/>
                    <a:pt x="123" y="150"/>
                  </a:cubicBezTo>
                  <a:cubicBezTo>
                    <a:pt x="136" y="140"/>
                    <a:pt x="143" y="124"/>
                    <a:pt x="136" y="110"/>
                  </a:cubicBezTo>
                  <a:cubicBezTo>
                    <a:pt x="126" y="94"/>
                    <a:pt x="120" y="77"/>
                    <a:pt x="110" y="64"/>
                  </a:cubicBezTo>
                  <a:cubicBezTo>
                    <a:pt x="96" y="44"/>
                    <a:pt x="83" y="27"/>
                    <a:pt x="70" y="10"/>
                  </a:cubicBezTo>
                  <a:cubicBezTo>
                    <a:pt x="62"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1"/>
            <p:cNvSpPr/>
            <p:nvPr/>
          </p:nvSpPr>
          <p:spPr>
            <a:xfrm>
              <a:off x="1514760" y="2948575"/>
              <a:ext cx="39219" cy="22921"/>
            </a:xfrm>
            <a:custGeom>
              <a:rect b="b" l="l" r="r" t="t"/>
              <a:pathLst>
                <a:path extrusionOk="0" h="308" w="527">
                  <a:moveTo>
                    <a:pt x="37" y="1"/>
                  </a:moveTo>
                  <a:cubicBezTo>
                    <a:pt x="29" y="1"/>
                    <a:pt x="21" y="4"/>
                    <a:pt x="14" y="11"/>
                  </a:cubicBezTo>
                  <a:cubicBezTo>
                    <a:pt x="1" y="21"/>
                    <a:pt x="1" y="41"/>
                    <a:pt x="14" y="54"/>
                  </a:cubicBezTo>
                  <a:cubicBezTo>
                    <a:pt x="41" y="84"/>
                    <a:pt x="74" y="104"/>
                    <a:pt x="111" y="114"/>
                  </a:cubicBezTo>
                  <a:cubicBezTo>
                    <a:pt x="147" y="124"/>
                    <a:pt x="184" y="134"/>
                    <a:pt x="217" y="151"/>
                  </a:cubicBezTo>
                  <a:cubicBezTo>
                    <a:pt x="261" y="171"/>
                    <a:pt x="301" y="197"/>
                    <a:pt x="341" y="224"/>
                  </a:cubicBezTo>
                  <a:cubicBezTo>
                    <a:pt x="384" y="251"/>
                    <a:pt x="424" y="277"/>
                    <a:pt x="467" y="304"/>
                  </a:cubicBezTo>
                  <a:cubicBezTo>
                    <a:pt x="472" y="306"/>
                    <a:pt x="477" y="307"/>
                    <a:pt x="481" y="307"/>
                  </a:cubicBezTo>
                  <a:cubicBezTo>
                    <a:pt x="508" y="307"/>
                    <a:pt x="526" y="268"/>
                    <a:pt x="497" y="251"/>
                  </a:cubicBezTo>
                  <a:cubicBezTo>
                    <a:pt x="414" y="201"/>
                    <a:pt x="337" y="144"/>
                    <a:pt x="254" y="97"/>
                  </a:cubicBezTo>
                  <a:cubicBezTo>
                    <a:pt x="191" y="64"/>
                    <a:pt x="107" y="71"/>
                    <a:pt x="57" y="11"/>
                  </a:cubicBezTo>
                  <a:cubicBezTo>
                    <a:pt x="52" y="4"/>
                    <a:pt x="45"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1"/>
            <p:cNvSpPr/>
            <p:nvPr/>
          </p:nvSpPr>
          <p:spPr>
            <a:xfrm>
              <a:off x="1438554" y="3008037"/>
              <a:ext cx="58196" cy="205846"/>
            </a:xfrm>
            <a:custGeom>
              <a:rect b="b" l="l" r="r" t="t"/>
              <a:pathLst>
                <a:path extrusionOk="0" h="2766" w="782">
                  <a:moveTo>
                    <a:pt x="736" y="1"/>
                  </a:moveTo>
                  <a:cubicBezTo>
                    <a:pt x="720" y="1"/>
                    <a:pt x="706" y="11"/>
                    <a:pt x="708" y="32"/>
                  </a:cubicBezTo>
                  <a:cubicBezTo>
                    <a:pt x="718" y="125"/>
                    <a:pt x="678" y="209"/>
                    <a:pt x="651" y="296"/>
                  </a:cubicBezTo>
                  <a:cubicBezTo>
                    <a:pt x="628" y="382"/>
                    <a:pt x="614" y="469"/>
                    <a:pt x="608" y="559"/>
                  </a:cubicBezTo>
                  <a:cubicBezTo>
                    <a:pt x="594" y="759"/>
                    <a:pt x="598" y="959"/>
                    <a:pt x="558" y="1159"/>
                  </a:cubicBezTo>
                  <a:cubicBezTo>
                    <a:pt x="518" y="1356"/>
                    <a:pt x="454" y="1553"/>
                    <a:pt x="368" y="1736"/>
                  </a:cubicBezTo>
                  <a:cubicBezTo>
                    <a:pt x="297" y="1890"/>
                    <a:pt x="211" y="2040"/>
                    <a:pt x="144" y="2193"/>
                  </a:cubicBezTo>
                  <a:cubicBezTo>
                    <a:pt x="61" y="2363"/>
                    <a:pt x="14" y="2547"/>
                    <a:pt x="1" y="2733"/>
                  </a:cubicBezTo>
                  <a:cubicBezTo>
                    <a:pt x="1" y="2755"/>
                    <a:pt x="17" y="2766"/>
                    <a:pt x="32" y="2766"/>
                  </a:cubicBezTo>
                  <a:cubicBezTo>
                    <a:pt x="48" y="2766"/>
                    <a:pt x="64" y="2755"/>
                    <a:pt x="64" y="2733"/>
                  </a:cubicBezTo>
                  <a:cubicBezTo>
                    <a:pt x="81" y="2377"/>
                    <a:pt x="277" y="2083"/>
                    <a:pt x="421" y="1766"/>
                  </a:cubicBezTo>
                  <a:cubicBezTo>
                    <a:pt x="504" y="1590"/>
                    <a:pt x="568" y="1403"/>
                    <a:pt x="611" y="1213"/>
                  </a:cubicBezTo>
                  <a:cubicBezTo>
                    <a:pt x="648" y="1023"/>
                    <a:pt x="664" y="832"/>
                    <a:pt x="668" y="639"/>
                  </a:cubicBezTo>
                  <a:cubicBezTo>
                    <a:pt x="668" y="529"/>
                    <a:pt x="684" y="419"/>
                    <a:pt x="714" y="312"/>
                  </a:cubicBezTo>
                  <a:cubicBezTo>
                    <a:pt x="741" y="219"/>
                    <a:pt x="781" y="129"/>
                    <a:pt x="771" y="32"/>
                  </a:cubicBezTo>
                  <a:cubicBezTo>
                    <a:pt x="769" y="12"/>
                    <a:pt x="752" y="1"/>
                    <a:pt x="7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1"/>
            <p:cNvSpPr/>
            <p:nvPr/>
          </p:nvSpPr>
          <p:spPr>
            <a:xfrm>
              <a:off x="1446666" y="3197808"/>
              <a:ext cx="120188" cy="134998"/>
            </a:xfrm>
            <a:custGeom>
              <a:rect b="b" l="l" r="r" t="t"/>
              <a:pathLst>
                <a:path extrusionOk="0" h="1814" w="1615">
                  <a:moveTo>
                    <a:pt x="215" y="0"/>
                  </a:moveTo>
                  <a:cubicBezTo>
                    <a:pt x="155" y="0"/>
                    <a:pt x="92" y="18"/>
                    <a:pt x="32" y="50"/>
                  </a:cubicBezTo>
                  <a:cubicBezTo>
                    <a:pt x="1" y="67"/>
                    <a:pt x="17" y="108"/>
                    <a:pt x="46" y="108"/>
                  </a:cubicBezTo>
                  <a:cubicBezTo>
                    <a:pt x="51" y="108"/>
                    <a:pt x="56" y="106"/>
                    <a:pt x="62" y="103"/>
                  </a:cubicBezTo>
                  <a:cubicBezTo>
                    <a:pt x="109" y="76"/>
                    <a:pt x="162" y="62"/>
                    <a:pt x="216" y="62"/>
                  </a:cubicBezTo>
                  <a:cubicBezTo>
                    <a:pt x="235" y="62"/>
                    <a:pt x="253" y="63"/>
                    <a:pt x="272" y="67"/>
                  </a:cubicBezTo>
                  <a:cubicBezTo>
                    <a:pt x="325" y="87"/>
                    <a:pt x="372" y="120"/>
                    <a:pt x="405" y="167"/>
                  </a:cubicBezTo>
                  <a:cubicBezTo>
                    <a:pt x="489" y="273"/>
                    <a:pt x="535" y="404"/>
                    <a:pt x="589" y="524"/>
                  </a:cubicBezTo>
                  <a:cubicBezTo>
                    <a:pt x="659" y="684"/>
                    <a:pt x="742" y="837"/>
                    <a:pt x="845" y="981"/>
                  </a:cubicBezTo>
                  <a:cubicBezTo>
                    <a:pt x="949" y="1124"/>
                    <a:pt x="1069" y="1254"/>
                    <a:pt x="1206" y="1371"/>
                  </a:cubicBezTo>
                  <a:cubicBezTo>
                    <a:pt x="1272" y="1431"/>
                    <a:pt x="1342" y="1487"/>
                    <a:pt x="1409" y="1551"/>
                  </a:cubicBezTo>
                  <a:cubicBezTo>
                    <a:pt x="1476" y="1614"/>
                    <a:pt x="1549" y="1688"/>
                    <a:pt x="1553" y="1781"/>
                  </a:cubicBezTo>
                  <a:cubicBezTo>
                    <a:pt x="1553" y="1803"/>
                    <a:pt x="1568" y="1813"/>
                    <a:pt x="1584" y="1813"/>
                  </a:cubicBezTo>
                  <a:cubicBezTo>
                    <a:pt x="1599" y="1813"/>
                    <a:pt x="1614" y="1803"/>
                    <a:pt x="1613" y="1781"/>
                  </a:cubicBezTo>
                  <a:cubicBezTo>
                    <a:pt x="1609" y="1614"/>
                    <a:pt x="1452" y="1507"/>
                    <a:pt x="1339" y="1404"/>
                  </a:cubicBezTo>
                  <a:cubicBezTo>
                    <a:pt x="1266" y="1334"/>
                    <a:pt x="1186" y="1274"/>
                    <a:pt x="1116" y="1201"/>
                  </a:cubicBezTo>
                  <a:cubicBezTo>
                    <a:pt x="1042" y="1131"/>
                    <a:pt x="979" y="1054"/>
                    <a:pt x="919" y="974"/>
                  </a:cubicBezTo>
                  <a:cubicBezTo>
                    <a:pt x="805" y="820"/>
                    <a:pt x="709" y="650"/>
                    <a:pt x="635" y="474"/>
                  </a:cubicBezTo>
                  <a:cubicBezTo>
                    <a:pt x="579" y="347"/>
                    <a:pt x="529" y="207"/>
                    <a:pt x="432" y="103"/>
                  </a:cubicBezTo>
                  <a:cubicBezTo>
                    <a:pt x="369" y="31"/>
                    <a:pt x="294" y="0"/>
                    <a:pt x="21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1"/>
            <p:cNvSpPr/>
            <p:nvPr/>
          </p:nvSpPr>
          <p:spPr>
            <a:xfrm>
              <a:off x="1531877" y="3324619"/>
              <a:ext cx="39294" cy="132840"/>
            </a:xfrm>
            <a:custGeom>
              <a:rect b="b" l="l" r="r" t="t"/>
              <a:pathLst>
                <a:path extrusionOk="0" h="1785" w="528">
                  <a:moveTo>
                    <a:pt x="440" y="0"/>
                  </a:moveTo>
                  <a:cubicBezTo>
                    <a:pt x="420" y="0"/>
                    <a:pt x="398" y="22"/>
                    <a:pt x="408" y="47"/>
                  </a:cubicBezTo>
                  <a:lnTo>
                    <a:pt x="411" y="47"/>
                  </a:lnTo>
                  <a:cubicBezTo>
                    <a:pt x="441" y="117"/>
                    <a:pt x="368" y="167"/>
                    <a:pt x="314" y="197"/>
                  </a:cubicBezTo>
                  <a:cubicBezTo>
                    <a:pt x="261" y="227"/>
                    <a:pt x="207" y="260"/>
                    <a:pt x="157" y="297"/>
                  </a:cubicBezTo>
                  <a:cubicBezTo>
                    <a:pt x="61" y="377"/>
                    <a:pt x="4" y="490"/>
                    <a:pt x="1" y="614"/>
                  </a:cubicBezTo>
                  <a:cubicBezTo>
                    <a:pt x="1" y="731"/>
                    <a:pt x="87" y="811"/>
                    <a:pt x="167" y="884"/>
                  </a:cubicBezTo>
                  <a:cubicBezTo>
                    <a:pt x="274" y="981"/>
                    <a:pt x="347" y="1111"/>
                    <a:pt x="371" y="1254"/>
                  </a:cubicBezTo>
                  <a:cubicBezTo>
                    <a:pt x="394" y="1418"/>
                    <a:pt x="391" y="1581"/>
                    <a:pt x="361" y="1744"/>
                  </a:cubicBezTo>
                  <a:cubicBezTo>
                    <a:pt x="357" y="1768"/>
                    <a:pt x="377" y="1784"/>
                    <a:pt x="395" y="1784"/>
                  </a:cubicBezTo>
                  <a:cubicBezTo>
                    <a:pt x="407" y="1784"/>
                    <a:pt x="418" y="1777"/>
                    <a:pt x="421" y="1761"/>
                  </a:cubicBezTo>
                  <a:cubicBezTo>
                    <a:pt x="461" y="1484"/>
                    <a:pt x="481" y="1174"/>
                    <a:pt x="304" y="941"/>
                  </a:cubicBezTo>
                  <a:cubicBezTo>
                    <a:pt x="231" y="844"/>
                    <a:pt x="84" y="771"/>
                    <a:pt x="64" y="644"/>
                  </a:cubicBezTo>
                  <a:cubicBezTo>
                    <a:pt x="57" y="567"/>
                    <a:pt x="77" y="494"/>
                    <a:pt x="121" y="430"/>
                  </a:cubicBezTo>
                  <a:cubicBezTo>
                    <a:pt x="157" y="377"/>
                    <a:pt x="207" y="330"/>
                    <a:pt x="264" y="300"/>
                  </a:cubicBezTo>
                  <a:cubicBezTo>
                    <a:pt x="368" y="234"/>
                    <a:pt x="528" y="167"/>
                    <a:pt x="464" y="17"/>
                  </a:cubicBezTo>
                  <a:cubicBezTo>
                    <a:pt x="459" y="5"/>
                    <a:pt x="450" y="0"/>
                    <a:pt x="4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1"/>
            <p:cNvSpPr/>
            <p:nvPr/>
          </p:nvSpPr>
          <p:spPr>
            <a:xfrm>
              <a:off x="1440489" y="3210310"/>
              <a:ext cx="27684" cy="36763"/>
            </a:xfrm>
            <a:custGeom>
              <a:rect b="b" l="l" r="r" t="t"/>
              <a:pathLst>
                <a:path extrusionOk="0" h="494" w="372">
                  <a:moveTo>
                    <a:pt x="37" y="1"/>
                  </a:moveTo>
                  <a:cubicBezTo>
                    <a:pt x="18" y="1"/>
                    <a:pt x="0" y="15"/>
                    <a:pt x="8" y="39"/>
                  </a:cubicBezTo>
                  <a:cubicBezTo>
                    <a:pt x="61" y="212"/>
                    <a:pt x="191" y="352"/>
                    <a:pt x="305" y="482"/>
                  </a:cubicBezTo>
                  <a:cubicBezTo>
                    <a:pt x="311" y="490"/>
                    <a:pt x="319" y="494"/>
                    <a:pt x="327" y="494"/>
                  </a:cubicBezTo>
                  <a:cubicBezTo>
                    <a:pt x="350" y="494"/>
                    <a:pt x="372" y="462"/>
                    <a:pt x="352" y="439"/>
                  </a:cubicBezTo>
                  <a:cubicBezTo>
                    <a:pt x="241" y="316"/>
                    <a:pt x="118" y="186"/>
                    <a:pt x="68" y="22"/>
                  </a:cubicBezTo>
                  <a:cubicBezTo>
                    <a:pt x="63" y="7"/>
                    <a:pt x="50" y="1"/>
                    <a:pt x="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1"/>
            <p:cNvSpPr/>
            <p:nvPr/>
          </p:nvSpPr>
          <p:spPr>
            <a:xfrm>
              <a:off x="1356693" y="3198924"/>
              <a:ext cx="128077" cy="529349"/>
            </a:xfrm>
            <a:custGeom>
              <a:rect b="b" l="l" r="r" t="t"/>
              <a:pathLst>
                <a:path extrusionOk="0" h="7113" w="1721">
                  <a:moveTo>
                    <a:pt x="1551" y="0"/>
                  </a:moveTo>
                  <a:cubicBezTo>
                    <a:pt x="1529" y="0"/>
                    <a:pt x="1508" y="22"/>
                    <a:pt x="1524" y="45"/>
                  </a:cubicBezTo>
                  <a:lnTo>
                    <a:pt x="1521" y="45"/>
                  </a:lnTo>
                  <a:cubicBezTo>
                    <a:pt x="1644" y="262"/>
                    <a:pt x="1651" y="525"/>
                    <a:pt x="1534" y="745"/>
                  </a:cubicBezTo>
                  <a:cubicBezTo>
                    <a:pt x="1474" y="855"/>
                    <a:pt x="1414" y="952"/>
                    <a:pt x="1404" y="1079"/>
                  </a:cubicBezTo>
                  <a:cubicBezTo>
                    <a:pt x="1394" y="1192"/>
                    <a:pt x="1414" y="1309"/>
                    <a:pt x="1321" y="1392"/>
                  </a:cubicBezTo>
                  <a:cubicBezTo>
                    <a:pt x="1217" y="1472"/>
                    <a:pt x="1107" y="1546"/>
                    <a:pt x="991" y="1602"/>
                  </a:cubicBezTo>
                  <a:cubicBezTo>
                    <a:pt x="897" y="1656"/>
                    <a:pt x="811" y="1719"/>
                    <a:pt x="720" y="1769"/>
                  </a:cubicBezTo>
                  <a:cubicBezTo>
                    <a:pt x="600" y="1839"/>
                    <a:pt x="414" y="1919"/>
                    <a:pt x="380" y="2069"/>
                  </a:cubicBezTo>
                  <a:cubicBezTo>
                    <a:pt x="357" y="2159"/>
                    <a:pt x="417" y="2219"/>
                    <a:pt x="474" y="2283"/>
                  </a:cubicBezTo>
                  <a:cubicBezTo>
                    <a:pt x="524" y="2330"/>
                    <a:pt x="550" y="2396"/>
                    <a:pt x="547" y="2466"/>
                  </a:cubicBezTo>
                  <a:cubicBezTo>
                    <a:pt x="540" y="2536"/>
                    <a:pt x="530" y="2603"/>
                    <a:pt x="517" y="2673"/>
                  </a:cubicBezTo>
                  <a:cubicBezTo>
                    <a:pt x="477" y="2963"/>
                    <a:pt x="434" y="3250"/>
                    <a:pt x="400" y="3540"/>
                  </a:cubicBezTo>
                  <a:cubicBezTo>
                    <a:pt x="367" y="3830"/>
                    <a:pt x="337" y="4110"/>
                    <a:pt x="294" y="4394"/>
                  </a:cubicBezTo>
                  <a:cubicBezTo>
                    <a:pt x="254" y="4671"/>
                    <a:pt x="207" y="4948"/>
                    <a:pt x="170" y="5224"/>
                  </a:cubicBezTo>
                  <a:cubicBezTo>
                    <a:pt x="84" y="5845"/>
                    <a:pt x="37" y="6472"/>
                    <a:pt x="154" y="7092"/>
                  </a:cubicBezTo>
                  <a:cubicBezTo>
                    <a:pt x="156" y="7106"/>
                    <a:pt x="167" y="7113"/>
                    <a:pt x="179" y="7113"/>
                  </a:cubicBezTo>
                  <a:cubicBezTo>
                    <a:pt x="197" y="7113"/>
                    <a:pt x="218" y="7098"/>
                    <a:pt x="214" y="7075"/>
                  </a:cubicBezTo>
                  <a:cubicBezTo>
                    <a:pt x="0" y="5941"/>
                    <a:pt x="344" y="4814"/>
                    <a:pt x="447" y="3694"/>
                  </a:cubicBezTo>
                  <a:cubicBezTo>
                    <a:pt x="474" y="3400"/>
                    <a:pt x="520" y="3113"/>
                    <a:pt x="560" y="2823"/>
                  </a:cubicBezTo>
                  <a:cubicBezTo>
                    <a:pt x="570" y="2756"/>
                    <a:pt x="580" y="2686"/>
                    <a:pt x="590" y="2616"/>
                  </a:cubicBezTo>
                  <a:cubicBezTo>
                    <a:pt x="607" y="2550"/>
                    <a:pt x="614" y="2483"/>
                    <a:pt x="610" y="2420"/>
                  </a:cubicBezTo>
                  <a:cubicBezTo>
                    <a:pt x="607" y="2366"/>
                    <a:pt x="587" y="2316"/>
                    <a:pt x="554" y="2276"/>
                  </a:cubicBezTo>
                  <a:cubicBezTo>
                    <a:pt x="517" y="2236"/>
                    <a:pt x="457" y="2193"/>
                    <a:pt x="444" y="2133"/>
                  </a:cubicBezTo>
                  <a:cubicBezTo>
                    <a:pt x="424" y="2056"/>
                    <a:pt x="494" y="1993"/>
                    <a:pt x="547" y="1949"/>
                  </a:cubicBezTo>
                  <a:cubicBezTo>
                    <a:pt x="617" y="1903"/>
                    <a:pt x="687" y="1859"/>
                    <a:pt x="761" y="1819"/>
                  </a:cubicBezTo>
                  <a:cubicBezTo>
                    <a:pt x="857" y="1766"/>
                    <a:pt x="947" y="1703"/>
                    <a:pt x="1041" y="1649"/>
                  </a:cubicBezTo>
                  <a:cubicBezTo>
                    <a:pt x="1154" y="1589"/>
                    <a:pt x="1261" y="1519"/>
                    <a:pt x="1361" y="1439"/>
                  </a:cubicBezTo>
                  <a:cubicBezTo>
                    <a:pt x="1454" y="1359"/>
                    <a:pt x="1464" y="1266"/>
                    <a:pt x="1468" y="1149"/>
                  </a:cubicBezTo>
                  <a:cubicBezTo>
                    <a:pt x="1464" y="1069"/>
                    <a:pt x="1481" y="992"/>
                    <a:pt x="1511" y="922"/>
                  </a:cubicBezTo>
                  <a:cubicBezTo>
                    <a:pt x="1544" y="859"/>
                    <a:pt x="1581" y="802"/>
                    <a:pt x="1611" y="739"/>
                  </a:cubicBezTo>
                  <a:cubicBezTo>
                    <a:pt x="1721" y="505"/>
                    <a:pt x="1708" y="235"/>
                    <a:pt x="1578" y="15"/>
                  </a:cubicBezTo>
                  <a:cubicBezTo>
                    <a:pt x="1570" y="5"/>
                    <a:pt x="1560" y="0"/>
                    <a:pt x="155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1"/>
            <p:cNvSpPr/>
            <p:nvPr/>
          </p:nvSpPr>
          <p:spPr>
            <a:xfrm>
              <a:off x="1265082" y="3486855"/>
              <a:ext cx="124430" cy="272377"/>
            </a:xfrm>
            <a:custGeom>
              <a:rect b="b" l="l" r="r" t="t"/>
              <a:pathLst>
                <a:path extrusionOk="0" h="3660" w="1672">
                  <a:moveTo>
                    <a:pt x="1583" y="0"/>
                  </a:moveTo>
                  <a:cubicBezTo>
                    <a:pt x="1562" y="0"/>
                    <a:pt x="1540" y="22"/>
                    <a:pt x="1551" y="48"/>
                  </a:cubicBezTo>
                  <a:lnTo>
                    <a:pt x="1555" y="48"/>
                  </a:lnTo>
                  <a:cubicBezTo>
                    <a:pt x="1588" y="115"/>
                    <a:pt x="1555" y="191"/>
                    <a:pt x="1525" y="255"/>
                  </a:cubicBezTo>
                  <a:cubicBezTo>
                    <a:pt x="1495" y="325"/>
                    <a:pt x="1461" y="392"/>
                    <a:pt x="1425" y="455"/>
                  </a:cubicBezTo>
                  <a:cubicBezTo>
                    <a:pt x="1358" y="565"/>
                    <a:pt x="1284" y="672"/>
                    <a:pt x="1221" y="785"/>
                  </a:cubicBezTo>
                  <a:cubicBezTo>
                    <a:pt x="1154" y="898"/>
                    <a:pt x="1104" y="1019"/>
                    <a:pt x="1068" y="1145"/>
                  </a:cubicBezTo>
                  <a:cubicBezTo>
                    <a:pt x="1044" y="1249"/>
                    <a:pt x="1081" y="1369"/>
                    <a:pt x="1034" y="1469"/>
                  </a:cubicBezTo>
                  <a:cubicBezTo>
                    <a:pt x="1001" y="1522"/>
                    <a:pt x="961" y="1572"/>
                    <a:pt x="918" y="1615"/>
                  </a:cubicBezTo>
                  <a:cubicBezTo>
                    <a:pt x="871" y="1669"/>
                    <a:pt x="821" y="1726"/>
                    <a:pt x="774" y="1779"/>
                  </a:cubicBezTo>
                  <a:cubicBezTo>
                    <a:pt x="684" y="1879"/>
                    <a:pt x="594" y="1976"/>
                    <a:pt x="511" y="2079"/>
                  </a:cubicBezTo>
                  <a:cubicBezTo>
                    <a:pt x="344" y="2282"/>
                    <a:pt x="211" y="2516"/>
                    <a:pt x="121" y="2763"/>
                  </a:cubicBezTo>
                  <a:cubicBezTo>
                    <a:pt x="24" y="3043"/>
                    <a:pt x="1" y="3343"/>
                    <a:pt x="61" y="3636"/>
                  </a:cubicBezTo>
                  <a:cubicBezTo>
                    <a:pt x="63" y="3653"/>
                    <a:pt x="74" y="3659"/>
                    <a:pt x="86" y="3659"/>
                  </a:cubicBezTo>
                  <a:cubicBezTo>
                    <a:pt x="105" y="3659"/>
                    <a:pt x="125" y="3644"/>
                    <a:pt x="121" y="3620"/>
                  </a:cubicBezTo>
                  <a:cubicBezTo>
                    <a:pt x="7" y="3053"/>
                    <a:pt x="234" y="2516"/>
                    <a:pt x="591" y="2082"/>
                  </a:cubicBezTo>
                  <a:cubicBezTo>
                    <a:pt x="678" y="1976"/>
                    <a:pt x="774" y="1876"/>
                    <a:pt x="864" y="1769"/>
                  </a:cubicBezTo>
                  <a:cubicBezTo>
                    <a:pt x="911" y="1719"/>
                    <a:pt x="954" y="1669"/>
                    <a:pt x="998" y="1619"/>
                  </a:cubicBezTo>
                  <a:cubicBezTo>
                    <a:pt x="1034" y="1579"/>
                    <a:pt x="1068" y="1535"/>
                    <a:pt x="1091" y="1489"/>
                  </a:cubicBezTo>
                  <a:cubicBezTo>
                    <a:pt x="1141" y="1385"/>
                    <a:pt x="1104" y="1269"/>
                    <a:pt x="1128" y="1162"/>
                  </a:cubicBezTo>
                  <a:cubicBezTo>
                    <a:pt x="1164" y="1029"/>
                    <a:pt x="1221" y="902"/>
                    <a:pt x="1291" y="785"/>
                  </a:cubicBezTo>
                  <a:cubicBezTo>
                    <a:pt x="1365" y="658"/>
                    <a:pt x="1451" y="535"/>
                    <a:pt x="1521" y="405"/>
                  </a:cubicBezTo>
                  <a:cubicBezTo>
                    <a:pt x="1581" y="295"/>
                    <a:pt x="1671" y="141"/>
                    <a:pt x="1608" y="15"/>
                  </a:cubicBezTo>
                  <a:cubicBezTo>
                    <a:pt x="1602" y="4"/>
                    <a:pt x="1593" y="0"/>
                    <a:pt x="158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1"/>
            <p:cNvSpPr/>
            <p:nvPr/>
          </p:nvSpPr>
          <p:spPr>
            <a:xfrm>
              <a:off x="1216189" y="3133955"/>
              <a:ext cx="150254" cy="425236"/>
            </a:xfrm>
            <a:custGeom>
              <a:rect b="b" l="l" r="r" t="t"/>
              <a:pathLst>
                <a:path extrusionOk="0" h="5714" w="2019">
                  <a:moveTo>
                    <a:pt x="1975" y="0"/>
                  </a:moveTo>
                  <a:cubicBezTo>
                    <a:pt x="1966" y="0"/>
                    <a:pt x="1957" y="4"/>
                    <a:pt x="1951" y="14"/>
                  </a:cubicBezTo>
                  <a:lnTo>
                    <a:pt x="1948" y="14"/>
                  </a:lnTo>
                  <a:cubicBezTo>
                    <a:pt x="1501" y="711"/>
                    <a:pt x="1134" y="1452"/>
                    <a:pt x="928" y="2259"/>
                  </a:cubicBezTo>
                  <a:cubicBezTo>
                    <a:pt x="821" y="2676"/>
                    <a:pt x="734" y="3099"/>
                    <a:pt x="594" y="3509"/>
                  </a:cubicBezTo>
                  <a:cubicBezTo>
                    <a:pt x="524" y="3716"/>
                    <a:pt x="444" y="3920"/>
                    <a:pt x="361" y="4120"/>
                  </a:cubicBezTo>
                  <a:cubicBezTo>
                    <a:pt x="284" y="4306"/>
                    <a:pt x="197" y="4500"/>
                    <a:pt x="151" y="4697"/>
                  </a:cubicBezTo>
                  <a:cubicBezTo>
                    <a:pt x="77" y="5020"/>
                    <a:pt x="1" y="5434"/>
                    <a:pt x="251" y="5704"/>
                  </a:cubicBezTo>
                  <a:cubicBezTo>
                    <a:pt x="257" y="5711"/>
                    <a:pt x="264" y="5714"/>
                    <a:pt x="271" y="5714"/>
                  </a:cubicBezTo>
                  <a:cubicBezTo>
                    <a:pt x="294" y="5714"/>
                    <a:pt x="314" y="5683"/>
                    <a:pt x="294" y="5660"/>
                  </a:cubicBezTo>
                  <a:cubicBezTo>
                    <a:pt x="71" y="5414"/>
                    <a:pt x="141" y="5033"/>
                    <a:pt x="207" y="4743"/>
                  </a:cubicBezTo>
                  <a:cubicBezTo>
                    <a:pt x="254" y="4553"/>
                    <a:pt x="321" y="4370"/>
                    <a:pt x="401" y="4193"/>
                  </a:cubicBezTo>
                  <a:cubicBezTo>
                    <a:pt x="481" y="4000"/>
                    <a:pt x="557" y="3806"/>
                    <a:pt x="627" y="3609"/>
                  </a:cubicBezTo>
                  <a:cubicBezTo>
                    <a:pt x="771" y="3213"/>
                    <a:pt x="858" y="2802"/>
                    <a:pt x="961" y="2392"/>
                  </a:cubicBezTo>
                  <a:cubicBezTo>
                    <a:pt x="1058" y="1992"/>
                    <a:pt x="1188" y="1602"/>
                    <a:pt x="1355" y="1225"/>
                  </a:cubicBezTo>
                  <a:cubicBezTo>
                    <a:pt x="1541" y="818"/>
                    <a:pt x="1761" y="424"/>
                    <a:pt x="2005" y="48"/>
                  </a:cubicBezTo>
                  <a:cubicBezTo>
                    <a:pt x="2019" y="24"/>
                    <a:pt x="1996" y="0"/>
                    <a:pt x="19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1"/>
            <p:cNvSpPr/>
            <p:nvPr/>
          </p:nvSpPr>
          <p:spPr>
            <a:xfrm>
              <a:off x="1233826" y="3523469"/>
              <a:ext cx="72187" cy="366072"/>
            </a:xfrm>
            <a:custGeom>
              <a:rect b="b" l="l" r="r" t="t"/>
              <a:pathLst>
                <a:path extrusionOk="0" h="4919" w="970">
                  <a:moveTo>
                    <a:pt x="59" y="0"/>
                  </a:moveTo>
                  <a:cubicBezTo>
                    <a:pt x="44" y="0"/>
                    <a:pt x="29" y="11"/>
                    <a:pt x="30" y="33"/>
                  </a:cubicBezTo>
                  <a:lnTo>
                    <a:pt x="34" y="36"/>
                  </a:lnTo>
                  <a:cubicBezTo>
                    <a:pt x="37" y="120"/>
                    <a:pt x="30" y="206"/>
                    <a:pt x="14" y="293"/>
                  </a:cubicBezTo>
                  <a:cubicBezTo>
                    <a:pt x="0" y="376"/>
                    <a:pt x="0" y="460"/>
                    <a:pt x="10" y="543"/>
                  </a:cubicBezTo>
                  <a:cubicBezTo>
                    <a:pt x="27" y="707"/>
                    <a:pt x="70" y="863"/>
                    <a:pt x="94" y="1023"/>
                  </a:cubicBezTo>
                  <a:cubicBezTo>
                    <a:pt x="144" y="1387"/>
                    <a:pt x="154" y="1754"/>
                    <a:pt x="174" y="2121"/>
                  </a:cubicBezTo>
                  <a:cubicBezTo>
                    <a:pt x="180" y="2301"/>
                    <a:pt x="200" y="2481"/>
                    <a:pt x="220" y="2661"/>
                  </a:cubicBezTo>
                  <a:cubicBezTo>
                    <a:pt x="234" y="2828"/>
                    <a:pt x="264" y="2991"/>
                    <a:pt x="304" y="3155"/>
                  </a:cubicBezTo>
                  <a:cubicBezTo>
                    <a:pt x="347" y="3321"/>
                    <a:pt x="390" y="3488"/>
                    <a:pt x="424" y="3655"/>
                  </a:cubicBezTo>
                  <a:cubicBezTo>
                    <a:pt x="457" y="3832"/>
                    <a:pt x="457" y="4015"/>
                    <a:pt x="491" y="4192"/>
                  </a:cubicBezTo>
                  <a:cubicBezTo>
                    <a:pt x="537" y="4455"/>
                    <a:pt x="644" y="4795"/>
                    <a:pt x="907" y="4915"/>
                  </a:cubicBezTo>
                  <a:cubicBezTo>
                    <a:pt x="912" y="4918"/>
                    <a:pt x="916" y="4919"/>
                    <a:pt x="921" y="4919"/>
                  </a:cubicBezTo>
                  <a:cubicBezTo>
                    <a:pt x="948" y="4919"/>
                    <a:pt x="969" y="4877"/>
                    <a:pt x="937" y="4862"/>
                  </a:cubicBezTo>
                  <a:cubicBezTo>
                    <a:pt x="704" y="4755"/>
                    <a:pt x="611" y="4459"/>
                    <a:pt x="561" y="4225"/>
                  </a:cubicBezTo>
                  <a:cubicBezTo>
                    <a:pt x="521" y="4055"/>
                    <a:pt x="517" y="3878"/>
                    <a:pt x="494" y="3705"/>
                  </a:cubicBezTo>
                  <a:cubicBezTo>
                    <a:pt x="467" y="3538"/>
                    <a:pt x="427" y="3371"/>
                    <a:pt x="380" y="3208"/>
                  </a:cubicBezTo>
                  <a:cubicBezTo>
                    <a:pt x="360" y="3128"/>
                    <a:pt x="337" y="3048"/>
                    <a:pt x="320" y="2968"/>
                  </a:cubicBezTo>
                  <a:cubicBezTo>
                    <a:pt x="304" y="2888"/>
                    <a:pt x="297" y="2801"/>
                    <a:pt x="287" y="2718"/>
                  </a:cubicBezTo>
                  <a:cubicBezTo>
                    <a:pt x="267" y="2544"/>
                    <a:pt x="244" y="2371"/>
                    <a:pt x="237" y="2197"/>
                  </a:cubicBezTo>
                  <a:cubicBezTo>
                    <a:pt x="217" y="1844"/>
                    <a:pt x="210" y="1494"/>
                    <a:pt x="170" y="1143"/>
                  </a:cubicBezTo>
                  <a:cubicBezTo>
                    <a:pt x="147" y="957"/>
                    <a:pt x="104" y="780"/>
                    <a:pt x="77" y="597"/>
                  </a:cubicBezTo>
                  <a:cubicBezTo>
                    <a:pt x="60" y="503"/>
                    <a:pt x="60" y="406"/>
                    <a:pt x="70" y="313"/>
                  </a:cubicBezTo>
                  <a:cubicBezTo>
                    <a:pt x="90" y="220"/>
                    <a:pt x="97" y="126"/>
                    <a:pt x="94" y="33"/>
                  </a:cubicBezTo>
                  <a:cubicBezTo>
                    <a:pt x="92" y="11"/>
                    <a:pt x="75" y="0"/>
                    <a:pt x="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1"/>
            <p:cNvSpPr/>
            <p:nvPr/>
          </p:nvSpPr>
          <p:spPr>
            <a:xfrm>
              <a:off x="1334441" y="3094811"/>
              <a:ext cx="82681" cy="279224"/>
            </a:xfrm>
            <a:custGeom>
              <a:rect b="b" l="l" r="r" t="t"/>
              <a:pathLst>
                <a:path extrusionOk="0" h="3752" w="1111">
                  <a:moveTo>
                    <a:pt x="1072" y="0"/>
                  </a:moveTo>
                  <a:cubicBezTo>
                    <a:pt x="1060" y="0"/>
                    <a:pt x="1049" y="7"/>
                    <a:pt x="1046" y="23"/>
                  </a:cubicBezTo>
                  <a:cubicBezTo>
                    <a:pt x="853" y="1010"/>
                    <a:pt x="409" y="1924"/>
                    <a:pt x="159" y="2895"/>
                  </a:cubicBezTo>
                  <a:cubicBezTo>
                    <a:pt x="86" y="3165"/>
                    <a:pt x="32" y="3442"/>
                    <a:pt x="2" y="3719"/>
                  </a:cubicBezTo>
                  <a:cubicBezTo>
                    <a:pt x="1" y="3740"/>
                    <a:pt x="15" y="3751"/>
                    <a:pt x="30" y="3751"/>
                  </a:cubicBezTo>
                  <a:cubicBezTo>
                    <a:pt x="46" y="3751"/>
                    <a:pt x="62" y="3740"/>
                    <a:pt x="66" y="3719"/>
                  </a:cubicBezTo>
                  <a:cubicBezTo>
                    <a:pt x="176" y="2721"/>
                    <a:pt x="603" y="1801"/>
                    <a:pt x="899" y="850"/>
                  </a:cubicBezTo>
                  <a:cubicBezTo>
                    <a:pt x="983" y="584"/>
                    <a:pt x="1053" y="313"/>
                    <a:pt x="1106" y="40"/>
                  </a:cubicBezTo>
                  <a:cubicBezTo>
                    <a:pt x="1110" y="16"/>
                    <a:pt x="1090" y="0"/>
                    <a:pt x="107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1"/>
            <p:cNvSpPr/>
            <p:nvPr/>
          </p:nvSpPr>
          <p:spPr>
            <a:xfrm>
              <a:off x="1361530" y="3031926"/>
              <a:ext cx="80895" cy="133658"/>
            </a:xfrm>
            <a:custGeom>
              <a:rect b="b" l="l" r="r" t="t"/>
              <a:pathLst>
                <a:path extrusionOk="0" h="1796" w="1087">
                  <a:moveTo>
                    <a:pt x="1048" y="1"/>
                  </a:moveTo>
                  <a:cubicBezTo>
                    <a:pt x="1036" y="1"/>
                    <a:pt x="1025" y="7"/>
                    <a:pt x="1022" y="21"/>
                  </a:cubicBezTo>
                  <a:lnTo>
                    <a:pt x="1022" y="25"/>
                  </a:lnTo>
                  <a:cubicBezTo>
                    <a:pt x="999" y="155"/>
                    <a:pt x="889" y="271"/>
                    <a:pt x="816" y="375"/>
                  </a:cubicBezTo>
                  <a:cubicBezTo>
                    <a:pt x="712" y="521"/>
                    <a:pt x="609" y="668"/>
                    <a:pt x="509" y="818"/>
                  </a:cubicBezTo>
                  <a:cubicBezTo>
                    <a:pt x="309" y="1115"/>
                    <a:pt x="142" y="1429"/>
                    <a:pt x="8" y="1759"/>
                  </a:cubicBezTo>
                  <a:cubicBezTo>
                    <a:pt x="0" y="1781"/>
                    <a:pt x="19" y="1796"/>
                    <a:pt x="39" y="1796"/>
                  </a:cubicBezTo>
                  <a:cubicBezTo>
                    <a:pt x="51" y="1796"/>
                    <a:pt x="63" y="1790"/>
                    <a:pt x="69" y="1775"/>
                  </a:cubicBezTo>
                  <a:cubicBezTo>
                    <a:pt x="205" y="1439"/>
                    <a:pt x="379" y="1118"/>
                    <a:pt x="582" y="818"/>
                  </a:cubicBezTo>
                  <a:cubicBezTo>
                    <a:pt x="682" y="672"/>
                    <a:pt x="782" y="531"/>
                    <a:pt x="882" y="388"/>
                  </a:cubicBezTo>
                  <a:cubicBezTo>
                    <a:pt x="959" y="281"/>
                    <a:pt x="1059" y="168"/>
                    <a:pt x="1082" y="38"/>
                  </a:cubicBezTo>
                  <a:cubicBezTo>
                    <a:pt x="1086" y="16"/>
                    <a:pt x="1066" y="1"/>
                    <a:pt x="10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1"/>
            <p:cNvSpPr/>
            <p:nvPr/>
          </p:nvSpPr>
          <p:spPr>
            <a:xfrm>
              <a:off x="1420991" y="3076652"/>
              <a:ext cx="33787" cy="115425"/>
            </a:xfrm>
            <a:custGeom>
              <a:rect b="b" l="l" r="r" t="t"/>
              <a:pathLst>
                <a:path extrusionOk="0" h="1551" w="454">
                  <a:moveTo>
                    <a:pt x="422" y="1"/>
                  </a:moveTo>
                  <a:cubicBezTo>
                    <a:pt x="406" y="1"/>
                    <a:pt x="390" y="11"/>
                    <a:pt x="390" y="31"/>
                  </a:cubicBezTo>
                  <a:cubicBezTo>
                    <a:pt x="373" y="547"/>
                    <a:pt x="160" y="1024"/>
                    <a:pt x="7" y="1511"/>
                  </a:cubicBezTo>
                  <a:cubicBezTo>
                    <a:pt x="1" y="1535"/>
                    <a:pt x="20" y="1551"/>
                    <a:pt x="38" y="1551"/>
                  </a:cubicBezTo>
                  <a:cubicBezTo>
                    <a:pt x="51" y="1551"/>
                    <a:pt x="63" y="1544"/>
                    <a:pt x="67" y="1528"/>
                  </a:cubicBezTo>
                  <a:cubicBezTo>
                    <a:pt x="223" y="1038"/>
                    <a:pt x="437" y="554"/>
                    <a:pt x="453" y="31"/>
                  </a:cubicBezTo>
                  <a:cubicBezTo>
                    <a:pt x="453" y="11"/>
                    <a:pt x="438" y="1"/>
                    <a:pt x="4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1"/>
            <p:cNvSpPr/>
            <p:nvPr/>
          </p:nvSpPr>
          <p:spPr>
            <a:xfrm>
              <a:off x="1517737" y="3013767"/>
              <a:ext cx="49117" cy="102923"/>
            </a:xfrm>
            <a:custGeom>
              <a:rect b="b" l="l" r="r" t="t"/>
              <a:pathLst>
                <a:path extrusionOk="0" h="1383" w="660">
                  <a:moveTo>
                    <a:pt x="44" y="1"/>
                  </a:moveTo>
                  <a:cubicBezTo>
                    <a:pt x="22" y="1"/>
                    <a:pt x="1" y="23"/>
                    <a:pt x="17" y="48"/>
                  </a:cubicBezTo>
                  <a:cubicBezTo>
                    <a:pt x="284" y="445"/>
                    <a:pt x="547" y="862"/>
                    <a:pt x="594" y="1352"/>
                  </a:cubicBezTo>
                  <a:cubicBezTo>
                    <a:pt x="598" y="1372"/>
                    <a:pt x="614" y="1382"/>
                    <a:pt x="630" y="1382"/>
                  </a:cubicBezTo>
                  <a:cubicBezTo>
                    <a:pt x="645" y="1382"/>
                    <a:pt x="659" y="1372"/>
                    <a:pt x="658" y="1352"/>
                  </a:cubicBezTo>
                  <a:cubicBezTo>
                    <a:pt x="611" y="849"/>
                    <a:pt x="344" y="425"/>
                    <a:pt x="71" y="15"/>
                  </a:cubicBezTo>
                  <a:cubicBezTo>
                    <a:pt x="63" y="5"/>
                    <a:pt x="54" y="1"/>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1"/>
            <p:cNvSpPr/>
            <p:nvPr/>
          </p:nvSpPr>
          <p:spPr>
            <a:xfrm>
              <a:off x="1511188" y="3028726"/>
              <a:ext cx="16819" cy="201083"/>
            </a:xfrm>
            <a:custGeom>
              <a:rect b="b" l="l" r="r" t="t"/>
              <a:pathLst>
                <a:path extrusionOk="0" h="2702" w="226">
                  <a:moveTo>
                    <a:pt x="39" y="0"/>
                  </a:moveTo>
                  <a:cubicBezTo>
                    <a:pt x="19" y="0"/>
                    <a:pt x="0" y="15"/>
                    <a:pt x="9" y="38"/>
                  </a:cubicBezTo>
                  <a:cubicBezTo>
                    <a:pt x="135" y="368"/>
                    <a:pt x="65" y="725"/>
                    <a:pt x="39" y="1065"/>
                  </a:cubicBezTo>
                  <a:cubicBezTo>
                    <a:pt x="9" y="1408"/>
                    <a:pt x="19" y="1755"/>
                    <a:pt x="65" y="2099"/>
                  </a:cubicBezTo>
                  <a:cubicBezTo>
                    <a:pt x="92" y="2292"/>
                    <a:pt x="129" y="2485"/>
                    <a:pt x="162" y="2679"/>
                  </a:cubicBezTo>
                  <a:cubicBezTo>
                    <a:pt x="165" y="2695"/>
                    <a:pt x="176" y="2702"/>
                    <a:pt x="188" y="2702"/>
                  </a:cubicBezTo>
                  <a:cubicBezTo>
                    <a:pt x="206" y="2702"/>
                    <a:pt x="226" y="2686"/>
                    <a:pt x="222" y="2662"/>
                  </a:cubicBezTo>
                  <a:cubicBezTo>
                    <a:pt x="162" y="2322"/>
                    <a:pt x="99" y="1979"/>
                    <a:pt x="85" y="1632"/>
                  </a:cubicBezTo>
                  <a:cubicBezTo>
                    <a:pt x="72" y="1275"/>
                    <a:pt x="119" y="921"/>
                    <a:pt x="142" y="568"/>
                  </a:cubicBezTo>
                  <a:cubicBezTo>
                    <a:pt x="159" y="381"/>
                    <a:pt x="132" y="194"/>
                    <a:pt x="69" y="21"/>
                  </a:cubicBezTo>
                  <a:cubicBezTo>
                    <a:pt x="63" y="6"/>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1"/>
            <p:cNvSpPr/>
            <p:nvPr/>
          </p:nvSpPr>
          <p:spPr>
            <a:xfrm>
              <a:off x="1528602" y="3198998"/>
              <a:ext cx="22549" cy="69657"/>
            </a:xfrm>
            <a:custGeom>
              <a:rect b="b" l="l" r="r" t="t"/>
              <a:pathLst>
                <a:path extrusionOk="0" h="936" w="303">
                  <a:moveTo>
                    <a:pt x="39" y="0"/>
                  </a:moveTo>
                  <a:cubicBezTo>
                    <a:pt x="21" y="0"/>
                    <a:pt x="1" y="15"/>
                    <a:pt x="5" y="37"/>
                  </a:cubicBezTo>
                  <a:cubicBezTo>
                    <a:pt x="68" y="334"/>
                    <a:pt x="145" y="624"/>
                    <a:pt x="235" y="914"/>
                  </a:cubicBezTo>
                  <a:cubicBezTo>
                    <a:pt x="240" y="929"/>
                    <a:pt x="252" y="935"/>
                    <a:pt x="265" y="935"/>
                  </a:cubicBezTo>
                  <a:cubicBezTo>
                    <a:pt x="284" y="935"/>
                    <a:pt x="303" y="920"/>
                    <a:pt x="295" y="898"/>
                  </a:cubicBezTo>
                  <a:cubicBezTo>
                    <a:pt x="205" y="611"/>
                    <a:pt x="128" y="318"/>
                    <a:pt x="65" y="21"/>
                  </a:cubicBezTo>
                  <a:cubicBezTo>
                    <a:pt x="62" y="6"/>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1"/>
            <p:cNvSpPr/>
            <p:nvPr/>
          </p:nvSpPr>
          <p:spPr>
            <a:xfrm>
              <a:off x="1688976" y="3081266"/>
              <a:ext cx="36540" cy="54699"/>
            </a:xfrm>
            <a:custGeom>
              <a:rect b="b" l="l" r="r" t="t"/>
              <a:pathLst>
                <a:path extrusionOk="0" h="735" w="491">
                  <a:moveTo>
                    <a:pt x="47" y="0"/>
                  </a:moveTo>
                  <a:cubicBezTo>
                    <a:pt x="22" y="0"/>
                    <a:pt x="1" y="31"/>
                    <a:pt x="24" y="52"/>
                  </a:cubicBezTo>
                  <a:cubicBezTo>
                    <a:pt x="114" y="129"/>
                    <a:pt x="161" y="252"/>
                    <a:pt x="221" y="352"/>
                  </a:cubicBezTo>
                  <a:cubicBezTo>
                    <a:pt x="254" y="412"/>
                    <a:pt x="281" y="479"/>
                    <a:pt x="311" y="539"/>
                  </a:cubicBezTo>
                  <a:cubicBezTo>
                    <a:pt x="341" y="602"/>
                    <a:pt x="378" y="662"/>
                    <a:pt x="418" y="722"/>
                  </a:cubicBezTo>
                  <a:cubicBezTo>
                    <a:pt x="424" y="731"/>
                    <a:pt x="434" y="735"/>
                    <a:pt x="444" y="735"/>
                  </a:cubicBezTo>
                  <a:cubicBezTo>
                    <a:pt x="467" y="735"/>
                    <a:pt x="491" y="713"/>
                    <a:pt x="474" y="689"/>
                  </a:cubicBezTo>
                  <a:cubicBezTo>
                    <a:pt x="431" y="632"/>
                    <a:pt x="398" y="569"/>
                    <a:pt x="364" y="505"/>
                  </a:cubicBezTo>
                  <a:cubicBezTo>
                    <a:pt x="331" y="442"/>
                    <a:pt x="304" y="375"/>
                    <a:pt x="268" y="312"/>
                  </a:cubicBezTo>
                  <a:cubicBezTo>
                    <a:pt x="204" y="209"/>
                    <a:pt x="164" y="89"/>
                    <a:pt x="67" y="9"/>
                  </a:cubicBezTo>
                  <a:cubicBezTo>
                    <a:pt x="61" y="3"/>
                    <a:pt x="54"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1"/>
            <p:cNvSpPr/>
            <p:nvPr/>
          </p:nvSpPr>
          <p:spPr>
            <a:xfrm>
              <a:off x="1714800" y="3132616"/>
              <a:ext cx="12205" cy="14810"/>
            </a:xfrm>
            <a:custGeom>
              <a:rect b="b" l="l" r="r" t="t"/>
              <a:pathLst>
                <a:path extrusionOk="0" h="199" w="164">
                  <a:moveTo>
                    <a:pt x="129" y="1"/>
                  </a:moveTo>
                  <a:cubicBezTo>
                    <a:pt x="119" y="1"/>
                    <a:pt x="108" y="7"/>
                    <a:pt x="104" y="16"/>
                  </a:cubicBezTo>
                  <a:cubicBezTo>
                    <a:pt x="87" y="42"/>
                    <a:pt x="67" y="66"/>
                    <a:pt x="51" y="89"/>
                  </a:cubicBezTo>
                  <a:cubicBezTo>
                    <a:pt x="34" y="109"/>
                    <a:pt x="21" y="132"/>
                    <a:pt x="11" y="152"/>
                  </a:cubicBezTo>
                  <a:cubicBezTo>
                    <a:pt x="1" y="169"/>
                    <a:pt x="7" y="186"/>
                    <a:pt x="21" y="196"/>
                  </a:cubicBezTo>
                  <a:cubicBezTo>
                    <a:pt x="25" y="198"/>
                    <a:pt x="30" y="199"/>
                    <a:pt x="35" y="199"/>
                  </a:cubicBezTo>
                  <a:cubicBezTo>
                    <a:pt x="46" y="199"/>
                    <a:pt x="56" y="195"/>
                    <a:pt x="61" y="186"/>
                  </a:cubicBezTo>
                  <a:cubicBezTo>
                    <a:pt x="74" y="162"/>
                    <a:pt x="87" y="142"/>
                    <a:pt x="104" y="122"/>
                  </a:cubicBezTo>
                  <a:cubicBezTo>
                    <a:pt x="121" y="96"/>
                    <a:pt x="137" y="72"/>
                    <a:pt x="154" y="46"/>
                  </a:cubicBezTo>
                  <a:cubicBezTo>
                    <a:pt x="164" y="32"/>
                    <a:pt x="157" y="12"/>
                    <a:pt x="144" y="6"/>
                  </a:cubicBezTo>
                  <a:cubicBezTo>
                    <a:pt x="140" y="2"/>
                    <a:pt x="134" y="1"/>
                    <a:pt x="12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1"/>
            <p:cNvSpPr/>
            <p:nvPr/>
          </p:nvSpPr>
          <p:spPr>
            <a:xfrm>
              <a:off x="1709367" y="3142737"/>
              <a:ext cx="10716" cy="24112"/>
            </a:xfrm>
            <a:custGeom>
              <a:rect b="b" l="l" r="r" t="t"/>
              <a:pathLst>
                <a:path extrusionOk="0" h="324" w="144">
                  <a:moveTo>
                    <a:pt x="95" y="0"/>
                  </a:moveTo>
                  <a:cubicBezTo>
                    <a:pt x="77" y="0"/>
                    <a:pt x="58" y="16"/>
                    <a:pt x="64" y="40"/>
                  </a:cubicBezTo>
                  <a:lnTo>
                    <a:pt x="64" y="43"/>
                  </a:lnTo>
                  <a:cubicBezTo>
                    <a:pt x="70" y="63"/>
                    <a:pt x="77" y="83"/>
                    <a:pt x="77" y="103"/>
                  </a:cubicBezTo>
                  <a:cubicBezTo>
                    <a:pt x="77" y="113"/>
                    <a:pt x="77" y="123"/>
                    <a:pt x="77" y="133"/>
                  </a:cubicBezTo>
                  <a:lnTo>
                    <a:pt x="77" y="140"/>
                  </a:lnTo>
                  <a:lnTo>
                    <a:pt x="77" y="143"/>
                  </a:lnTo>
                  <a:cubicBezTo>
                    <a:pt x="77" y="153"/>
                    <a:pt x="77" y="153"/>
                    <a:pt x="74" y="156"/>
                  </a:cubicBezTo>
                  <a:cubicBezTo>
                    <a:pt x="70" y="176"/>
                    <a:pt x="64" y="193"/>
                    <a:pt x="54" y="210"/>
                  </a:cubicBezTo>
                  <a:cubicBezTo>
                    <a:pt x="40" y="233"/>
                    <a:pt x="24" y="256"/>
                    <a:pt x="7" y="280"/>
                  </a:cubicBezTo>
                  <a:cubicBezTo>
                    <a:pt x="0" y="293"/>
                    <a:pt x="4" y="310"/>
                    <a:pt x="20" y="320"/>
                  </a:cubicBezTo>
                  <a:cubicBezTo>
                    <a:pt x="25" y="322"/>
                    <a:pt x="29" y="323"/>
                    <a:pt x="34" y="323"/>
                  </a:cubicBezTo>
                  <a:cubicBezTo>
                    <a:pt x="44" y="323"/>
                    <a:pt x="54" y="319"/>
                    <a:pt x="60" y="310"/>
                  </a:cubicBezTo>
                  <a:cubicBezTo>
                    <a:pt x="94" y="266"/>
                    <a:pt x="120" y="220"/>
                    <a:pt x="134" y="170"/>
                  </a:cubicBezTo>
                  <a:cubicBezTo>
                    <a:pt x="144" y="120"/>
                    <a:pt x="140" y="70"/>
                    <a:pt x="124" y="23"/>
                  </a:cubicBezTo>
                  <a:cubicBezTo>
                    <a:pt x="120" y="7"/>
                    <a:pt x="108" y="0"/>
                    <a:pt x="9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1"/>
            <p:cNvSpPr/>
            <p:nvPr/>
          </p:nvSpPr>
          <p:spPr>
            <a:xfrm>
              <a:off x="1700139" y="3162309"/>
              <a:ext cx="17712" cy="30959"/>
            </a:xfrm>
            <a:custGeom>
              <a:rect b="b" l="l" r="r" t="t"/>
              <a:pathLst>
                <a:path extrusionOk="0" h="416" w="238">
                  <a:moveTo>
                    <a:pt x="142" y="0"/>
                  </a:moveTo>
                  <a:cubicBezTo>
                    <a:pt x="137" y="0"/>
                    <a:pt x="132" y="1"/>
                    <a:pt x="128" y="3"/>
                  </a:cubicBezTo>
                  <a:cubicBezTo>
                    <a:pt x="111" y="13"/>
                    <a:pt x="108" y="30"/>
                    <a:pt x="114" y="43"/>
                  </a:cubicBezTo>
                  <a:lnTo>
                    <a:pt x="114" y="47"/>
                  </a:lnTo>
                  <a:cubicBezTo>
                    <a:pt x="134" y="100"/>
                    <a:pt x="128" y="160"/>
                    <a:pt x="98" y="207"/>
                  </a:cubicBezTo>
                  <a:cubicBezTo>
                    <a:pt x="67" y="264"/>
                    <a:pt x="31" y="314"/>
                    <a:pt x="7" y="370"/>
                  </a:cubicBezTo>
                  <a:cubicBezTo>
                    <a:pt x="1" y="384"/>
                    <a:pt x="4" y="400"/>
                    <a:pt x="17" y="410"/>
                  </a:cubicBezTo>
                  <a:cubicBezTo>
                    <a:pt x="23" y="414"/>
                    <a:pt x="29" y="415"/>
                    <a:pt x="34" y="415"/>
                  </a:cubicBezTo>
                  <a:cubicBezTo>
                    <a:pt x="45" y="415"/>
                    <a:pt x="54" y="409"/>
                    <a:pt x="61" y="400"/>
                  </a:cubicBezTo>
                  <a:cubicBezTo>
                    <a:pt x="114" y="277"/>
                    <a:pt x="238" y="157"/>
                    <a:pt x="168" y="13"/>
                  </a:cubicBezTo>
                  <a:cubicBezTo>
                    <a:pt x="161" y="5"/>
                    <a:pt x="151" y="0"/>
                    <a:pt x="14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1"/>
            <p:cNvSpPr/>
            <p:nvPr/>
          </p:nvSpPr>
          <p:spPr>
            <a:xfrm>
              <a:off x="1690465" y="3079703"/>
              <a:ext cx="20242" cy="5209"/>
            </a:xfrm>
            <a:custGeom>
              <a:rect b="b" l="l" r="r" t="t"/>
              <a:pathLst>
                <a:path extrusionOk="0" h="70" w="272">
                  <a:moveTo>
                    <a:pt x="171" y="0"/>
                  </a:moveTo>
                  <a:cubicBezTo>
                    <a:pt x="129" y="0"/>
                    <a:pt x="86" y="6"/>
                    <a:pt x="44" y="6"/>
                  </a:cubicBezTo>
                  <a:cubicBezTo>
                    <a:pt x="1" y="6"/>
                    <a:pt x="1" y="70"/>
                    <a:pt x="44" y="70"/>
                  </a:cubicBezTo>
                  <a:lnTo>
                    <a:pt x="44" y="66"/>
                  </a:lnTo>
                  <a:cubicBezTo>
                    <a:pt x="74" y="66"/>
                    <a:pt x="104" y="63"/>
                    <a:pt x="134" y="63"/>
                  </a:cubicBezTo>
                  <a:cubicBezTo>
                    <a:pt x="141" y="61"/>
                    <a:pt x="148" y="60"/>
                    <a:pt x="156" y="60"/>
                  </a:cubicBezTo>
                  <a:cubicBezTo>
                    <a:pt x="163" y="60"/>
                    <a:pt x="171" y="61"/>
                    <a:pt x="177" y="63"/>
                  </a:cubicBezTo>
                  <a:cubicBezTo>
                    <a:pt x="191" y="63"/>
                    <a:pt x="204" y="63"/>
                    <a:pt x="221" y="66"/>
                  </a:cubicBezTo>
                  <a:cubicBezTo>
                    <a:pt x="224" y="67"/>
                    <a:pt x="227" y="67"/>
                    <a:pt x="230" y="67"/>
                  </a:cubicBezTo>
                  <a:cubicBezTo>
                    <a:pt x="263" y="67"/>
                    <a:pt x="271" y="15"/>
                    <a:pt x="234" y="6"/>
                  </a:cubicBezTo>
                  <a:cubicBezTo>
                    <a:pt x="213" y="2"/>
                    <a:pt x="192" y="0"/>
                    <a:pt x="1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1"/>
            <p:cNvSpPr/>
            <p:nvPr/>
          </p:nvSpPr>
          <p:spPr>
            <a:xfrm>
              <a:off x="1704084" y="3081266"/>
              <a:ext cx="42047" cy="66085"/>
            </a:xfrm>
            <a:custGeom>
              <a:rect b="b" l="l" r="r" t="t"/>
              <a:pathLst>
                <a:path extrusionOk="0" h="888" w="565">
                  <a:moveTo>
                    <a:pt x="45" y="0"/>
                  </a:moveTo>
                  <a:cubicBezTo>
                    <a:pt x="22" y="0"/>
                    <a:pt x="0" y="32"/>
                    <a:pt x="21" y="55"/>
                  </a:cubicBezTo>
                  <a:lnTo>
                    <a:pt x="21" y="52"/>
                  </a:lnTo>
                  <a:cubicBezTo>
                    <a:pt x="248" y="282"/>
                    <a:pt x="305" y="619"/>
                    <a:pt x="491" y="876"/>
                  </a:cubicBezTo>
                  <a:cubicBezTo>
                    <a:pt x="498" y="884"/>
                    <a:pt x="508" y="888"/>
                    <a:pt x="517" y="888"/>
                  </a:cubicBezTo>
                  <a:cubicBezTo>
                    <a:pt x="541" y="888"/>
                    <a:pt x="565" y="866"/>
                    <a:pt x="548" y="842"/>
                  </a:cubicBezTo>
                  <a:cubicBezTo>
                    <a:pt x="355" y="586"/>
                    <a:pt x="298" y="242"/>
                    <a:pt x="65" y="9"/>
                  </a:cubicBezTo>
                  <a:cubicBezTo>
                    <a:pt x="59" y="3"/>
                    <a:pt x="52"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1"/>
            <p:cNvSpPr/>
            <p:nvPr/>
          </p:nvSpPr>
          <p:spPr>
            <a:xfrm>
              <a:off x="1721126" y="3131500"/>
              <a:ext cx="23740" cy="14958"/>
            </a:xfrm>
            <a:custGeom>
              <a:rect b="b" l="l" r="r" t="t"/>
              <a:pathLst>
                <a:path extrusionOk="0" h="201" w="319">
                  <a:moveTo>
                    <a:pt x="45" y="1"/>
                  </a:moveTo>
                  <a:cubicBezTo>
                    <a:pt x="18" y="1"/>
                    <a:pt x="0" y="40"/>
                    <a:pt x="29" y="57"/>
                  </a:cubicBezTo>
                  <a:cubicBezTo>
                    <a:pt x="69" y="81"/>
                    <a:pt x="109" y="101"/>
                    <a:pt x="149" y="121"/>
                  </a:cubicBezTo>
                  <a:cubicBezTo>
                    <a:pt x="186" y="137"/>
                    <a:pt x="222" y="164"/>
                    <a:pt x="252" y="191"/>
                  </a:cubicBezTo>
                  <a:cubicBezTo>
                    <a:pt x="259" y="198"/>
                    <a:pt x="267" y="200"/>
                    <a:pt x="274" y="200"/>
                  </a:cubicBezTo>
                  <a:cubicBezTo>
                    <a:pt x="298" y="200"/>
                    <a:pt x="319" y="168"/>
                    <a:pt x="296" y="147"/>
                  </a:cubicBezTo>
                  <a:cubicBezTo>
                    <a:pt x="229" y="81"/>
                    <a:pt x="139" y="51"/>
                    <a:pt x="59" y="4"/>
                  </a:cubicBezTo>
                  <a:cubicBezTo>
                    <a:pt x="54" y="2"/>
                    <a:pt x="50"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1"/>
            <p:cNvSpPr/>
            <p:nvPr/>
          </p:nvSpPr>
          <p:spPr>
            <a:xfrm>
              <a:off x="1733703" y="3145118"/>
              <a:ext cx="12949" cy="17563"/>
            </a:xfrm>
            <a:custGeom>
              <a:rect b="b" l="l" r="r" t="t"/>
              <a:pathLst>
                <a:path extrusionOk="0" h="236" w="174">
                  <a:moveTo>
                    <a:pt x="140" y="0"/>
                  </a:moveTo>
                  <a:cubicBezTo>
                    <a:pt x="126" y="0"/>
                    <a:pt x="113" y="10"/>
                    <a:pt x="107" y="24"/>
                  </a:cubicBezTo>
                  <a:cubicBezTo>
                    <a:pt x="103" y="31"/>
                    <a:pt x="103" y="38"/>
                    <a:pt x="100" y="48"/>
                  </a:cubicBezTo>
                  <a:lnTo>
                    <a:pt x="97" y="55"/>
                  </a:lnTo>
                  <a:lnTo>
                    <a:pt x="97" y="55"/>
                  </a:lnTo>
                  <a:cubicBezTo>
                    <a:pt x="98" y="55"/>
                    <a:pt x="98" y="55"/>
                    <a:pt x="98" y="55"/>
                  </a:cubicBezTo>
                  <a:lnTo>
                    <a:pt x="98" y="55"/>
                  </a:lnTo>
                  <a:cubicBezTo>
                    <a:pt x="98" y="55"/>
                    <a:pt x="98" y="56"/>
                    <a:pt x="97" y="58"/>
                  </a:cubicBezTo>
                  <a:lnTo>
                    <a:pt x="97" y="55"/>
                  </a:lnTo>
                  <a:lnTo>
                    <a:pt x="97" y="55"/>
                  </a:lnTo>
                  <a:cubicBezTo>
                    <a:pt x="97" y="56"/>
                    <a:pt x="95" y="58"/>
                    <a:pt x="96" y="58"/>
                  </a:cubicBezTo>
                  <a:cubicBezTo>
                    <a:pt x="96" y="58"/>
                    <a:pt x="96" y="58"/>
                    <a:pt x="97" y="58"/>
                  </a:cubicBezTo>
                  <a:lnTo>
                    <a:pt x="97" y="58"/>
                  </a:lnTo>
                  <a:lnTo>
                    <a:pt x="93" y="64"/>
                  </a:lnTo>
                  <a:cubicBezTo>
                    <a:pt x="87" y="78"/>
                    <a:pt x="77" y="94"/>
                    <a:pt x="70" y="108"/>
                  </a:cubicBezTo>
                  <a:cubicBezTo>
                    <a:pt x="53" y="134"/>
                    <a:pt x="37" y="161"/>
                    <a:pt x="17" y="184"/>
                  </a:cubicBezTo>
                  <a:cubicBezTo>
                    <a:pt x="1" y="210"/>
                    <a:pt x="24" y="235"/>
                    <a:pt x="47" y="235"/>
                  </a:cubicBezTo>
                  <a:cubicBezTo>
                    <a:pt x="57" y="235"/>
                    <a:pt x="67" y="230"/>
                    <a:pt x="73" y="218"/>
                  </a:cubicBezTo>
                  <a:cubicBezTo>
                    <a:pt x="113" y="164"/>
                    <a:pt x="147" y="104"/>
                    <a:pt x="167" y="41"/>
                  </a:cubicBezTo>
                  <a:cubicBezTo>
                    <a:pt x="173" y="24"/>
                    <a:pt x="163" y="8"/>
                    <a:pt x="147" y="1"/>
                  </a:cubicBezTo>
                  <a:cubicBezTo>
                    <a:pt x="145" y="1"/>
                    <a:pt x="142" y="0"/>
                    <a:pt x="1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1"/>
            <p:cNvSpPr/>
            <p:nvPr/>
          </p:nvSpPr>
          <p:spPr>
            <a:xfrm>
              <a:off x="1716288" y="3152337"/>
              <a:ext cx="20912" cy="10270"/>
            </a:xfrm>
            <a:custGeom>
              <a:rect b="b" l="l" r="r" t="t"/>
              <a:pathLst>
                <a:path extrusionOk="0" h="138" w="281">
                  <a:moveTo>
                    <a:pt x="31" y="1"/>
                  </a:moveTo>
                  <a:cubicBezTo>
                    <a:pt x="14" y="1"/>
                    <a:pt x="1" y="14"/>
                    <a:pt x="1" y="31"/>
                  </a:cubicBezTo>
                  <a:cubicBezTo>
                    <a:pt x="1" y="47"/>
                    <a:pt x="14" y="61"/>
                    <a:pt x="31" y="61"/>
                  </a:cubicBezTo>
                  <a:lnTo>
                    <a:pt x="34" y="61"/>
                  </a:lnTo>
                  <a:cubicBezTo>
                    <a:pt x="104" y="61"/>
                    <a:pt x="167" y="104"/>
                    <a:pt x="231" y="134"/>
                  </a:cubicBezTo>
                  <a:cubicBezTo>
                    <a:pt x="236" y="136"/>
                    <a:pt x="241" y="137"/>
                    <a:pt x="246" y="137"/>
                  </a:cubicBezTo>
                  <a:cubicBezTo>
                    <a:pt x="257" y="137"/>
                    <a:pt x="267" y="132"/>
                    <a:pt x="274" y="121"/>
                  </a:cubicBezTo>
                  <a:cubicBezTo>
                    <a:pt x="281" y="107"/>
                    <a:pt x="277" y="91"/>
                    <a:pt x="261" y="81"/>
                  </a:cubicBezTo>
                  <a:cubicBezTo>
                    <a:pt x="191" y="44"/>
                    <a:pt x="114"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1"/>
            <p:cNvSpPr/>
            <p:nvPr/>
          </p:nvSpPr>
          <p:spPr>
            <a:xfrm>
              <a:off x="1731470" y="3158886"/>
              <a:ext cx="7963" cy="19572"/>
            </a:xfrm>
            <a:custGeom>
              <a:rect b="b" l="l" r="r" t="t"/>
              <a:pathLst>
                <a:path extrusionOk="0" h="263" w="107">
                  <a:moveTo>
                    <a:pt x="75" y="0"/>
                  </a:moveTo>
                  <a:cubicBezTo>
                    <a:pt x="59" y="0"/>
                    <a:pt x="43" y="11"/>
                    <a:pt x="43" y="33"/>
                  </a:cubicBezTo>
                  <a:lnTo>
                    <a:pt x="43" y="43"/>
                  </a:lnTo>
                  <a:lnTo>
                    <a:pt x="43" y="53"/>
                  </a:lnTo>
                  <a:cubicBezTo>
                    <a:pt x="43" y="63"/>
                    <a:pt x="40" y="69"/>
                    <a:pt x="37" y="76"/>
                  </a:cubicBezTo>
                  <a:cubicBezTo>
                    <a:pt x="33" y="93"/>
                    <a:pt x="27" y="109"/>
                    <a:pt x="23" y="126"/>
                  </a:cubicBezTo>
                  <a:cubicBezTo>
                    <a:pt x="7" y="159"/>
                    <a:pt x="0" y="193"/>
                    <a:pt x="0" y="230"/>
                  </a:cubicBezTo>
                  <a:cubicBezTo>
                    <a:pt x="0" y="251"/>
                    <a:pt x="15" y="262"/>
                    <a:pt x="30" y="262"/>
                  </a:cubicBezTo>
                  <a:cubicBezTo>
                    <a:pt x="45" y="262"/>
                    <a:pt x="60" y="251"/>
                    <a:pt x="60" y="230"/>
                  </a:cubicBezTo>
                  <a:lnTo>
                    <a:pt x="60" y="216"/>
                  </a:lnTo>
                  <a:lnTo>
                    <a:pt x="60" y="210"/>
                  </a:lnTo>
                  <a:cubicBezTo>
                    <a:pt x="60" y="206"/>
                    <a:pt x="63" y="193"/>
                    <a:pt x="67" y="183"/>
                  </a:cubicBezTo>
                  <a:cubicBezTo>
                    <a:pt x="70" y="169"/>
                    <a:pt x="77" y="153"/>
                    <a:pt x="83" y="136"/>
                  </a:cubicBezTo>
                  <a:cubicBezTo>
                    <a:pt x="97" y="103"/>
                    <a:pt x="103" y="69"/>
                    <a:pt x="107" y="33"/>
                  </a:cubicBezTo>
                  <a:cubicBezTo>
                    <a:pt x="107" y="11"/>
                    <a:pt x="91" y="0"/>
                    <a:pt x="7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1"/>
            <p:cNvSpPr/>
            <p:nvPr/>
          </p:nvSpPr>
          <p:spPr>
            <a:xfrm>
              <a:off x="1714056" y="3166998"/>
              <a:ext cx="19945" cy="11535"/>
            </a:xfrm>
            <a:custGeom>
              <a:rect b="b" l="l" r="r" t="t"/>
              <a:pathLst>
                <a:path extrusionOk="0" h="155" w="268">
                  <a:moveTo>
                    <a:pt x="48" y="0"/>
                  </a:moveTo>
                  <a:cubicBezTo>
                    <a:pt x="20" y="0"/>
                    <a:pt x="1" y="44"/>
                    <a:pt x="34" y="60"/>
                  </a:cubicBezTo>
                  <a:lnTo>
                    <a:pt x="31" y="57"/>
                  </a:lnTo>
                  <a:lnTo>
                    <a:pt x="31" y="57"/>
                  </a:lnTo>
                  <a:cubicBezTo>
                    <a:pt x="91" y="101"/>
                    <a:pt x="154" y="131"/>
                    <a:pt x="224" y="154"/>
                  </a:cubicBezTo>
                  <a:cubicBezTo>
                    <a:pt x="226" y="154"/>
                    <a:pt x="228" y="155"/>
                    <a:pt x="230" y="155"/>
                  </a:cubicBezTo>
                  <a:cubicBezTo>
                    <a:pt x="245" y="155"/>
                    <a:pt x="258" y="145"/>
                    <a:pt x="261" y="131"/>
                  </a:cubicBezTo>
                  <a:cubicBezTo>
                    <a:pt x="267" y="114"/>
                    <a:pt x="257" y="97"/>
                    <a:pt x="241" y="91"/>
                  </a:cubicBezTo>
                  <a:cubicBezTo>
                    <a:pt x="231" y="91"/>
                    <a:pt x="224" y="87"/>
                    <a:pt x="217" y="84"/>
                  </a:cubicBezTo>
                  <a:lnTo>
                    <a:pt x="204" y="81"/>
                  </a:lnTo>
                  <a:lnTo>
                    <a:pt x="201" y="81"/>
                  </a:lnTo>
                  <a:cubicBezTo>
                    <a:pt x="181" y="74"/>
                    <a:pt x="167" y="67"/>
                    <a:pt x="151" y="57"/>
                  </a:cubicBezTo>
                  <a:cubicBezTo>
                    <a:pt x="121" y="40"/>
                    <a:pt x="94" y="24"/>
                    <a:pt x="67" y="7"/>
                  </a:cubicBezTo>
                  <a:cubicBezTo>
                    <a:pt x="61" y="2"/>
                    <a:pt x="54"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1"/>
            <p:cNvSpPr/>
            <p:nvPr/>
          </p:nvSpPr>
          <p:spPr>
            <a:xfrm>
              <a:off x="1715544" y="3173770"/>
              <a:ext cx="21656" cy="33117"/>
            </a:xfrm>
            <a:custGeom>
              <a:rect b="b" l="l" r="r" t="t"/>
              <a:pathLst>
                <a:path extrusionOk="0" h="445" w="291">
                  <a:moveTo>
                    <a:pt x="259" y="0"/>
                  </a:moveTo>
                  <a:cubicBezTo>
                    <a:pt x="243" y="0"/>
                    <a:pt x="227" y="11"/>
                    <a:pt x="227" y="33"/>
                  </a:cubicBezTo>
                  <a:lnTo>
                    <a:pt x="227" y="30"/>
                  </a:lnTo>
                  <a:cubicBezTo>
                    <a:pt x="227" y="93"/>
                    <a:pt x="177" y="163"/>
                    <a:pt x="144" y="216"/>
                  </a:cubicBezTo>
                  <a:cubicBezTo>
                    <a:pt x="101" y="280"/>
                    <a:pt x="57" y="336"/>
                    <a:pt x="14" y="400"/>
                  </a:cubicBezTo>
                  <a:cubicBezTo>
                    <a:pt x="0" y="423"/>
                    <a:pt x="21" y="444"/>
                    <a:pt x="43" y="444"/>
                  </a:cubicBezTo>
                  <a:cubicBezTo>
                    <a:pt x="53" y="444"/>
                    <a:pt x="63" y="440"/>
                    <a:pt x="71" y="430"/>
                  </a:cubicBezTo>
                  <a:cubicBezTo>
                    <a:pt x="111" y="366"/>
                    <a:pt x="161" y="306"/>
                    <a:pt x="204" y="240"/>
                  </a:cubicBezTo>
                  <a:cubicBezTo>
                    <a:pt x="244" y="173"/>
                    <a:pt x="287" y="106"/>
                    <a:pt x="291" y="33"/>
                  </a:cubicBezTo>
                  <a:cubicBezTo>
                    <a:pt x="291" y="11"/>
                    <a:pt x="275" y="0"/>
                    <a:pt x="25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1"/>
            <p:cNvSpPr/>
            <p:nvPr/>
          </p:nvSpPr>
          <p:spPr>
            <a:xfrm>
              <a:off x="1685256" y="3082085"/>
              <a:ext cx="8782" cy="19498"/>
            </a:xfrm>
            <a:custGeom>
              <a:rect b="b" l="l" r="r" t="t"/>
              <a:pathLst>
                <a:path extrusionOk="0" h="262" w="118">
                  <a:moveTo>
                    <a:pt x="77" y="0"/>
                  </a:moveTo>
                  <a:cubicBezTo>
                    <a:pt x="75" y="0"/>
                    <a:pt x="73" y="0"/>
                    <a:pt x="71" y="1"/>
                  </a:cubicBezTo>
                  <a:cubicBezTo>
                    <a:pt x="54" y="8"/>
                    <a:pt x="47" y="24"/>
                    <a:pt x="51" y="41"/>
                  </a:cubicBezTo>
                  <a:lnTo>
                    <a:pt x="51" y="44"/>
                  </a:lnTo>
                  <a:lnTo>
                    <a:pt x="51" y="51"/>
                  </a:lnTo>
                  <a:lnTo>
                    <a:pt x="51" y="61"/>
                  </a:lnTo>
                  <a:lnTo>
                    <a:pt x="51" y="78"/>
                  </a:lnTo>
                  <a:lnTo>
                    <a:pt x="51" y="84"/>
                  </a:lnTo>
                  <a:cubicBezTo>
                    <a:pt x="47" y="101"/>
                    <a:pt x="44" y="118"/>
                    <a:pt x="37" y="131"/>
                  </a:cubicBezTo>
                  <a:cubicBezTo>
                    <a:pt x="27" y="161"/>
                    <a:pt x="11" y="191"/>
                    <a:pt x="4" y="224"/>
                  </a:cubicBezTo>
                  <a:cubicBezTo>
                    <a:pt x="1" y="241"/>
                    <a:pt x="11" y="258"/>
                    <a:pt x="27" y="261"/>
                  </a:cubicBezTo>
                  <a:cubicBezTo>
                    <a:pt x="30" y="262"/>
                    <a:pt x="32" y="262"/>
                    <a:pt x="34" y="262"/>
                  </a:cubicBezTo>
                  <a:cubicBezTo>
                    <a:pt x="47" y="262"/>
                    <a:pt x="61" y="255"/>
                    <a:pt x="64" y="241"/>
                  </a:cubicBezTo>
                  <a:cubicBezTo>
                    <a:pt x="74" y="208"/>
                    <a:pt x="87" y="174"/>
                    <a:pt x="101" y="144"/>
                  </a:cubicBezTo>
                  <a:cubicBezTo>
                    <a:pt x="114" y="104"/>
                    <a:pt x="117" y="64"/>
                    <a:pt x="111" y="24"/>
                  </a:cubicBezTo>
                  <a:cubicBezTo>
                    <a:pt x="108" y="10"/>
                    <a:pt x="92" y="0"/>
                    <a:pt x="7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1"/>
            <p:cNvSpPr/>
            <p:nvPr/>
          </p:nvSpPr>
          <p:spPr>
            <a:xfrm>
              <a:off x="1679823" y="3097192"/>
              <a:ext cx="10716" cy="5879"/>
            </a:xfrm>
            <a:custGeom>
              <a:rect b="b" l="l" r="r" t="t"/>
              <a:pathLst>
                <a:path extrusionOk="0" h="79" w="144">
                  <a:moveTo>
                    <a:pt x="87" y="8"/>
                  </a:moveTo>
                  <a:lnTo>
                    <a:pt x="80" y="11"/>
                  </a:lnTo>
                  <a:lnTo>
                    <a:pt x="84" y="11"/>
                  </a:lnTo>
                  <a:lnTo>
                    <a:pt x="87" y="8"/>
                  </a:lnTo>
                  <a:close/>
                  <a:moveTo>
                    <a:pt x="110" y="0"/>
                  </a:moveTo>
                  <a:cubicBezTo>
                    <a:pt x="102" y="0"/>
                    <a:pt x="94" y="3"/>
                    <a:pt x="87" y="8"/>
                  </a:cubicBezTo>
                  <a:lnTo>
                    <a:pt x="87" y="11"/>
                  </a:lnTo>
                  <a:lnTo>
                    <a:pt x="84" y="11"/>
                  </a:lnTo>
                  <a:lnTo>
                    <a:pt x="83" y="12"/>
                  </a:lnTo>
                  <a:lnTo>
                    <a:pt x="83" y="12"/>
                  </a:lnTo>
                  <a:cubicBezTo>
                    <a:pt x="78" y="12"/>
                    <a:pt x="72" y="15"/>
                    <a:pt x="67" y="15"/>
                  </a:cubicBezTo>
                  <a:lnTo>
                    <a:pt x="34" y="15"/>
                  </a:lnTo>
                  <a:cubicBezTo>
                    <a:pt x="14" y="15"/>
                    <a:pt x="0" y="28"/>
                    <a:pt x="0" y="48"/>
                  </a:cubicBezTo>
                  <a:cubicBezTo>
                    <a:pt x="0" y="65"/>
                    <a:pt x="17" y="78"/>
                    <a:pt x="34" y="78"/>
                  </a:cubicBezTo>
                  <a:cubicBezTo>
                    <a:pt x="39" y="79"/>
                    <a:pt x="45" y="79"/>
                    <a:pt x="50" y="79"/>
                  </a:cubicBezTo>
                  <a:cubicBezTo>
                    <a:pt x="79" y="79"/>
                    <a:pt x="108" y="71"/>
                    <a:pt x="130" y="55"/>
                  </a:cubicBezTo>
                  <a:cubicBezTo>
                    <a:pt x="144" y="41"/>
                    <a:pt x="144" y="21"/>
                    <a:pt x="130" y="8"/>
                  </a:cubicBezTo>
                  <a:cubicBezTo>
                    <a:pt x="125" y="3"/>
                    <a:pt x="118" y="0"/>
                    <a:pt x="1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1"/>
            <p:cNvSpPr/>
            <p:nvPr/>
          </p:nvSpPr>
          <p:spPr>
            <a:xfrm>
              <a:off x="1600268" y="3097266"/>
              <a:ext cx="83202" cy="209046"/>
            </a:xfrm>
            <a:custGeom>
              <a:rect b="b" l="l" r="r" t="t"/>
              <a:pathLst>
                <a:path extrusionOk="0" h="2809" w="1118">
                  <a:moveTo>
                    <a:pt x="1080" y="1"/>
                  </a:moveTo>
                  <a:cubicBezTo>
                    <a:pt x="1068" y="1"/>
                    <a:pt x="1057" y="8"/>
                    <a:pt x="1056" y="24"/>
                  </a:cubicBezTo>
                  <a:lnTo>
                    <a:pt x="1056" y="20"/>
                  </a:lnTo>
                  <a:cubicBezTo>
                    <a:pt x="1029" y="200"/>
                    <a:pt x="929" y="361"/>
                    <a:pt x="843" y="514"/>
                  </a:cubicBezTo>
                  <a:cubicBezTo>
                    <a:pt x="749" y="674"/>
                    <a:pt x="672" y="841"/>
                    <a:pt x="606" y="1014"/>
                  </a:cubicBezTo>
                  <a:cubicBezTo>
                    <a:pt x="536" y="1198"/>
                    <a:pt x="462" y="1381"/>
                    <a:pt x="402" y="1568"/>
                  </a:cubicBezTo>
                  <a:cubicBezTo>
                    <a:pt x="342" y="1758"/>
                    <a:pt x="289" y="1948"/>
                    <a:pt x="229" y="2135"/>
                  </a:cubicBezTo>
                  <a:cubicBezTo>
                    <a:pt x="166" y="2352"/>
                    <a:pt x="95" y="2565"/>
                    <a:pt x="9" y="2772"/>
                  </a:cubicBezTo>
                  <a:cubicBezTo>
                    <a:pt x="1" y="2794"/>
                    <a:pt x="20" y="2809"/>
                    <a:pt x="40" y="2809"/>
                  </a:cubicBezTo>
                  <a:cubicBezTo>
                    <a:pt x="52" y="2809"/>
                    <a:pt x="66" y="2803"/>
                    <a:pt x="72" y="2788"/>
                  </a:cubicBezTo>
                  <a:cubicBezTo>
                    <a:pt x="222" y="2422"/>
                    <a:pt x="322" y="2038"/>
                    <a:pt x="439" y="1658"/>
                  </a:cubicBezTo>
                  <a:cubicBezTo>
                    <a:pt x="496" y="1471"/>
                    <a:pt x="569" y="1288"/>
                    <a:pt x="639" y="1104"/>
                  </a:cubicBezTo>
                  <a:cubicBezTo>
                    <a:pt x="706" y="921"/>
                    <a:pt x="783" y="747"/>
                    <a:pt x="876" y="577"/>
                  </a:cubicBezTo>
                  <a:cubicBezTo>
                    <a:pt x="976" y="411"/>
                    <a:pt x="1086" y="237"/>
                    <a:pt x="1116" y="40"/>
                  </a:cubicBezTo>
                  <a:cubicBezTo>
                    <a:pt x="1118" y="16"/>
                    <a:pt x="1097" y="1"/>
                    <a:pt x="108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1"/>
            <p:cNvSpPr/>
            <p:nvPr/>
          </p:nvSpPr>
          <p:spPr>
            <a:xfrm>
              <a:off x="1579803" y="3123537"/>
              <a:ext cx="27089" cy="227651"/>
            </a:xfrm>
            <a:custGeom>
              <a:rect b="b" l="l" r="r" t="t"/>
              <a:pathLst>
                <a:path extrusionOk="0" h="3059" w="364">
                  <a:moveTo>
                    <a:pt x="40" y="1"/>
                  </a:moveTo>
                  <a:cubicBezTo>
                    <a:pt x="25" y="1"/>
                    <a:pt x="10" y="11"/>
                    <a:pt x="10" y="31"/>
                  </a:cubicBezTo>
                  <a:lnTo>
                    <a:pt x="7" y="31"/>
                  </a:lnTo>
                  <a:cubicBezTo>
                    <a:pt x="0" y="224"/>
                    <a:pt x="40" y="414"/>
                    <a:pt x="84" y="601"/>
                  </a:cubicBezTo>
                  <a:cubicBezTo>
                    <a:pt x="130" y="801"/>
                    <a:pt x="167" y="998"/>
                    <a:pt x="200" y="1198"/>
                  </a:cubicBezTo>
                  <a:cubicBezTo>
                    <a:pt x="267" y="1602"/>
                    <a:pt x="344" y="2019"/>
                    <a:pt x="254" y="2422"/>
                  </a:cubicBezTo>
                  <a:cubicBezTo>
                    <a:pt x="207" y="2625"/>
                    <a:pt x="157" y="2826"/>
                    <a:pt x="194" y="3036"/>
                  </a:cubicBezTo>
                  <a:cubicBezTo>
                    <a:pt x="196" y="3052"/>
                    <a:pt x="208" y="3059"/>
                    <a:pt x="220" y="3059"/>
                  </a:cubicBezTo>
                  <a:cubicBezTo>
                    <a:pt x="238" y="3059"/>
                    <a:pt x="258" y="3043"/>
                    <a:pt x="254" y="3019"/>
                  </a:cubicBezTo>
                  <a:cubicBezTo>
                    <a:pt x="220" y="2822"/>
                    <a:pt x="267" y="2639"/>
                    <a:pt x="310" y="2449"/>
                  </a:cubicBezTo>
                  <a:cubicBezTo>
                    <a:pt x="350" y="2262"/>
                    <a:pt x="364" y="2075"/>
                    <a:pt x="350" y="1885"/>
                  </a:cubicBezTo>
                  <a:cubicBezTo>
                    <a:pt x="337" y="1682"/>
                    <a:pt x="314" y="1482"/>
                    <a:pt x="280" y="1281"/>
                  </a:cubicBezTo>
                  <a:cubicBezTo>
                    <a:pt x="247" y="1088"/>
                    <a:pt x="217" y="891"/>
                    <a:pt x="170" y="698"/>
                  </a:cubicBezTo>
                  <a:cubicBezTo>
                    <a:pt x="120" y="478"/>
                    <a:pt x="64" y="258"/>
                    <a:pt x="70" y="31"/>
                  </a:cubicBezTo>
                  <a:cubicBezTo>
                    <a:pt x="70" y="11"/>
                    <a:pt x="55"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1"/>
            <p:cNvSpPr/>
            <p:nvPr/>
          </p:nvSpPr>
          <p:spPr>
            <a:xfrm>
              <a:off x="1566407" y="3187389"/>
              <a:ext cx="59834" cy="391077"/>
            </a:xfrm>
            <a:custGeom>
              <a:rect b="b" l="l" r="r" t="t"/>
              <a:pathLst>
                <a:path extrusionOk="0" h="5255" w="804">
                  <a:moveTo>
                    <a:pt x="32" y="1"/>
                  </a:moveTo>
                  <a:cubicBezTo>
                    <a:pt x="16" y="1"/>
                    <a:pt x="0" y="12"/>
                    <a:pt x="0" y="33"/>
                  </a:cubicBezTo>
                  <a:lnTo>
                    <a:pt x="4" y="33"/>
                  </a:lnTo>
                  <a:cubicBezTo>
                    <a:pt x="10" y="183"/>
                    <a:pt x="30" y="337"/>
                    <a:pt x="60" y="487"/>
                  </a:cubicBezTo>
                  <a:cubicBezTo>
                    <a:pt x="87" y="654"/>
                    <a:pt x="114" y="824"/>
                    <a:pt x="144" y="990"/>
                  </a:cubicBezTo>
                  <a:cubicBezTo>
                    <a:pt x="174" y="1157"/>
                    <a:pt x="214" y="1321"/>
                    <a:pt x="237" y="1487"/>
                  </a:cubicBezTo>
                  <a:cubicBezTo>
                    <a:pt x="260" y="1654"/>
                    <a:pt x="274" y="1828"/>
                    <a:pt x="297" y="1998"/>
                  </a:cubicBezTo>
                  <a:cubicBezTo>
                    <a:pt x="404" y="2688"/>
                    <a:pt x="500" y="3378"/>
                    <a:pt x="591" y="4072"/>
                  </a:cubicBezTo>
                  <a:cubicBezTo>
                    <a:pt x="641" y="4456"/>
                    <a:pt x="691" y="4839"/>
                    <a:pt x="741" y="5226"/>
                  </a:cubicBezTo>
                  <a:cubicBezTo>
                    <a:pt x="742" y="5245"/>
                    <a:pt x="760" y="5255"/>
                    <a:pt x="775" y="5255"/>
                  </a:cubicBezTo>
                  <a:cubicBezTo>
                    <a:pt x="790" y="5255"/>
                    <a:pt x="804" y="5246"/>
                    <a:pt x="801" y="5226"/>
                  </a:cubicBezTo>
                  <a:cubicBezTo>
                    <a:pt x="714" y="4546"/>
                    <a:pt x="627" y="3869"/>
                    <a:pt x="534" y="3195"/>
                  </a:cubicBezTo>
                  <a:cubicBezTo>
                    <a:pt x="487" y="2848"/>
                    <a:pt x="437" y="2501"/>
                    <a:pt x="384" y="2154"/>
                  </a:cubicBezTo>
                  <a:cubicBezTo>
                    <a:pt x="334" y="1818"/>
                    <a:pt x="304" y="1477"/>
                    <a:pt x="237" y="1141"/>
                  </a:cubicBezTo>
                  <a:cubicBezTo>
                    <a:pt x="197" y="957"/>
                    <a:pt x="167" y="770"/>
                    <a:pt x="137" y="580"/>
                  </a:cubicBezTo>
                  <a:cubicBezTo>
                    <a:pt x="107" y="400"/>
                    <a:pt x="67" y="217"/>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1"/>
            <p:cNvSpPr/>
            <p:nvPr/>
          </p:nvSpPr>
          <p:spPr>
            <a:xfrm>
              <a:off x="1628622" y="3293809"/>
              <a:ext cx="47033" cy="104114"/>
            </a:xfrm>
            <a:custGeom>
              <a:rect b="b" l="l" r="r" t="t"/>
              <a:pathLst>
                <a:path extrusionOk="0" h="1399" w="632">
                  <a:moveTo>
                    <a:pt x="595" y="1"/>
                  </a:moveTo>
                  <a:cubicBezTo>
                    <a:pt x="579" y="1"/>
                    <a:pt x="565" y="11"/>
                    <a:pt x="568" y="31"/>
                  </a:cubicBezTo>
                  <a:lnTo>
                    <a:pt x="565" y="31"/>
                  </a:lnTo>
                  <a:cubicBezTo>
                    <a:pt x="568" y="91"/>
                    <a:pt x="552" y="154"/>
                    <a:pt x="522" y="207"/>
                  </a:cubicBezTo>
                  <a:cubicBezTo>
                    <a:pt x="495" y="264"/>
                    <a:pt x="468" y="324"/>
                    <a:pt x="442" y="381"/>
                  </a:cubicBezTo>
                  <a:cubicBezTo>
                    <a:pt x="375" y="508"/>
                    <a:pt x="311" y="641"/>
                    <a:pt x="258" y="774"/>
                  </a:cubicBezTo>
                  <a:cubicBezTo>
                    <a:pt x="221" y="871"/>
                    <a:pt x="198" y="971"/>
                    <a:pt x="165" y="1071"/>
                  </a:cubicBezTo>
                  <a:cubicBezTo>
                    <a:pt x="131" y="1168"/>
                    <a:pt x="95" y="1271"/>
                    <a:pt x="21" y="1345"/>
                  </a:cubicBezTo>
                  <a:cubicBezTo>
                    <a:pt x="1" y="1368"/>
                    <a:pt x="21" y="1398"/>
                    <a:pt x="44" y="1398"/>
                  </a:cubicBezTo>
                  <a:cubicBezTo>
                    <a:pt x="51" y="1398"/>
                    <a:pt x="58" y="1395"/>
                    <a:pt x="65" y="1388"/>
                  </a:cubicBezTo>
                  <a:cubicBezTo>
                    <a:pt x="215" y="1235"/>
                    <a:pt x="245" y="998"/>
                    <a:pt x="315" y="804"/>
                  </a:cubicBezTo>
                  <a:cubicBezTo>
                    <a:pt x="371" y="658"/>
                    <a:pt x="438" y="514"/>
                    <a:pt x="515" y="374"/>
                  </a:cubicBezTo>
                  <a:cubicBezTo>
                    <a:pt x="542" y="314"/>
                    <a:pt x="568" y="254"/>
                    <a:pt x="598" y="191"/>
                  </a:cubicBezTo>
                  <a:cubicBezTo>
                    <a:pt x="622" y="144"/>
                    <a:pt x="632" y="87"/>
                    <a:pt x="628" y="31"/>
                  </a:cubicBezTo>
                  <a:cubicBezTo>
                    <a:pt x="627" y="11"/>
                    <a:pt x="610" y="1"/>
                    <a:pt x="59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1"/>
            <p:cNvSpPr/>
            <p:nvPr/>
          </p:nvSpPr>
          <p:spPr>
            <a:xfrm>
              <a:off x="1611357" y="3268507"/>
              <a:ext cx="52689" cy="122272"/>
            </a:xfrm>
            <a:custGeom>
              <a:rect b="b" l="l" r="r" t="t"/>
              <a:pathLst>
                <a:path extrusionOk="0" h="1643" w="708">
                  <a:moveTo>
                    <a:pt x="669" y="1"/>
                  </a:moveTo>
                  <a:cubicBezTo>
                    <a:pt x="657" y="1"/>
                    <a:pt x="646" y="8"/>
                    <a:pt x="644" y="24"/>
                  </a:cubicBezTo>
                  <a:cubicBezTo>
                    <a:pt x="620" y="161"/>
                    <a:pt x="537" y="274"/>
                    <a:pt x="493" y="401"/>
                  </a:cubicBezTo>
                  <a:cubicBezTo>
                    <a:pt x="440" y="547"/>
                    <a:pt x="397" y="701"/>
                    <a:pt x="340" y="848"/>
                  </a:cubicBezTo>
                  <a:cubicBezTo>
                    <a:pt x="283" y="984"/>
                    <a:pt x="213" y="1111"/>
                    <a:pt x="167" y="1251"/>
                  </a:cubicBezTo>
                  <a:cubicBezTo>
                    <a:pt x="147" y="1311"/>
                    <a:pt x="123" y="1368"/>
                    <a:pt x="100" y="1428"/>
                  </a:cubicBezTo>
                  <a:cubicBezTo>
                    <a:pt x="83" y="1488"/>
                    <a:pt x="53" y="1545"/>
                    <a:pt x="17" y="1598"/>
                  </a:cubicBezTo>
                  <a:cubicBezTo>
                    <a:pt x="0" y="1621"/>
                    <a:pt x="21" y="1643"/>
                    <a:pt x="44" y="1643"/>
                  </a:cubicBezTo>
                  <a:cubicBezTo>
                    <a:pt x="54" y="1643"/>
                    <a:pt x="65" y="1638"/>
                    <a:pt x="73" y="1628"/>
                  </a:cubicBezTo>
                  <a:cubicBezTo>
                    <a:pt x="107" y="1581"/>
                    <a:pt x="130" y="1528"/>
                    <a:pt x="150" y="1475"/>
                  </a:cubicBezTo>
                  <a:cubicBezTo>
                    <a:pt x="173" y="1415"/>
                    <a:pt x="200" y="1355"/>
                    <a:pt x="220" y="1298"/>
                  </a:cubicBezTo>
                  <a:cubicBezTo>
                    <a:pt x="267" y="1151"/>
                    <a:pt x="337" y="1014"/>
                    <a:pt x="397" y="874"/>
                  </a:cubicBezTo>
                  <a:cubicBezTo>
                    <a:pt x="453" y="731"/>
                    <a:pt x="493" y="581"/>
                    <a:pt x="547" y="434"/>
                  </a:cubicBezTo>
                  <a:cubicBezTo>
                    <a:pt x="593" y="301"/>
                    <a:pt x="680" y="181"/>
                    <a:pt x="704" y="41"/>
                  </a:cubicBezTo>
                  <a:cubicBezTo>
                    <a:pt x="708" y="16"/>
                    <a:pt x="688" y="1"/>
                    <a:pt x="66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1"/>
            <p:cNvSpPr/>
            <p:nvPr/>
          </p:nvSpPr>
          <p:spPr>
            <a:xfrm>
              <a:off x="1593719" y="3366964"/>
              <a:ext cx="19647" cy="25228"/>
            </a:xfrm>
            <a:custGeom>
              <a:rect b="b" l="l" r="r" t="t"/>
              <a:pathLst>
                <a:path extrusionOk="0" h="339" w="264">
                  <a:moveTo>
                    <a:pt x="36" y="1"/>
                  </a:moveTo>
                  <a:cubicBezTo>
                    <a:pt x="28" y="1"/>
                    <a:pt x="20" y="3"/>
                    <a:pt x="13" y="8"/>
                  </a:cubicBezTo>
                  <a:cubicBezTo>
                    <a:pt x="0" y="22"/>
                    <a:pt x="0" y="42"/>
                    <a:pt x="13" y="55"/>
                  </a:cubicBezTo>
                  <a:cubicBezTo>
                    <a:pt x="43" y="95"/>
                    <a:pt x="73" y="142"/>
                    <a:pt x="97" y="188"/>
                  </a:cubicBezTo>
                  <a:cubicBezTo>
                    <a:pt x="123" y="238"/>
                    <a:pt x="160" y="288"/>
                    <a:pt x="197" y="328"/>
                  </a:cubicBezTo>
                  <a:cubicBezTo>
                    <a:pt x="204" y="335"/>
                    <a:pt x="212" y="338"/>
                    <a:pt x="219" y="338"/>
                  </a:cubicBezTo>
                  <a:cubicBezTo>
                    <a:pt x="244" y="338"/>
                    <a:pt x="264" y="308"/>
                    <a:pt x="244" y="285"/>
                  </a:cubicBezTo>
                  <a:cubicBezTo>
                    <a:pt x="163" y="205"/>
                    <a:pt x="127" y="95"/>
                    <a:pt x="57" y="8"/>
                  </a:cubicBezTo>
                  <a:cubicBezTo>
                    <a:pt x="52" y="3"/>
                    <a:pt x="44" y="1"/>
                    <a:pt x="3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1"/>
            <p:cNvSpPr/>
            <p:nvPr/>
          </p:nvSpPr>
          <p:spPr>
            <a:xfrm>
              <a:off x="1606445" y="3387653"/>
              <a:ext cx="24559" cy="11535"/>
            </a:xfrm>
            <a:custGeom>
              <a:rect b="b" l="l" r="r" t="t"/>
              <a:pathLst>
                <a:path extrusionOk="0" h="155" w="330">
                  <a:moveTo>
                    <a:pt x="290" y="92"/>
                  </a:moveTo>
                  <a:cubicBezTo>
                    <a:pt x="292" y="92"/>
                    <a:pt x="292" y="94"/>
                    <a:pt x="289" y="94"/>
                  </a:cubicBezTo>
                  <a:lnTo>
                    <a:pt x="286" y="94"/>
                  </a:lnTo>
                  <a:cubicBezTo>
                    <a:pt x="285" y="94"/>
                    <a:pt x="285" y="93"/>
                    <a:pt x="284" y="93"/>
                  </a:cubicBezTo>
                  <a:lnTo>
                    <a:pt x="284" y="93"/>
                  </a:lnTo>
                  <a:cubicBezTo>
                    <a:pt x="287" y="92"/>
                    <a:pt x="288" y="92"/>
                    <a:pt x="290" y="92"/>
                  </a:cubicBezTo>
                  <a:close/>
                  <a:moveTo>
                    <a:pt x="46" y="1"/>
                  </a:moveTo>
                  <a:cubicBezTo>
                    <a:pt x="12" y="1"/>
                    <a:pt x="1" y="55"/>
                    <a:pt x="43" y="64"/>
                  </a:cubicBezTo>
                  <a:lnTo>
                    <a:pt x="43" y="60"/>
                  </a:lnTo>
                  <a:lnTo>
                    <a:pt x="59" y="67"/>
                  </a:lnTo>
                  <a:lnTo>
                    <a:pt x="63" y="67"/>
                  </a:lnTo>
                  <a:lnTo>
                    <a:pt x="79" y="74"/>
                  </a:lnTo>
                  <a:lnTo>
                    <a:pt x="139" y="100"/>
                  </a:lnTo>
                  <a:cubicBezTo>
                    <a:pt x="179" y="120"/>
                    <a:pt x="219" y="137"/>
                    <a:pt x="259" y="150"/>
                  </a:cubicBezTo>
                  <a:cubicBezTo>
                    <a:pt x="268" y="153"/>
                    <a:pt x="276" y="155"/>
                    <a:pt x="284" y="155"/>
                  </a:cubicBezTo>
                  <a:cubicBezTo>
                    <a:pt x="295" y="155"/>
                    <a:pt x="306" y="152"/>
                    <a:pt x="316" y="144"/>
                  </a:cubicBezTo>
                  <a:cubicBezTo>
                    <a:pt x="329" y="130"/>
                    <a:pt x="329" y="110"/>
                    <a:pt x="316" y="100"/>
                  </a:cubicBezTo>
                  <a:cubicBezTo>
                    <a:pt x="311" y="94"/>
                    <a:pt x="303" y="90"/>
                    <a:pt x="296" y="90"/>
                  </a:cubicBezTo>
                  <a:cubicBezTo>
                    <a:pt x="292" y="90"/>
                    <a:pt x="287" y="91"/>
                    <a:pt x="284" y="93"/>
                  </a:cubicBezTo>
                  <a:lnTo>
                    <a:pt x="284" y="93"/>
                  </a:lnTo>
                  <a:cubicBezTo>
                    <a:pt x="274" y="90"/>
                    <a:pt x="265" y="87"/>
                    <a:pt x="259" y="84"/>
                  </a:cubicBezTo>
                  <a:cubicBezTo>
                    <a:pt x="246" y="80"/>
                    <a:pt x="236" y="77"/>
                    <a:pt x="226" y="74"/>
                  </a:cubicBezTo>
                  <a:lnTo>
                    <a:pt x="206" y="64"/>
                  </a:lnTo>
                  <a:lnTo>
                    <a:pt x="203" y="64"/>
                  </a:lnTo>
                  <a:lnTo>
                    <a:pt x="193" y="60"/>
                  </a:lnTo>
                  <a:cubicBezTo>
                    <a:pt x="146" y="40"/>
                    <a:pt x="103" y="20"/>
                    <a:pt x="59" y="4"/>
                  </a:cubicBezTo>
                  <a:cubicBezTo>
                    <a:pt x="54" y="2"/>
                    <a:pt x="50"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1"/>
            <p:cNvSpPr/>
            <p:nvPr/>
          </p:nvSpPr>
          <p:spPr>
            <a:xfrm>
              <a:off x="1631897" y="3102848"/>
              <a:ext cx="39666" cy="31182"/>
            </a:xfrm>
            <a:custGeom>
              <a:rect b="b" l="l" r="r" t="t"/>
              <a:pathLst>
                <a:path extrusionOk="0" h="419" w="533">
                  <a:moveTo>
                    <a:pt x="48" y="1"/>
                  </a:moveTo>
                  <a:cubicBezTo>
                    <a:pt x="22" y="1"/>
                    <a:pt x="0" y="34"/>
                    <a:pt x="24" y="55"/>
                  </a:cubicBezTo>
                  <a:cubicBezTo>
                    <a:pt x="167" y="179"/>
                    <a:pt x="348" y="259"/>
                    <a:pt x="468" y="409"/>
                  </a:cubicBezTo>
                  <a:cubicBezTo>
                    <a:pt x="474" y="416"/>
                    <a:pt x="481" y="419"/>
                    <a:pt x="488" y="419"/>
                  </a:cubicBezTo>
                  <a:cubicBezTo>
                    <a:pt x="511" y="419"/>
                    <a:pt x="532" y="388"/>
                    <a:pt x="514" y="362"/>
                  </a:cubicBezTo>
                  <a:cubicBezTo>
                    <a:pt x="391" y="212"/>
                    <a:pt x="211" y="135"/>
                    <a:pt x="67" y="9"/>
                  </a:cubicBezTo>
                  <a:cubicBezTo>
                    <a:pt x="61" y="3"/>
                    <a:pt x="54"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1"/>
            <p:cNvSpPr/>
            <p:nvPr/>
          </p:nvSpPr>
          <p:spPr>
            <a:xfrm>
              <a:off x="1560305" y="3028502"/>
              <a:ext cx="26047" cy="106197"/>
            </a:xfrm>
            <a:custGeom>
              <a:rect b="b" l="l" r="r" t="t"/>
              <a:pathLst>
                <a:path extrusionOk="0" h="1427" w="350">
                  <a:moveTo>
                    <a:pt x="38" y="1"/>
                  </a:moveTo>
                  <a:cubicBezTo>
                    <a:pt x="19" y="1"/>
                    <a:pt x="1" y="17"/>
                    <a:pt x="9" y="41"/>
                  </a:cubicBezTo>
                  <a:cubicBezTo>
                    <a:pt x="46" y="141"/>
                    <a:pt x="106" y="224"/>
                    <a:pt x="132" y="324"/>
                  </a:cubicBezTo>
                  <a:cubicBezTo>
                    <a:pt x="146" y="381"/>
                    <a:pt x="166" y="437"/>
                    <a:pt x="179" y="497"/>
                  </a:cubicBezTo>
                  <a:cubicBezTo>
                    <a:pt x="189" y="554"/>
                    <a:pt x="199" y="624"/>
                    <a:pt x="206" y="691"/>
                  </a:cubicBezTo>
                  <a:cubicBezTo>
                    <a:pt x="236" y="928"/>
                    <a:pt x="222" y="1174"/>
                    <a:pt x="286" y="1408"/>
                  </a:cubicBezTo>
                  <a:cubicBezTo>
                    <a:pt x="291" y="1421"/>
                    <a:pt x="303" y="1427"/>
                    <a:pt x="314" y="1427"/>
                  </a:cubicBezTo>
                  <a:cubicBezTo>
                    <a:pt x="332" y="1427"/>
                    <a:pt x="350" y="1413"/>
                    <a:pt x="346" y="1391"/>
                  </a:cubicBezTo>
                  <a:cubicBezTo>
                    <a:pt x="279" y="1154"/>
                    <a:pt x="296" y="898"/>
                    <a:pt x="262" y="654"/>
                  </a:cubicBezTo>
                  <a:cubicBezTo>
                    <a:pt x="256" y="601"/>
                    <a:pt x="249" y="544"/>
                    <a:pt x="239" y="487"/>
                  </a:cubicBezTo>
                  <a:cubicBezTo>
                    <a:pt x="229" y="431"/>
                    <a:pt x="206" y="374"/>
                    <a:pt x="192" y="314"/>
                  </a:cubicBezTo>
                  <a:cubicBezTo>
                    <a:pt x="179" y="264"/>
                    <a:pt x="162" y="217"/>
                    <a:pt x="139" y="171"/>
                  </a:cubicBezTo>
                  <a:cubicBezTo>
                    <a:pt x="112" y="124"/>
                    <a:pt x="89" y="74"/>
                    <a:pt x="69" y="24"/>
                  </a:cubicBezTo>
                  <a:cubicBezTo>
                    <a:pt x="64" y="8"/>
                    <a:pt x="51" y="1"/>
                    <a:pt x="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1"/>
            <p:cNvSpPr/>
            <p:nvPr/>
          </p:nvSpPr>
          <p:spPr>
            <a:xfrm>
              <a:off x="1580101" y="3048000"/>
              <a:ext cx="11014" cy="91462"/>
            </a:xfrm>
            <a:custGeom>
              <a:rect b="b" l="l" r="r" t="t"/>
              <a:pathLst>
                <a:path extrusionOk="0" h="1229" w="148">
                  <a:moveTo>
                    <a:pt x="38" y="0"/>
                  </a:moveTo>
                  <a:cubicBezTo>
                    <a:pt x="19" y="0"/>
                    <a:pt x="0" y="15"/>
                    <a:pt x="6" y="39"/>
                  </a:cubicBezTo>
                  <a:cubicBezTo>
                    <a:pt x="80" y="426"/>
                    <a:pt x="6" y="822"/>
                    <a:pt x="83" y="1206"/>
                  </a:cubicBezTo>
                  <a:cubicBezTo>
                    <a:pt x="86" y="1222"/>
                    <a:pt x="97" y="1229"/>
                    <a:pt x="109" y="1229"/>
                  </a:cubicBezTo>
                  <a:cubicBezTo>
                    <a:pt x="127" y="1229"/>
                    <a:pt x="147" y="1213"/>
                    <a:pt x="143" y="1189"/>
                  </a:cubicBezTo>
                  <a:cubicBezTo>
                    <a:pt x="66" y="806"/>
                    <a:pt x="140" y="409"/>
                    <a:pt x="66" y="22"/>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1"/>
            <p:cNvSpPr/>
            <p:nvPr/>
          </p:nvSpPr>
          <p:spPr>
            <a:xfrm>
              <a:off x="1594910" y="3085582"/>
              <a:ext cx="13172" cy="121230"/>
            </a:xfrm>
            <a:custGeom>
              <a:rect b="b" l="l" r="r" t="t"/>
              <a:pathLst>
                <a:path extrusionOk="0" h="1629" w="177">
                  <a:moveTo>
                    <a:pt x="49" y="1"/>
                  </a:moveTo>
                  <a:cubicBezTo>
                    <a:pt x="31" y="1"/>
                    <a:pt x="11" y="17"/>
                    <a:pt x="17" y="41"/>
                  </a:cubicBezTo>
                  <a:lnTo>
                    <a:pt x="21" y="41"/>
                  </a:lnTo>
                  <a:cubicBezTo>
                    <a:pt x="54" y="161"/>
                    <a:pt x="37" y="284"/>
                    <a:pt x="21" y="404"/>
                  </a:cubicBezTo>
                  <a:cubicBezTo>
                    <a:pt x="11" y="461"/>
                    <a:pt x="4" y="518"/>
                    <a:pt x="1" y="574"/>
                  </a:cubicBezTo>
                  <a:lnTo>
                    <a:pt x="1" y="791"/>
                  </a:lnTo>
                  <a:cubicBezTo>
                    <a:pt x="7" y="1064"/>
                    <a:pt x="27" y="1341"/>
                    <a:pt x="111" y="1608"/>
                  </a:cubicBezTo>
                  <a:cubicBezTo>
                    <a:pt x="115" y="1622"/>
                    <a:pt x="126" y="1629"/>
                    <a:pt x="138" y="1629"/>
                  </a:cubicBezTo>
                  <a:cubicBezTo>
                    <a:pt x="157" y="1629"/>
                    <a:pt x="177" y="1614"/>
                    <a:pt x="171" y="1591"/>
                  </a:cubicBezTo>
                  <a:cubicBezTo>
                    <a:pt x="87" y="1318"/>
                    <a:pt x="67" y="1034"/>
                    <a:pt x="64" y="751"/>
                  </a:cubicBezTo>
                  <a:cubicBezTo>
                    <a:pt x="64" y="684"/>
                    <a:pt x="61" y="614"/>
                    <a:pt x="64" y="548"/>
                  </a:cubicBezTo>
                  <a:cubicBezTo>
                    <a:pt x="67" y="491"/>
                    <a:pt x="77" y="434"/>
                    <a:pt x="84" y="381"/>
                  </a:cubicBezTo>
                  <a:cubicBezTo>
                    <a:pt x="107" y="264"/>
                    <a:pt x="104" y="144"/>
                    <a:pt x="77" y="24"/>
                  </a:cubicBezTo>
                  <a:cubicBezTo>
                    <a:pt x="73" y="8"/>
                    <a:pt x="61" y="1"/>
                    <a:pt x="4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1"/>
            <p:cNvSpPr/>
            <p:nvPr/>
          </p:nvSpPr>
          <p:spPr>
            <a:xfrm>
              <a:off x="1620734" y="3139388"/>
              <a:ext cx="20986" cy="33415"/>
            </a:xfrm>
            <a:custGeom>
              <a:rect b="b" l="l" r="r" t="t"/>
              <a:pathLst>
                <a:path extrusionOk="0" h="449" w="282">
                  <a:moveTo>
                    <a:pt x="239" y="0"/>
                  </a:moveTo>
                  <a:cubicBezTo>
                    <a:pt x="229" y="0"/>
                    <a:pt x="220" y="4"/>
                    <a:pt x="214" y="15"/>
                  </a:cubicBezTo>
                  <a:cubicBezTo>
                    <a:pt x="151" y="145"/>
                    <a:pt x="74" y="265"/>
                    <a:pt x="14" y="401"/>
                  </a:cubicBezTo>
                  <a:cubicBezTo>
                    <a:pt x="0" y="426"/>
                    <a:pt x="21" y="448"/>
                    <a:pt x="42" y="448"/>
                  </a:cubicBezTo>
                  <a:cubicBezTo>
                    <a:pt x="53" y="448"/>
                    <a:pt x="63" y="443"/>
                    <a:pt x="71" y="431"/>
                  </a:cubicBezTo>
                  <a:cubicBezTo>
                    <a:pt x="127" y="301"/>
                    <a:pt x="204" y="178"/>
                    <a:pt x="267" y="48"/>
                  </a:cubicBezTo>
                  <a:cubicBezTo>
                    <a:pt x="281" y="22"/>
                    <a:pt x="260" y="0"/>
                    <a:pt x="2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1"/>
            <p:cNvSpPr/>
            <p:nvPr/>
          </p:nvSpPr>
          <p:spPr>
            <a:xfrm>
              <a:off x="1621701" y="3169082"/>
              <a:ext cx="15182" cy="23070"/>
            </a:xfrm>
            <a:custGeom>
              <a:rect b="b" l="l" r="r" t="t"/>
              <a:pathLst>
                <a:path extrusionOk="0" h="310" w="204">
                  <a:moveTo>
                    <a:pt x="167" y="0"/>
                  </a:moveTo>
                  <a:cubicBezTo>
                    <a:pt x="154" y="0"/>
                    <a:pt x="142" y="8"/>
                    <a:pt x="138" y="26"/>
                  </a:cubicBezTo>
                  <a:cubicBezTo>
                    <a:pt x="121" y="66"/>
                    <a:pt x="108" y="109"/>
                    <a:pt x="91" y="146"/>
                  </a:cubicBezTo>
                  <a:cubicBezTo>
                    <a:pt x="74" y="186"/>
                    <a:pt x="51" y="223"/>
                    <a:pt x="21" y="256"/>
                  </a:cubicBezTo>
                  <a:cubicBezTo>
                    <a:pt x="1" y="279"/>
                    <a:pt x="21" y="309"/>
                    <a:pt x="45" y="309"/>
                  </a:cubicBezTo>
                  <a:cubicBezTo>
                    <a:pt x="53" y="309"/>
                    <a:pt x="60" y="306"/>
                    <a:pt x="68" y="299"/>
                  </a:cubicBezTo>
                  <a:cubicBezTo>
                    <a:pt x="134" y="229"/>
                    <a:pt x="161" y="129"/>
                    <a:pt x="198" y="42"/>
                  </a:cubicBezTo>
                  <a:cubicBezTo>
                    <a:pt x="204" y="17"/>
                    <a:pt x="185" y="0"/>
                    <a:pt x="16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1"/>
            <p:cNvSpPr/>
            <p:nvPr/>
          </p:nvSpPr>
          <p:spPr>
            <a:xfrm>
              <a:off x="1653999" y="3248190"/>
              <a:ext cx="23219" cy="44652"/>
            </a:xfrm>
            <a:custGeom>
              <a:rect b="b" l="l" r="r" t="t"/>
              <a:pathLst>
                <a:path extrusionOk="0" h="600" w="312">
                  <a:moveTo>
                    <a:pt x="85" y="0"/>
                  </a:moveTo>
                  <a:cubicBezTo>
                    <a:pt x="81" y="0"/>
                    <a:pt x="76" y="1"/>
                    <a:pt x="71" y="3"/>
                  </a:cubicBezTo>
                  <a:cubicBezTo>
                    <a:pt x="27" y="20"/>
                    <a:pt x="0" y="60"/>
                    <a:pt x="7" y="107"/>
                  </a:cubicBezTo>
                  <a:cubicBezTo>
                    <a:pt x="14" y="150"/>
                    <a:pt x="34" y="193"/>
                    <a:pt x="64" y="227"/>
                  </a:cubicBezTo>
                  <a:cubicBezTo>
                    <a:pt x="144" y="334"/>
                    <a:pt x="177" y="467"/>
                    <a:pt x="244" y="584"/>
                  </a:cubicBezTo>
                  <a:cubicBezTo>
                    <a:pt x="250" y="595"/>
                    <a:pt x="259" y="600"/>
                    <a:pt x="269" y="600"/>
                  </a:cubicBezTo>
                  <a:cubicBezTo>
                    <a:pt x="290" y="600"/>
                    <a:pt x="311" y="576"/>
                    <a:pt x="297" y="550"/>
                  </a:cubicBezTo>
                  <a:cubicBezTo>
                    <a:pt x="267" y="497"/>
                    <a:pt x="241" y="440"/>
                    <a:pt x="217" y="384"/>
                  </a:cubicBezTo>
                  <a:cubicBezTo>
                    <a:pt x="197" y="327"/>
                    <a:pt x="171" y="273"/>
                    <a:pt x="141" y="223"/>
                  </a:cubicBezTo>
                  <a:cubicBezTo>
                    <a:pt x="117" y="193"/>
                    <a:pt x="97" y="163"/>
                    <a:pt x="77" y="133"/>
                  </a:cubicBezTo>
                  <a:cubicBezTo>
                    <a:pt x="61" y="97"/>
                    <a:pt x="64" y="73"/>
                    <a:pt x="101" y="57"/>
                  </a:cubicBezTo>
                  <a:cubicBezTo>
                    <a:pt x="135" y="39"/>
                    <a:pt x="115" y="0"/>
                    <a:pt x="8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1"/>
            <p:cNvSpPr/>
            <p:nvPr/>
          </p:nvSpPr>
          <p:spPr>
            <a:xfrm>
              <a:off x="1658539" y="3245734"/>
              <a:ext cx="35945" cy="33415"/>
            </a:xfrm>
            <a:custGeom>
              <a:rect b="b" l="l" r="r" t="t"/>
              <a:pathLst>
                <a:path extrusionOk="0" h="449" w="483">
                  <a:moveTo>
                    <a:pt x="38" y="0"/>
                  </a:moveTo>
                  <a:cubicBezTo>
                    <a:pt x="10" y="0"/>
                    <a:pt x="0" y="51"/>
                    <a:pt x="33" y="63"/>
                  </a:cubicBezTo>
                  <a:cubicBezTo>
                    <a:pt x="116" y="93"/>
                    <a:pt x="163" y="183"/>
                    <a:pt x="210" y="250"/>
                  </a:cubicBezTo>
                  <a:cubicBezTo>
                    <a:pt x="266" y="333"/>
                    <a:pt x="333" y="413"/>
                    <a:pt x="433" y="447"/>
                  </a:cubicBezTo>
                  <a:cubicBezTo>
                    <a:pt x="437" y="448"/>
                    <a:pt x="440" y="448"/>
                    <a:pt x="443" y="448"/>
                  </a:cubicBezTo>
                  <a:cubicBezTo>
                    <a:pt x="472" y="448"/>
                    <a:pt x="483" y="396"/>
                    <a:pt x="450" y="387"/>
                  </a:cubicBezTo>
                  <a:cubicBezTo>
                    <a:pt x="260" y="326"/>
                    <a:pt x="233" y="73"/>
                    <a:pt x="50" y="3"/>
                  </a:cubicBezTo>
                  <a:cubicBezTo>
                    <a:pt x="45" y="1"/>
                    <a:pt x="4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1"/>
            <p:cNvSpPr/>
            <p:nvPr/>
          </p:nvSpPr>
          <p:spPr>
            <a:xfrm>
              <a:off x="1660474" y="3220506"/>
              <a:ext cx="33489" cy="58494"/>
            </a:xfrm>
            <a:custGeom>
              <a:rect b="b" l="l" r="r" t="t"/>
              <a:pathLst>
                <a:path extrusionOk="0" h="786" w="450">
                  <a:moveTo>
                    <a:pt x="89" y="1"/>
                  </a:moveTo>
                  <a:cubicBezTo>
                    <a:pt x="80" y="1"/>
                    <a:pt x="72" y="5"/>
                    <a:pt x="67" y="15"/>
                  </a:cubicBezTo>
                  <a:cubicBezTo>
                    <a:pt x="0" y="142"/>
                    <a:pt x="90" y="282"/>
                    <a:pt x="164" y="385"/>
                  </a:cubicBezTo>
                  <a:cubicBezTo>
                    <a:pt x="207" y="452"/>
                    <a:pt x="257" y="515"/>
                    <a:pt x="300" y="582"/>
                  </a:cubicBezTo>
                  <a:cubicBezTo>
                    <a:pt x="340" y="635"/>
                    <a:pt x="370" y="699"/>
                    <a:pt x="384" y="762"/>
                  </a:cubicBezTo>
                  <a:cubicBezTo>
                    <a:pt x="386" y="778"/>
                    <a:pt x="398" y="785"/>
                    <a:pt x="410" y="785"/>
                  </a:cubicBezTo>
                  <a:cubicBezTo>
                    <a:pt x="428" y="785"/>
                    <a:pt x="449" y="770"/>
                    <a:pt x="447" y="746"/>
                  </a:cubicBezTo>
                  <a:cubicBezTo>
                    <a:pt x="424" y="612"/>
                    <a:pt x="317" y="495"/>
                    <a:pt x="244" y="392"/>
                  </a:cubicBezTo>
                  <a:cubicBezTo>
                    <a:pt x="200" y="335"/>
                    <a:pt x="164" y="272"/>
                    <a:pt x="130" y="209"/>
                  </a:cubicBezTo>
                  <a:cubicBezTo>
                    <a:pt x="104" y="162"/>
                    <a:pt x="100" y="102"/>
                    <a:pt x="120" y="49"/>
                  </a:cubicBezTo>
                  <a:cubicBezTo>
                    <a:pt x="132" y="23"/>
                    <a:pt x="110" y="1"/>
                    <a:pt x="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1"/>
            <p:cNvSpPr/>
            <p:nvPr/>
          </p:nvSpPr>
          <p:spPr>
            <a:xfrm>
              <a:off x="1664195" y="3220580"/>
              <a:ext cx="42643" cy="47182"/>
            </a:xfrm>
            <a:custGeom>
              <a:rect b="b" l="l" r="r" t="t"/>
              <a:pathLst>
                <a:path extrusionOk="0" h="634" w="573">
                  <a:moveTo>
                    <a:pt x="44" y="1"/>
                  </a:moveTo>
                  <a:cubicBezTo>
                    <a:pt x="0" y="1"/>
                    <a:pt x="0" y="61"/>
                    <a:pt x="44" y="64"/>
                  </a:cubicBezTo>
                  <a:lnTo>
                    <a:pt x="40" y="64"/>
                  </a:lnTo>
                  <a:cubicBezTo>
                    <a:pt x="90" y="64"/>
                    <a:pt x="130" y="111"/>
                    <a:pt x="160" y="148"/>
                  </a:cubicBezTo>
                  <a:cubicBezTo>
                    <a:pt x="200" y="188"/>
                    <a:pt x="240" y="231"/>
                    <a:pt x="280" y="274"/>
                  </a:cubicBezTo>
                  <a:cubicBezTo>
                    <a:pt x="367" y="378"/>
                    <a:pt x="444" y="494"/>
                    <a:pt x="507" y="618"/>
                  </a:cubicBezTo>
                  <a:cubicBezTo>
                    <a:pt x="512" y="629"/>
                    <a:pt x="521" y="634"/>
                    <a:pt x="530" y="634"/>
                  </a:cubicBezTo>
                  <a:cubicBezTo>
                    <a:pt x="550" y="634"/>
                    <a:pt x="572" y="610"/>
                    <a:pt x="560" y="584"/>
                  </a:cubicBezTo>
                  <a:cubicBezTo>
                    <a:pt x="494" y="451"/>
                    <a:pt x="410" y="328"/>
                    <a:pt x="310" y="214"/>
                  </a:cubicBezTo>
                  <a:cubicBezTo>
                    <a:pt x="267" y="171"/>
                    <a:pt x="227" y="124"/>
                    <a:pt x="184" y="78"/>
                  </a:cubicBezTo>
                  <a:cubicBezTo>
                    <a:pt x="150" y="34"/>
                    <a:pt x="97" y="7"/>
                    <a:pt x="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1"/>
            <p:cNvSpPr/>
            <p:nvPr/>
          </p:nvSpPr>
          <p:spPr>
            <a:xfrm>
              <a:off x="1669851" y="3209417"/>
              <a:ext cx="28503" cy="40112"/>
            </a:xfrm>
            <a:custGeom>
              <a:rect b="b" l="l" r="r" t="t"/>
              <a:pathLst>
                <a:path extrusionOk="0" h="539" w="383">
                  <a:moveTo>
                    <a:pt x="100" y="0"/>
                  </a:moveTo>
                  <a:cubicBezTo>
                    <a:pt x="98" y="0"/>
                    <a:pt x="96" y="0"/>
                    <a:pt x="94" y="1"/>
                  </a:cubicBezTo>
                  <a:cubicBezTo>
                    <a:pt x="1" y="21"/>
                    <a:pt x="38" y="124"/>
                    <a:pt x="71" y="178"/>
                  </a:cubicBezTo>
                  <a:cubicBezTo>
                    <a:pt x="128" y="264"/>
                    <a:pt x="191" y="348"/>
                    <a:pt x="254" y="424"/>
                  </a:cubicBezTo>
                  <a:cubicBezTo>
                    <a:pt x="271" y="444"/>
                    <a:pt x="284" y="461"/>
                    <a:pt x="294" y="478"/>
                  </a:cubicBezTo>
                  <a:cubicBezTo>
                    <a:pt x="301" y="488"/>
                    <a:pt x="304" y="494"/>
                    <a:pt x="311" y="501"/>
                  </a:cubicBezTo>
                  <a:cubicBezTo>
                    <a:pt x="314" y="511"/>
                    <a:pt x="314" y="508"/>
                    <a:pt x="314" y="511"/>
                  </a:cubicBezTo>
                  <a:cubicBezTo>
                    <a:pt x="315" y="511"/>
                    <a:pt x="315" y="512"/>
                    <a:pt x="315" y="512"/>
                  </a:cubicBezTo>
                  <a:lnTo>
                    <a:pt x="315" y="512"/>
                  </a:lnTo>
                  <a:cubicBezTo>
                    <a:pt x="315" y="512"/>
                    <a:pt x="314" y="513"/>
                    <a:pt x="314" y="518"/>
                  </a:cubicBezTo>
                  <a:cubicBezTo>
                    <a:pt x="320" y="532"/>
                    <a:pt x="332" y="538"/>
                    <a:pt x="344" y="538"/>
                  </a:cubicBezTo>
                  <a:cubicBezTo>
                    <a:pt x="364" y="538"/>
                    <a:pt x="383" y="523"/>
                    <a:pt x="374" y="501"/>
                  </a:cubicBezTo>
                  <a:lnTo>
                    <a:pt x="378" y="498"/>
                  </a:lnTo>
                  <a:cubicBezTo>
                    <a:pt x="368" y="468"/>
                    <a:pt x="351" y="441"/>
                    <a:pt x="331" y="418"/>
                  </a:cubicBezTo>
                  <a:cubicBezTo>
                    <a:pt x="304" y="381"/>
                    <a:pt x="274" y="344"/>
                    <a:pt x="244" y="308"/>
                  </a:cubicBezTo>
                  <a:cubicBezTo>
                    <a:pt x="218" y="271"/>
                    <a:pt x="188" y="231"/>
                    <a:pt x="161" y="194"/>
                  </a:cubicBezTo>
                  <a:cubicBezTo>
                    <a:pt x="138" y="164"/>
                    <a:pt x="118" y="131"/>
                    <a:pt x="104" y="94"/>
                  </a:cubicBezTo>
                  <a:cubicBezTo>
                    <a:pt x="101" y="91"/>
                    <a:pt x="101" y="87"/>
                    <a:pt x="101" y="84"/>
                  </a:cubicBezTo>
                  <a:cubicBezTo>
                    <a:pt x="101" y="82"/>
                    <a:pt x="99" y="75"/>
                    <a:pt x="100" y="75"/>
                  </a:cubicBezTo>
                  <a:lnTo>
                    <a:pt x="100" y="75"/>
                  </a:lnTo>
                  <a:cubicBezTo>
                    <a:pt x="100" y="75"/>
                    <a:pt x="100" y="76"/>
                    <a:pt x="101" y="77"/>
                  </a:cubicBezTo>
                  <a:cubicBezTo>
                    <a:pt x="101" y="74"/>
                    <a:pt x="101" y="71"/>
                    <a:pt x="101" y="67"/>
                  </a:cubicBezTo>
                  <a:lnTo>
                    <a:pt x="101" y="64"/>
                  </a:lnTo>
                  <a:cubicBezTo>
                    <a:pt x="101" y="62"/>
                    <a:pt x="101" y="62"/>
                    <a:pt x="100" y="62"/>
                  </a:cubicBezTo>
                  <a:lnTo>
                    <a:pt x="100" y="62"/>
                  </a:lnTo>
                  <a:cubicBezTo>
                    <a:pt x="100" y="61"/>
                    <a:pt x="101" y="61"/>
                    <a:pt x="101" y="61"/>
                  </a:cubicBezTo>
                  <a:lnTo>
                    <a:pt x="101" y="61"/>
                  </a:lnTo>
                  <a:cubicBezTo>
                    <a:pt x="101" y="61"/>
                    <a:pt x="101" y="61"/>
                    <a:pt x="101" y="61"/>
                  </a:cubicBezTo>
                  <a:lnTo>
                    <a:pt x="111" y="61"/>
                  </a:lnTo>
                  <a:cubicBezTo>
                    <a:pt x="149" y="54"/>
                    <a:pt x="136" y="0"/>
                    <a:pt x="10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1"/>
            <p:cNvSpPr/>
            <p:nvPr/>
          </p:nvSpPr>
          <p:spPr>
            <a:xfrm>
              <a:off x="1673274" y="3208003"/>
              <a:ext cx="49787" cy="42419"/>
            </a:xfrm>
            <a:custGeom>
              <a:rect b="b" l="l" r="r" t="t"/>
              <a:pathLst>
                <a:path extrusionOk="0" h="570" w="669">
                  <a:moveTo>
                    <a:pt x="42" y="1"/>
                  </a:moveTo>
                  <a:cubicBezTo>
                    <a:pt x="16" y="1"/>
                    <a:pt x="1" y="40"/>
                    <a:pt x="28" y="60"/>
                  </a:cubicBezTo>
                  <a:cubicBezTo>
                    <a:pt x="232" y="207"/>
                    <a:pt x="465" y="333"/>
                    <a:pt x="599" y="553"/>
                  </a:cubicBezTo>
                  <a:cubicBezTo>
                    <a:pt x="605" y="565"/>
                    <a:pt x="615" y="569"/>
                    <a:pt x="624" y="569"/>
                  </a:cubicBezTo>
                  <a:cubicBezTo>
                    <a:pt x="646" y="569"/>
                    <a:pt x="668" y="546"/>
                    <a:pt x="652" y="523"/>
                  </a:cubicBezTo>
                  <a:cubicBezTo>
                    <a:pt x="512" y="290"/>
                    <a:pt x="275" y="156"/>
                    <a:pt x="58" y="6"/>
                  </a:cubicBezTo>
                  <a:cubicBezTo>
                    <a:pt x="53" y="2"/>
                    <a:pt x="47"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1"/>
            <p:cNvSpPr/>
            <p:nvPr/>
          </p:nvSpPr>
          <p:spPr>
            <a:xfrm>
              <a:off x="1681014" y="3181733"/>
              <a:ext cx="43015" cy="65192"/>
            </a:xfrm>
            <a:custGeom>
              <a:rect b="b" l="l" r="r" t="t"/>
              <a:pathLst>
                <a:path extrusionOk="0" h="876" w="578">
                  <a:moveTo>
                    <a:pt x="122" y="1"/>
                  </a:moveTo>
                  <a:cubicBezTo>
                    <a:pt x="115" y="1"/>
                    <a:pt x="108" y="3"/>
                    <a:pt x="101" y="9"/>
                  </a:cubicBezTo>
                  <a:cubicBezTo>
                    <a:pt x="1" y="96"/>
                    <a:pt x="81" y="229"/>
                    <a:pt x="141" y="313"/>
                  </a:cubicBezTo>
                  <a:cubicBezTo>
                    <a:pt x="228" y="439"/>
                    <a:pt x="341" y="550"/>
                    <a:pt x="428" y="680"/>
                  </a:cubicBezTo>
                  <a:cubicBezTo>
                    <a:pt x="455" y="720"/>
                    <a:pt x="495" y="783"/>
                    <a:pt x="478" y="836"/>
                  </a:cubicBezTo>
                  <a:cubicBezTo>
                    <a:pt x="468" y="860"/>
                    <a:pt x="487" y="876"/>
                    <a:pt x="506" y="876"/>
                  </a:cubicBezTo>
                  <a:cubicBezTo>
                    <a:pt x="519" y="876"/>
                    <a:pt x="533" y="869"/>
                    <a:pt x="538" y="853"/>
                  </a:cubicBezTo>
                  <a:cubicBezTo>
                    <a:pt x="578" y="743"/>
                    <a:pt x="465" y="616"/>
                    <a:pt x="401" y="540"/>
                  </a:cubicBezTo>
                  <a:cubicBezTo>
                    <a:pt x="311" y="426"/>
                    <a:pt x="201" y="319"/>
                    <a:pt x="138" y="189"/>
                  </a:cubicBezTo>
                  <a:cubicBezTo>
                    <a:pt x="114" y="143"/>
                    <a:pt x="104" y="89"/>
                    <a:pt x="144" y="53"/>
                  </a:cubicBezTo>
                  <a:cubicBezTo>
                    <a:pt x="168" y="32"/>
                    <a:pt x="147" y="1"/>
                    <a:pt x="12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1"/>
            <p:cNvSpPr/>
            <p:nvPr/>
          </p:nvSpPr>
          <p:spPr>
            <a:xfrm>
              <a:off x="1686818" y="3180468"/>
              <a:ext cx="50606" cy="69955"/>
            </a:xfrm>
            <a:custGeom>
              <a:rect b="b" l="l" r="r" t="t"/>
              <a:pathLst>
                <a:path extrusionOk="0" h="940" w="680">
                  <a:moveTo>
                    <a:pt x="38" y="0"/>
                  </a:moveTo>
                  <a:cubicBezTo>
                    <a:pt x="10" y="0"/>
                    <a:pt x="1" y="51"/>
                    <a:pt x="33" y="63"/>
                  </a:cubicBezTo>
                  <a:lnTo>
                    <a:pt x="36" y="63"/>
                  </a:lnTo>
                  <a:cubicBezTo>
                    <a:pt x="196" y="130"/>
                    <a:pt x="310" y="283"/>
                    <a:pt x="413" y="413"/>
                  </a:cubicBezTo>
                  <a:cubicBezTo>
                    <a:pt x="470" y="476"/>
                    <a:pt x="523" y="550"/>
                    <a:pt x="567" y="627"/>
                  </a:cubicBezTo>
                  <a:cubicBezTo>
                    <a:pt x="587" y="673"/>
                    <a:pt x="593" y="727"/>
                    <a:pt x="590" y="780"/>
                  </a:cubicBezTo>
                  <a:cubicBezTo>
                    <a:pt x="590" y="827"/>
                    <a:pt x="600" y="873"/>
                    <a:pt x="613" y="917"/>
                  </a:cubicBezTo>
                  <a:cubicBezTo>
                    <a:pt x="617" y="933"/>
                    <a:pt x="629" y="940"/>
                    <a:pt x="642" y="940"/>
                  </a:cubicBezTo>
                  <a:cubicBezTo>
                    <a:pt x="660" y="940"/>
                    <a:pt x="679" y="924"/>
                    <a:pt x="673" y="900"/>
                  </a:cubicBezTo>
                  <a:cubicBezTo>
                    <a:pt x="643" y="803"/>
                    <a:pt x="667" y="693"/>
                    <a:pt x="627" y="600"/>
                  </a:cubicBezTo>
                  <a:cubicBezTo>
                    <a:pt x="583" y="513"/>
                    <a:pt x="513" y="443"/>
                    <a:pt x="457" y="370"/>
                  </a:cubicBezTo>
                  <a:cubicBezTo>
                    <a:pt x="343" y="226"/>
                    <a:pt x="223" y="76"/>
                    <a:pt x="50" y="3"/>
                  </a:cubicBezTo>
                  <a:cubicBezTo>
                    <a:pt x="46" y="1"/>
                    <a:pt x="42"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1"/>
            <p:cNvSpPr/>
            <p:nvPr/>
          </p:nvSpPr>
          <p:spPr>
            <a:xfrm>
              <a:off x="1713907" y="3238887"/>
              <a:ext cx="31777" cy="75611"/>
            </a:xfrm>
            <a:custGeom>
              <a:rect b="b" l="l" r="r" t="t"/>
              <a:pathLst>
                <a:path extrusionOk="0" h="1016" w="427">
                  <a:moveTo>
                    <a:pt x="251" y="1"/>
                  </a:moveTo>
                  <a:cubicBezTo>
                    <a:pt x="230" y="1"/>
                    <a:pt x="209" y="23"/>
                    <a:pt x="223" y="48"/>
                  </a:cubicBezTo>
                  <a:cubicBezTo>
                    <a:pt x="319" y="228"/>
                    <a:pt x="359" y="435"/>
                    <a:pt x="339" y="639"/>
                  </a:cubicBezTo>
                  <a:cubicBezTo>
                    <a:pt x="313" y="805"/>
                    <a:pt x="176" y="892"/>
                    <a:pt x="33" y="955"/>
                  </a:cubicBezTo>
                  <a:cubicBezTo>
                    <a:pt x="0" y="970"/>
                    <a:pt x="22" y="1015"/>
                    <a:pt x="52" y="1015"/>
                  </a:cubicBezTo>
                  <a:cubicBezTo>
                    <a:pt x="57" y="1015"/>
                    <a:pt x="61" y="1014"/>
                    <a:pt x="66" y="1012"/>
                  </a:cubicBezTo>
                  <a:cubicBezTo>
                    <a:pt x="219" y="939"/>
                    <a:pt x="369" y="839"/>
                    <a:pt x="399" y="659"/>
                  </a:cubicBezTo>
                  <a:cubicBezTo>
                    <a:pt x="426" y="435"/>
                    <a:pt x="386" y="212"/>
                    <a:pt x="276" y="15"/>
                  </a:cubicBezTo>
                  <a:cubicBezTo>
                    <a:pt x="270" y="5"/>
                    <a:pt x="261" y="1"/>
                    <a:pt x="25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1"/>
            <p:cNvSpPr/>
            <p:nvPr/>
          </p:nvSpPr>
          <p:spPr>
            <a:xfrm>
              <a:off x="1657199" y="3308693"/>
              <a:ext cx="66234" cy="34605"/>
            </a:xfrm>
            <a:custGeom>
              <a:rect b="b" l="l" r="r" t="t"/>
              <a:pathLst>
                <a:path extrusionOk="0" h="465" w="890">
                  <a:moveTo>
                    <a:pt x="839" y="1"/>
                  </a:moveTo>
                  <a:cubicBezTo>
                    <a:pt x="834" y="1"/>
                    <a:pt x="829" y="2"/>
                    <a:pt x="825" y="4"/>
                  </a:cubicBezTo>
                  <a:lnTo>
                    <a:pt x="828" y="4"/>
                  </a:lnTo>
                  <a:cubicBezTo>
                    <a:pt x="735" y="47"/>
                    <a:pt x="651" y="104"/>
                    <a:pt x="578" y="174"/>
                  </a:cubicBezTo>
                  <a:cubicBezTo>
                    <a:pt x="544" y="211"/>
                    <a:pt x="511" y="241"/>
                    <a:pt x="474" y="271"/>
                  </a:cubicBezTo>
                  <a:cubicBezTo>
                    <a:pt x="454" y="284"/>
                    <a:pt x="431" y="298"/>
                    <a:pt x="408" y="308"/>
                  </a:cubicBezTo>
                  <a:cubicBezTo>
                    <a:pt x="344" y="341"/>
                    <a:pt x="281" y="368"/>
                    <a:pt x="211" y="388"/>
                  </a:cubicBezTo>
                  <a:cubicBezTo>
                    <a:pt x="192" y="393"/>
                    <a:pt x="155" y="405"/>
                    <a:pt x="123" y="405"/>
                  </a:cubicBezTo>
                  <a:cubicBezTo>
                    <a:pt x="101" y="405"/>
                    <a:pt x="81" y="399"/>
                    <a:pt x="71" y="381"/>
                  </a:cubicBezTo>
                  <a:cubicBezTo>
                    <a:pt x="64" y="371"/>
                    <a:pt x="55" y="367"/>
                    <a:pt x="45" y="367"/>
                  </a:cubicBezTo>
                  <a:cubicBezTo>
                    <a:pt x="23" y="367"/>
                    <a:pt x="0" y="391"/>
                    <a:pt x="14" y="414"/>
                  </a:cubicBezTo>
                  <a:cubicBezTo>
                    <a:pt x="39" y="454"/>
                    <a:pt x="82" y="464"/>
                    <a:pt x="125" y="464"/>
                  </a:cubicBezTo>
                  <a:cubicBezTo>
                    <a:pt x="141" y="464"/>
                    <a:pt x="156" y="463"/>
                    <a:pt x="171" y="461"/>
                  </a:cubicBezTo>
                  <a:cubicBezTo>
                    <a:pt x="251" y="444"/>
                    <a:pt x="324" y="418"/>
                    <a:pt x="394" y="384"/>
                  </a:cubicBezTo>
                  <a:cubicBezTo>
                    <a:pt x="424" y="368"/>
                    <a:pt x="454" y="354"/>
                    <a:pt x="484" y="338"/>
                  </a:cubicBezTo>
                  <a:cubicBezTo>
                    <a:pt x="518" y="318"/>
                    <a:pt x="548" y="294"/>
                    <a:pt x="574" y="264"/>
                  </a:cubicBezTo>
                  <a:cubicBezTo>
                    <a:pt x="654" y="178"/>
                    <a:pt x="751" y="107"/>
                    <a:pt x="858" y="57"/>
                  </a:cubicBezTo>
                  <a:cubicBezTo>
                    <a:pt x="890" y="43"/>
                    <a:pt x="869" y="1"/>
                    <a:pt x="8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1"/>
            <p:cNvSpPr/>
            <p:nvPr/>
          </p:nvSpPr>
          <p:spPr>
            <a:xfrm>
              <a:off x="1670148" y="3287037"/>
              <a:ext cx="16521" cy="34308"/>
            </a:xfrm>
            <a:custGeom>
              <a:rect b="b" l="l" r="r" t="t"/>
              <a:pathLst>
                <a:path extrusionOk="0" h="461" w="222">
                  <a:moveTo>
                    <a:pt x="38" y="0"/>
                  </a:moveTo>
                  <a:cubicBezTo>
                    <a:pt x="20" y="0"/>
                    <a:pt x="1" y="14"/>
                    <a:pt x="7" y="38"/>
                  </a:cubicBezTo>
                  <a:cubicBezTo>
                    <a:pt x="54" y="178"/>
                    <a:pt x="44" y="338"/>
                    <a:pt x="154" y="452"/>
                  </a:cubicBezTo>
                  <a:cubicBezTo>
                    <a:pt x="160" y="458"/>
                    <a:pt x="167" y="460"/>
                    <a:pt x="174" y="460"/>
                  </a:cubicBezTo>
                  <a:cubicBezTo>
                    <a:pt x="199" y="460"/>
                    <a:pt x="221" y="429"/>
                    <a:pt x="200" y="405"/>
                  </a:cubicBezTo>
                  <a:cubicBezTo>
                    <a:pt x="100" y="305"/>
                    <a:pt x="110" y="148"/>
                    <a:pt x="67" y="22"/>
                  </a:cubicBezTo>
                  <a:cubicBezTo>
                    <a:pt x="63" y="7"/>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1"/>
            <p:cNvSpPr/>
            <p:nvPr/>
          </p:nvSpPr>
          <p:spPr>
            <a:xfrm>
              <a:off x="1660399" y="3245809"/>
              <a:ext cx="90718" cy="226311"/>
            </a:xfrm>
            <a:custGeom>
              <a:rect b="b" l="l" r="r" t="t"/>
              <a:pathLst>
                <a:path extrusionOk="0" h="3041" w="1219">
                  <a:moveTo>
                    <a:pt x="1017" y="1"/>
                  </a:moveTo>
                  <a:cubicBezTo>
                    <a:pt x="996" y="1"/>
                    <a:pt x="975" y="22"/>
                    <a:pt x="988" y="45"/>
                  </a:cubicBezTo>
                  <a:cubicBezTo>
                    <a:pt x="1055" y="145"/>
                    <a:pt x="1105" y="255"/>
                    <a:pt x="1132" y="372"/>
                  </a:cubicBezTo>
                  <a:cubicBezTo>
                    <a:pt x="1158" y="492"/>
                    <a:pt x="1132" y="616"/>
                    <a:pt x="1108" y="732"/>
                  </a:cubicBezTo>
                  <a:cubicBezTo>
                    <a:pt x="1058" y="959"/>
                    <a:pt x="982" y="1176"/>
                    <a:pt x="952" y="1406"/>
                  </a:cubicBezTo>
                  <a:cubicBezTo>
                    <a:pt x="925" y="1636"/>
                    <a:pt x="922" y="1880"/>
                    <a:pt x="882" y="2116"/>
                  </a:cubicBezTo>
                  <a:cubicBezTo>
                    <a:pt x="862" y="2213"/>
                    <a:pt x="838" y="2313"/>
                    <a:pt x="812" y="2410"/>
                  </a:cubicBezTo>
                  <a:cubicBezTo>
                    <a:pt x="792" y="2507"/>
                    <a:pt x="752" y="2593"/>
                    <a:pt x="695" y="2673"/>
                  </a:cubicBezTo>
                  <a:cubicBezTo>
                    <a:pt x="625" y="2767"/>
                    <a:pt x="508" y="2827"/>
                    <a:pt x="401" y="2873"/>
                  </a:cubicBezTo>
                  <a:cubicBezTo>
                    <a:pt x="285" y="2927"/>
                    <a:pt x="165" y="2960"/>
                    <a:pt x="41" y="2980"/>
                  </a:cubicBezTo>
                  <a:cubicBezTo>
                    <a:pt x="0" y="2987"/>
                    <a:pt x="16" y="3041"/>
                    <a:pt x="49" y="3041"/>
                  </a:cubicBezTo>
                  <a:cubicBezTo>
                    <a:pt x="51" y="3041"/>
                    <a:pt x="53" y="3041"/>
                    <a:pt x="55" y="3040"/>
                  </a:cubicBezTo>
                  <a:cubicBezTo>
                    <a:pt x="271" y="3004"/>
                    <a:pt x="501" y="2927"/>
                    <a:pt x="672" y="2787"/>
                  </a:cubicBezTo>
                  <a:cubicBezTo>
                    <a:pt x="832" y="2657"/>
                    <a:pt x="865" y="2450"/>
                    <a:pt x="912" y="2263"/>
                  </a:cubicBezTo>
                  <a:cubicBezTo>
                    <a:pt x="972" y="2023"/>
                    <a:pt x="978" y="1773"/>
                    <a:pt x="1002" y="1529"/>
                  </a:cubicBezTo>
                  <a:cubicBezTo>
                    <a:pt x="1025" y="1273"/>
                    <a:pt x="1102" y="1029"/>
                    <a:pt x="1162" y="776"/>
                  </a:cubicBezTo>
                  <a:cubicBezTo>
                    <a:pt x="1192" y="652"/>
                    <a:pt x="1218" y="519"/>
                    <a:pt x="1198" y="389"/>
                  </a:cubicBezTo>
                  <a:cubicBezTo>
                    <a:pt x="1172" y="255"/>
                    <a:pt x="1118" y="129"/>
                    <a:pt x="1042" y="15"/>
                  </a:cubicBezTo>
                  <a:cubicBezTo>
                    <a:pt x="1036" y="5"/>
                    <a:pt x="1026" y="1"/>
                    <a:pt x="101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1"/>
            <p:cNvSpPr/>
            <p:nvPr/>
          </p:nvSpPr>
          <p:spPr>
            <a:xfrm>
              <a:off x="1668660" y="3337196"/>
              <a:ext cx="43982" cy="83574"/>
            </a:xfrm>
            <a:custGeom>
              <a:rect b="b" l="l" r="r" t="t"/>
              <a:pathLst>
                <a:path extrusionOk="0" h="1123" w="591">
                  <a:moveTo>
                    <a:pt x="43" y="0"/>
                  </a:moveTo>
                  <a:cubicBezTo>
                    <a:pt x="21" y="0"/>
                    <a:pt x="1" y="22"/>
                    <a:pt x="17" y="45"/>
                  </a:cubicBezTo>
                  <a:lnTo>
                    <a:pt x="17" y="48"/>
                  </a:lnTo>
                  <a:cubicBezTo>
                    <a:pt x="97" y="168"/>
                    <a:pt x="90" y="315"/>
                    <a:pt x="110" y="452"/>
                  </a:cubicBezTo>
                  <a:cubicBezTo>
                    <a:pt x="127" y="552"/>
                    <a:pt x="150" y="648"/>
                    <a:pt x="184" y="745"/>
                  </a:cubicBezTo>
                  <a:cubicBezTo>
                    <a:pt x="240" y="909"/>
                    <a:pt x="341" y="1122"/>
                    <a:pt x="541" y="1122"/>
                  </a:cubicBezTo>
                  <a:cubicBezTo>
                    <a:pt x="544" y="1122"/>
                    <a:pt x="547" y="1122"/>
                    <a:pt x="551" y="1122"/>
                  </a:cubicBezTo>
                  <a:cubicBezTo>
                    <a:pt x="591" y="1122"/>
                    <a:pt x="591" y="1058"/>
                    <a:pt x="551" y="1058"/>
                  </a:cubicBezTo>
                  <a:cubicBezTo>
                    <a:pt x="548" y="1059"/>
                    <a:pt x="545" y="1059"/>
                    <a:pt x="543" y="1059"/>
                  </a:cubicBezTo>
                  <a:cubicBezTo>
                    <a:pt x="352" y="1059"/>
                    <a:pt x="266" y="810"/>
                    <a:pt x="224" y="658"/>
                  </a:cubicBezTo>
                  <a:cubicBezTo>
                    <a:pt x="197" y="575"/>
                    <a:pt x="180" y="488"/>
                    <a:pt x="167" y="401"/>
                  </a:cubicBezTo>
                  <a:cubicBezTo>
                    <a:pt x="147" y="268"/>
                    <a:pt x="150" y="131"/>
                    <a:pt x="70" y="15"/>
                  </a:cubicBezTo>
                  <a:cubicBezTo>
                    <a:pt x="63" y="4"/>
                    <a:pt x="53"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1"/>
            <p:cNvSpPr/>
            <p:nvPr/>
          </p:nvSpPr>
          <p:spPr>
            <a:xfrm>
              <a:off x="1692400" y="3309810"/>
              <a:ext cx="31182" cy="107537"/>
            </a:xfrm>
            <a:custGeom>
              <a:rect b="b" l="l" r="r" t="t"/>
              <a:pathLst>
                <a:path extrusionOk="0" h="1445" w="419">
                  <a:moveTo>
                    <a:pt x="370" y="1"/>
                  </a:moveTo>
                  <a:cubicBezTo>
                    <a:pt x="352" y="1"/>
                    <a:pt x="336" y="15"/>
                    <a:pt x="342" y="39"/>
                  </a:cubicBezTo>
                  <a:cubicBezTo>
                    <a:pt x="355" y="122"/>
                    <a:pt x="355" y="206"/>
                    <a:pt x="345" y="289"/>
                  </a:cubicBezTo>
                  <a:cubicBezTo>
                    <a:pt x="338" y="379"/>
                    <a:pt x="332" y="469"/>
                    <a:pt x="325" y="556"/>
                  </a:cubicBezTo>
                  <a:cubicBezTo>
                    <a:pt x="315" y="676"/>
                    <a:pt x="295" y="796"/>
                    <a:pt x="265" y="916"/>
                  </a:cubicBezTo>
                  <a:cubicBezTo>
                    <a:pt x="242" y="1013"/>
                    <a:pt x="212" y="1113"/>
                    <a:pt x="178" y="1206"/>
                  </a:cubicBezTo>
                  <a:cubicBezTo>
                    <a:pt x="162" y="1242"/>
                    <a:pt x="118" y="1380"/>
                    <a:pt x="61" y="1380"/>
                  </a:cubicBezTo>
                  <a:cubicBezTo>
                    <a:pt x="59" y="1380"/>
                    <a:pt x="57" y="1380"/>
                    <a:pt x="55" y="1380"/>
                  </a:cubicBezTo>
                  <a:cubicBezTo>
                    <a:pt x="53" y="1379"/>
                    <a:pt x="51" y="1379"/>
                    <a:pt x="49" y="1379"/>
                  </a:cubicBezTo>
                  <a:cubicBezTo>
                    <a:pt x="16" y="1379"/>
                    <a:pt x="0" y="1434"/>
                    <a:pt x="38" y="1440"/>
                  </a:cubicBezTo>
                  <a:lnTo>
                    <a:pt x="38" y="1443"/>
                  </a:lnTo>
                  <a:cubicBezTo>
                    <a:pt x="44" y="1444"/>
                    <a:pt x="49" y="1445"/>
                    <a:pt x="55" y="1445"/>
                  </a:cubicBezTo>
                  <a:cubicBezTo>
                    <a:pt x="129" y="1445"/>
                    <a:pt x="177" y="1362"/>
                    <a:pt x="205" y="1303"/>
                  </a:cubicBezTo>
                  <a:cubicBezTo>
                    <a:pt x="252" y="1196"/>
                    <a:pt x="288" y="1083"/>
                    <a:pt x="315" y="970"/>
                  </a:cubicBezTo>
                  <a:cubicBezTo>
                    <a:pt x="348" y="850"/>
                    <a:pt x="372" y="723"/>
                    <a:pt x="385" y="596"/>
                  </a:cubicBezTo>
                  <a:cubicBezTo>
                    <a:pt x="392" y="493"/>
                    <a:pt x="398" y="393"/>
                    <a:pt x="405" y="289"/>
                  </a:cubicBezTo>
                  <a:cubicBezTo>
                    <a:pt x="418" y="203"/>
                    <a:pt x="418" y="109"/>
                    <a:pt x="402" y="22"/>
                  </a:cubicBezTo>
                  <a:cubicBezTo>
                    <a:pt x="395" y="8"/>
                    <a:pt x="382" y="1"/>
                    <a:pt x="37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1"/>
            <p:cNvSpPr/>
            <p:nvPr/>
          </p:nvSpPr>
          <p:spPr>
            <a:xfrm>
              <a:off x="1656455" y="3355429"/>
              <a:ext cx="29247" cy="81267"/>
            </a:xfrm>
            <a:custGeom>
              <a:rect b="b" l="l" r="r" t="t"/>
              <a:pathLst>
                <a:path extrusionOk="0" h="1092" w="393">
                  <a:moveTo>
                    <a:pt x="42" y="1"/>
                  </a:moveTo>
                  <a:cubicBezTo>
                    <a:pt x="26" y="1"/>
                    <a:pt x="9" y="11"/>
                    <a:pt x="7" y="33"/>
                  </a:cubicBezTo>
                  <a:cubicBezTo>
                    <a:pt x="1" y="153"/>
                    <a:pt x="14" y="273"/>
                    <a:pt x="44" y="390"/>
                  </a:cubicBezTo>
                  <a:cubicBezTo>
                    <a:pt x="61" y="483"/>
                    <a:pt x="78" y="577"/>
                    <a:pt x="94" y="670"/>
                  </a:cubicBezTo>
                  <a:cubicBezTo>
                    <a:pt x="124" y="830"/>
                    <a:pt x="178" y="1007"/>
                    <a:pt x="331" y="1087"/>
                  </a:cubicBezTo>
                  <a:cubicBezTo>
                    <a:pt x="336" y="1090"/>
                    <a:pt x="341" y="1091"/>
                    <a:pt x="346" y="1091"/>
                  </a:cubicBezTo>
                  <a:cubicBezTo>
                    <a:pt x="373" y="1091"/>
                    <a:pt x="392" y="1051"/>
                    <a:pt x="361" y="1034"/>
                  </a:cubicBezTo>
                  <a:cubicBezTo>
                    <a:pt x="218" y="957"/>
                    <a:pt x="178" y="777"/>
                    <a:pt x="154" y="630"/>
                  </a:cubicBezTo>
                  <a:cubicBezTo>
                    <a:pt x="118" y="433"/>
                    <a:pt x="54" y="230"/>
                    <a:pt x="71" y="33"/>
                  </a:cubicBezTo>
                  <a:cubicBezTo>
                    <a:pt x="73" y="11"/>
                    <a:pt x="58" y="1"/>
                    <a:pt x="4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1"/>
            <p:cNvSpPr/>
            <p:nvPr/>
          </p:nvSpPr>
          <p:spPr>
            <a:xfrm>
              <a:off x="1648790" y="3406928"/>
              <a:ext cx="30066" cy="43461"/>
            </a:xfrm>
            <a:custGeom>
              <a:rect b="b" l="l" r="r" t="t"/>
              <a:pathLst>
                <a:path extrusionOk="0" h="584" w="404">
                  <a:moveTo>
                    <a:pt x="30" y="1"/>
                  </a:moveTo>
                  <a:cubicBezTo>
                    <a:pt x="28" y="1"/>
                    <a:pt x="26" y="1"/>
                    <a:pt x="24" y="1"/>
                  </a:cubicBezTo>
                  <a:cubicBezTo>
                    <a:pt x="7" y="5"/>
                    <a:pt x="0" y="25"/>
                    <a:pt x="4" y="41"/>
                  </a:cubicBezTo>
                  <a:cubicBezTo>
                    <a:pt x="84" y="232"/>
                    <a:pt x="167" y="442"/>
                    <a:pt x="334" y="575"/>
                  </a:cubicBezTo>
                  <a:cubicBezTo>
                    <a:pt x="341" y="581"/>
                    <a:pt x="348" y="583"/>
                    <a:pt x="355" y="583"/>
                  </a:cubicBezTo>
                  <a:cubicBezTo>
                    <a:pt x="381" y="583"/>
                    <a:pt x="403" y="553"/>
                    <a:pt x="377" y="532"/>
                  </a:cubicBezTo>
                  <a:cubicBezTo>
                    <a:pt x="221" y="405"/>
                    <a:pt x="141" y="205"/>
                    <a:pt x="64" y="25"/>
                  </a:cubicBezTo>
                  <a:cubicBezTo>
                    <a:pt x="58" y="10"/>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1"/>
            <p:cNvSpPr/>
            <p:nvPr/>
          </p:nvSpPr>
          <p:spPr>
            <a:xfrm>
              <a:off x="1678483" y="3337345"/>
              <a:ext cx="22624" cy="75462"/>
            </a:xfrm>
            <a:custGeom>
              <a:rect b="b" l="l" r="r" t="t"/>
              <a:pathLst>
                <a:path extrusionOk="0" h="1014" w="304">
                  <a:moveTo>
                    <a:pt x="37" y="0"/>
                  </a:moveTo>
                  <a:cubicBezTo>
                    <a:pt x="19" y="0"/>
                    <a:pt x="1" y="15"/>
                    <a:pt x="5" y="39"/>
                  </a:cubicBezTo>
                  <a:cubicBezTo>
                    <a:pt x="18" y="119"/>
                    <a:pt x="28" y="203"/>
                    <a:pt x="35" y="289"/>
                  </a:cubicBezTo>
                  <a:cubicBezTo>
                    <a:pt x="48" y="373"/>
                    <a:pt x="65" y="456"/>
                    <a:pt x="82" y="533"/>
                  </a:cubicBezTo>
                  <a:cubicBezTo>
                    <a:pt x="118" y="693"/>
                    <a:pt x="168" y="850"/>
                    <a:pt x="238" y="996"/>
                  </a:cubicBezTo>
                  <a:cubicBezTo>
                    <a:pt x="244" y="1008"/>
                    <a:pt x="253" y="1013"/>
                    <a:pt x="262" y="1013"/>
                  </a:cubicBezTo>
                  <a:cubicBezTo>
                    <a:pt x="282" y="1013"/>
                    <a:pt x="303" y="991"/>
                    <a:pt x="292" y="966"/>
                  </a:cubicBezTo>
                  <a:cubicBezTo>
                    <a:pt x="222" y="816"/>
                    <a:pt x="172" y="660"/>
                    <a:pt x="138" y="500"/>
                  </a:cubicBezTo>
                  <a:cubicBezTo>
                    <a:pt x="122" y="423"/>
                    <a:pt x="105" y="343"/>
                    <a:pt x="95" y="263"/>
                  </a:cubicBezTo>
                  <a:cubicBezTo>
                    <a:pt x="88" y="179"/>
                    <a:pt x="78" y="99"/>
                    <a:pt x="65" y="19"/>
                  </a:cubicBezTo>
                  <a:cubicBezTo>
                    <a:pt x="60" y="6"/>
                    <a:pt x="49"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1"/>
            <p:cNvSpPr/>
            <p:nvPr/>
          </p:nvSpPr>
          <p:spPr>
            <a:xfrm>
              <a:off x="1683842" y="3333847"/>
              <a:ext cx="18233" cy="52838"/>
            </a:xfrm>
            <a:custGeom>
              <a:rect b="b" l="l" r="r" t="t"/>
              <a:pathLst>
                <a:path extrusionOk="0" h="710" w="245">
                  <a:moveTo>
                    <a:pt x="38" y="0"/>
                  </a:moveTo>
                  <a:cubicBezTo>
                    <a:pt x="20" y="0"/>
                    <a:pt x="0" y="16"/>
                    <a:pt x="6" y="40"/>
                  </a:cubicBezTo>
                  <a:lnTo>
                    <a:pt x="10" y="40"/>
                  </a:lnTo>
                  <a:cubicBezTo>
                    <a:pt x="70" y="256"/>
                    <a:pt x="86" y="487"/>
                    <a:pt x="180" y="693"/>
                  </a:cubicBezTo>
                  <a:cubicBezTo>
                    <a:pt x="185" y="705"/>
                    <a:pt x="193" y="709"/>
                    <a:pt x="202" y="709"/>
                  </a:cubicBezTo>
                  <a:cubicBezTo>
                    <a:pt x="223" y="709"/>
                    <a:pt x="245" y="685"/>
                    <a:pt x="233" y="660"/>
                  </a:cubicBezTo>
                  <a:cubicBezTo>
                    <a:pt x="143" y="460"/>
                    <a:pt x="130" y="233"/>
                    <a:pt x="66" y="23"/>
                  </a:cubicBezTo>
                  <a:cubicBezTo>
                    <a:pt x="62" y="7"/>
                    <a:pt x="50"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1"/>
            <p:cNvSpPr/>
            <p:nvPr/>
          </p:nvSpPr>
          <p:spPr>
            <a:xfrm>
              <a:off x="1694484" y="3348657"/>
              <a:ext cx="9749" cy="24186"/>
            </a:xfrm>
            <a:custGeom>
              <a:rect b="b" l="l" r="r" t="t"/>
              <a:pathLst>
                <a:path extrusionOk="0" h="325" w="131">
                  <a:moveTo>
                    <a:pt x="33" y="0"/>
                  </a:moveTo>
                  <a:cubicBezTo>
                    <a:pt x="31" y="0"/>
                    <a:pt x="29" y="0"/>
                    <a:pt x="27" y="1"/>
                  </a:cubicBezTo>
                  <a:cubicBezTo>
                    <a:pt x="10" y="4"/>
                    <a:pt x="0" y="24"/>
                    <a:pt x="3" y="41"/>
                  </a:cubicBezTo>
                  <a:cubicBezTo>
                    <a:pt x="33" y="124"/>
                    <a:pt x="33" y="217"/>
                    <a:pt x="67" y="301"/>
                  </a:cubicBezTo>
                  <a:cubicBezTo>
                    <a:pt x="70" y="315"/>
                    <a:pt x="83" y="325"/>
                    <a:pt x="97" y="325"/>
                  </a:cubicBezTo>
                  <a:cubicBezTo>
                    <a:pt x="99" y="325"/>
                    <a:pt x="101" y="325"/>
                    <a:pt x="103" y="324"/>
                  </a:cubicBezTo>
                  <a:cubicBezTo>
                    <a:pt x="120" y="318"/>
                    <a:pt x="130" y="301"/>
                    <a:pt x="127" y="284"/>
                  </a:cubicBezTo>
                  <a:cubicBezTo>
                    <a:pt x="93" y="201"/>
                    <a:pt x="90" y="107"/>
                    <a:pt x="63" y="24"/>
                  </a:cubicBezTo>
                  <a:cubicBezTo>
                    <a:pt x="61" y="10"/>
                    <a:pt x="48" y="0"/>
                    <a:pt x="3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1"/>
            <p:cNvSpPr/>
            <p:nvPr/>
          </p:nvSpPr>
          <p:spPr>
            <a:xfrm>
              <a:off x="1680567" y="3415932"/>
              <a:ext cx="16521" cy="14065"/>
            </a:xfrm>
            <a:custGeom>
              <a:rect b="b" l="l" r="r" t="t"/>
              <a:pathLst>
                <a:path extrusionOk="0" h="189" w="222">
                  <a:moveTo>
                    <a:pt x="34" y="1"/>
                  </a:moveTo>
                  <a:cubicBezTo>
                    <a:pt x="29" y="1"/>
                    <a:pt x="25" y="2"/>
                    <a:pt x="20" y="4"/>
                  </a:cubicBezTo>
                  <a:cubicBezTo>
                    <a:pt x="7" y="14"/>
                    <a:pt x="0" y="31"/>
                    <a:pt x="7" y="47"/>
                  </a:cubicBezTo>
                  <a:lnTo>
                    <a:pt x="10" y="51"/>
                  </a:lnTo>
                  <a:cubicBezTo>
                    <a:pt x="24" y="81"/>
                    <a:pt x="44" y="107"/>
                    <a:pt x="70" y="127"/>
                  </a:cubicBezTo>
                  <a:cubicBezTo>
                    <a:pt x="97" y="151"/>
                    <a:pt x="127" y="167"/>
                    <a:pt x="157" y="184"/>
                  </a:cubicBezTo>
                  <a:cubicBezTo>
                    <a:pt x="163" y="187"/>
                    <a:pt x="168" y="188"/>
                    <a:pt x="173" y="188"/>
                  </a:cubicBezTo>
                  <a:cubicBezTo>
                    <a:pt x="202" y="188"/>
                    <a:pt x="221" y="148"/>
                    <a:pt x="190" y="131"/>
                  </a:cubicBezTo>
                  <a:cubicBezTo>
                    <a:pt x="177" y="124"/>
                    <a:pt x="160" y="114"/>
                    <a:pt x="147" y="107"/>
                  </a:cubicBezTo>
                  <a:lnTo>
                    <a:pt x="127" y="94"/>
                  </a:lnTo>
                  <a:lnTo>
                    <a:pt x="122" y="88"/>
                  </a:lnTo>
                  <a:lnTo>
                    <a:pt x="122" y="88"/>
                  </a:lnTo>
                  <a:cubicBezTo>
                    <a:pt x="122" y="89"/>
                    <a:pt x="122" y="89"/>
                    <a:pt x="123" y="89"/>
                  </a:cubicBezTo>
                  <a:cubicBezTo>
                    <a:pt x="123" y="89"/>
                    <a:pt x="123" y="88"/>
                    <a:pt x="120" y="87"/>
                  </a:cubicBezTo>
                  <a:lnTo>
                    <a:pt x="120" y="87"/>
                  </a:lnTo>
                  <a:lnTo>
                    <a:pt x="120" y="87"/>
                  </a:lnTo>
                  <a:lnTo>
                    <a:pt x="114" y="84"/>
                  </a:lnTo>
                  <a:cubicBezTo>
                    <a:pt x="104" y="74"/>
                    <a:pt x="94" y="64"/>
                    <a:pt x="84" y="54"/>
                  </a:cubicBezTo>
                  <a:cubicBezTo>
                    <a:pt x="84" y="51"/>
                    <a:pt x="80" y="51"/>
                    <a:pt x="80" y="47"/>
                  </a:cubicBezTo>
                  <a:lnTo>
                    <a:pt x="74" y="37"/>
                  </a:lnTo>
                  <a:cubicBezTo>
                    <a:pt x="70" y="31"/>
                    <a:pt x="67" y="24"/>
                    <a:pt x="60" y="17"/>
                  </a:cubicBezTo>
                  <a:cubicBezTo>
                    <a:pt x="56" y="6"/>
                    <a:pt x="45" y="1"/>
                    <a:pt x="3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1"/>
            <p:cNvSpPr/>
            <p:nvPr/>
          </p:nvSpPr>
          <p:spPr>
            <a:xfrm>
              <a:off x="1632418" y="3390853"/>
              <a:ext cx="22177" cy="64224"/>
            </a:xfrm>
            <a:custGeom>
              <a:rect b="b" l="l" r="r" t="t"/>
              <a:pathLst>
                <a:path extrusionOk="0" h="863" w="298">
                  <a:moveTo>
                    <a:pt x="39" y="1"/>
                  </a:moveTo>
                  <a:cubicBezTo>
                    <a:pt x="23" y="1"/>
                    <a:pt x="7" y="11"/>
                    <a:pt x="7" y="31"/>
                  </a:cubicBezTo>
                  <a:cubicBezTo>
                    <a:pt x="0" y="181"/>
                    <a:pt x="10" y="327"/>
                    <a:pt x="30" y="474"/>
                  </a:cubicBezTo>
                  <a:cubicBezTo>
                    <a:pt x="57" y="618"/>
                    <a:pt x="127" y="751"/>
                    <a:pt x="230" y="854"/>
                  </a:cubicBezTo>
                  <a:cubicBezTo>
                    <a:pt x="237" y="860"/>
                    <a:pt x="244" y="863"/>
                    <a:pt x="251" y="863"/>
                  </a:cubicBezTo>
                  <a:cubicBezTo>
                    <a:pt x="276" y="863"/>
                    <a:pt x="298" y="831"/>
                    <a:pt x="277" y="808"/>
                  </a:cubicBezTo>
                  <a:cubicBezTo>
                    <a:pt x="60" y="604"/>
                    <a:pt x="70" y="307"/>
                    <a:pt x="70" y="31"/>
                  </a:cubicBezTo>
                  <a:cubicBezTo>
                    <a:pt x="70" y="11"/>
                    <a:pt x="55"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1"/>
            <p:cNvSpPr/>
            <p:nvPr/>
          </p:nvSpPr>
          <p:spPr>
            <a:xfrm>
              <a:off x="1623190" y="3429775"/>
              <a:ext cx="49638" cy="42345"/>
            </a:xfrm>
            <a:custGeom>
              <a:rect b="b" l="l" r="r" t="t"/>
              <a:pathLst>
                <a:path extrusionOk="0" h="569" w="667">
                  <a:moveTo>
                    <a:pt x="43" y="0"/>
                  </a:moveTo>
                  <a:cubicBezTo>
                    <a:pt x="22" y="0"/>
                    <a:pt x="0" y="22"/>
                    <a:pt x="14" y="48"/>
                  </a:cubicBezTo>
                  <a:cubicBezTo>
                    <a:pt x="81" y="181"/>
                    <a:pt x="154" y="311"/>
                    <a:pt x="274" y="405"/>
                  </a:cubicBezTo>
                  <a:cubicBezTo>
                    <a:pt x="331" y="448"/>
                    <a:pt x="391" y="485"/>
                    <a:pt x="454" y="522"/>
                  </a:cubicBezTo>
                  <a:cubicBezTo>
                    <a:pt x="492" y="543"/>
                    <a:pt x="539" y="568"/>
                    <a:pt x="583" y="568"/>
                  </a:cubicBezTo>
                  <a:cubicBezTo>
                    <a:pt x="602" y="568"/>
                    <a:pt x="621" y="564"/>
                    <a:pt x="638" y="552"/>
                  </a:cubicBezTo>
                  <a:cubicBezTo>
                    <a:pt x="666" y="532"/>
                    <a:pt x="649" y="490"/>
                    <a:pt x="623" y="490"/>
                  </a:cubicBezTo>
                  <a:cubicBezTo>
                    <a:pt x="618" y="490"/>
                    <a:pt x="613" y="492"/>
                    <a:pt x="608" y="495"/>
                  </a:cubicBezTo>
                  <a:cubicBezTo>
                    <a:pt x="599" y="501"/>
                    <a:pt x="589" y="504"/>
                    <a:pt x="578" y="504"/>
                  </a:cubicBezTo>
                  <a:cubicBezTo>
                    <a:pt x="537" y="504"/>
                    <a:pt x="487" y="467"/>
                    <a:pt x="458" y="448"/>
                  </a:cubicBezTo>
                  <a:cubicBezTo>
                    <a:pt x="401" y="415"/>
                    <a:pt x="344" y="378"/>
                    <a:pt x="294" y="338"/>
                  </a:cubicBezTo>
                  <a:cubicBezTo>
                    <a:pt x="198" y="248"/>
                    <a:pt x="121" y="138"/>
                    <a:pt x="68" y="15"/>
                  </a:cubicBezTo>
                  <a:cubicBezTo>
                    <a:pt x="62" y="4"/>
                    <a:pt x="52"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1"/>
            <p:cNvSpPr/>
            <p:nvPr/>
          </p:nvSpPr>
          <p:spPr>
            <a:xfrm>
              <a:off x="1613962" y="3391969"/>
              <a:ext cx="28503" cy="165957"/>
            </a:xfrm>
            <a:custGeom>
              <a:rect b="b" l="l" r="r" t="t"/>
              <a:pathLst>
                <a:path extrusionOk="0" h="2230" w="383">
                  <a:moveTo>
                    <a:pt x="41" y="0"/>
                  </a:moveTo>
                  <a:cubicBezTo>
                    <a:pt x="21" y="0"/>
                    <a:pt x="1" y="31"/>
                    <a:pt x="18" y="56"/>
                  </a:cubicBezTo>
                  <a:cubicBezTo>
                    <a:pt x="68" y="116"/>
                    <a:pt x="72" y="202"/>
                    <a:pt x="78" y="279"/>
                  </a:cubicBezTo>
                  <a:cubicBezTo>
                    <a:pt x="82" y="346"/>
                    <a:pt x="88" y="416"/>
                    <a:pt x="102" y="483"/>
                  </a:cubicBezTo>
                  <a:cubicBezTo>
                    <a:pt x="135" y="673"/>
                    <a:pt x="152" y="866"/>
                    <a:pt x="168" y="1056"/>
                  </a:cubicBezTo>
                  <a:cubicBezTo>
                    <a:pt x="205" y="1440"/>
                    <a:pt x="242" y="1827"/>
                    <a:pt x="318" y="2207"/>
                  </a:cubicBezTo>
                  <a:cubicBezTo>
                    <a:pt x="321" y="2223"/>
                    <a:pt x="332" y="2230"/>
                    <a:pt x="344" y="2230"/>
                  </a:cubicBezTo>
                  <a:cubicBezTo>
                    <a:pt x="362" y="2230"/>
                    <a:pt x="382" y="2214"/>
                    <a:pt x="378" y="2190"/>
                  </a:cubicBezTo>
                  <a:cubicBezTo>
                    <a:pt x="295" y="1790"/>
                    <a:pt x="262" y="1380"/>
                    <a:pt x="225" y="973"/>
                  </a:cubicBezTo>
                  <a:cubicBezTo>
                    <a:pt x="208" y="786"/>
                    <a:pt x="185" y="596"/>
                    <a:pt x="152" y="413"/>
                  </a:cubicBezTo>
                  <a:cubicBezTo>
                    <a:pt x="125" y="276"/>
                    <a:pt x="152" y="129"/>
                    <a:pt x="62" y="12"/>
                  </a:cubicBezTo>
                  <a:cubicBezTo>
                    <a:pt x="56" y="4"/>
                    <a:pt x="48" y="0"/>
                    <a:pt x="4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1"/>
            <p:cNvSpPr/>
            <p:nvPr/>
          </p:nvSpPr>
          <p:spPr>
            <a:xfrm>
              <a:off x="1553458" y="3449421"/>
              <a:ext cx="104188" cy="225195"/>
            </a:xfrm>
            <a:custGeom>
              <a:rect b="b" l="l" r="r" t="t"/>
              <a:pathLst>
                <a:path extrusionOk="0" h="3026" w="1400">
                  <a:moveTo>
                    <a:pt x="119" y="0"/>
                  </a:moveTo>
                  <a:cubicBezTo>
                    <a:pt x="102" y="0"/>
                    <a:pt x="83" y="15"/>
                    <a:pt x="88" y="37"/>
                  </a:cubicBezTo>
                  <a:cubicBezTo>
                    <a:pt x="124" y="161"/>
                    <a:pt x="101" y="304"/>
                    <a:pt x="101" y="431"/>
                  </a:cubicBezTo>
                  <a:cubicBezTo>
                    <a:pt x="101" y="508"/>
                    <a:pt x="101" y="581"/>
                    <a:pt x="94" y="654"/>
                  </a:cubicBezTo>
                  <a:cubicBezTo>
                    <a:pt x="88" y="731"/>
                    <a:pt x="74" y="814"/>
                    <a:pt x="67" y="895"/>
                  </a:cubicBezTo>
                  <a:cubicBezTo>
                    <a:pt x="47" y="1098"/>
                    <a:pt x="1" y="1325"/>
                    <a:pt x="81" y="1525"/>
                  </a:cubicBezTo>
                  <a:cubicBezTo>
                    <a:pt x="174" y="1758"/>
                    <a:pt x="424" y="1818"/>
                    <a:pt x="604" y="1965"/>
                  </a:cubicBezTo>
                  <a:cubicBezTo>
                    <a:pt x="701" y="2042"/>
                    <a:pt x="788" y="2132"/>
                    <a:pt x="808" y="2255"/>
                  </a:cubicBezTo>
                  <a:cubicBezTo>
                    <a:pt x="828" y="2362"/>
                    <a:pt x="828" y="2459"/>
                    <a:pt x="888" y="2552"/>
                  </a:cubicBezTo>
                  <a:cubicBezTo>
                    <a:pt x="1008" y="2732"/>
                    <a:pt x="1235" y="2809"/>
                    <a:pt x="1335" y="3009"/>
                  </a:cubicBezTo>
                  <a:cubicBezTo>
                    <a:pt x="1340" y="3021"/>
                    <a:pt x="1349" y="3026"/>
                    <a:pt x="1359" y="3026"/>
                  </a:cubicBezTo>
                  <a:cubicBezTo>
                    <a:pt x="1379" y="3026"/>
                    <a:pt x="1399" y="3004"/>
                    <a:pt x="1388" y="2979"/>
                  </a:cubicBezTo>
                  <a:cubicBezTo>
                    <a:pt x="1301" y="2802"/>
                    <a:pt x="1118" y="2719"/>
                    <a:pt x="988" y="2579"/>
                  </a:cubicBezTo>
                  <a:cubicBezTo>
                    <a:pt x="911" y="2495"/>
                    <a:pt x="891" y="2405"/>
                    <a:pt x="878" y="2295"/>
                  </a:cubicBezTo>
                  <a:cubicBezTo>
                    <a:pt x="868" y="2192"/>
                    <a:pt x="825" y="2095"/>
                    <a:pt x="755" y="2022"/>
                  </a:cubicBezTo>
                  <a:cubicBezTo>
                    <a:pt x="664" y="1928"/>
                    <a:pt x="561" y="1848"/>
                    <a:pt x="448" y="1785"/>
                  </a:cubicBezTo>
                  <a:cubicBezTo>
                    <a:pt x="341" y="1725"/>
                    <a:pt x="234" y="1672"/>
                    <a:pt x="168" y="1562"/>
                  </a:cubicBezTo>
                  <a:cubicBezTo>
                    <a:pt x="61" y="1378"/>
                    <a:pt x="104" y="1145"/>
                    <a:pt x="124" y="945"/>
                  </a:cubicBezTo>
                  <a:cubicBezTo>
                    <a:pt x="141" y="781"/>
                    <a:pt x="161" y="621"/>
                    <a:pt x="164" y="454"/>
                  </a:cubicBezTo>
                  <a:cubicBezTo>
                    <a:pt x="164" y="314"/>
                    <a:pt x="188" y="157"/>
                    <a:pt x="148" y="21"/>
                  </a:cubicBezTo>
                  <a:cubicBezTo>
                    <a:pt x="142" y="6"/>
                    <a:pt x="131" y="0"/>
                    <a:pt x="11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1"/>
            <p:cNvSpPr/>
            <p:nvPr/>
          </p:nvSpPr>
          <p:spPr>
            <a:xfrm>
              <a:off x="1625943" y="3507543"/>
              <a:ext cx="31256" cy="164840"/>
            </a:xfrm>
            <a:custGeom>
              <a:rect b="b" l="l" r="r" t="t"/>
              <a:pathLst>
                <a:path extrusionOk="0" h="2215" w="420">
                  <a:moveTo>
                    <a:pt x="32" y="1"/>
                  </a:moveTo>
                  <a:cubicBezTo>
                    <a:pt x="17" y="1"/>
                    <a:pt x="2" y="11"/>
                    <a:pt x="1" y="31"/>
                  </a:cubicBezTo>
                  <a:lnTo>
                    <a:pt x="1" y="31"/>
                  </a:lnTo>
                  <a:cubicBezTo>
                    <a:pt x="1" y="31"/>
                    <a:pt x="1" y="31"/>
                    <a:pt x="1" y="30"/>
                  </a:cubicBezTo>
                  <a:lnTo>
                    <a:pt x="1" y="33"/>
                  </a:lnTo>
                  <a:cubicBezTo>
                    <a:pt x="1" y="33"/>
                    <a:pt x="1" y="32"/>
                    <a:pt x="1" y="31"/>
                  </a:cubicBezTo>
                  <a:lnTo>
                    <a:pt x="1" y="31"/>
                  </a:lnTo>
                  <a:cubicBezTo>
                    <a:pt x="7" y="201"/>
                    <a:pt x="41" y="367"/>
                    <a:pt x="97" y="524"/>
                  </a:cubicBezTo>
                  <a:cubicBezTo>
                    <a:pt x="151" y="694"/>
                    <a:pt x="194" y="864"/>
                    <a:pt x="217" y="1041"/>
                  </a:cubicBezTo>
                  <a:cubicBezTo>
                    <a:pt x="241" y="1221"/>
                    <a:pt x="251" y="1401"/>
                    <a:pt x="277" y="1581"/>
                  </a:cubicBezTo>
                  <a:cubicBezTo>
                    <a:pt x="304" y="1781"/>
                    <a:pt x="341" y="1981"/>
                    <a:pt x="354" y="2185"/>
                  </a:cubicBezTo>
                  <a:cubicBezTo>
                    <a:pt x="356" y="2205"/>
                    <a:pt x="372" y="2215"/>
                    <a:pt x="388" y="2215"/>
                  </a:cubicBezTo>
                  <a:cubicBezTo>
                    <a:pt x="404" y="2215"/>
                    <a:pt x="419" y="2205"/>
                    <a:pt x="417" y="2185"/>
                  </a:cubicBezTo>
                  <a:cubicBezTo>
                    <a:pt x="404" y="1991"/>
                    <a:pt x="371" y="1798"/>
                    <a:pt x="341" y="1608"/>
                  </a:cubicBezTo>
                  <a:cubicBezTo>
                    <a:pt x="314" y="1414"/>
                    <a:pt x="304" y="1231"/>
                    <a:pt x="281" y="1044"/>
                  </a:cubicBezTo>
                  <a:cubicBezTo>
                    <a:pt x="257" y="874"/>
                    <a:pt x="221" y="704"/>
                    <a:pt x="167" y="544"/>
                  </a:cubicBezTo>
                  <a:cubicBezTo>
                    <a:pt x="114" y="377"/>
                    <a:pt x="67" y="210"/>
                    <a:pt x="64" y="33"/>
                  </a:cubicBezTo>
                  <a:cubicBezTo>
                    <a:pt x="64" y="12"/>
                    <a:pt x="48" y="1"/>
                    <a:pt x="3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1"/>
            <p:cNvSpPr/>
            <p:nvPr/>
          </p:nvSpPr>
          <p:spPr>
            <a:xfrm>
              <a:off x="1563133" y="3573852"/>
              <a:ext cx="98011" cy="207929"/>
            </a:xfrm>
            <a:custGeom>
              <a:rect b="b" l="l" r="r" t="t"/>
              <a:pathLst>
                <a:path extrusionOk="0" h="2794" w="1317">
                  <a:moveTo>
                    <a:pt x="80" y="0"/>
                  </a:moveTo>
                  <a:cubicBezTo>
                    <a:pt x="58" y="0"/>
                    <a:pt x="37" y="24"/>
                    <a:pt x="51" y="50"/>
                  </a:cubicBezTo>
                  <a:lnTo>
                    <a:pt x="51" y="46"/>
                  </a:lnTo>
                  <a:cubicBezTo>
                    <a:pt x="104" y="150"/>
                    <a:pt x="94" y="276"/>
                    <a:pt x="84" y="390"/>
                  </a:cubicBezTo>
                  <a:cubicBezTo>
                    <a:pt x="71" y="500"/>
                    <a:pt x="51" y="610"/>
                    <a:pt x="41" y="723"/>
                  </a:cubicBezTo>
                  <a:cubicBezTo>
                    <a:pt x="11" y="1010"/>
                    <a:pt x="1" y="1304"/>
                    <a:pt x="4" y="1594"/>
                  </a:cubicBezTo>
                  <a:cubicBezTo>
                    <a:pt x="8" y="1660"/>
                    <a:pt x="14" y="1730"/>
                    <a:pt x="18" y="1797"/>
                  </a:cubicBezTo>
                  <a:cubicBezTo>
                    <a:pt x="18" y="1847"/>
                    <a:pt x="24" y="1897"/>
                    <a:pt x="44" y="1944"/>
                  </a:cubicBezTo>
                  <a:cubicBezTo>
                    <a:pt x="81" y="2041"/>
                    <a:pt x="168" y="2097"/>
                    <a:pt x="251" y="2154"/>
                  </a:cubicBezTo>
                  <a:cubicBezTo>
                    <a:pt x="298" y="2181"/>
                    <a:pt x="344" y="2211"/>
                    <a:pt x="388" y="2244"/>
                  </a:cubicBezTo>
                  <a:cubicBezTo>
                    <a:pt x="438" y="2287"/>
                    <a:pt x="481" y="2337"/>
                    <a:pt x="518" y="2391"/>
                  </a:cubicBezTo>
                  <a:cubicBezTo>
                    <a:pt x="581" y="2474"/>
                    <a:pt x="641" y="2564"/>
                    <a:pt x="728" y="2628"/>
                  </a:cubicBezTo>
                  <a:cubicBezTo>
                    <a:pt x="815" y="2688"/>
                    <a:pt x="911" y="2734"/>
                    <a:pt x="1015" y="2764"/>
                  </a:cubicBezTo>
                  <a:cubicBezTo>
                    <a:pt x="1061" y="2779"/>
                    <a:pt x="1116" y="2793"/>
                    <a:pt x="1170" y="2793"/>
                  </a:cubicBezTo>
                  <a:cubicBezTo>
                    <a:pt x="1212" y="2793"/>
                    <a:pt x="1253" y="2784"/>
                    <a:pt x="1288" y="2761"/>
                  </a:cubicBezTo>
                  <a:cubicBezTo>
                    <a:pt x="1316" y="2744"/>
                    <a:pt x="1299" y="2703"/>
                    <a:pt x="1273" y="2703"/>
                  </a:cubicBezTo>
                  <a:cubicBezTo>
                    <a:pt x="1268" y="2703"/>
                    <a:pt x="1263" y="2705"/>
                    <a:pt x="1258" y="2708"/>
                  </a:cubicBezTo>
                  <a:cubicBezTo>
                    <a:pt x="1230" y="2726"/>
                    <a:pt x="1199" y="2732"/>
                    <a:pt x="1166" y="2732"/>
                  </a:cubicBezTo>
                  <a:cubicBezTo>
                    <a:pt x="1108" y="2732"/>
                    <a:pt x="1047" y="2711"/>
                    <a:pt x="998" y="2694"/>
                  </a:cubicBezTo>
                  <a:cubicBezTo>
                    <a:pt x="908" y="2664"/>
                    <a:pt x="821" y="2621"/>
                    <a:pt x="748" y="2564"/>
                  </a:cubicBezTo>
                  <a:cubicBezTo>
                    <a:pt x="665" y="2494"/>
                    <a:pt x="611" y="2404"/>
                    <a:pt x="544" y="2321"/>
                  </a:cubicBezTo>
                  <a:cubicBezTo>
                    <a:pt x="478" y="2237"/>
                    <a:pt x="398" y="2171"/>
                    <a:pt x="311" y="2114"/>
                  </a:cubicBezTo>
                  <a:cubicBezTo>
                    <a:pt x="218" y="2057"/>
                    <a:pt x="118" y="2001"/>
                    <a:pt x="88" y="1891"/>
                  </a:cubicBezTo>
                  <a:cubicBezTo>
                    <a:pt x="78" y="1837"/>
                    <a:pt x="74" y="1780"/>
                    <a:pt x="74" y="1727"/>
                  </a:cubicBezTo>
                  <a:cubicBezTo>
                    <a:pt x="68" y="1657"/>
                    <a:pt x="64" y="1590"/>
                    <a:pt x="64" y="1520"/>
                  </a:cubicBezTo>
                  <a:cubicBezTo>
                    <a:pt x="64" y="1247"/>
                    <a:pt x="78" y="977"/>
                    <a:pt x="104" y="703"/>
                  </a:cubicBezTo>
                  <a:cubicBezTo>
                    <a:pt x="121" y="483"/>
                    <a:pt x="211" y="223"/>
                    <a:pt x="104" y="16"/>
                  </a:cubicBezTo>
                  <a:cubicBezTo>
                    <a:pt x="98" y="5"/>
                    <a:pt x="89" y="0"/>
                    <a:pt x="8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1"/>
            <p:cNvSpPr/>
            <p:nvPr/>
          </p:nvSpPr>
          <p:spPr>
            <a:xfrm>
              <a:off x="1573105" y="3705426"/>
              <a:ext cx="79332" cy="22177"/>
            </a:xfrm>
            <a:custGeom>
              <a:rect b="b" l="l" r="r" t="t"/>
              <a:pathLst>
                <a:path extrusionOk="0" h="298" w="1066">
                  <a:moveTo>
                    <a:pt x="392" y="0"/>
                  </a:moveTo>
                  <a:cubicBezTo>
                    <a:pt x="333" y="0"/>
                    <a:pt x="273" y="18"/>
                    <a:pt x="214" y="32"/>
                  </a:cubicBezTo>
                  <a:cubicBezTo>
                    <a:pt x="134" y="53"/>
                    <a:pt x="30" y="69"/>
                    <a:pt x="7" y="163"/>
                  </a:cubicBezTo>
                  <a:cubicBezTo>
                    <a:pt x="1" y="187"/>
                    <a:pt x="20" y="202"/>
                    <a:pt x="39" y="202"/>
                  </a:cubicBezTo>
                  <a:cubicBezTo>
                    <a:pt x="51" y="202"/>
                    <a:pt x="63" y="195"/>
                    <a:pt x="67" y="179"/>
                  </a:cubicBezTo>
                  <a:lnTo>
                    <a:pt x="67" y="176"/>
                  </a:lnTo>
                  <a:cubicBezTo>
                    <a:pt x="80" y="129"/>
                    <a:pt x="134" y="116"/>
                    <a:pt x="174" y="103"/>
                  </a:cubicBezTo>
                  <a:cubicBezTo>
                    <a:pt x="217" y="93"/>
                    <a:pt x="264" y="79"/>
                    <a:pt x="310" y="69"/>
                  </a:cubicBezTo>
                  <a:cubicBezTo>
                    <a:pt x="334" y="63"/>
                    <a:pt x="357" y="59"/>
                    <a:pt x="380" y="59"/>
                  </a:cubicBezTo>
                  <a:cubicBezTo>
                    <a:pt x="403" y="59"/>
                    <a:pt x="425" y="63"/>
                    <a:pt x="447" y="69"/>
                  </a:cubicBezTo>
                  <a:cubicBezTo>
                    <a:pt x="501" y="89"/>
                    <a:pt x="544" y="126"/>
                    <a:pt x="577" y="173"/>
                  </a:cubicBezTo>
                  <a:cubicBezTo>
                    <a:pt x="617" y="239"/>
                    <a:pt x="687" y="286"/>
                    <a:pt x="767" y="296"/>
                  </a:cubicBezTo>
                  <a:cubicBezTo>
                    <a:pt x="779" y="297"/>
                    <a:pt x="791" y="298"/>
                    <a:pt x="804" y="298"/>
                  </a:cubicBezTo>
                  <a:cubicBezTo>
                    <a:pt x="879" y="298"/>
                    <a:pt x="956" y="274"/>
                    <a:pt x="1027" y="263"/>
                  </a:cubicBezTo>
                  <a:cubicBezTo>
                    <a:pt x="1065" y="256"/>
                    <a:pt x="1052" y="202"/>
                    <a:pt x="1017" y="202"/>
                  </a:cubicBezTo>
                  <a:cubicBezTo>
                    <a:pt x="1015" y="202"/>
                    <a:pt x="1013" y="202"/>
                    <a:pt x="1011" y="203"/>
                  </a:cubicBezTo>
                  <a:cubicBezTo>
                    <a:pt x="947" y="212"/>
                    <a:pt x="872" y="237"/>
                    <a:pt x="801" y="237"/>
                  </a:cubicBezTo>
                  <a:cubicBezTo>
                    <a:pt x="776" y="237"/>
                    <a:pt x="751" y="234"/>
                    <a:pt x="727" y="226"/>
                  </a:cubicBezTo>
                  <a:cubicBezTo>
                    <a:pt x="681" y="203"/>
                    <a:pt x="644" y="166"/>
                    <a:pt x="617" y="123"/>
                  </a:cubicBezTo>
                  <a:cubicBezTo>
                    <a:pt x="587" y="79"/>
                    <a:pt x="544" y="46"/>
                    <a:pt x="497" y="22"/>
                  </a:cubicBezTo>
                  <a:cubicBezTo>
                    <a:pt x="463" y="6"/>
                    <a:pt x="428" y="0"/>
                    <a:pt x="39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1"/>
            <p:cNvSpPr/>
            <p:nvPr/>
          </p:nvSpPr>
          <p:spPr>
            <a:xfrm>
              <a:off x="1622743" y="3659434"/>
              <a:ext cx="11758" cy="40336"/>
            </a:xfrm>
            <a:custGeom>
              <a:rect b="b" l="l" r="r" t="t"/>
              <a:pathLst>
                <a:path extrusionOk="0" h="542" w="158">
                  <a:moveTo>
                    <a:pt x="30" y="1"/>
                  </a:moveTo>
                  <a:cubicBezTo>
                    <a:pt x="15" y="1"/>
                    <a:pt x="0" y="12"/>
                    <a:pt x="0" y="34"/>
                  </a:cubicBezTo>
                  <a:cubicBezTo>
                    <a:pt x="0" y="200"/>
                    <a:pt x="60" y="357"/>
                    <a:pt x="90" y="517"/>
                  </a:cubicBezTo>
                  <a:cubicBezTo>
                    <a:pt x="94" y="534"/>
                    <a:pt x="106" y="541"/>
                    <a:pt x="118" y="541"/>
                  </a:cubicBezTo>
                  <a:cubicBezTo>
                    <a:pt x="137" y="541"/>
                    <a:pt x="158" y="525"/>
                    <a:pt x="154" y="500"/>
                  </a:cubicBezTo>
                  <a:cubicBezTo>
                    <a:pt x="120" y="347"/>
                    <a:pt x="64" y="194"/>
                    <a:pt x="60" y="34"/>
                  </a:cubicBezTo>
                  <a:cubicBezTo>
                    <a:pt x="60" y="12"/>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1"/>
            <p:cNvSpPr/>
            <p:nvPr/>
          </p:nvSpPr>
          <p:spPr>
            <a:xfrm>
              <a:off x="1644548" y="3667621"/>
              <a:ext cx="18977" cy="58792"/>
            </a:xfrm>
            <a:custGeom>
              <a:rect b="b" l="l" r="r" t="t"/>
              <a:pathLst>
                <a:path extrusionOk="0" h="790" w="255">
                  <a:moveTo>
                    <a:pt x="122" y="0"/>
                  </a:moveTo>
                  <a:cubicBezTo>
                    <a:pt x="107" y="0"/>
                    <a:pt x="91" y="10"/>
                    <a:pt x="91" y="30"/>
                  </a:cubicBezTo>
                  <a:cubicBezTo>
                    <a:pt x="94" y="114"/>
                    <a:pt x="101" y="197"/>
                    <a:pt x="114" y="280"/>
                  </a:cubicBezTo>
                  <a:cubicBezTo>
                    <a:pt x="124" y="350"/>
                    <a:pt x="137" y="420"/>
                    <a:pt x="151" y="490"/>
                  </a:cubicBezTo>
                  <a:cubicBezTo>
                    <a:pt x="171" y="547"/>
                    <a:pt x="181" y="607"/>
                    <a:pt x="178" y="667"/>
                  </a:cubicBezTo>
                  <a:cubicBezTo>
                    <a:pt x="174" y="691"/>
                    <a:pt x="167" y="721"/>
                    <a:pt x="144" y="727"/>
                  </a:cubicBezTo>
                  <a:cubicBezTo>
                    <a:pt x="127" y="724"/>
                    <a:pt x="114" y="724"/>
                    <a:pt x="97" y="717"/>
                  </a:cubicBezTo>
                  <a:cubicBezTo>
                    <a:pt x="77" y="717"/>
                    <a:pt x="57" y="717"/>
                    <a:pt x="37" y="721"/>
                  </a:cubicBezTo>
                  <a:cubicBezTo>
                    <a:pt x="0" y="727"/>
                    <a:pt x="12" y="782"/>
                    <a:pt x="46" y="782"/>
                  </a:cubicBezTo>
                  <a:cubicBezTo>
                    <a:pt x="48" y="782"/>
                    <a:pt x="51" y="781"/>
                    <a:pt x="54" y="781"/>
                  </a:cubicBezTo>
                  <a:lnTo>
                    <a:pt x="54" y="781"/>
                  </a:lnTo>
                  <a:lnTo>
                    <a:pt x="51" y="784"/>
                  </a:lnTo>
                  <a:cubicBezTo>
                    <a:pt x="58" y="782"/>
                    <a:pt x="65" y="781"/>
                    <a:pt x="73" y="781"/>
                  </a:cubicBezTo>
                  <a:cubicBezTo>
                    <a:pt x="97" y="781"/>
                    <a:pt x="121" y="790"/>
                    <a:pt x="144" y="790"/>
                  </a:cubicBezTo>
                  <a:cubicBezTo>
                    <a:pt x="151" y="790"/>
                    <a:pt x="157" y="789"/>
                    <a:pt x="164" y="787"/>
                  </a:cubicBezTo>
                  <a:cubicBezTo>
                    <a:pt x="194" y="777"/>
                    <a:pt x="218" y="754"/>
                    <a:pt x="228" y="727"/>
                  </a:cubicBezTo>
                  <a:cubicBezTo>
                    <a:pt x="254" y="667"/>
                    <a:pt x="238" y="591"/>
                    <a:pt x="228" y="530"/>
                  </a:cubicBezTo>
                  <a:cubicBezTo>
                    <a:pt x="221" y="500"/>
                    <a:pt x="211" y="474"/>
                    <a:pt x="204" y="444"/>
                  </a:cubicBezTo>
                  <a:cubicBezTo>
                    <a:pt x="194" y="404"/>
                    <a:pt x="191" y="367"/>
                    <a:pt x="184" y="327"/>
                  </a:cubicBezTo>
                  <a:cubicBezTo>
                    <a:pt x="167" y="230"/>
                    <a:pt x="157" y="130"/>
                    <a:pt x="154" y="30"/>
                  </a:cubicBezTo>
                  <a:cubicBezTo>
                    <a:pt x="154" y="10"/>
                    <a:pt x="138"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1"/>
            <p:cNvSpPr/>
            <p:nvPr/>
          </p:nvSpPr>
          <p:spPr>
            <a:xfrm>
              <a:off x="1650799" y="3720236"/>
              <a:ext cx="13172" cy="61769"/>
            </a:xfrm>
            <a:custGeom>
              <a:rect b="b" l="l" r="r" t="t"/>
              <a:pathLst>
                <a:path extrusionOk="0" h="830" w="177">
                  <a:moveTo>
                    <a:pt x="39" y="1"/>
                  </a:moveTo>
                  <a:cubicBezTo>
                    <a:pt x="20" y="1"/>
                    <a:pt x="1" y="16"/>
                    <a:pt x="7" y="40"/>
                  </a:cubicBezTo>
                  <a:cubicBezTo>
                    <a:pt x="40" y="157"/>
                    <a:pt x="63" y="277"/>
                    <a:pt x="73" y="400"/>
                  </a:cubicBezTo>
                  <a:cubicBezTo>
                    <a:pt x="94" y="531"/>
                    <a:pt x="110" y="664"/>
                    <a:pt x="114" y="797"/>
                  </a:cubicBezTo>
                  <a:cubicBezTo>
                    <a:pt x="114" y="819"/>
                    <a:pt x="129" y="830"/>
                    <a:pt x="145" y="830"/>
                  </a:cubicBezTo>
                  <a:cubicBezTo>
                    <a:pt x="161" y="830"/>
                    <a:pt x="177" y="819"/>
                    <a:pt x="177" y="797"/>
                  </a:cubicBezTo>
                  <a:cubicBezTo>
                    <a:pt x="170" y="661"/>
                    <a:pt x="157" y="524"/>
                    <a:pt x="137" y="387"/>
                  </a:cubicBezTo>
                  <a:cubicBezTo>
                    <a:pt x="124" y="264"/>
                    <a:pt x="104" y="140"/>
                    <a:pt x="70" y="24"/>
                  </a:cubicBezTo>
                  <a:cubicBezTo>
                    <a:pt x="65" y="8"/>
                    <a:pt x="52"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1"/>
            <p:cNvSpPr/>
            <p:nvPr/>
          </p:nvSpPr>
          <p:spPr>
            <a:xfrm>
              <a:off x="1567152" y="3729166"/>
              <a:ext cx="78513" cy="275577"/>
            </a:xfrm>
            <a:custGeom>
              <a:rect b="b" l="l" r="r" t="t"/>
              <a:pathLst>
                <a:path extrusionOk="0" h="3703" w="1055">
                  <a:moveTo>
                    <a:pt x="106" y="0"/>
                  </a:moveTo>
                  <a:cubicBezTo>
                    <a:pt x="90" y="0"/>
                    <a:pt x="74" y="10"/>
                    <a:pt x="70" y="30"/>
                  </a:cubicBezTo>
                  <a:lnTo>
                    <a:pt x="70" y="34"/>
                  </a:lnTo>
                  <a:cubicBezTo>
                    <a:pt x="64" y="110"/>
                    <a:pt x="67" y="187"/>
                    <a:pt x="77" y="267"/>
                  </a:cubicBezTo>
                  <a:cubicBezTo>
                    <a:pt x="84" y="354"/>
                    <a:pt x="87" y="441"/>
                    <a:pt x="84" y="527"/>
                  </a:cubicBezTo>
                  <a:cubicBezTo>
                    <a:pt x="80" y="697"/>
                    <a:pt x="57" y="867"/>
                    <a:pt x="54" y="1041"/>
                  </a:cubicBezTo>
                  <a:cubicBezTo>
                    <a:pt x="50" y="1194"/>
                    <a:pt x="34" y="1351"/>
                    <a:pt x="20" y="1504"/>
                  </a:cubicBezTo>
                  <a:cubicBezTo>
                    <a:pt x="10" y="1574"/>
                    <a:pt x="7" y="1648"/>
                    <a:pt x="7" y="1721"/>
                  </a:cubicBezTo>
                  <a:cubicBezTo>
                    <a:pt x="0" y="1791"/>
                    <a:pt x="4" y="1861"/>
                    <a:pt x="20" y="1931"/>
                  </a:cubicBezTo>
                  <a:cubicBezTo>
                    <a:pt x="57" y="2051"/>
                    <a:pt x="177" y="2121"/>
                    <a:pt x="264" y="2205"/>
                  </a:cubicBezTo>
                  <a:cubicBezTo>
                    <a:pt x="307" y="2245"/>
                    <a:pt x="344" y="2288"/>
                    <a:pt x="377" y="2335"/>
                  </a:cubicBezTo>
                  <a:cubicBezTo>
                    <a:pt x="410" y="2398"/>
                    <a:pt x="420" y="2475"/>
                    <a:pt x="397" y="2545"/>
                  </a:cubicBezTo>
                  <a:cubicBezTo>
                    <a:pt x="360" y="2668"/>
                    <a:pt x="287" y="2785"/>
                    <a:pt x="304" y="2922"/>
                  </a:cubicBezTo>
                  <a:cubicBezTo>
                    <a:pt x="317" y="3022"/>
                    <a:pt x="354" y="3115"/>
                    <a:pt x="417" y="3195"/>
                  </a:cubicBezTo>
                  <a:cubicBezTo>
                    <a:pt x="567" y="3402"/>
                    <a:pt x="791" y="3535"/>
                    <a:pt x="984" y="3696"/>
                  </a:cubicBezTo>
                  <a:cubicBezTo>
                    <a:pt x="991" y="3700"/>
                    <a:pt x="998" y="3702"/>
                    <a:pt x="1005" y="3702"/>
                  </a:cubicBezTo>
                  <a:cubicBezTo>
                    <a:pt x="1032" y="3702"/>
                    <a:pt x="1055" y="3670"/>
                    <a:pt x="1031" y="3649"/>
                  </a:cubicBezTo>
                  <a:cubicBezTo>
                    <a:pt x="857" y="3512"/>
                    <a:pt x="667" y="3392"/>
                    <a:pt x="520" y="3225"/>
                  </a:cubicBezTo>
                  <a:cubicBezTo>
                    <a:pt x="444" y="3145"/>
                    <a:pt x="390" y="3045"/>
                    <a:pt x="367" y="2938"/>
                  </a:cubicBezTo>
                  <a:cubicBezTo>
                    <a:pt x="344" y="2805"/>
                    <a:pt x="424" y="2688"/>
                    <a:pt x="457" y="2562"/>
                  </a:cubicBezTo>
                  <a:cubicBezTo>
                    <a:pt x="490" y="2452"/>
                    <a:pt x="464" y="2335"/>
                    <a:pt x="394" y="2251"/>
                  </a:cubicBezTo>
                  <a:cubicBezTo>
                    <a:pt x="314" y="2155"/>
                    <a:pt x="204" y="2088"/>
                    <a:pt x="127" y="1995"/>
                  </a:cubicBezTo>
                  <a:cubicBezTo>
                    <a:pt x="87" y="1941"/>
                    <a:pt x="64" y="1875"/>
                    <a:pt x="67" y="1808"/>
                  </a:cubicBezTo>
                  <a:cubicBezTo>
                    <a:pt x="67" y="1731"/>
                    <a:pt x="67" y="1654"/>
                    <a:pt x="74" y="1578"/>
                  </a:cubicBezTo>
                  <a:cubicBezTo>
                    <a:pt x="87" y="1424"/>
                    <a:pt x="107" y="1271"/>
                    <a:pt x="117" y="1118"/>
                  </a:cubicBezTo>
                  <a:cubicBezTo>
                    <a:pt x="124" y="934"/>
                    <a:pt x="140" y="751"/>
                    <a:pt x="147" y="564"/>
                  </a:cubicBezTo>
                  <a:cubicBezTo>
                    <a:pt x="150" y="477"/>
                    <a:pt x="150" y="391"/>
                    <a:pt x="144" y="304"/>
                  </a:cubicBezTo>
                  <a:cubicBezTo>
                    <a:pt x="134" y="214"/>
                    <a:pt x="127" y="120"/>
                    <a:pt x="134" y="30"/>
                  </a:cubicBezTo>
                  <a:cubicBezTo>
                    <a:pt x="135" y="10"/>
                    <a:pt x="121" y="0"/>
                    <a:pt x="10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1"/>
            <p:cNvSpPr/>
            <p:nvPr/>
          </p:nvSpPr>
          <p:spPr>
            <a:xfrm>
              <a:off x="1600640" y="3767120"/>
              <a:ext cx="26345" cy="81341"/>
            </a:xfrm>
            <a:custGeom>
              <a:rect b="b" l="l" r="r" t="t"/>
              <a:pathLst>
                <a:path extrusionOk="0" h="1093" w="354">
                  <a:moveTo>
                    <a:pt x="266" y="1"/>
                  </a:moveTo>
                  <a:cubicBezTo>
                    <a:pt x="250" y="1"/>
                    <a:pt x="234" y="11"/>
                    <a:pt x="234" y="31"/>
                  </a:cubicBezTo>
                  <a:cubicBezTo>
                    <a:pt x="241" y="94"/>
                    <a:pt x="247" y="157"/>
                    <a:pt x="261" y="224"/>
                  </a:cubicBezTo>
                  <a:cubicBezTo>
                    <a:pt x="271" y="287"/>
                    <a:pt x="251" y="354"/>
                    <a:pt x="207" y="404"/>
                  </a:cubicBezTo>
                  <a:cubicBezTo>
                    <a:pt x="147" y="481"/>
                    <a:pt x="97" y="564"/>
                    <a:pt x="57" y="654"/>
                  </a:cubicBezTo>
                  <a:cubicBezTo>
                    <a:pt x="24" y="734"/>
                    <a:pt x="0" y="828"/>
                    <a:pt x="30" y="914"/>
                  </a:cubicBezTo>
                  <a:cubicBezTo>
                    <a:pt x="64" y="1011"/>
                    <a:pt x="161" y="1061"/>
                    <a:pt x="257" y="1091"/>
                  </a:cubicBezTo>
                  <a:cubicBezTo>
                    <a:pt x="260" y="1092"/>
                    <a:pt x="263" y="1092"/>
                    <a:pt x="266" y="1092"/>
                  </a:cubicBezTo>
                  <a:cubicBezTo>
                    <a:pt x="299" y="1092"/>
                    <a:pt x="311" y="1040"/>
                    <a:pt x="274" y="1031"/>
                  </a:cubicBezTo>
                  <a:cubicBezTo>
                    <a:pt x="181" y="1004"/>
                    <a:pt x="87" y="954"/>
                    <a:pt x="80" y="848"/>
                  </a:cubicBezTo>
                  <a:cubicBezTo>
                    <a:pt x="74" y="761"/>
                    <a:pt x="114" y="674"/>
                    <a:pt x="154" y="601"/>
                  </a:cubicBezTo>
                  <a:cubicBezTo>
                    <a:pt x="197" y="528"/>
                    <a:pt x="264" y="451"/>
                    <a:pt x="301" y="371"/>
                  </a:cubicBezTo>
                  <a:cubicBezTo>
                    <a:pt x="354" y="257"/>
                    <a:pt x="297" y="147"/>
                    <a:pt x="297" y="31"/>
                  </a:cubicBezTo>
                  <a:cubicBezTo>
                    <a:pt x="297" y="11"/>
                    <a:pt x="281" y="1"/>
                    <a:pt x="26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1"/>
            <p:cNvSpPr/>
            <p:nvPr/>
          </p:nvSpPr>
          <p:spPr>
            <a:xfrm>
              <a:off x="1631152" y="3773818"/>
              <a:ext cx="34308" cy="210609"/>
            </a:xfrm>
            <a:custGeom>
              <a:rect b="b" l="l" r="r" t="t"/>
              <a:pathLst>
                <a:path extrusionOk="0" h="2830" w="461">
                  <a:moveTo>
                    <a:pt x="316" y="1"/>
                  </a:moveTo>
                  <a:cubicBezTo>
                    <a:pt x="300" y="1"/>
                    <a:pt x="284" y="11"/>
                    <a:pt x="284" y="31"/>
                  </a:cubicBezTo>
                  <a:lnTo>
                    <a:pt x="284" y="34"/>
                  </a:lnTo>
                  <a:cubicBezTo>
                    <a:pt x="284" y="277"/>
                    <a:pt x="331" y="518"/>
                    <a:pt x="374" y="758"/>
                  </a:cubicBezTo>
                  <a:cubicBezTo>
                    <a:pt x="394" y="874"/>
                    <a:pt x="401" y="1008"/>
                    <a:pt x="344" y="1115"/>
                  </a:cubicBezTo>
                  <a:cubicBezTo>
                    <a:pt x="297" y="1195"/>
                    <a:pt x="234" y="1261"/>
                    <a:pt x="204" y="1348"/>
                  </a:cubicBezTo>
                  <a:cubicBezTo>
                    <a:pt x="174" y="1441"/>
                    <a:pt x="181" y="1541"/>
                    <a:pt x="217" y="1628"/>
                  </a:cubicBezTo>
                  <a:cubicBezTo>
                    <a:pt x="254" y="1725"/>
                    <a:pt x="314" y="1822"/>
                    <a:pt x="317" y="1925"/>
                  </a:cubicBezTo>
                  <a:cubicBezTo>
                    <a:pt x="321" y="2032"/>
                    <a:pt x="261" y="2108"/>
                    <a:pt x="194" y="2185"/>
                  </a:cubicBezTo>
                  <a:cubicBezTo>
                    <a:pt x="144" y="2242"/>
                    <a:pt x="104" y="2305"/>
                    <a:pt x="71" y="2375"/>
                  </a:cubicBezTo>
                  <a:cubicBezTo>
                    <a:pt x="1" y="2542"/>
                    <a:pt x="7" y="2725"/>
                    <a:pt x="177" y="2825"/>
                  </a:cubicBezTo>
                  <a:cubicBezTo>
                    <a:pt x="183" y="2828"/>
                    <a:pt x="188" y="2830"/>
                    <a:pt x="192" y="2830"/>
                  </a:cubicBezTo>
                  <a:cubicBezTo>
                    <a:pt x="219" y="2830"/>
                    <a:pt x="239" y="2788"/>
                    <a:pt x="207" y="2769"/>
                  </a:cubicBezTo>
                  <a:cubicBezTo>
                    <a:pt x="47" y="2675"/>
                    <a:pt x="74" y="2492"/>
                    <a:pt x="154" y="2348"/>
                  </a:cubicBezTo>
                  <a:cubicBezTo>
                    <a:pt x="231" y="2208"/>
                    <a:pt x="381" y="2105"/>
                    <a:pt x="381" y="1925"/>
                  </a:cubicBezTo>
                  <a:cubicBezTo>
                    <a:pt x="378" y="1731"/>
                    <a:pt x="187" y="1565"/>
                    <a:pt x="261" y="1365"/>
                  </a:cubicBezTo>
                  <a:cubicBezTo>
                    <a:pt x="294" y="1278"/>
                    <a:pt x="364" y="1208"/>
                    <a:pt x="404" y="1125"/>
                  </a:cubicBezTo>
                  <a:cubicBezTo>
                    <a:pt x="448" y="1031"/>
                    <a:pt x="461" y="928"/>
                    <a:pt x="448" y="828"/>
                  </a:cubicBezTo>
                  <a:cubicBezTo>
                    <a:pt x="434" y="698"/>
                    <a:pt x="401" y="571"/>
                    <a:pt x="381" y="444"/>
                  </a:cubicBezTo>
                  <a:cubicBezTo>
                    <a:pt x="361" y="307"/>
                    <a:pt x="347" y="171"/>
                    <a:pt x="347" y="31"/>
                  </a:cubicBezTo>
                  <a:cubicBezTo>
                    <a:pt x="347" y="11"/>
                    <a:pt x="332" y="1"/>
                    <a:pt x="31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1"/>
            <p:cNvSpPr/>
            <p:nvPr/>
          </p:nvSpPr>
          <p:spPr>
            <a:xfrm>
              <a:off x="1649013" y="3933895"/>
              <a:ext cx="15256" cy="111035"/>
            </a:xfrm>
            <a:custGeom>
              <a:rect b="b" l="l" r="r" t="t"/>
              <a:pathLst>
                <a:path extrusionOk="0" h="1492" w="205">
                  <a:moveTo>
                    <a:pt x="31" y="1"/>
                  </a:moveTo>
                  <a:cubicBezTo>
                    <a:pt x="16" y="1"/>
                    <a:pt x="1" y="11"/>
                    <a:pt x="1" y="31"/>
                  </a:cubicBezTo>
                  <a:cubicBezTo>
                    <a:pt x="1" y="281"/>
                    <a:pt x="91" y="511"/>
                    <a:pt x="118" y="754"/>
                  </a:cubicBezTo>
                  <a:cubicBezTo>
                    <a:pt x="141" y="988"/>
                    <a:pt x="124" y="1225"/>
                    <a:pt x="121" y="1461"/>
                  </a:cubicBezTo>
                  <a:cubicBezTo>
                    <a:pt x="121" y="1481"/>
                    <a:pt x="137" y="1491"/>
                    <a:pt x="153" y="1491"/>
                  </a:cubicBezTo>
                  <a:cubicBezTo>
                    <a:pt x="168" y="1491"/>
                    <a:pt x="184" y="1481"/>
                    <a:pt x="184" y="1461"/>
                  </a:cubicBezTo>
                  <a:cubicBezTo>
                    <a:pt x="184" y="1225"/>
                    <a:pt x="204" y="988"/>
                    <a:pt x="181" y="754"/>
                  </a:cubicBezTo>
                  <a:cubicBezTo>
                    <a:pt x="154" y="511"/>
                    <a:pt x="64" y="281"/>
                    <a:pt x="61" y="31"/>
                  </a:cubicBezTo>
                  <a:cubicBezTo>
                    <a:pt x="61" y="11"/>
                    <a:pt x="46" y="1"/>
                    <a:pt x="3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1"/>
            <p:cNvSpPr/>
            <p:nvPr/>
          </p:nvSpPr>
          <p:spPr>
            <a:xfrm>
              <a:off x="1490574" y="3230999"/>
              <a:ext cx="50159" cy="477702"/>
            </a:xfrm>
            <a:custGeom>
              <a:rect b="b" l="l" r="r" t="t"/>
              <a:pathLst>
                <a:path extrusionOk="0" h="6419" w="674">
                  <a:moveTo>
                    <a:pt x="39" y="0"/>
                  </a:moveTo>
                  <a:cubicBezTo>
                    <a:pt x="20" y="0"/>
                    <a:pt x="1" y="15"/>
                    <a:pt x="9" y="38"/>
                  </a:cubicBezTo>
                  <a:cubicBezTo>
                    <a:pt x="42" y="128"/>
                    <a:pt x="32" y="218"/>
                    <a:pt x="29" y="311"/>
                  </a:cubicBezTo>
                  <a:cubicBezTo>
                    <a:pt x="22" y="408"/>
                    <a:pt x="22" y="508"/>
                    <a:pt x="29" y="605"/>
                  </a:cubicBezTo>
                  <a:cubicBezTo>
                    <a:pt x="39" y="815"/>
                    <a:pt x="55" y="1021"/>
                    <a:pt x="72" y="1232"/>
                  </a:cubicBezTo>
                  <a:cubicBezTo>
                    <a:pt x="109" y="1648"/>
                    <a:pt x="165" y="2062"/>
                    <a:pt x="212" y="2475"/>
                  </a:cubicBezTo>
                  <a:cubicBezTo>
                    <a:pt x="302" y="3316"/>
                    <a:pt x="336" y="4160"/>
                    <a:pt x="416" y="5000"/>
                  </a:cubicBezTo>
                  <a:cubicBezTo>
                    <a:pt x="462" y="5467"/>
                    <a:pt x="522" y="5934"/>
                    <a:pt x="609" y="6397"/>
                  </a:cubicBezTo>
                  <a:cubicBezTo>
                    <a:pt x="612" y="6412"/>
                    <a:pt x="622" y="6418"/>
                    <a:pt x="634" y="6418"/>
                  </a:cubicBezTo>
                  <a:cubicBezTo>
                    <a:pt x="652" y="6418"/>
                    <a:pt x="673" y="6403"/>
                    <a:pt x="669" y="6381"/>
                  </a:cubicBezTo>
                  <a:cubicBezTo>
                    <a:pt x="512" y="5550"/>
                    <a:pt x="449" y="4707"/>
                    <a:pt x="389" y="3863"/>
                  </a:cubicBezTo>
                  <a:cubicBezTo>
                    <a:pt x="356" y="3443"/>
                    <a:pt x="326" y="3019"/>
                    <a:pt x="286" y="2599"/>
                  </a:cubicBezTo>
                  <a:cubicBezTo>
                    <a:pt x="242" y="2179"/>
                    <a:pt x="182" y="1768"/>
                    <a:pt x="145" y="1352"/>
                  </a:cubicBezTo>
                  <a:cubicBezTo>
                    <a:pt x="125" y="1118"/>
                    <a:pt x="109" y="881"/>
                    <a:pt x="95" y="645"/>
                  </a:cubicBezTo>
                  <a:cubicBezTo>
                    <a:pt x="85" y="535"/>
                    <a:pt x="85" y="428"/>
                    <a:pt x="89" y="318"/>
                  </a:cubicBezTo>
                  <a:cubicBezTo>
                    <a:pt x="95" y="218"/>
                    <a:pt x="109" y="114"/>
                    <a:pt x="69" y="21"/>
                  </a:cubicBezTo>
                  <a:cubicBezTo>
                    <a:pt x="64" y="7"/>
                    <a:pt x="51" y="0"/>
                    <a:pt x="3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1"/>
            <p:cNvSpPr/>
            <p:nvPr/>
          </p:nvSpPr>
          <p:spPr>
            <a:xfrm>
              <a:off x="1372767" y="3702896"/>
              <a:ext cx="168338" cy="146533"/>
            </a:xfrm>
            <a:custGeom>
              <a:rect b="b" l="l" r="r" t="t"/>
              <a:pathLst>
                <a:path extrusionOk="0" h="1969" w="2262">
                  <a:moveTo>
                    <a:pt x="2224" y="0"/>
                  </a:moveTo>
                  <a:cubicBezTo>
                    <a:pt x="2220" y="0"/>
                    <a:pt x="2216" y="1"/>
                    <a:pt x="2212" y="3"/>
                  </a:cubicBezTo>
                  <a:cubicBezTo>
                    <a:pt x="2055" y="66"/>
                    <a:pt x="1895" y="117"/>
                    <a:pt x="1752" y="210"/>
                  </a:cubicBezTo>
                  <a:cubicBezTo>
                    <a:pt x="1602" y="313"/>
                    <a:pt x="1455" y="427"/>
                    <a:pt x="1302" y="523"/>
                  </a:cubicBezTo>
                  <a:cubicBezTo>
                    <a:pt x="1155" y="610"/>
                    <a:pt x="988" y="653"/>
                    <a:pt x="831" y="717"/>
                  </a:cubicBezTo>
                  <a:cubicBezTo>
                    <a:pt x="765" y="744"/>
                    <a:pt x="701" y="774"/>
                    <a:pt x="638" y="804"/>
                  </a:cubicBezTo>
                  <a:cubicBezTo>
                    <a:pt x="461" y="884"/>
                    <a:pt x="274" y="974"/>
                    <a:pt x="131" y="1107"/>
                  </a:cubicBezTo>
                  <a:cubicBezTo>
                    <a:pt x="71" y="1157"/>
                    <a:pt x="28" y="1224"/>
                    <a:pt x="11" y="1300"/>
                  </a:cubicBezTo>
                  <a:cubicBezTo>
                    <a:pt x="1" y="1384"/>
                    <a:pt x="38" y="1464"/>
                    <a:pt x="101" y="1514"/>
                  </a:cubicBezTo>
                  <a:cubicBezTo>
                    <a:pt x="204" y="1604"/>
                    <a:pt x="351" y="1617"/>
                    <a:pt x="478" y="1654"/>
                  </a:cubicBezTo>
                  <a:cubicBezTo>
                    <a:pt x="648" y="1697"/>
                    <a:pt x="795" y="1804"/>
                    <a:pt x="891" y="1954"/>
                  </a:cubicBezTo>
                  <a:cubicBezTo>
                    <a:pt x="897" y="1964"/>
                    <a:pt x="907" y="1969"/>
                    <a:pt x="916" y="1969"/>
                  </a:cubicBezTo>
                  <a:cubicBezTo>
                    <a:pt x="937" y="1969"/>
                    <a:pt x="959" y="1946"/>
                    <a:pt x="945" y="1921"/>
                  </a:cubicBezTo>
                  <a:cubicBezTo>
                    <a:pt x="875" y="1807"/>
                    <a:pt x="771" y="1714"/>
                    <a:pt x="651" y="1654"/>
                  </a:cubicBezTo>
                  <a:cubicBezTo>
                    <a:pt x="541" y="1597"/>
                    <a:pt x="418" y="1581"/>
                    <a:pt x="298" y="1544"/>
                  </a:cubicBezTo>
                  <a:cubicBezTo>
                    <a:pt x="204" y="1514"/>
                    <a:pt x="91" y="1464"/>
                    <a:pt x="74" y="1354"/>
                  </a:cubicBezTo>
                  <a:cubicBezTo>
                    <a:pt x="61" y="1284"/>
                    <a:pt x="111" y="1217"/>
                    <a:pt x="158" y="1170"/>
                  </a:cubicBezTo>
                  <a:cubicBezTo>
                    <a:pt x="288" y="1037"/>
                    <a:pt x="471" y="947"/>
                    <a:pt x="641" y="870"/>
                  </a:cubicBezTo>
                  <a:cubicBezTo>
                    <a:pt x="701" y="840"/>
                    <a:pt x="765" y="814"/>
                    <a:pt x="828" y="787"/>
                  </a:cubicBezTo>
                  <a:cubicBezTo>
                    <a:pt x="961" y="730"/>
                    <a:pt x="1105" y="690"/>
                    <a:pt x="1235" y="627"/>
                  </a:cubicBezTo>
                  <a:cubicBezTo>
                    <a:pt x="1405" y="547"/>
                    <a:pt x="1552" y="423"/>
                    <a:pt x="1705" y="317"/>
                  </a:cubicBezTo>
                  <a:cubicBezTo>
                    <a:pt x="1785" y="260"/>
                    <a:pt x="1869" y="210"/>
                    <a:pt x="1955" y="170"/>
                  </a:cubicBezTo>
                  <a:cubicBezTo>
                    <a:pt x="2045" y="130"/>
                    <a:pt x="2139" y="100"/>
                    <a:pt x="2229" y="63"/>
                  </a:cubicBezTo>
                  <a:cubicBezTo>
                    <a:pt x="2261" y="51"/>
                    <a:pt x="2252" y="0"/>
                    <a:pt x="222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1"/>
            <p:cNvSpPr/>
            <p:nvPr/>
          </p:nvSpPr>
          <p:spPr>
            <a:xfrm>
              <a:off x="1429103" y="3756627"/>
              <a:ext cx="11237" cy="90495"/>
            </a:xfrm>
            <a:custGeom>
              <a:rect b="b" l="l" r="r" t="t"/>
              <a:pathLst>
                <a:path extrusionOk="0" h="1216" w="151">
                  <a:moveTo>
                    <a:pt x="63" y="0"/>
                  </a:moveTo>
                  <a:cubicBezTo>
                    <a:pt x="55" y="0"/>
                    <a:pt x="46" y="5"/>
                    <a:pt x="41" y="15"/>
                  </a:cubicBezTo>
                  <a:lnTo>
                    <a:pt x="41" y="18"/>
                  </a:lnTo>
                  <a:cubicBezTo>
                    <a:pt x="1" y="102"/>
                    <a:pt x="4" y="192"/>
                    <a:pt x="4" y="285"/>
                  </a:cubicBezTo>
                  <a:cubicBezTo>
                    <a:pt x="4" y="395"/>
                    <a:pt x="4" y="505"/>
                    <a:pt x="11" y="618"/>
                  </a:cubicBezTo>
                  <a:cubicBezTo>
                    <a:pt x="18" y="715"/>
                    <a:pt x="28" y="812"/>
                    <a:pt x="34" y="909"/>
                  </a:cubicBezTo>
                  <a:cubicBezTo>
                    <a:pt x="41" y="1005"/>
                    <a:pt x="58" y="1099"/>
                    <a:pt x="84" y="1192"/>
                  </a:cubicBezTo>
                  <a:cubicBezTo>
                    <a:pt x="88" y="1208"/>
                    <a:pt x="100" y="1215"/>
                    <a:pt x="113" y="1215"/>
                  </a:cubicBezTo>
                  <a:cubicBezTo>
                    <a:pt x="131" y="1215"/>
                    <a:pt x="150" y="1199"/>
                    <a:pt x="144" y="1175"/>
                  </a:cubicBezTo>
                  <a:cubicBezTo>
                    <a:pt x="88" y="1005"/>
                    <a:pt x="84" y="815"/>
                    <a:pt x="74" y="638"/>
                  </a:cubicBezTo>
                  <a:cubicBezTo>
                    <a:pt x="68" y="535"/>
                    <a:pt x="68" y="435"/>
                    <a:pt x="68" y="332"/>
                  </a:cubicBezTo>
                  <a:cubicBezTo>
                    <a:pt x="68" y="242"/>
                    <a:pt x="54" y="135"/>
                    <a:pt x="94" y="48"/>
                  </a:cubicBezTo>
                  <a:cubicBezTo>
                    <a:pt x="106" y="23"/>
                    <a:pt x="84" y="0"/>
                    <a:pt x="6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1"/>
            <p:cNvSpPr/>
            <p:nvPr/>
          </p:nvSpPr>
          <p:spPr>
            <a:xfrm>
              <a:off x="1306013" y="3840126"/>
              <a:ext cx="136858" cy="121379"/>
            </a:xfrm>
            <a:custGeom>
              <a:rect b="b" l="l" r="r" t="t"/>
              <a:pathLst>
                <a:path extrusionOk="0" h="1631" w="1839">
                  <a:moveTo>
                    <a:pt x="1784" y="0"/>
                  </a:moveTo>
                  <a:cubicBezTo>
                    <a:pt x="1765" y="0"/>
                    <a:pt x="1747" y="16"/>
                    <a:pt x="1755" y="40"/>
                  </a:cubicBezTo>
                  <a:lnTo>
                    <a:pt x="1752" y="40"/>
                  </a:lnTo>
                  <a:cubicBezTo>
                    <a:pt x="1775" y="103"/>
                    <a:pt x="1755" y="173"/>
                    <a:pt x="1705" y="220"/>
                  </a:cubicBezTo>
                  <a:cubicBezTo>
                    <a:pt x="1655" y="257"/>
                    <a:pt x="1598" y="290"/>
                    <a:pt x="1538" y="317"/>
                  </a:cubicBezTo>
                  <a:cubicBezTo>
                    <a:pt x="1361" y="407"/>
                    <a:pt x="1195" y="517"/>
                    <a:pt x="1021" y="614"/>
                  </a:cubicBezTo>
                  <a:cubicBezTo>
                    <a:pt x="744" y="767"/>
                    <a:pt x="428" y="901"/>
                    <a:pt x="218" y="1141"/>
                  </a:cubicBezTo>
                  <a:cubicBezTo>
                    <a:pt x="104" y="1267"/>
                    <a:pt x="31" y="1424"/>
                    <a:pt x="4" y="1591"/>
                  </a:cubicBezTo>
                  <a:cubicBezTo>
                    <a:pt x="0" y="1615"/>
                    <a:pt x="20" y="1630"/>
                    <a:pt x="38" y="1630"/>
                  </a:cubicBezTo>
                  <a:cubicBezTo>
                    <a:pt x="50" y="1630"/>
                    <a:pt x="61" y="1624"/>
                    <a:pt x="64" y="1608"/>
                  </a:cubicBezTo>
                  <a:cubicBezTo>
                    <a:pt x="87" y="1447"/>
                    <a:pt x="158" y="1301"/>
                    <a:pt x="264" y="1181"/>
                  </a:cubicBezTo>
                  <a:cubicBezTo>
                    <a:pt x="371" y="1071"/>
                    <a:pt x="491" y="977"/>
                    <a:pt x="624" y="904"/>
                  </a:cubicBezTo>
                  <a:cubicBezTo>
                    <a:pt x="791" y="807"/>
                    <a:pt x="961" y="720"/>
                    <a:pt x="1128" y="624"/>
                  </a:cubicBezTo>
                  <a:cubicBezTo>
                    <a:pt x="1295" y="530"/>
                    <a:pt x="1455" y="430"/>
                    <a:pt x="1625" y="344"/>
                  </a:cubicBezTo>
                  <a:cubicBezTo>
                    <a:pt x="1685" y="317"/>
                    <a:pt x="1742" y="277"/>
                    <a:pt x="1785" y="227"/>
                  </a:cubicBezTo>
                  <a:cubicBezTo>
                    <a:pt x="1825" y="167"/>
                    <a:pt x="1838" y="93"/>
                    <a:pt x="1815" y="23"/>
                  </a:cubicBezTo>
                  <a:cubicBezTo>
                    <a:pt x="1810" y="7"/>
                    <a:pt x="1797" y="0"/>
                    <a:pt x="178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1"/>
            <p:cNvSpPr/>
            <p:nvPr/>
          </p:nvSpPr>
          <p:spPr>
            <a:xfrm>
              <a:off x="1296859" y="3620662"/>
              <a:ext cx="28205" cy="339653"/>
            </a:xfrm>
            <a:custGeom>
              <a:rect b="b" l="l" r="r" t="t"/>
              <a:pathLst>
                <a:path extrusionOk="0" h="4564" w="379">
                  <a:moveTo>
                    <a:pt x="338" y="1"/>
                  </a:moveTo>
                  <a:cubicBezTo>
                    <a:pt x="328" y="1"/>
                    <a:pt x="319" y="6"/>
                    <a:pt x="314" y="18"/>
                  </a:cubicBezTo>
                  <a:lnTo>
                    <a:pt x="311" y="18"/>
                  </a:lnTo>
                  <a:cubicBezTo>
                    <a:pt x="204" y="238"/>
                    <a:pt x="190" y="491"/>
                    <a:pt x="164" y="731"/>
                  </a:cubicBezTo>
                  <a:cubicBezTo>
                    <a:pt x="147" y="871"/>
                    <a:pt x="124" y="1015"/>
                    <a:pt x="104" y="1158"/>
                  </a:cubicBezTo>
                  <a:cubicBezTo>
                    <a:pt x="87" y="1312"/>
                    <a:pt x="70" y="1468"/>
                    <a:pt x="57" y="1625"/>
                  </a:cubicBezTo>
                  <a:cubicBezTo>
                    <a:pt x="34" y="1929"/>
                    <a:pt x="17" y="2239"/>
                    <a:pt x="17" y="2546"/>
                  </a:cubicBezTo>
                  <a:cubicBezTo>
                    <a:pt x="17" y="2852"/>
                    <a:pt x="4" y="3173"/>
                    <a:pt x="0" y="3483"/>
                  </a:cubicBezTo>
                  <a:cubicBezTo>
                    <a:pt x="0" y="3833"/>
                    <a:pt x="30" y="4183"/>
                    <a:pt x="34" y="4533"/>
                  </a:cubicBezTo>
                  <a:cubicBezTo>
                    <a:pt x="34" y="4553"/>
                    <a:pt x="49" y="4563"/>
                    <a:pt x="64" y="4563"/>
                  </a:cubicBezTo>
                  <a:cubicBezTo>
                    <a:pt x="79" y="4563"/>
                    <a:pt x="94" y="4553"/>
                    <a:pt x="94" y="4533"/>
                  </a:cubicBezTo>
                  <a:cubicBezTo>
                    <a:pt x="94" y="4223"/>
                    <a:pt x="67" y="3916"/>
                    <a:pt x="64" y="3606"/>
                  </a:cubicBezTo>
                  <a:cubicBezTo>
                    <a:pt x="64" y="3296"/>
                    <a:pt x="74" y="2996"/>
                    <a:pt x="77" y="2692"/>
                  </a:cubicBezTo>
                  <a:cubicBezTo>
                    <a:pt x="87" y="2082"/>
                    <a:pt x="114" y="1468"/>
                    <a:pt x="210" y="865"/>
                  </a:cubicBezTo>
                  <a:cubicBezTo>
                    <a:pt x="251" y="591"/>
                    <a:pt x="244" y="301"/>
                    <a:pt x="367" y="48"/>
                  </a:cubicBezTo>
                  <a:cubicBezTo>
                    <a:pt x="379" y="23"/>
                    <a:pt x="358" y="1"/>
                    <a:pt x="3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1"/>
            <p:cNvSpPr/>
            <p:nvPr/>
          </p:nvSpPr>
          <p:spPr>
            <a:xfrm>
              <a:off x="1285399" y="3680198"/>
              <a:ext cx="26419" cy="126961"/>
            </a:xfrm>
            <a:custGeom>
              <a:rect b="b" l="l" r="r" t="t"/>
              <a:pathLst>
                <a:path extrusionOk="0" h="1706" w="355">
                  <a:moveTo>
                    <a:pt x="303" y="0"/>
                  </a:moveTo>
                  <a:cubicBezTo>
                    <a:pt x="288" y="0"/>
                    <a:pt x="275" y="10"/>
                    <a:pt x="278" y="31"/>
                  </a:cubicBezTo>
                  <a:cubicBezTo>
                    <a:pt x="281" y="101"/>
                    <a:pt x="271" y="171"/>
                    <a:pt x="248" y="235"/>
                  </a:cubicBezTo>
                  <a:cubicBezTo>
                    <a:pt x="224" y="305"/>
                    <a:pt x="204" y="371"/>
                    <a:pt x="184" y="442"/>
                  </a:cubicBezTo>
                  <a:cubicBezTo>
                    <a:pt x="144" y="572"/>
                    <a:pt x="111" y="708"/>
                    <a:pt x="84" y="842"/>
                  </a:cubicBezTo>
                  <a:cubicBezTo>
                    <a:pt x="28" y="1119"/>
                    <a:pt x="1" y="1395"/>
                    <a:pt x="1" y="1675"/>
                  </a:cubicBezTo>
                  <a:cubicBezTo>
                    <a:pt x="1" y="1696"/>
                    <a:pt x="16" y="1706"/>
                    <a:pt x="31" y="1706"/>
                  </a:cubicBezTo>
                  <a:cubicBezTo>
                    <a:pt x="46" y="1706"/>
                    <a:pt x="61" y="1696"/>
                    <a:pt x="61" y="1675"/>
                  </a:cubicBezTo>
                  <a:cubicBezTo>
                    <a:pt x="64" y="1389"/>
                    <a:pt x="91" y="1102"/>
                    <a:pt x="151" y="822"/>
                  </a:cubicBezTo>
                  <a:cubicBezTo>
                    <a:pt x="178" y="688"/>
                    <a:pt x="211" y="552"/>
                    <a:pt x="254" y="422"/>
                  </a:cubicBezTo>
                  <a:cubicBezTo>
                    <a:pt x="291" y="298"/>
                    <a:pt x="354" y="161"/>
                    <a:pt x="338" y="31"/>
                  </a:cubicBezTo>
                  <a:cubicBezTo>
                    <a:pt x="336" y="11"/>
                    <a:pt x="319" y="0"/>
                    <a:pt x="30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1"/>
            <p:cNvSpPr/>
            <p:nvPr/>
          </p:nvSpPr>
          <p:spPr>
            <a:xfrm>
              <a:off x="1299092" y="3953319"/>
              <a:ext cx="11907" cy="12651"/>
            </a:xfrm>
            <a:custGeom>
              <a:rect b="b" l="l" r="r" t="t"/>
              <a:pathLst>
                <a:path extrusionOk="0" h="170" w="160">
                  <a:moveTo>
                    <a:pt x="80" y="67"/>
                  </a:moveTo>
                  <a:cubicBezTo>
                    <a:pt x="80" y="68"/>
                    <a:pt x="80" y="68"/>
                    <a:pt x="80" y="70"/>
                  </a:cubicBezTo>
                  <a:cubicBezTo>
                    <a:pt x="80" y="70"/>
                    <a:pt x="80" y="70"/>
                    <a:pt x="80" y="70"/>
                  </a:cubicBezTo>
                  <a:cubicBezTo>
                    <a:pt x="79" y="70"/>
                    <a:pt x="80" y="69"/>
                    <a:pt x="80" y="67"/>
                  </a:cubicBezTo>
                  <a:close/>
                  <a:moveTo>
                    <a:pt x="122" y="0"/>
                  </a:moveTo>
                  <a:cubicBezTo>
                    <a:pt x="110" y="0"/>
                    <a:pt x="98" y="7"/>
                    <a:pt x="94" y="23"/>
                  </a:cubicBezTo>
                  <a:cubicBezTo>
                    <a:pt x="90" y="33"/>
                    <a:pt x="87" y="47"/>
                    <a:pt x="84" y="57"/>
                  </a:cubicBezTo>
                  <a:cubicBezTo>
                    <a:pt x="84" y="60"/>
                    <a:pt x="80" y="63"/>
                    <a:pt x="80" y="63"/>
                  </a:cubicBezTo>
                  <a:cubicBezTo>
                    <a:pt x="80" y="65"/>
                    <a:pt x="80" y="66"/>
                    <a:pt x="80" y="67"/>
                  </a:cubicBezTo>
                  <a:cubicBezTo>
                    <a:pt x="77" y="70"/>
                    <a:pt x="74" y="77"/>
                    <a:pt x="74" y="83"/>
                  </a:cubicBezTo>
                  <a:cubicBezTo>
                    <a:pt x="70" y="83"/>
                    <a:pt x="70" y="87"/>
                    <a:pt x="67" y="90"/>
                  </a:cubicBezTo>
                  <a:cubicBezTo>
                    <a:pt x="67" y="90"/>
                    <a:pt x="67" y="90"/>
                    <a:pt x="67" y="93"/>
                  </a:cubicBezTo>
                  <a:cubicBezTo>
                    <a:pt x="64" y="97"/>
                    <a:pt x="60" y="100"/>
                    <a:pt x="57" y="103"/>
                  </a:cubicBezTo>
                  <a:lnTo>
                    <a:pt x="54" y="103"/>
                  </a:lnTo>
                  <a:lnTo>
                    <a:pt x="49" y="106"/>
                  </a:lnTo>
                  <a:lnTo>
                    <a:pt x="49" y="106"/>
                  </a:lnTo>
                  <a:cubicBezTo>
                    <a:pt x="47" y="106"/>
                    <a:pt x="45" y="107"/>
                    <a:pt x="44" y="107"/>
                  </a:cubicBezTo>
                  <a:lnTo>
                    <a:pt x="30" y="107"/>
                  </a:lnTo>
                  <a:cubicBezTo>
                    <a:pt x="14" y="107"/>
                    <a:pt x="0" y="120"/>
                    <a:pt x="0" y="140"/>
                  </a:cubicBezTo>
                  <a:cubicBezTo>
                    <a:pt x="0" y="157"/>
                    <a:pt x="14" y="170"/>
                    <a:pt x="30" y="170"/>
                  </a:cubicBezTo>
                  <a:cubicBezTo>
                    <a:pt x="50" y="170"/>
                    <a:pt x="67" y="163"/>
                    <a:pt x="84" y="157"/>
                  </a:cubicBezTo>
                  <a:cubicBezTo>
                    <a:pt x="100" y="147"/>
                    <a:pt x="110" y="133"/>
                    <a:pt x="120" y="120"/>
                  </a:cubicBezTo>
                  <a:cubicBezTo>
                    <a:pt x="134" y="93"/>
                    <a:pt x="147" y="67"/>
                    <a:pt x="154" y="40"/>
                  </a:cubicBezTo>
                  <a:cubicBezTo>
                    <a:pt x="160" y="16"/>
                    <a:pt x="141" y="0"/>
                    <a:pt x="1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1"/>
            <p:cNvSpPr/>
            <p:nvPr/>
          </p:nvSpPr>
          <p:spPr>
            <a:xfrm>
              <a:off x="1246105" y="3955551"/>
              <a:ext cx="59536" cy="173994"/>
            </a:xfrm>
            <a:custGeom>
              <a:rect b="b" l="l" r="r" t="t"/>
              <a:pathLst>
                <a:path extrusionOk="0" h="2338" w="800">
                  <a:moveTo>
                    <a:pt x="760" y="1"/>
                  </a:moveTo>
                  <a:cubicBezTo>
                    <a:pt x="743" y="1"/>
                    <a:pt x="727" y="12"/>
                    <a:pt x="729" y="33"/>
                  </a:cubicBezTo>
                  <a:cubicBezTo>
                    <a:pt x="736" y="183"/>
                    <a:pt x="679" y="327"/>
                    <a:pt x="629" y="467"/>
                  </a:cubicBezTo>
                  <a:cubicBezTo>
                    <a:pt x="576" y="610"/>
                    <a:pt x="532" y="754"/>
                    <a:pt x="502" y="904"/>
                  </a:cubicBezTo>
                  <a:cubicBezTo>
                    <a:pt x="469" y="1070"/>
                    <a:pt x="436" y="1230"/>
                    <a:pt x="386" y="1394"/>
                  </a:cubicBezTo>
                  <a:cubicBezTo>
                    <a:pt x="339" y="1541"/>
                    <a:pt x="279" y="1684"/>
                    <a:pt x="205" y="1821"/>
                  </a:cubicBezTo>
                  <a:cubicBezTo>
                    <a:pt x="125" y="1974"/>
                    <a:pt x="59" y="2134"/>
                    <a:pt x="9" y="2298"/>
                  </a:cubicBezTo>
                  <a:cubicBezTo>
                    <a:pt x="1" y="2322"/>
                    <a:pt x="19" y="2337"/>
                    <a:pt x="38" y="2337"/>
                  </a:cubicBezTo>
                  <a:cubicBezTo>
                    <a:pt x="51" y="2337"/>
                    <a:pt x="63" y="2330"/>
                    <a:pt x="69" y="2314"/>
                  </a:cubicBezTo>
                  <a:cubicBezTo>
                    <a:pt x="155" y="2014"/>
                    <a:pt x="336" y="1751"/>
                    <a:pt x="432" y="1454"/>
                  </a:cubicBezTo>
                  <a:cubicBezTo>
                    <a:pt x="536" y="1147"/>
                    <a:pt x="562" y="824"/>
                    <a:pt x="676" y="520"/>
                  </a:cubicBezTo>
                  <a:cubicBezTo>
                    <a:pt x="732" y="363"/>
                    <a:pt x="799" y="203"/>
                    <a:pt x="792" y="33"/>
                  </a:cubicBezTo>
                  <a:cubicBezTo>
                    <a:pt x="792" y="12"/>
                    <a:pt x="776" y="1"/>
                    <a:pt x="7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1"/>
            <p:cNvSpPr/>
            <p:nvPr/>
          </p:nvSpPr>
          <p:spPr>
            <a:xfrm>
              <a:off x="1637999" y="3990975"/>
              <a:ext cx="61471" cy="142961"/>
            </a:xfrm>
            <a:custGeom>
              <a:rect b="b" l="l" r="r" t="t"/>
              <a:pathLst>
                <a:path extrusionOk="0" h="1921" w="826">
                  <a:moveTo>
                    <a:pt x="43" y="1"/>
                  </a:moveTo>
                  <a:cubicBezTo>
                    <a:pt x="22" y="1"/>
                    <a:pt x="1" y="23"/>
                    <a:pt x="12" y="47"/>
                  </a:cubicBezTo>
                  <a:cubicBezTo>
                    <a:pt x="169" y="388"/>
                    <a:pt x="289" y="744"/>
                    <a:pt x="369" y="1111"/>
                  </a:cubicBezTo>
                  <a:cubicBezTo>
                    <a:pt x="439" y="1405"/>
                    <a:pt x="509" y="1715"/>
                    <a:pt x="756" y="1912"/>
                  </a:cubicBezTo>
                  <a:cubicBezTo>
                    <a:pt x="762" y="1918"/>
                    <a:pt x="770" y="1920"/>
                    <a:pt x="777" y="1920"/>
                  </a:cubicBezTo>
                  <a:cubicBezTo>
                    <a:pt x="802" y="1920"/>
                    <a:pt x="825" y="1889"/>
                    <a:pt x="799" y="1868"/>
                  </a:cubicBezTo>
                  <a:cubicBezTo>
                    <a:pt x="549" y="1665"/>
                    <a:pt x="492" y="1348"/>
                    <a:pt x="419" y="1051"/>
                  </a:cubicBezTo>
                  <a:cubicBezTo>
                    <a:pt x="339" y="694"/>
                    <a:pt x="219" y="348"/>
                    <a:pt x="69" y="17"/>
                  </a:cubicBezTo>
                  <a:cubicBezTo>
                    <a:pt x="62" y="6"/>
                    <a:pt x="52" y="1"/>
                    <a:pt x="4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1"/>
            <p:cNvSpPr/>
            <p:nvPr/>
          </p:nvSpPr>
          <p:spPr>
            <a:xfrm>
              <a:off x="1496676" y="3723659"/>
              <a:ext cx="76950" cy="93769"/>
            </a:xfrm>
            <a:custGeom>
              <a:rect b="b" l="l" r="r" t="t"/>
              <a:pathLst>
                <a:path extrusionOk="0" h="1260" w="1034">
                  <a:moveTo>
                    <a:pt x="46" y="1"/>
                  </a:moveTo>
                  <a:cubicBezTo>
                    <a:pt x="34" y="1"/>
                    <a:pt x="23" y="7"/>
                    <a:pt x="20" y="21"/>
                  </a:cubicBezTo>
                  <a:cubicBezTo>
                    <a:pt x="0" y="111"/>
                    <a:pt x="0" y="208"/>
                    <a:pt x="63" y="281"/>
                  </a:cubicBezTo>
                  <a:cubicBezTo>
                    <a:pt x="120" y="348"/>
                    <a:pt x="210" y="381"/>
                    <a:pt x="290" y="408"/>
                  </a:cubicBezTo>
                  <a:cubicBezTo>
                    <a:pt x="384" y="428"/>
                    <a:pt x="477" y="461"/>
                    <a:pt x="564" y="498"/>
                  </a:cubicBezTo>
                  <a:cubicBezTo>
                    <a:pt x="684" y="558"/>
                    <a:pt x="767" y="668"/>
                    <a:pt x="830" y="781"/>
                  </a:cubicBezTo>
                  <a:cubicBezTo>
                    <a:pt x="907" y="918"/>
                    <a:pt x="957" y="1071"/>
                    <a:pt x="971" y="1228"/>
                  </a:cubicBezTo>
                  <a:cubicBezTo>
                    <a:pt x="972" y="1249"/>
                    <a:pt x="989" y="1260"/>
                    <a:pt x="1004" y="1260"/>
                  </a:cubicBezTo>
                  <a:cubicBezTo>
                    <a:pt x="1020" y="1260"/>
                    <a:pt x="1034" y="1249"/>
                    <a:pt x="1034" y="1228"/>
                  </a:cubicBezTo>
                  <a:cubicBezTo>
                    <a:pt x="1014" y="978"/>
                    <a:pt x="901" y="705"/>
                    <a:pt x="717" y="531"/>
                  </a:cubicBezTo>
                  <a:cubicBezTo>
                    <a:pt x="567" y="388"/>
                    <a:pt x="360" y="391"/>
                    <a:pt x="187" y="298"/>
                  </a:cubicBezTo>
                  <a:cubicBezTo>
                    <a:pt x="80" y="244"/>
                    <a:pt x="53" y="151"/>
                    <a:pt x="80" y="41"/>
                  </a:cubicBezTo>
                  <a:cubicBezTo>
                    <a:pt x="86" y="16"/>
                    <a:pt x="65"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1"/>
            <p:cNvSpPr/>
            <p:nvPr/>
          </p:nvSpPr>
          <p:spPr>
            <a:xfrm>
              <a:off x="1119666" y="4151052"/>
              <a:ext cx="9005" cy="57378"/>
            </a:xfrm>
            <a:custGeom>
              <a:rect b="b" l="l" r="r" t="t"/>
              <a:pathLst>
                <a:path extrusionOk="0" h="771" w="121">
                  <a:moveTo>
                    <a:pt x="78" y="1"/>
                  </a:moveTo>
                  <a:cubicBezTo>
                    <a:pt x="68" y="1"/>
                    <a:pt x="59" y="6"/>
                    <a:pt x="54" y="18"/>
                  </a:cubicBezTo>
                  <a:cubicBezTo>
                    <a:pt x="0" y="111"/>
                    <a:pt x="0" y="234"/>
                    <a:pt x="0" y="338"/>
                  </a:cubicBezTo>
                  <a:lnTo>
                    <a:pt x="0" y="738"/>
                  </a:lnTo>
                  <a:cubicBezTo>
                    <a:pt x="0" y="760"/>
                    <a:pt x="16" y="770"/>
                    <a:pt x="32" y="770"/>
                  </a:cubicBezTo>
                  <a:cubicBezTo>
                    <a:pt x="48" y="770"/>
                    <a:pt x="64" y="760"/>
                    <a:pt x="64" y="738"/>
                  </a:cubicBezTo>
                  <a:lnTo>
                    <a:pt x="64" y="358"/>
                  </a:lnTo>
                  <a:cubicBezTo>
                    <a:pt x="64" y="261"/>
                    <a:pt x="57" y="138"/>
                    <a:pt x="107" y="48"/>
                  </a:cubicBezTo>
                  <a:cubicBezTo>
                    <a:pt x="120" y="23"/>
                    <a:pt x="99" y="1"/>
                    <a:pt x="7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1"/>
            <p:cNvSpPr/>
            <p:nvPr/>
          </p:nvSpPr>
          <p:spPr>
            <a:xfrm>
              <a:off x="1122122" y="4125675"/>
              <a:ext cx="437441" cy="31852"/>
            </a:xfrm>
            <a:custGeom>
              <a:rect b="b" l="l" r="r" t="t"/>
              <a:pathLst>
                <a:path extrusionOk="0" h="428" w="5878">
                  <a:moveTo>
                    <a:pt x="5754" y="0"/>
                  </a:moveTo>
                  <a:cubicBezTo>
                    <a:pt x="5727" y="0"/>
                    <a:pt x="5700" y="4"/>
                    <a:pt x="5673" y="8"/>
                  </a:cubicBezTo>
                  <a:cubicBezTo>
                    <a:pt x="5600" y="15"/>
                    <a:pt x="5527" y="25"/>
                    <a:pt x="5450" y="32"/>
                  </a:cubicBezTo>
                  <a:cubicBezTo>
                    <a:pt x="5243" y="55"/>
                    <a:pt x="5033" y="65"/>
                    <a:pt x="4823" y="68"/>
                  </a:cubicBezTo>
                  <a:cubicBezTo>
                    <a:pt x="4413" y="72"/>
                    <a:pt x="3999" y="72"/>
                    <a:pt x="3589" y="88"/>
                  </a:cubicBezTo>
                  <a:cubicBezTo>
                    <a:pt x="3179" y="105"/>
                    <a:pt x="2769" y="142"/>
                    <a:pt x="2355" y="172"/>
                  </a:cubicBezTo>
                  <a:cubicBezTo>
                    <a:pt x="2152" y="185"/>
                    <a:pt x="1945" y="198"/>
                    <a:pt x="1738" y="212"/>
                  </a:cubicBezTo>
                  <a:cubicBezTo>
                    <a:pt x="1535" y="228"/>
                    <a:pt x="1331" y="258"/>
                    <a:pt x="1128" y="278"/>
                  </a:cubicBezTo>
                  <a:cubicBezTo>
                    <a:pt x="934" y="299"/>
                    <a:pt x="741" y="292"/>
                    <a:pt x="551" y="322"/>
                  </a:cubicBezTo>
                  <a:cubicBezTo>
                    <a:pt x="443" y="338"/>
                    <a:pt x="322" y="367"/>
                    <a:pt x="206" y="367"/>
                  </a:cubicBezTo>
                  <a:cubicBezTo>
                    <a:pt x="154" y="367"/>
                    <a:pt x="103" y="361"/>
                    <a:pt x="54" y="345"/>
                  </a:cubicBezTo>
                  <a:cubicBezTo>
                    <a:pt x="51" y="344"/>
                    <a:pt x="48" y="344"/>
                    <a:pt x="45" y="344"/>
                  </a:cubicBezTo>
                  <a:cubicBezTo>
                    <a:pt x="12" y="344"/>
                    <a:pt x="0" y="396"/>
                    <a:pt x="37" y="405"/>
                  </a:cubicBezTo>
                  <a:cubicBezTo>
                    <a:pt x="86" y="422"/>
                    <a:pt x="137" y="427"/>
                    <a:pt x="189" y="427"/>
                  </a:cubicBezTo>
                  <a:cubicBezTo>
                    <a:pt x="276" y="427"/>
                    <a:pt x="364" y="411"/>
                    <a:pt x="447" y="399"/>
                  </a:cubicBezTo>
                  <a:cubicBezTo>
                    <a:pt x="521" y="389"/>
                    <a:pt x="598" y="375"/>
                    <a:pt x="674" y="365"/>
                  </a:cubicBezTo>
                  <a:cubicBezTo>
                    <a:pt x="758" y="359"/>
                    <a:pt x="844" y="362"/>
                    <a:pt x="928" y="355"/>
                  </a:cubicBezTo>
                  <a:cubicBezTo>
                    <a:pt x="1128" y="345"/>
                    <a:pt x="1328" y="319"/>
                    <a:pt x="1525" y="295"/>
                  </a:cubicBezTo>
                  <a:cubicBezTo>
                    <a:pt x="1731" y="272"/>
                    <a:pt x="1938" y="258"/>
                    <a:pt x="2145" y="245"/>
                  </a:cubicBezTo>
                  <a:cubicBezTo>
                    <a:pt x="2552" y="218"/>
                    <a:pt x="2959" y="182"/>
                    <a:pt x="3366" y="162"/>
                  </a:cubicBezTo>
                  <a:cubicBezTo>
                    <a:pt x="3776" y="142"/>
                    <a:pt x="4183" y="132"/>
                    <a:pt x="4590" y="132"/>
                  </a:cubicBezTo>
                  <a:cubicBezTo>
                    <a:pt x="4823" y="132"/>
                    <a:pt x="5053" y="128"/>
                    <a:pt x="5287" y="108"/>
                  </a:cubicBezTo>
                  <a:cubicBezTo>
                    <a:pt x="5390" y="102"/>
                    <a:pt x="5493" y="92"/>
                    <a:pt x="5593" y="78"/>
                  </a:cubicBezTo>
                  <a:cubicBezTo>
                    <a:pt x="5636" y="74"/>
                    <a:pt x="5692" y="59"/>
                    <a:pt x="5743" y="59"/>
                  </a:cubicBezTo>
                  <a:cubicBezTo>
                    <a:pt x="5771" y="59"/>
                    <a:pt x="5798" y="64"/>
                    <a:pt x="5820" y="78"/>
                  </a:cubicBezTo>
                  <a:cubicBezTo>
                    <a:pt x="5826" y="82"/>
                    <a:pt x="5832" y="84"/>
                    <a:pt x="5837" y="84"/>
                  </a:cubicBezTo>
                  <a:cubicBezTo>
                    <a:pt x="5862" y="84"/>
                    <a:pt x="5878" y="44"/>
                    <a:pt x="5850" y="25"/>
                  </a:cubicBezTo>
                  <a:cubicBezTo>
                    <a:pt x="5822" y="6"/>
                    <a:pt x="5789" y="0"/>
                    <a:pt x="57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1"/>
            <p:cNvSpPr/>
            <p:nvPr/>
          </p:nvSpPr>
          <p:spPr>
            <a:xfrm>
              <a:off x="1554500" y="4127015"/>
              <a:ext cx="225641" cy="26494"/>
            </a:xfrm>
            <a:custGeom>
              <a:rect b="b" l="l" r="r" t="t"/>
              <a:pathLst>
                <a:path extrusionOk="0" h="356" w="3032">
                  <a:moveTo>
                    <a:pt x="43" y="0"/>
                  </a:moveTo>
                  <a:cubicBezTo>
                    <a:pt x="0" y="0"/>
                    <a:pt x="0" y="64"/>
                    <a:pt x="43" y="64"/>
                  </a:cubicBezTo>
                  <a:lnTo>
                    <a:pt x="40" y="64"/>
                  </a:lnTo>
                  <a:cubicBezTo>
                    <a:pt x="440" y="64"/>
                    <a:pt x="844" y="87"/>
                    <a:pt x="1241" y="120"/>
                  </a:cubicBezTo>
                  <a:cubicBezTo>
                    <a:pt x="1641" y="154"/>
                    <a:pt x="2041" y="187"/>
                    <a:pt x="2435" y="254"/>
                  </a:cubicBezTo>
                  <a:cubicBezTo>
                    <a:pt x="2531" y="270"/>
                    <a:pt x="2625" y="294"/>
                    <a:pt x="2722" y="307"/>
                  </a:cubicBezTo>
                  <a:cubicBezTo>
                    <a:pt x="2808" y="324"/>
                    <a:pt x="2898" y="324"/>
                    <a:pt x="2982" y="354"/>
                  </a:cubicBezTo>
                  <a:cubicBezTo>
                    <a:pt x="2985" y="355"/>
                    <a:pt x="2989" y="356"/>
                    <a:pt x="2992" y="356"/>
                  </a:cubicBezTo>
                  <a:cubicBezTo>
                    <a:pt x="3021" y="356"/>
                    <a:pt x="3031" y="306"/>
                    <a:pt x="2998" y="294"/>
                  </a:cubicBezTo>
                  <a:cubicBezTo>
                    <a:pt x="2922" y="274"/>
                    <a:pt x="2845" y="257"/>
                    <a:pt x="2765" y="254"/>
                  </a:cubicBezTo>
                  <a:cubicBezTo>
                    <a:pt x="2681" y="240"/>
                    <a:pt x="2598" y="224"/>
                    <a:pt x="2515" y="207"/>
                  </a:cubicBezTo>
                  <a:cubicBezTo>
                    <a:pt x="2328" y="170"/>
                    <a:pt x="2135" y="147"/>
                    <a:pt x="1941" y="127"/>
                  </a:cubicBezTo>
                  <a:cubicBezTo>
                    <a:pt x="1541" y="80"/>
                    <a:pt x="1137" y="44"/>
                    <a:pt x="737" y="20"/>
                  </a:cubicBezTo>
                  <a:cubicBezTo>
                    <a:pt x="504" y="7"/>
                    <a:pt x="274"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1"/>
            <p:cNvSpPr/>
            <p:nvPr/>
          </p:nvSpPr>
          <p:spPr>
            <a:xfrm>
              <a:off x="1772401" y="4149043"/>
              <a:ext cx="13693" cy="61620"/>
            </a:xfrm>
            <a:custGeom>
              <a:rect b="b" l="l" r="r" t="t"/>
              <a:pathLst>
                <a:path extrusionOk="0" h="828" w="184">
                  <a:moveTo>
                    <a:pt x="46" y="1"/>
                  </a:moveTo>
                  <a:cubicBezTo>
                    <a:pt x="22" y="1"/>
                    <a:pt x="1" y="23"/>
                    <a:pt x="17" y="45"/>
                  </a:cubicBezTo>
                  <a:lnTo>
                    <a:pt x="20" y="45"/>
                  </a:lnTo>
                  <a:cubicBezTo>
                    <a:pt x="87" y="135"/>
                    <a:pt x="60" y="265"/>
                    <a:pt x="80" y="365"/>
                  </a:cubicBezTo>
                  <a:cubicBezTo>
                    <a:pt x="107" y="508"/>
                    <a:pt x="120" y="652"/>
                    <a:pt x="120" y="795"/>
                  </a:cubicBezTo>
                  <a:cubicBezTo>
                    <a:pt x="120" y="817"/>
                    <a:pt x="136" y="827"/>
                    <a:pt x="152" y="827"/>
                  </a:cubicBezTo>
                  <a:cubicBezTo>
                    <a:pt x="168" y="827"/>
                    <a:pt x="184" y="817"/>
                    <a:pt x="184" y="795"/>
                  </a:cubicBezTo>
                  <a:cubicBezTo>
                    <a:pt x="180" y="648"/>
                    <a:pt x="167" y="498"/>
                    <a:pt x="137" y="348"/>
                  </a:cubicBezTo>
                  <a:cubicBezTo>
                    <a:pt x="117" y="238"/>
                    <a:pt x="144" y="108"/>
                    <a:pt x="74" y="15"/>
                  </a:cubicBezTo>
                  <a:cubicBezTo>
                    <a:pt x="66" y="5"/>
                    <a:pt x="56"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1"/>
            <p:cNvSpPr/>
            <p:nvPr/>
          </p:nvSpPr>
          <p:spPr>
            <a:xfrm>
              <a:off x="1556435" y="4127089"/>
              <a:ext cx="8037" cy="61769"/>
            </a:xfrm>
            <a:custGeom>
              <a:rect b="b" l="l" r="r" t="t"/>
              <a:pathLst>
                <a:path extrusionOk="0" h="830" w="108">
                  <a:moveTo>
                    <a:pt x="48" y="0"/>
                  </a:moveTo>
                  <a:cubicBezTo>
                    <a:pt x="32" y="0"/>
                    <a:pt x="16" y="11"/>
                    <a:pt x="14" y="33"/>
                  </a:cubicBezTo>
                  <a:cubicBezTo>
                    <a:pt x="1" y="290"/>
                    <a:pt x="44" y="543"/>
                    <a:pt x="44" y="800"/>
                  </a:cubicBezTo>
                  <a:cubicBezTo>
                    <a:pt x="44" y="820"/>
                    <a:pt x="60" y="830"/>
                    <a:pt x="76" y="830"/>
                  </a:cubicBezTo>
                  <a:cubicBezTo>
                    <a:pt x="92" y="830"/>
                    <a:pt x="108" y="820"/>
                    <a:pt x="108" y="800"/>
                  </a:cubicBezTo>
                  <a:cubicBezTo>
                    <a:pt x="108" y="543"/>
                    <a:pt x="61" y="290"/>
                    <a:pt x="78" y="33"/>
                  </a:cubicBezTo>
                  <a:cubicBezTo>
                    <a:pt x="79" y="11"/>
                    <a:pt x="64" y="0"/>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1"/>
            <p:cNvSpPr/>
            <p:nvPr/>
          </p:nvSpPr>
          <p:spPr>
            <a:xfrm>
              <a:off x="1693442" y="4130513"/>
              <a:ext cx="11982" cy="11535"/>
            </a:xfrm>
            <a:custGeom>
              <a:rect b="b" l="l" r="r" t="t"/>
              <a:pathLst>
                <a:path extrusionOk="0" h="155" w="161">
                  <a:moveTo>
                    <a:pt x="34" y="0"/>
                  </a:moveTo>
                  <a:cubicBezTo>
                    <a:pt x="26" y="0"/>
                    <a:pt x="17" y="3"/>
                    <a:pt x="11" y="10"/>
                  </a:cubicBezTo>
                  <a:cubicBezTo>
                    <a:pt x="1" y="23"/>
                    <a:pt x="1" y="40"/>
                    <a:pt x="11" y="53"/>
                  </a:cubicBezTo>
                  <a:cubicBezTo>
                    <a:pt x="24" y="67"/>
                    <a:pt x="37" y="77"/>
                    <a:pt x="51" y="90"/>
                  </a:cubicBezTo>
                  <a:cubicBezTo>
                    <a:pt x="67" y="103"/>
                    <a:pt x="81" y="117"/>
                    <a:pt x="94" y="130"/>
                  </a:cubicBezTo>
                  <a:lnTo>
                    <a:pt x="87" y="127"/>
                  </a:lnTo>
                  <a:lnTo>
                    <a:pt x="87" y="127"/>
                  </a:lnTo>
                  <a:cubicBezTo>
                    <a:pt x="91" y="130"/>
                    <a:pt x="94" y="133"/>
                    <a:pt x="97" y="140"/>
                  </a:cubicBezTo>
                  <a:cubicBezTo>
                    <a:pt x="104" y="147"/>
                    <a:pt x="111" y="150"/>
                    <a:pt x="117" y="153"/>
                  </a:cubicBezTo>
                  <a:cubicBezTo>
                    <a:pt x="119" y="154"/>
                    <a:pt x="122" y="155"/>
                    <a:pt x="124" y="155"/>
                  </a:cubicBezTo>
                  <a:cubicBezTo>
                    <a:pt x="130" y="155"/>
                    <a:pt x="136" y="152"/>
                    <a:pt x="141" y="150"/>
                  </a:cubicBezTo>
                  <a:cubicBezTo>
                    <a:pt x="154" y="140"/>
                    <a:pt x="161" y="123"/>
                    <a:pt x="154" y="110"/>
                  </a:cubicBezTo>
                  <a:cubicBezTo>
                    <a:pt x="137" y="87"/>
                    <a:pt x="121" y="67"/>
                    <a:pt x="101" y="50"/>
                  </a:cubicBezTo>
                  <a:cubicBezTo>
                    <a:pt x="87" y="37"/>
                    <a:pt x="71" y="27"/>
                    <a:pt x="57" y="10"/>
                  </a:cubicBezTo>
                  <a:cubicBezTo>
                    <a:pt x="51" y="3"/>
                    <a:pt x="42"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1"/>
            <p:cNvSpPr/>
            <p:nvPr/>
          </p:nvSpPr>
          <p:spPr>
            <a:xfrm>
              <a:off x="1201453" y="4107666"/>
              <a:ext cx="54252" cy="42271"/>
            </a:xfrm>
            <a:custGeom>
              <a:rect b="b" l="l" r="r" t="t"/>
              <a:pathLst>
                <a:path extrusionOk="0" h="568" w="729">
                  <a:moveTo>
                    <a:pt x="684" y="1"/>
                  </a:moveTo>
                  <a:cubicBezTo>
                    <a:pt x="665" y="1"/>
                    <a:pt x="646" y="16"/>
                    <a:pt x="652" y="40"/>
                  </a:cubicBezTo>
                  <a:cubicBezTo>
                    <a:pt x="665" y="97"/>
                    <a:pt x="579" y="147"/>
                    <a:pt x="539" y="170"/>
                  </a:cubicBezTo>
                  <a:cubicBezTo>
                    <a:pt x="489" y="204"/>
                    <a:pt x="435" y="234"/>
                    <a:pt x="379" y="264"/>
                  </a:cubicBezTo>
                  <a:cubicBezTo>
                    <a:pt x="245" y="324"/>
                    <a:pt x="62" y="377"/>
                    <a:pt x="8" y="530"/>
                  </a:cubicBezTo>
                  <a:cubicBezTo>
                    <a:pt x="0" y="553"/>
                    <a:pt x="19" y="568"/>
                    <a:pt x="38" y="568"/>
                  </a:cubicBezTo>
                  <a:cubicBezTo>
                    <a:pt x="51" y="568"/>
                    <a:pt x="63" y="562"/>
                    <a:pt x="68" y="547"/>
                  </a:cubicBezTo>
                  <a:cubicBezTo>
                    <a:pt x="95" y="470"/>
                    <a:pt x="178" y="424"/>
                    <a:pt x="245" y="390"/>
                  </a:cubicBezTo>
                  <a:cubicBezTo>
                    <a:pt x="315" y="364"/>
                    <a:pt x="385" y="330"/>
                    <a:pt x="452" y="294"/>
                  </a:cubicBezTo>
                  <a:cubicBezTo>
                    <a:pt x="509" y="257"/>
                    <a:pt x="572" y="227"/>
                    <a:pt x="625" y="187"/>
                  </a:cubicBezTo>
                  <a:cubicBezTo>
                    <a:pt x="682" y="144"/>
                    <a:pt x="729" y="94"/>
                    <a:pt x="712" y="24"/>
                  </a:cubicBezTo>
                  <a:cubicBezTo>
                    <a:pt x="708" y="8"/>
                    <a:pt x="696" y="1"/>
                    <a:pt x="6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1"/>
            <p:cNvSpPr/>
            <p:nvPr/>
          </p:nvSpPr>
          <p:spPr>
            <a:xfrm>
              <a:off x="1119145" y="4182086"/>
              <a:ext cx="442873" cy="27535"/>
            </a:xfrm>
            <a:custGeom>
              <a:rect b="b" l="l" r="r" t="t"/>
              <a:pathLst>
                <a:path extrusionOk="0" h="370" w="5951">
                  <a:moveTo>
                    <a:pt x="5360" y="1"/>
                  </a:moveTo>
                  <a:cubicBezTo>
                    <a:pt x="5160" y="1"/>
                    <a:pt x="4963" y="4"/>
                    <a:pt x="4763" y="11"/>
                  </a:cubicBezTo>
                  <a:cubicBezTo>
                    <a:pt x="4369" y="24"/>
                    <a:pt x="3976" y="51"/>
                    <a:pt x="3582" y="57"/>
                  </a:cubicBezTo>
                  <a:cubicBezTo>
                    <a:pt x="3189" y="64"/>
                    <a:pt x="2795" y="61"/>
                    <a:pt x="2405" y="97"/>
                  </a:cubicBezTo>
                  <a:cubicBezTo>
                    <a:pt x="2015" y="134"/>
                    <a:pt x="1615" y="151"/>
                    <a:pt x="1214" y="184"/>
                  </a:cubicBezTo>
                  <a:cubicBezTo>
                    <a:pt x="1011" y="201"/>
                    <a:pt x="811" y="201"/>
                    <a:pt x="607" y="208"/>
                  </a:cubicBezTo>
                  <a:cubicBezTo>
                    <a:pt x="411" y="208"/>
                    <a:pt x="217" y="241"/>
                    <a:pt x="34" y="308"/>
                  </a:cubicBezTo>
                  <a:cubicBezTo>
                    <a:pt x="1" y="320"/>
                    <a:pt x="8" y="370"/>
                    <a:pt x="39" y="370"/>
                  </a:cubicBezTo>
                  <a:cubicBezTo>
                    <a:pt x="43" y="370"/>
                    <a:pt x="47" y="369"/>
                    <a:pt x="51" y="368"/>
                  </a:cubicBezTo>
                  <a:cubicBezTo>
                    <a:pt x="384" y="238"/>
                    <a:pt x="741" y="288"/>
                    <a:pt x="1091" y="258"/>
                  </a:cubicBezTo>
                  <a:cubicBezTo>
                    <a:pt x="1488" y="221"/>
                    <a:pt x="1885" y="201"/>
                    <a:pt x="2282" y="171"/>
                  </a:cubicBezTo>
                  <a:cubicBezTo>
                    <a:pt x="2672" y="137"/>
                    <a:pt x="3059" y="127"/>
                    <a:pt x="3452" y="121"/>
                  </a:cubicBezTo>
                  <a:cubicBezTo>
                    <a:pt x="3649" y="121"/>
                    <a:pt x="3842" y="117"/>
                    <a:pt x="4039" y="111"/>
                  </a:cubicBezTo>
                  <a:cubicBezTo>
                    <a:pt x="4236" y="104"/>
                    <a:pt x="4426" y="87"/>
                    <a:pt x="4620" y="77"/>
                  </a:cubicBezTo>
                  <a:cubicBezTo>
                    <a:pt x="4843" y="67"/>
                    <a:pt x="5066" y="64"/>
                    <a:pt x="5287" y="61"/>
                  </a:cubicBezTo>
                  <a:lnTo>
                    <a:pt x="5617" y="61"/>
                  </a:lnTo>
                  <a:cubicBezTo>
                    <a:pt x="5713" y="61"/>
                    <a:pt x="5810" y="74"/>
                    <a:pt x="5907" y="77"/>
                  </a:cubicBezTo>
                  <a:cubicBezTo>
                    <a:pt x="5950" y="77"/>
                    <a:pt x="5950" y="14"/>
                    <a:pt x="5907" y="14"/>
                  </a:cubicBezTo>
                  <a:cubicBezTo>
                    <a:pt x="5823" y="14"/>
                    <a:pt x="5740" y="1"/>
                    <a:pt x="565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1"/>
            <p:cNvSpPr/>
            <p:nvPr/>
          </p:nvSpPr>
          <p:spPr>
            <a:xfrm>
              <a:off x="1556286" y="4183127"/>
              <a:ext cx="227725" cy="28577"/>
            </a:xfrm>
            <a:custGeom>
              <a:rect b="b" l="l" r="r" t="t"/>
              <a:pathLst>
                <a:path extrusionOk="0" h="384" w="3060">
                  <a:moveTo>
                    <a:pt x="105" y="0"/>
                  </a:moveTo>
                  <a:cubicBezTo>
                    <a:pt x="80" y="0"/>
                    <a:pt x="56" y="5"/>
                    <a:pt x="33" y="17"/>
                  </a:cubicBezTo>
                  <a:cubicBezTo>
                    <a:pt x="1" y="34"/>
                    <a:pt x="22" y="77"/>
                    <a:pt x="50" y="77"/>
                  </a:cubicBezTo>
                  <a:cubicBezTo>
                    <a:pt x="54" y="77"/>
                    <a:pt x="58" y="76"/>
                    <a:pt x="63" y="73"/>
                  </a:cubicBezTo>
                  <a:cubicBezTo>
                    <a:pt x="76" y="66"/>
                    <a:pt x="91" y="64"/>
                    <a:pt x="106" y="64"/>
                  </a:cubicBezTo>
                  <a:cubicBezTo>
                    <a:pt x="132" y="64"/>
                    <a:pt x="160" y="71"/>
                    <a:pt x="183" y="73"/>
                  </a:cubicBezTo>
                  <a:cubicBezTo>
                    <a:pt x="223" y="77"/>
                    <a:pt x="263" y="80"/>
                    <a:pt x="303" y="87"/>
                  </a:cubicBezTo>
                  <a:cubicBezTo>
                    <a:pt x="390" y="97"/>
                    <a:pt x="480" y="107"/>
                    <a:pt x="566" y="120"/>
                  </a:cubicBezTo>
                  <a:cubicBezTo>
                    <a:pt x="763" y="143"/>
                    <a:pt x="960" y="170"/>
                    <a:pt x="1157" y="190"/>
                  </a:cubicBezTo>
                  <a:cubicBezTo>
                    <a:pt x="1353" y="214"/>
                    <a:pt x="1550" y="220"/>
                    <a:pt x="1747" y="240"/>
                  </a:cubicBezTo>
                  <a:cubicBezTo>
                    <a:pt x="1940" y="264"/>
                    <a:pt x="2147" y="294"/>
                    <a:pt x="2347" y="310"/>
                  </a:cubicBezTo>
                  <a:lnTo>
                    <a:pt x="2664" y="340"/>
                  </a:lnTo>
                  <a:cubicBezTo>
                    <a:pt x="2718" y="344"/>
                    <a:pt x="2771" y="354"/>
                    <a:pt x="2824" y="354"/>
                  </a:cubicBezTo>
                  <a:cubicBezTo>
                    <a:pt x="2832" y="353"/>
                    <a:pt x="2839" y="353"/>
                    <a:pt x="2847" y="353"/>
                  </a:cubicBezTo>
                  <a:cubicBezTo>
                    <a:pt x="2899" y="353"/>
                    <a:pt x="2948" y="363"/>
                    <a:pt x="2998" y="380"/>
                  </a:cubicBezTo>
                  <a:cubicBezTo>
                    <a:pt x="3002" y="382"/>
                    <a:pt x="3006" y="383"/>
                    <a:pt x="3010" y="383"/>
                  </a:cubicBezTo>
                  <a:cubicBezTo>
                    <a:pt x="3038" y="383"/>
                    <a:pt x="3060" y="339"/>
                    <a:pt x="3028" y="327"/>
                  </a:cubicBezTo>
                  <a:cubicBezTo>
                    <a:pt x="2944" y="287"/>
                    <a:pt x="2858" y="297"/>
                    <a:pt x="2771" y="287"/>
                  </a:cubicBezTo>
                  <a:cubicBezTo>
                    <a:pt x="2667" y="277"/>
                    <a:pt x="2567" y="267"/>
                    <a:pt x="2467" y="260"/>
                  </a:cubicBezTo>
                  <a:cubicBezTo>
                    <a:pt x="2261" y="240"/>
                    <a:pt x="2054" y="214"/>
                    <a:pt x="1847" y="190"/>
                  </a:cubicBezTo>
                  <a:cubicBezTo>
                    <a:pt x="1640" y="167"/>
                    <a:pt x="1427" y="157"/>
                    <a:pt x="1217" y="137"/>
                  </a:cubicBezTo>
                  <a:cubicBezTo>
                    <a:pt x="1007" y="113"/>
                    <a:pt x="807" y="83"/>
                    <a:pt x="600" y="60"/>
                  </a:cubicBezTo>
                  <a:cubicBezTo>
                    <a:pt x="500" y="47"/>
                    <a:pt x="396" y="33"/>
                    <a:pt x="293" y="23"/>
                  </a:cubicBezTo>
                  <a:lnTo>
                    <a:pt x="140" y="3"/>
                  </a:lnTo>
                  <a:cubicBezTo>
                    <a:pt x="128" y="1"/>
                    <a:pt x="116" y="0"/>
                    <a:pt x="10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1"/>
            <p:cNvSpPr/>
            <p:nvPr/>
          </p:nvSpPr>
          <p:spPr>
            <a:xfrm>
              <a:off x="1779322" y="4207091"/>
              <a:ext cx="33340" cy="17265"/>
            </a:xfrm>
            <a:custGeom>
              <a:rect b="b" l="l" r="r" t="t"/>
              <a:pathLst>
                <a:path extrusionOk="0" h="232" w="448">
                  <a:moveTo>
                    <a:pt x="45" y="0"/>
                  </a:moveTo>
                  <a:cubicBezTo>
                    <a:pt x="12" y="0"/>
                    <a:pt x="0" y="52"/>
                    <a:pt x="37" y="62"/>
                  </a:cubicBezTo>
                  <a:cubicBezTo>
                    <a:pt x="101" y="85"/>
                    <a:pt x="161" y="122"/>
                    <a:pt x="214" y="165"/>
                  </a:cubicBezTo>
                  <a:cubicBezTo>
                    <a:pt x="271" y="208"/>
                    <a:pt x="341" y="232"/>
                    <a:pt x="414" y="232"/>
                  </a:cubicBezTo>
                  <a:cubicBezTo>
                    <a:pt x="431" y="232"/>
                    <a:pt x="444" y="218"/>
                    <a:pt x="448" y="202"/>
                  </a:cubicBezTo>
                  <a:cubicBezTo>
                    <a:pt x="444" y="182"/>
                    <a:pt x="431" y="168"/>
                    <a:pt x="414" y="168"/>
                  </a:cubicBezTo>
                  <a:cubicBezTo>
                    <a:pt x="409" y="169"/>
                    <a:pt x="404" y="169"/>
                    <a:pt x="398" y="169"/>
                  </a:cubicBezTo>
                  <a:cubicBezTo>
                    <a:pt x="338" y="169"/>
                    <a:pt x="286" y="135"/>
                    <a:pt x="234" y="102"/>
                  </a:cubicBezTo>
                  <a:cubicBezTo>
                    <a:pt x="181" y="58"/>
                    <a:pt x="121" y="25"/>
                    <a:pt x="54" y="2"/>
                  </a:cubicBezTo>
                  <a:cubicBezTo>
                    <a:pt x="51" y="1"/>
                    <a:pt x="48"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1"/>
            <p:cNvSpPr/>
            <p:nvPr/>
          </p:nvSpPr>
          <p:spPr>
            <a:xfrm>
              <a:off x="1806411" y="4221751"/>
              <a:ext cx="8112" cy="14065"/>
            </a:xfrm>
            <a:custGeom>
              <a:rect b="b" l="l" r="r" t="t"/>
              <a:pathLst>
                <a:path extrusionOk="0" h="189" w="109">
                  <a:moveTo>
                    <a:pt x="63" y="1"/>
                  </a:moveTo>
                  <a:cubicBezTo>
                    <a:pt x="53" y="1"/>
                    <a:pt x="43" y="6"/>
                    <a:pt x="37" y="18"/>
                  </a:cubicBezTo>
                  <a:lnTo>
                    <a:pt x="40" y="18"/>
                  </a:lnTo>
                  <a:cubicBezTo>
                    <a:pt x="24" y="61"/>
                    <a:pt x="14" y="105"/>
                    <a:pt x="4" y="148"/>
                  </a:cubicBezTo>
                  <a:cubicBezTo>
                    <a:pt x="0" y="165"/>
                    <a:pt x="10" y="181"/>
                    <a:pt x="27" y="188"/>
                  </a:cubicBezTo>
                  <a:cubicBezTo>
                    <a:pt x="29" y="189"/>
                    <a:pt x="31" y="189"/>
                    <a:pt x="33" y="189"/>
                  </a:cubicBezTo>
                  <a:cubicBezTo>
                    <a:pt x="48" y="189"/>
                    <a:pt x="61" y="179"/>
                    <a:pt x="67" y="165"/>
                  </a:cubicBezTo>
                  <a:cubicBezTo>
                    <a:pt x="70" y="145"/>
                    <a:pt x="77" y="121"/>
                    <a:pt x="80" y="98"/>
                  </a:cubicBezTo>
                  <a:cubicBezTo>
                    <a:pt x="80" y="88"/>
                    <a:pt x="84" y="81"/>
                    <a:pt x="87" y="71"/>
                  </a:cubicBezTo>
                  <a:cubicBezTo>
                    <a:pt x="87" y="65"/>
                    <a:pt x="87" y="61"/>
                    <a:pt x="90" y="58"/>
                  </a:cubicBezTo>
                  <a:cubicBezTo>
                    <a:pt x="90" y="55"/>
                    <a:pt x="90" y="55"/>
                    <a:pt x="90" y="51"/>
                  </a:cubicBezTo>
                  <a:cubicBezTo>
                    <a:pt x="109" y="26"/>
                    <a:pt x="86" y="1"/>
                    <a:pt x="6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1"/>
            <p:cNvSpPr/>
            <p:nvPr/>
          </p:nvSpPr>
          <p:spPr>
            <a:xfrm>
              <a:off x="1090122" y="4205825"/>
              <a:ext cx="37582" cy="20912"/>
            </a:xfrm>
            <a:custGeom>
              <a:rect b="b" l="l" r="r" t="t"/>
              <a:pathLst>
                <a:path extrusionOk="0" h="281" w="505">
                  <a:moveTo>
                    <a:pt x="459" y="1"/>
                  </a:moveTo>
                  <a:cubicBezTo>
                    <a:pt x="454" y="1"/>
                    <a:pt x="449" y="2"/>
                    <a:pt x="444" y="5"/>
                  </a:cubicBezTo>
                  <a:cubicBezTo>
                    <a:pt x="374" y="45"/>
                    <a:pt x="297" y="82"/>
                    <a:pt x="220" y="109"/>
                  </a:cubicBezTo>
                  <a:cubicBezTo>
                    <a:pt x="147" y="135"/>
                    <a:pt x="80" y="175"/>
                    <a:pt x="24" y="225"/>
                  </a:cubicBezTo>
                  <a:cubicBezTo>
                    <a:pt x="0" y="249"/>
                    <a:pt x="22" y="280"/>
                    <a:pt x="46" y="280"/>
                  </a:cubicBezTo>
                  <a:cubicBezTo>
                    <a:pt x="53" y="280"/>
                    <a:pt x="60" y="278"/>
                    <a:pt x="67" y="272"/>
                  </a:cubicBezTo>
                  <a:cubicBezTo>
                    <a:pt x="124" y="222"/>
                    <a:pt x="187" y="185"/>
                    <a:pt x="257" y="162"/>
                  </a:cubicBezTo>
                  <a:cubicBezTo>
                    <a:pt x="334" y="132"/>
                    <a:pt x="407" y="99"/>
                    <a:pt x="474" y="62"/>
                  </a:cubicBezTo>
                  <a:cubicBezTo>
                    <a:pt x="505" y="42"/>
                    <a:pt x="486" y="1"/>
                    <a:pt x="4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31"/>
            <p:cNvSpPr/>
            <p:nvPr/>
          </p:nvSpPr>
          <p:spPr>
            <a:xfrm>
              <a:off x="1089601" y="4224282"/>
              <a:ext cx="9749" cy="13768"/>
            </a:xfrm>
            <a:custGeom>
              <a:rect b="b" l="l" r="r" t="t"/>
              <a:pathLst>
                <a:path extrusionOk="0" h="185" w="131">
                  <a:moveTo>
                    <a:pt x="34" y="0"/>
                  </a:moveTo>
                  <a:cubicBezTo>
                    <a:pt x="32" y="0"/>
                    <a:pt x="29" y="0"/>
                    <a:pt x="27" y="1"/>
                  </a:cubicBezTo>
                  <a:cubicBezTo>
                    <a:pt x="11" y="4"/>
                    <a:pt x="1" y="24"/>
                    <a:pt x="7" y="41"/>
                  </a:cubicBezTo>
                  <a:cubicBezTo>
                    <a:pt x="14" y="64"/>
                    <a:pt x="24" y="84"/>
                    <a:pt x="41" y="107"/>
                  </a:cubicBezTo>
                  <a:cubicBezTo>
                    <a:pt x="44" y="117"/>
                    <a:pt x="51" y="124"/>
                    <a:pt x="54" y="134"/>
                  </a:cubicBezTo>
                  <a:cubicBezTo>
                    <a:pt x="61" y="144"/>
                    <a:pt x="61" y="144"/>
                    <a:pt x="64" y="151"/>
                  </a:cubicBezTo>
                  <a:cubicBezTo>
                    <a:pt x="64" y="151"/>
                    <a:pt x="64" y="153"/>
                    <a:pt x="64" y="154"/>
                  </a:cubicBezTo>
                  <a:cubicBezTo>
                    <a:pt x="64" y="157"/>
                    <a:pt x="64" y="161"/>
                    <a:pt x="67" y="164"/>
                  </a:cubicBezTo>
                  <a:cubicBezTo>
                    <a:pt x="70" y="178"/>
                    <a:pt x="82" y="185"/>
                    <a:pt x="96" y="185"/>
                  </a:cubicBezTo>
                  <a:cubicBezTo>
                    <a:pt x="98" y="185"/>
                    <a:pt x="101" y="185"/>
                    <a:pt x="104" y="184"/>
                  </a:cubicBezTo>
                  <a:cubicBezTo>
                    <a:pt x="121" y="181"/>
                    <a:pt x="131" y="164"/>
                    <a:pt x="127" y="147"/>
                  </a:cubicBezTo>
                  <a:cubicBezTo>
                    <a:pt x="117" y="124"/>
                    <a:pt x="107" y="101"/>
                    <a:pt x="94" y="77"/>
                  </a:cubicBezTo>
                  <a:cubicBezTo>
                    <a:pt x="87" y="71"/>
                    <a:pt x="84" y="61"/>
                    <a:pt x="77" y="51"/>
                  </a:cubicBezTo>
                  <a:cubicBezTo>
                    <a:pt x="74" y="47"/>
                    <a:pt x="71" y="41"/>
                    <a:pt x="71" y="34"/>
                  </a:cubicBezTo>
                  <a:cubicBezTo>
                    <a:pt x="71" y="33"/>
                    <a:pt x="71" y="32"/>
                    <a:pt x="71" y="31"/>
                  </a:cubicBezTo>
                  <a:lnTo>
                    <a:pt x="67" y="24"/>
                  </a:lnTo>
                  <a:cubicBezTo>
                    <a:pt x="62" y="10"/>
                    <a:pt x="48" y="0"/>
                    <a:pt x="3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31"/>
            <p:cNvSpPr/>
            <p:nvPr/>
          </p:nvSpPr>
          <p:spPr>
            <a:xfrm>
              <a:off x="1090047" y="4197118"/>
              <a:ext cx="722469" cy="33042"/>
            </a:xfrm>
            <a:custGeom>
              <a:rect b="b" l="l" r="r" t="t"/>
              <a:pathLst>
                <a:path extrusionOk="0" h="444" w="9708">
                  <a:moveTo>
                    <a:pt x="6388" y="1"/>
                  </a:moveTo>
                  <a:cubicBezTo>
                    <a:pt x="6308" y="1"/>
                    <a:pt x="6228" y="2"/>
                    <a:pt x="6148" y="6"/>
                  </a:cubicBezTo>
                  <a:cubicBezTo>
                    <a:pt x="5824" y="16"/>
                    <a:pt x="5497" y="42"/>
                    <a:pt x="5174" y="59"/>
                  </a:cubicBezTo>
                  <a:cubicBezTo>
                    <a:pt x="4837" y="79"/>
                    <a:pt x="4497" y="96"/>
                    <a:pt x="4160" y="106"/>
                  </a:cubicBezTo>
                  <a:cubicBezTo>
                    <a:pt x="3830" y="116"/>
                    <a:pt x="3500" y="119"/>
                    <a:pt x="3170" y="122"/>
                  </a:cubicBezTo>
                  <a:cubicBezTo>
                    <a:pt x="2839" y="126"/>
                    <a:pt x="2509" y="159"/>
                    <a:pt x="2182" y="189"/>
                  </a:cubicBezTo>
                  <a:cubicBezTo>
                    <a:pt x="1816" y="219"/>
                    <a:pt x="1445" y="209"/>
                    <a:pt x="1079" y="232"/>
                  </a:cubicBezTo>
                  <a:cubicBezTo>
                    <a:pt x="898" y="246"/>
                    <a:pt x="722" y="259"/>
                    <a:pt x="545" y="279"/>
                  </a:cubicBezTo>
                  <a:cubicBezTo>
                    <a:pt x="458" y="289"/>
                    <a:pt x="368" y="292"/>
                    <a:pt x="281" y="306"/>
                  </a:cubicBezTo>
                  <a:cubicBezTo>
                    <a:pt x="214" y="321"/>
                    <a:pt x="146" y="370"/>
                    <a:pt x="74" y="370"/>
                  </a:cubicBezTo>
                  <a:cubicBezTo>
                    <a:pt x="67" y="370"/>
                    <a:pt x="61" y="370"/>
                    <a:pt x="55" y="369"/>
                  </a:cubicBezTo>
                  <a:cubicBezTo>
                    <a:pt x="53" y="369"/>
                    <a:pt x="51" y="369"/>
                    <a:pt x="49" y="369"/>
                  </a:cubicBezTo>
                  <a:cubicBezTo>
                    <a:pt x="13" y="369"/>
                    <a:pt x="0" y="423"/>
                    <a:pt x="38" y="429"/>
                  </a:cubicBezTo>
                  <a:lnTo>
                    <a:pt x="38" y="426"/>
                  </a:lnTo>
                  <a:cubicBezTo>
                    <a:pt x="48" y="427"/>
                    <a:pt x="58" y="427"/>
                    <a:pt x="68" y="427"/>
                  </a:cubicBezTo>
                  <a:cubicBezTo>
                    <a:pt x="115" y="427"/>
                    <a:pt x="164" y="415"/>
                    <a:pt x="208" y="396"/>
                  </a:cubicBezTo>
                  <a:cubicBezTo>
                    <a:pt x="285" y="369"/>
                    <a:pt x="365" y="352"/>
                    <a:pt x="448" y="349"/>
                  </a:cubicBezTo>
                  <a:cubicBezTo>
                    <a:pt x="605" y="332"/>
                    <a:pt x="762" y="316"/>
                    <a:pt x="922" y="302"/>
                  </a:cubicBezTo>
                  <a:cubicBezTo>
                    <a:pt x="1245" y="279"/>
                    <a:pt x="1569" y="276"/>
                    <a:pt x="1896" y="266"/>
                  </a:cubicBezTo>
                  <a:cubicBezTo>
                    <a:pt x="2219" y="252"/>
                    <a:pt x="2553" y="209"/>
                    <a:pt x="2879" y="192"/>
                  </a:cubicBezTo>
                  <a:cubicBezTo>
                    <a:pt x="3210" y="172"/>
                    <a:pt x="3543" y="182"/>
                    <a:pt x="3870" y="176"/>
                  </a:cubicBezTo>
                  <a:cubicBezTo>
                    <a:pt x="4530" y="159"/>
                    <a:pt x="5187" y="116"/>
                    <a:pt x="5844" y="79"/>
                  </a:cubicBezTo>
                  <a:cubicBezTo>
                    <a:pt x="6008" y="69"/>
                    <a:pt x="6171" y="64"/>
                    <a:pt x="6335" y="64"/>
                  </a:cubicBezTo>
                  <a:cubicBezTo>
                    <a:pt x="6498" y="64"/>
                    <a:pt x="6661" y="69"/>
                    <a:pt x="6825" y="79"/>
                  </a:cubicBezTo>
                  <a:cubicBezTo>
                    <a:pt x="7138" y="99"/>
                    <a:pt x="7448" y="169"/>
                    <a:pt x="7762" y="212"/>
                  </a:cubicBezTo>
                  <a:cubicBezTo>
                    <a:pt x="8112" y="259"/>
                    <a:pt x="8466" y="279"/>
                    <a:pt x="8816" y="312"/>
                  </a:cubicBezTo>
                  <a:cubicBezTo>
                    <a:pt x="8966" y="329"/>
                    <a:pt x="9116" y="356"/>
                    <a:pt x="9269" y="369"/>
                  </a:cubicBezTo>
                  <a:cubicBezTo>
                    <a:pt x="9393" y="379"/>
                    <a:pt x="9536" y="376"/>
                    <a:pt x="9646" y="439"/>
                  </a:cubicBezTo>
                  <a:cubicBezTo>
                    <a:pt x="9651" y="442"/>
                    <a:pt x="9656" y="443"/>
                    <a:pt x="9661" y="443"/>
                  </a:cubicBezTo>
                  <a:cubicBezTo>
                    <a:pt x="9688" y="443"/>
                    <a:pt x="9707" y="403"/>
                    <a:pt x="9676" y="386"/>
                  </a:cubicBezTo>
                  <a:cubicBezTo>
                    <a:pt x="9583" y="329"/>
                    <a:pt x="9466" y="322"/>
                    <a:pt x="9359" y="312"/>
                  </a:cubicBezTo>
                  <a:cubicBezTo>
                    <a:pt x="9233" y="302"/>
                    <a:pt x="9109" y="286"/>
                    <a:pt x="8986" y="272"/>
                  </a:cubicBezTo>
                  <a:cubicBezTo>
                    <a:pt x="8679" y="232"/>
                    <a:pt x="8369" y="212"/>
                    <a:pt x="8059" y="186"/>
                  </a:cubicBezTo>
                  <a:cubicBezTo>
                    <a:pt x="7739" y="156"/>
                    <a:pt x="7425" y="89"/>
                    <a:pt x="7108" y="46"/>
                  </a:cubicBezTo>
                  <a:cubicBezTo>
                    <a:pt x="6868" y="16"/>
                    <a:pt x="6628" y="1"/>
                    <a:pt x="638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1"/>
            <p:cNvSpPr/>
            <p:nvPr/>
          </p:nvSpPr>
          <p:spPr>
            <a:xfrm>
              <a:off x="1092875" y="4235966"/>
              <a:ext cx="20168" cy="26270"/>
            </a:xfrm>
            <a:custGeom>
              <a:rect b="b" l="l" r="r" t="t"/>
              <a:pathLst>
                <a:path extrusionOk="0" h="353" w="271">
                  <a:moveTo>
                    <a:pt x="70" y="0"/>
                  </a:moveTo>
                  <a:cubicBezTo>
                    <a:pt x="62" y="0"/>
                    <a:pt x="53" y="4"/>
                    <a:pt x="47" y="10"/>
                  </a:cubicBezTo>
                  <a:lnTo>
                    <a:pt x="47" y="7"/>
                  </a:lnTo>
                  <a:cubicBezTo>
                    <a:pt x="0" y="50"/>
                    <a:pt x="10" y="110"/>
                    <a:pt x="40" y="157"/>
                  </a:cubicBezTo>
                  <a:cubicBezTo>
                    <a:pt x="70" y="211"/>
                    <a:pt x="110" y="257"/>
                    <a:pt x="157" y="297"/>
                  </a:cubicBezTo>
                  <a:cubicBezTo>
                    <a:pt x="180" y="314"/>
                    <a:pt x="200" y="331"/>
                    <a:pt x="223" y="347"/>
                  </a:cubicBezTo>
                  <a:cubicBezTo>
                    <a:pt x="228" y="351"/>
                    <a:pt x="233" y="352"/>
                    <a:pt x="238" y="352"/>
                  </a:cubicBezTo>
                  <a:cubicBezTo>
                    <a:pt x="247" y="352"/>
                    <a:pt x="257" y="346"/>
                    <a:pt x="263" y="337"/>
                  </a:cubicBezTo>
                  <a:cubicBezTo>
                    <a:pt x="270" y="321"/>
                    <a:pt x="267" y="304"/>
                    <a:pt x="253" y="294"/>
                  </a:cubicBezTo>
                  <a:lnTo>
                    <a:pt x="247" y="291"/>
                  </a:lnTo>
                  <a:lnTo>
                    <a:pt x="247" y="291"/>
                  </a:lnTo>
                  <a:cubicBezTo>
                    <a:pt x="249" y="293"/>
                    <a:pt x="250" y="294"/>
                    <a:pt x="250" y="294"/>
                  </a:cubicBezTo>
                  <a:cubicBezTo>
                    <a:pt x="249" y="294"/>
                    <a:pt x="246" y="291"/>
                    <a:pt x="243" y="291"/>
                  </a:cubicBezTo>
                  <a:lnTo>
                    <a:pt x="230" y="277"/>
                  </a:lnTo>
                  <a:cubicBezTo>
                    <a:pt x="217" y="267"/>
                    <a:pt x="207" y="261"/>
                    <a:pt x="193" y="247"/>
                  </a:cubicBezTo>
                  <a:cubicBezTo>
                    <a:pt x="170" y="224"/>
                    <a:pt x="143" y="201"/>
                    <a:pt x="123" y="174"/>
                  </a:cubicBezTo>
                  <a:cubicBezTo>
                    <a:pt x="113" y="161"/>
                    <a:pt x="103" y="151"/>
                    <a:pt x="93" y="137"/>
                  </a:cubicBezTo>
                  <a:cubicBezTo>
                    <a:pt x="90" y="131"/>
                    <a:pt x="87" y="121"/>
                    <a:pt x="83" y="117"/>
                  </a:cubicBezTo>
                  <a:cubicBezTo>
                    <a:pt x="80" y="110"/>
                    <a:pt x="83" y="114"/>
                    <a:pt x="83" y="110"/>
                  </a:cubicBezTo>
                  <a:cubicBezTo>
                    <a:pt x="83" y="107"/>
                    <a:pt x="80" y="104"/>
                    <a:pt x="80" y="100"/>
                  </a:cubicBezTo>
                  <a:lnTo>
                    <a:pt x="77" y="90"/>
                  </a:lnTo>
                  <a:cubicBezTo>
                    <a:pt x="77" y="89"/>
                    <a:pt x="77" y="89"/>
                    <a:pt x="77" y="88"/>
                  </a:cubicBezTo>
                  <a:cubicBezTo>
                    <a:pt x="77" y="88"/>
                    <a:pt x="77" y="88"/>
                    <a:pt x="77" y="87"/>
                  </a:cubicBezTo>
                  <a:cubicBezTo>
                    <a:pt x="77" y="84"/>
                    <a:pt x="77" y="80"/>
                    <a:pt x="77" y="77"/>
                  </a:cubicBezTo>
                  <a:lnTo>
                    <a:pt x="77" y="74"/>
                  </a:lnTo>
                  <a:cubicBezTo>
                    <a:pt x="80" y="70"/>
                    <a:pt x="80" y="70"/>
                    <a:pt x="80" y="67"/>
                  </a:cubicBezTo>
                  <a:lnTo>
                    <a:pt x="80" y="67"/>
                  </a:lnTo>
                  <a:cubicBezTo>
                    <a:pt x="79" y="69"/>
                    <a:pt x="79" y="70"/>
                    <a:pt x="79" y="70"/>
                  </a:cubicBezTo>
                  <a:cubicBezTo>
                    <a:pt x="78" y="70"/>
                    <a:pt x="80" y="66"/>
                    <a:pt x="80" y="64"/>
                  </a:cubicBezTo>
                  <a:cubicBezTo>
                    <a:pt x="80" y="62"/>
                    <a:pt x="80" y="62"/>
                    <a:pt x="80" y="62"/>
                  </a:cubicBezTo>
                  <a:cubicBezTo>
                    <a:pt x="81" y="62"/>
                    <a:pt x="82" y="62"/>
                    <a:pt x="83" y="60"/>
                  </a:cubicBezTo>
                  <a:cubicBezTo>
                    <a:pt x="87" y="57"/>
                    <a:pt x="87" y="57"/>
                    <a:pt x="90" y="54"/>
                  </a:cubicBezTo>
                  <a:cubicBezTo>
                    <a:pt x="103" y="40"/>
                    <a:pt x="103" y="20"/>
                    <a:pt x="90" y="10"/>
                  </a:cubicBezTo>
                  <a:cubicBezTo>
                    <a:pt x="85" y="4"/>
                    <a:pt x="78" y="0"/>
                    <a:pt x="7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1"/>
            <p:cNvSpPr/>
            <p:nvPr/>
          </p:nvSpPr>
          <p:spPr>
            <a:xfrm>
              <a:off x="1794280" y="4232096"/>
              <a:ext cx="15628" cy="25377"/>
            </a:xfrm>
            <a:custGeom>
              <a:rect b="b" l="l" r="r" t="t"/>
              <a:pathLst>
                <a:path extrusionOk="0" h="341" w="210">
                  <a:moveTo>
                    <a:pt x="135" y="1"/>
                  </a:moveTo>
                  <a:cubicBezTo>
                    <a:pt x="125" y="1"/>
                    <a:pt x="114" y="7"/>
                    <a:pt x="110" y="16"/>
                  </a:cubicBezTo>
                  <a:cubicBezTo>
                    <a:pt x="100" y="29"/>
                    <a:pt x="106" y="49"/>
                    <a:pt x="120" y="59"/>
                  </a:cubicBezTo>
                  <a:cubicBezTo>
                    <a:pt x="130" y="66"/>
                    <a:pt x="140" y="76"/>
                    <a:pt x="147" y="86"/>
                  </a:cubicBezTo>
                  <a:cubicBezTo>
                    <a:pt x="147" y="86"/>
                    <a:pt x="147" y="86"/>
                    <a:pt x="147" y="87"/>
                  </a:cubicBezTo>
                  <a:lnTo>
                    <a:pt x="147" y="87"/>
                  </a:lnTo>
                  <a:cubicBezTo>
                    <a:pt x="147" y="87"/>
                    <a:pt x="147" y="87"/>
                    <a:pt x="147" y="89"/>
                  </a:cubicBezTo>
                  <a:lnTo>
                    <a:pt x="147" y="99"/>
                  </a:lnTo>
                  <a:lnTo>
                    <a:pt x="147" y="106"/>
                  </a:lnTo>
                  <a:cubicBezTo>
                    <a:pt x="147" y="106"/>
                    <a:pt x="147" y="109"/>
                    <a:pt x="147" y="112"/>
                  </a:cubicBezTo>
                  <a:cubicBezTo>
                    <a:pt x="147" y="119"/>
                    <a:pt x="147" y="119"/>
                    <a:pt x="147" y="122"/>
                  </a:cubicBezTo>
                  <a:cubicBezTo>
                    <a:pt x="143" y="122"/>
                    <a:pt x="143" y="126"/>
                    <a:pt x="143" y="129"/>
                  </a:cubicBezTo>
                  <a:lnTo>
                    <a:pt x="140" y="136"/>
                  </a:lnTo>
                  <a:cubicBezTo>
                    <a:pt x="133" y="146"/>
                    <a:pt x="126" y="159"/>
                    <a:pt x="120" y="169"/>
                  </a:cubicBezTo>
                  <a:cubicBezTo>
                    <a:pt x="106" y="186"/>
                    <a:pt x="83" y="209"/>
                    <a:pt x="66" y="229"/>
                  </a:cubicBezTo>
                  <a:cubicBezTo>
                    <a:pt x="46" y="249"/>
                    <a:pt x="30" y="269"/>
                    <a:pt x="16" y="293"/>
                  </a:cubicBezTo>
                  <a:cubicBezTo>
                    <a:pt x="0" y="318"/>
                    <a:pt x="23" y="340"/>
                    <a:pt x="45" y="340"/>
                  </a:cubicBezTo>
                  <a:cubicBezTo>
                    <a:pt x="54" y="340"/>
                    <a:pt x="64" y="336"/>
                    <a:pt x="70" y="326"/>
                  </a:cubicBezTo>
                  <a:cubicBezTo>
                    <a:pt x="73" y="319"/>
                    <a:pt x="76" y="313"/>
                    <a:pt x="80" y="309"/>
                  </a:cubicBezTo>
                  <a:cubicBezTo>
                    <a:pt x="83" y="306"/>
                    <a:pt x="83" y="306"/>
                    <a:pt x="83" y="303"/>
                  </a:cubicBezTo>
                  <a:lnTo>
                    <a:pt x="93" y="296"/>
                  </a:lnTo>
                  <a:cubicBezTo>
                    <a:pt x="103" y="283"/>
                    <a:pt x="113" y="273"/>
                    <a:pt x="123" y="263"/>
                  </a:cubicBezTo>
                  <a:cubicBezTo>
                    <a:pt x="147" y="236"/>
                    <a:pt x="167" y="213"/>
                    <a:pt x="183" y="183"/>
                  </a:cubicBezTo>
                  <a:cubicBezTo>
                    <a:pt x="203" y="159"/>
                    <a:pt x="210" y="129"/>
                    <a:pt x="210" y="96"/>
                  </a:cubicBezTo>
                  <a:cubicBezTo>
                    <a:pt x="203" y="59"/>
                    <a:pt x="183" y="26"/>
                    <a:pt x="150" y="6"/>
                  </a:cubicBezTo>
                  <a:cubicBezTo>
                    <a:pt x="145" y="2"/>
                    <a:pt x="140" y="1"/>
                    <a:pt x="13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1"/>
            <p:cNvSpPr/>
            <p:nvPr/>
          </p:nvSpPr>
          <p:spPr>
            <a:xfrm>
              <a:off x="1794206" y="4252859"/>
              <a:ext cx="8335" cy="57080"/>
            </a:xfrm>
            <a:custGeom>
              <a:rect b="b" l="l" r="r" t="t"/>
              <a:pathLst>
                <a:path extrusionOk="0" h="767" w="112">
                  <a:moveTo>
                    <a:pt x="46" y="0"/>
                  </a:moveTo>
                  <a:cubicBezTo>
                    <a:pt x="30" y="0"/>
                    <a:pt x="14" y="10"/>
                    <a:pt x="14" y="30"/>
                  </a:cubicBezTo>
                  <a:cubicBezTo>
                    <a:pt x="14" y="270"/>
                    <a:pt x="1" y="510"/>
                    <a:pt x="47" y="744"/>
                  </a:cubicBezTo>
                  <a:cubicBezTo>
                    <a:pt x="50" y="760"/>
                    <a:pt x="61" y="767"/>
                    <a:pt x="73" y="767"/>
                  </a:cubicBezTo>
                  <a:cubicBezTo>
                    <a:pt x="91" y="767"/>
                    <a:pt x="111" y="751"/>
                    <a:pt x="107" y="727"/>
                  </a:cubicBezTo>
                  <a:cubicBezTo>
                    <a:pt x="61" y="497"/>
                    <a:pt x="77" y="264"/>
                    <a:pt x="77" y="30"/>
                  </a:cubicBezTo>
                  <a:cubicBezTo>
                    <a:pt x="77" y="10"/>
                    <a:pt x="62" y="0"/>
                    <a:pt x="4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1"/>
            <p:cNvSpPr/>
            <p:nvPr/>
          </p:nvSpPr>
          <p:spPr>
            <a:xfrm>
              <a:off x="1104782" y="4256282"/>
              <a:ext cx="9377" cy="56113"/>
            </a:xfrm>
            <a:custGeom>
              <a:rect b="b" l="l" r="r" t="t"/>
              <a:pathLst>
                <a:path extrusionOk="0" h="754" w="126">
                  <a:moveTo>
                    <a:pt x="50" y="1"/>
                  </a:moveTo>
                  <a:cubicBezTo>
                    <a:pt x="34" y="1"/>
                    <a:pt x="18" y="11"/>
                    <a:pt x="17" y="31"/>
                  </a:cubicBezTo>
                  <a:cubicBezTo>
                    <a:pt x="0" y="261"/>
                    <a:pt x="47" y="491"/>
                    <a:pt x="63" y="721"/>
                  </a:cubicBezTo>
                  <a:cubicBezTo>
                    <a:pt x="63" y="743"/>
                    <a:pt x="79" y="754"/>
                    <a:pt x="95" y="754"/>
                  </a:cubicBezTo>
                  <a:cubicBezTo>
                    <a:pt x="110" y="754"/>
                    <a:pt x="125" y="743"/>
                    <a:pt x="123" y="721"/>
                  </a:cubicBezTo>
                  <a:cubicBezTo>
                    <a:pt x="110" y="491"/>
                    <a:pt x="63" y="264"/>
                    <a:pt x="80" y="31"/>
                  </a:cubicBezTo>
                  <a:cubicBezTo>
                    <a:pt x="80" y="11"/>
                    <a:pt x="65"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1"/>
            <p:cNvSpPr/>
            <p:nvPr/>
          </p:nvSpPr>
          <p:spPr>
            <a:xfrm>
              <a:off x="1091610" y="4307706"/>
              <a:ext cx="22177" cy="50382"/>
            </a:xfrm>
            <a:custGeom>
              <a:rect b="b" l="l" r="r" t="t"/>
              <a:pathLst>
                <a:path extrusionOk="0" h="677" w="298">
                  <a:moveTo>
                    <a:pt x="255" y="0"/>
                  </a:moveTo>
                  <a:cubicBezTo>
                    <a:pt x="245" y="0"/>
                    <a:pt x="236" y="5"/>
                    <a:pt x="230" y="17"/>
                  </a:cubicBezTo>
                  <a:lnTo>
                    <a:pt x="227" y="17"/>
                  </a:lnTo>
                  <a:cubicBezTo>
                    <a:pt x="194" y="64"/>
                    <a:pt x="154" y="104"/>
                    <a:pt x="104" y="137"/>
                  </a:cubicBezTo>
                  <a:cubicBezTo>
                    <a:pt x="60" y="170"/>
                    <a:pt x="30" y="217"/>
                    <a:pt x="20" y="270"/>
                  </a:cubicBezTo>
                  <a:cubicBezTo>
                    <a:pt x="0" y="397"/>
                    <a:pt x="24" y="531"/>
                    <a:pt x="44" y="654"/>
                  </a:cubicBezTo>
                  <a:cubicBezTo>
                    <a:pt x="45" y="670"/>
                    <a:pt x="55" y="677"/>
                    <a:pt x="67" y="677"/>
                  </a:cubicBezTo>
                  <a:cubicBezTo>
                    <a:pt x="85" y="677"/>
                    <a:pt x="106" y="661"/>
                    <a:pt x="104" y="637"/>
                  </a:cubicBezTo>
                  <a:cubicBezTo>
                    <a:pt x="87" y="521"/>
                    <a:pt x="60" y="397"/>
                    <a:pt x="80" y="280"/>
                  </a:cubicBezTo>
                  <a:cubicBezTo>
                    <a:pt x="94" y="230"/>
                    <a:pt x="127" y="190"/>
                    <a:pt x="170" y="164"/>
                  </a:cubicBezTo>
                  <a:cubicBezTo>
                    <a:pt x="217" y="134"/>
                    <a:pt x="254" y="94"/>
                    <a:pt x="284" y="47"/>
                  </a:cubicBezTo>
                  <a:cubicBezTo>
                    <a:pt x="297" y="22"/>
                    <a:pt x="276" y="0"/>
                    <a:pt x="2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1"/>
            <p:cNvSpPr/>
            <p:nvPr/>
          </p:nvSpPr>
          <p:spPr>
            <a:xfrm>
              <a:off x="1795992" y="4304357"/>
              <a:ext cx="20689" cy="50382"/>
            </a:xfrm>
            <a:custGeom>
              <a:rect b="b" l="l" r="r" t="t"/>
              <a:pathLst>
                <a:path extrusionOk="0" h="677" w="278">
                  <a:moveTo>
                    <a:pt x="38" y="0"/>
                  </a:moveTo>
                  <a:cubicBezTo>
                    <a:pt x="20" y="0"/>
                    <a:pt x="1" y="15"/>
                    <a:pt x="7" y="39"/>
                  </a:cubicBezTo>
                  <a:cubicBezTo>
                    <a:pt x="27" y="92"/>
                    <a:pt x="60" y="139"/>
                    <a:pt x="107" y="175"/>
                  </a:cubicBezTo>
                  <a:cubicBezTo>
                    <a:pt x="154" y="209"/>
                    <a:pt x="184" y="255"/>
                    <a:pt x="197" y="309"/>
                  </a:cubicBezTo>
                  <a:cubicBezTo>
                    <a:pt x="210" y="425"/>
                    <a:pt x="144" y="556"/>
                    <a:pt x="210" y="662"/>
                  </a:cubicBezTo>
                  <a:cubicBezTo>
                    <a:pt x="216" y="672"/>
                    <a:pt x="225" y="676"/>
                    <a:pt x="234" y="676"/>
                  </a:cubicBezTo>
                  <a:cubicBezTo>
                    <a:pt x="255" y="676"/>
                    <a:pt x="278" y="652"/>
                    <a:pt x="264" y="629"/>
                  </a:cubicBezTo>
                  <a:cubicBezTo>
                    <a:pt x="234" y="582"/>
                    <a:pt x="244" y="519"/>
                    <a:pt x="250" y="465"/>
                  </a:cubicBezTo>
                  <a:cubicBezTo>
                    <a:pt x="260" y="405"/>
                    <a:pt x="260" y="345"/>
                    <a:pt x="257" y="285"/>
                  </a:cubicBezTo>
                  <a:cubicBezTo>
                    <a:pt x="244" y="232"/>
                    <a:pt x="214" y="185"/>
                    <a:pt x="174" y="149"/>
                  </a:cubicBezTo>
                  <a:cubicBezTo>
                    <a:pt x="130" y="112"/>
                    <a:pt x="87" y="79"/>
                    <a:pt x="67" y="22"/>
                  </a:cubicBezTo>
                  <a:cubicBezTo>
                    <a:pt x="63" y="7"/>
                    <a:pt x="51" y="0"/>
                    <a:pt x="3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1"/>
            <p:cNvSpPr/>
            <p:nvPr/>
          </p:nvSpPr>
          <p:spPr>
            <a:xfrm>
              <a:off x="1122048" y="4226514"/>
              <a:ext cx="454557" cy="30587"/>
            </a:xfrm>
            <a:custGeom>
              <a:rect b="b" l="l" r="r" t="t"/>
              <a:pathLst>
                <a:path extrusionOk="0" h="411" w="6108">
                  <a:moveTo>
                    <a:pt x="6068" y="1"/>
                  </a:moveTo>
                  <a:cubicBezTo>
                    <a:pt x="5268" y="1"/>
                    <a:pt x="4470" y="74"/>
                    <a:pt x="3673" y="137"/>
                  </a:cubicBezTo>
                  <a:cubicBezTo>
                    <a:pt x="2873" y="201"/>
                    <a:pt x="2079" y="234"/>
                    <a:pt x="1282" y="278"/>
                  </a:cubicBezTo>
                  <a:cubicBezTo>
                    <a:pt x="1065" y="288"/>
                    <a:pt x="845" y="294"/>
                    <a:pt x="625" y="314"/>
                  </a:cubicBezTo>
                  <a:cubicBezTo>
                    <a:pt x="488" y="329"/>
                    <a:pt x="347" y="351"/>
                    <a:pt x="207" y="351"/>
                  </a:cubicBezTo>
                  <a:cubicBezTo>
                    <a:pt x="156" y="351"/>
                    <a:pt x="105" y="348"/>
                    <a:pt x="55" y="341"/>
                  </a:cubicBezTo>
                  <a:cubicBezTo>
                    <a:pt x="53" y="341"/>
                    <a:pt x="50" y="340"/>
                    <a:pt x="48" y="340"/>
                  </a:cubicBezTo>
                  <a:cubicBezTo>
                    <a:pt x="10" y="340"/>
                    <a:pt x="0" y="395"/>
                    <a:pt x="38" y="401"/>
                  </a:cubicBezTo>
                  <a:cubicBezTo>
                    <a:pt x="100" y="407"/>
                    <a:pt x="162" y="410"/>
                    <a:pt x="225" y="410"/>
                  </a:cubicBezTo>
                  <a:cubicBezTo>
                    <a:pt x="328" y="410"/>
                    <a:pt x="431" y="402"/>
                    <a:pt x="535" y="388"/>
                  </a:cubicBezTo>
                  <a:cubicBezTo>
                    <a:pt x="722" y="368"/>
                    <a:pt x="909" y="361"/>
                    <a:pt x="1099" y="351"/>
                  </a:cubicBezTo>
                  <a:cubicBezTo>
                    <a:pt x="1499" y="328"/>
                    <a:pt x="1899" y="308"/>
                    <a:pt x="2303" y="288"/>
                  </a:cubicBezTo>
                  <a:cubicBezTo>
                    <a:pt x="2700" y="264"/>
                    <a:pt x="3100" y="244"/>
                    <a:pt x="3497" y="214"/>
                  </a:cubicBezTo>
                  <a:cubicBezTo>
                    <a:pt x="3897" y="184"/>
                    <a:pt x="4300" y="147"/>
                    <a:pt x="4704" y="121"/>
                  </a:cubicBezTo>
                  <a:cubicBezTo>
                    <a:pt x="5157" y="87"/>
                    <a:pt x="5611" y="64"/>
                    <a:pt x="6068" y="64"/>
                  </a:cubicBezTo>
                  <a:cubicBezTo>
                    <a:pt x="6108" y="64"/>
                    <a:pt x="6108" y="1"/>
                    <a:pt x="60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1"/>
            <p:cNvSpPr/>
            <p:nvPr/>
          </p:nvSpPr>
          <p:spPr>
            <a:xfrm>
              <a:off x="1565886" y="4199053"/>
              <a:ext cx="16968" cy="70997"/>
            </a:xfrm>
            <a:custGeom>
              <a:rect b="b" l="l" r="r" t="t"/>
              <a:pathLst>
                <a:path extrusionOk="0" h="954" w="228">
                  <a:moveTo>
                    <a:pt x="196" y="0"/>
                  </a:moveTo>
                  <a:cubicBezTo>
                    <a:pt x="180" y="0"/>
                    <a:pt x="164" y="11"/>
                    <a:pt x="164" y="33"/>
                  </a:cubicBezTo>
                  <a:cubicBezTo>
                    <a:pt x="161" y="110"/>
                    <a:pt x="124" y="176"/>
                    <a:pt x="87" y="243"/>
                  </a:cubicBezTo>
                  <a:cubicBezTo>
                    <a:pt x="54" y="306"/>
                    <a:pt x="31" y="373"/>
                    <a:pt x="24" y="443"/>
                  </a:cubicBezTo>
                  <a:cubicBezTo>
                    <a:pt x="1" y="603"/>
                    <a:pt x="11" y="763"/>
                    <a:pt x="11" y="923"/>
                  </a:cubicBezTo>
                  <a:cubicBezTo>
                    <a:pt x="11" y="943"/>
                    <a:pt x="26" y="953"/>
                    <a:pt x="42" y="953"/>
                  </a:cubicBezTo>
                  <a:cubicBezTo>
                    <a:pt x="58" y="953"/>
                    <a:pt x="74" y="943"/>
                    <a:pt x="74" y="923"/>
                  </a:cubicBezTo>
                  <a:cubicBezTo>
                    <a:pt x="74" y="760"/>
                    <a:pt x="61" y="593"/>
                    <a:pt x="87" y="433"/>
                  </a:cubicBezTo>
                  <a:cubicBezTo>
                    <a:pt x="101" y="360"/>
                    <a:pt x="127" y="290"/>
                    <a:pt x="167" y="226"/>
                  </a:cubicBezTo>
                  <a:cubicBezTo>
                    <a:pt x="201" y="166"/>
                    <a:pt x="221" y="100"/>
                    <a:pt x="227" y="33"/>
                  </a:cubicBezTo>
                  <a:cubicBezTo>
                    <a:pt x="227" y="11"/>
                    <a:pt x="211" y="0"/>
                    <a:pt x="1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1"/>
            <p:cNvSpPr/>
            <p:nvPr/>
          </p:nvSpPr>
          <p:spPr>
            <a:xfrm>
              <a:off x="1571617" y="4224282"/>
              <a:ext cx="144821" cy="24186"/>
            </a:xfrm>
            <a:custGeom>
              <a:rect b="b" l="l" r="r" t="t"/>
              <a:pathLst>
                <a:path extrusionOk="0" h="325" w="1946">
                  <a:moveTo>
                    <a:pt x="40" y="1"/>
                  </a:moveTo>
                  <a:cubicBezTo>
                    <a:pt x="0" y="1"/>
                    <a:pt x="0" y="64"/>
                    <a:pt x="40" y="64"/>
                  </a:cubicBezTo>
                  <a:cubicBezTo>
                    <a:pt x="120" y="64"/>
                    <a:pt x="200" y="74"/>
                    <a:pt x="280" y="87"/>
                  </a:cubicBezTo>
                  <a:cubicBezTo>
                    <a:pt x="350" y="101"/>
                    <a:pt x="424" y="104"/>
                    <a:pt x="497" y="111"/>
                  </a:cubicBezTo>
                  <a:cubicBezTo>
                    <a:pt x="654" y="127"/>
                    <a:pt x="811" y="144"/>
                    <a:pt x="971" y="167"/>
                  </a:cubicBezTo>
                  <a:cubicBezTo>
                    <a:pt x="1278" y="207"/>
                    <a:pt x="1588" y="261"/>
                    <a:pt x="1891" y="324"/>
                  </a:cubicBezTo>
                  <a:cubicBezTo>
                    <a:pt x="1893" y="325"/>
                    <a:pt x="1895" y="325"/>
                    <a:pt x="1897" y="325"/>
                  </a:cubicBezTo>
                  <a:cubicBezTo>
                    <a:pt x="1933" y="325"/>
                    <a:pt x="1946" y="270"/>
                    <a:pt x="1908" y="261"/>
                  </a:cubicBezTo>
                  <a:cubicBezTo>
                    <a:pt x="1598" y="197"/>
                    <a:pt x="1281" y="144"/>
                    <a:pt x="967" y="104"/>
                  </a:cubicBezTo>
                  <a:cubicBezTo>
                    <a:pt x="817" y="84"/>
                    <a:pt x="667" y="64"/>
                    <a:pt x="517" y="51"/>
                  </a:cubicBezTo>
                  <a:cubicBezTo>
                    <a:pt x="434" y="41"/>
                    <a:pt x="350" y="34"/>
                    <a:pt x="267" y="21"/>
                  </a:cubicBezTo>
                  <a:cubicBezTo>
                    <a:pt x="190" y="11"/>
                    <a:pt x="117" y="1"/>
                    <a:pt x="4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1"/>
            <p:cNvSpPr/>
            <p:nvPr/>
          </p:nvSpPr>
          <p:spPr>
            <a:xfrm>
              <a:off x="1565142" y="4275706"/>
              <a:ext cx="12949" cy="32075"/>
            </a:xfrm>
            <a:custGeom>
              <a:rect b="b" l="l" r="r" t="t"/>
              <a:pathLst>
                <a:path extrusionOk="0" h="431" w="174">
                  <a:moveTo>
                    <a:pt x="37" y="0"/>
                  </a:moveTo>
                  <a:cubicBezTo>
                    <a:pt x="29" y="0"/>
                    <a:pt x="21" y="3"/>
                    <a:pt x="14" y="10"/>
                  </a:cubicBezTo>
                  <a:cubicBezTo>
                    <a:pt x="1" y="20"/>
                    <a:pt x="1" y="40"/>
                    <a:pt x="14" y="53"/>
                  </a:cubicBezTo>
                  <a:cubicBezTo>
                    <a:pt x="91" y="147"/>
                    <a:pt x="111" y="284"/>
                    <a:pt x="114" y="400"/>
                  </a:cubicBezTo>
                  <a:cubicBezTo>
                    <a:pt x="114" y="420"/>
                    <a:pt x="129" y="430"/>
                    <a:pt x="144" y="430"/>
                  </a:cubicBezTo>
                  <a:cubicBezTo>
                    <a:pt x="159" y="430"/>
                    <a:pt x="174" y="420"/>
                    <a:pt x="174" y="400"/>
                  </a:cubicBezTo>
                  <a:cubicBezTo>
                    <a:pt x="174" y="264"/>
                    <a:pt x="147" y="117"/>
                    <a:pt x="57" y="10"/>
                  </a:cubicBezTo>
                  <a:cubicBezTo>
                    <a:pt x="52" y="3"/>
                    <a:pt x="45"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1"/>
            <p:cNvSpPr/>
            <p:nvPr/>
          </p:nvSpPr>
          <p:spPr>
            <a:xfrm>
              <a:off x="1099275" y="4323855"/>
              <a:ext cx="15703" cy="8186"/>
            </a:xfrm>
            <a:custGeom>
              <a:rect b="b" l="l" r="r" t="t"/>
              <a:pathLst>
                <a:path extrusionOk="0" h="110" w="211">
                  <a:moveTo>
                    <a:pt x="171" y="0"/>
                  </a:moveTo>
                  <a:cubicBezTo>
                    <a:pt x="117" y="0"/>
                    <a:pt x="64" y="17"/>
                    <a:pt x="24" y="53"/>
                  </a:cubicBezTo>
                  <a:cubicBezTo>
                    <a:pt x="1" y="77"/>
                    <a:pt x="23" y="110"/>
                    <a:pt x="49" y="110"/>
                  </a:cubicBezTo>
                  <a:cubicBezTo>
                    <a:pt x="56" y="110"/>
                    <a:pt x="64" y="107"/>
                    <a:pt x="71" y="100"/>
                  </a:cubicBezTo>
                  <a:lnTo>
                    <a:pt x="67" y="97"/>
                  </a:lnTo>
                  <a:lnTo>
                    <a:pt x="77" y="87"/>
                  </a:lnTo>
                  <a:lnTo>
                    <a:pt x="81" y="87"/>
                  </a:lnTo>
                  <a:lnTo>
                    <a:pt x="87" y="80"/>
                  </a:lnTo>
                  <a:lnTo>
                    <a:pt x="101" y="73"/>
                  </a:lnTo>
                  <a:lnTo>
                    <a:pt x="107" y="70"/>
                  </a:lnTo>
                  <a:lnTo>
                    <a:pt x="111" y="70"/>
                  </a:lnTo>
                  <a:cubicBezTo>
                    <a:pt x="121" y="67"/>
                    <a:pt x="131" y="63"/>
                    <a:pt x="144" y="63"/>
                  </a:cubicBezTo>
                  <a:lnTo>
                    <a:pt x="171" y="63"/>
                  </a:lnTo>
                  <a:cubicBezTo>
                    <a:pt x="211" y="63"/>
                    <a:pt x="211" y="0"/>
                    <a:pt x="17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1"/>
            <p:cNvSpPr/>
            <p:nvPr/>
          </p:nvSpPr>
          <p:spPr>
            <a:xfrm>
              <a:off x="1108354" y="4298999"/>
              <a:ext cx="471748" cy="29768"/>
            </a:xfrm>
            <a:custGeom>
              <a:rect b="b" l="l" r="r" t="t"/>
              <a:pathLst>
                <a:path extrusionOk="0" h="400" w="6339">
                  <a:moveTo>
                    <a:pt x="4707" y="0"/>
                  </a:moveTo>
                  <a:cubicBezTo>
                    <a:pt x="4438" y="0"/>
                    <a:pt x="4168" y="7"/>
                    <a:pt x="3897" y="17"/>
                  </a:cubicBezTo>
                  <a:cubicBezTo>
                    <a:pt x="3474" y="37"/>
                    <a:pt x="3057" y="67"/>
                    <a:pt x="2633" y="101"/>
                  </a:cubicBezTo>
                  <a:cubicBezTo>
                    <a:pt x="2213" y="134"/>
                    <a:pt x="1796" y="157"/>
                    <a:pt x="1379" y="197"/>
                  </a:cubicBezTo>
                  <a:cubicBezTo>
                    <a:pt x="1149" y="221"/>
                    <a:pt x="916" y="251"/>
                    <a:pt x="682" y="284"/>
                  </a:cubicBezTo>
                  <a:cubicBezTo>
                    <a:pt x="579" y="301"/>
                    <a:pt x="472" y="314"/>
                    <a:pt x="369" y="327"/>
                  </a:cubicBezTo>
                  <a:cubicBezTo>
                    <a:pt x="322" y="336"/>
                    <a:pt x="275" y="341"/>
                    <a:pt x="228" y="341"/>
                  </a:cubicBezTo>
                  <a:cubicBezTo>
                    <a:pt x="168" y="341"/>
                    <a:pt x="110" y="334"/>
                    <a:pt x="52" y="321"/>
                  </a:cubicBezTo>
                  <a:cubicBezTo>
                    <a:pt x="50" y="320"/>
                    <a:pt x="48" y="320"/>
                    <a:pt x="46" y="320"/>
                  </a:cubicBezTo>
                  <a:cubicBezTo>
                    <a:pt x="14" y="320"/>
                    <a:pt x="1" y="368"/>
                    <a:pt x="35" y="381"/>
                  </a:cubicBezTo>
                  <a:lnTo>
                    <a:pt x="39" y="377"/>
                  </a:lnTo>
                  <a:cubicBezTo>
                    <a:pt x="97" y="394"/>
                    <a:pt x="158" y="400"/>
                    <a:pt x="219" y="400"/>
                  </a:cubicBezTo>
                  <a:cubicBezTo>
                    <a:pt x="331" y="400"/>
                    <a:pt x="444" y="379"/>
                    <a:pt x="552" y="364"/>
                  </a:cubicBezTo>
                  <a:cubicBezTo>
                    <a:pt x="759" y="337"/>
                    <a:pt x="969" y="304"/>
                    <a:pt x="1176" y="281"/>
                  </a:cubicBezTo>
                  <a:cubicBezTo>
                    <a:pt x="1593" y="234"/>
                    <a:pt x="2020" y="211"/>
                    <a:pt x="2440" y="177"/>
                  </a:cubicBezTo>
                  <a:cubicBezTo>
                    <a:pt x="3194" y="121"/>
                    <a:pt x="3946" y="61"/>
                    <a:pt x="4703" y="61"/>
                  </a:cubicBezTo>
                  <a:cubicBezTo>
                    <a:pt x="4792" y="61"/>
                    <a:pt x="4882" y="62"/>
                    <a:pt x="4971" y="64"/>
                  </a:cubicBezTo>
                  <a:cubicBezTo>
                    <a:pt x="5205" y="67"/>
                    <a:pt x="5438" y="77"/>
                    <a:pt x="5675" y="84"/>
                  </a:cubicBezTo>
                  <a:cubicBezTo>
                    <a:pt x="5733" y="86"/>
                    <a:pt x="5791" y="88"/>
                    <a:pt x="5848" y="88"/>
                  </a:cubicBezTo>
                  <a:cubicBezTo>
                    <a:pt x="5889" y="88"/>
                    <a:pt x="5931" y="87"/>
                    <a:pt x="5972" y="84"/>
                  </a:cubicBezTo>
                  <a:cubicBezTo>
                    <a:pt x="6007" y="79"/>
                    <a:pt x="6043" y="77"/>
                    <a:pt x="6078" y="77"/>
                  </a:cubicBezTo>
                  <a:cubicBezTo>
                    <a:pt x="6149" y="77"/>
                    <a:pt x="6220" y="86"/>
                    <a:pt x="6289" y="104"/>
                  </a:cubicBezTo>
                  <a:cubicBezTo>
                    <a:pt x="6292" y="105"/>
                    <a:pt x="6295" y="106"/>
                    <a:pt x="6298" y="106"/>
                  </a:cubicBezTo>
                  <a:cubicBezTo>
                    <a:pt x="6328" y="106"/>
                    <a:pt x="6338" y="53"/>
                    <a:pt x="6302" y="44"/>
                  </a:cubicBezTo>
                  <a:cubicBezTo>
                    <a:pt x="6234" y="22"/>
                    <a:pt x="6165" y="16"/>
                    <a:pt x="6095" y="16"/>
                  </a:cubicBezTo>
                  <a:cubicBezTo>
                    <a:pt x="6000" y="16"/>
                    <a:pt x="5904" y="27"/>
                    <a:pt x="5809" y="27"/>
                  </a:cubicBezTo>
                  <a:cubicBezTo>
                    <a:pt x="5802" y="27"/>
                    <a:pt x="5795" y="27"/>
                    <a:pt x="5788" y="27"/>
                  </a:cubicBezTo>
                  <a:cubicBezTo>
                    <a:pt x="5585" y="21"/>
                    <a:pt x="5378" y="14"/>
                    <a:pt x="5175" y="7"/>
                  </a:cubicBezTo>
                  <a:cubicBezTo>
                    <a:pt x="5019" y="2"/>
                    <a:pt x="4863" y="0"/>
                    <a:pt x="470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1"/>
            <p:cNvSpPr/>
            <p:nvPr/>
          </p:nvSpPr>
          <p:spPr>
            <a:xfrm>
              <a:off x="1571170" y="4300785"/>
              <a:ext cx="213511" cy="25154"/>
            </a:xfrm>
            <a:custGeom>
              <a:rect b="b" l="l" r="r" t="t"/>
              <a:pathLst>
                <a:path extrusionOk="0" h="338" w="2869">
                  <a:moveTo>
                    <a:pt x="37" y="0"/>
                  </a:moveTo>
                  <a:cubicBezTo>
                    <a:pt x="10" y="0"/>
                    <a:pt x="1" y="49"/>
                    <a:pt x="33" y="63"/>
                  </a:cubicBezTo>
                  <a:lnTo>
                    <a:pt x="40" y="63"/>
                  </a:lnTo>
                  <a:cubicBezTo>
                    <a:pt x="96" y="86"/>
                    <a:pt x="157" y="92"/>
                    <a:pt x="218" y="92"/>
                  </a:cubicBezTo>
                  <a:cubicBezTo>
                    <a:pt x="296" y="92"/>
                    <a:pt x="375" y="82"/>
                    <a:pt x="450" y="82"/>
                  </a:cubicBezTo>
                  <a:cubicBezTo>
                    <a:pt x="466" y="82"/>
                    <a:pt x="481" y="82"/>
                    <a:pt x="496" y="83"/>
                  </a:cubicBezTo>
                  <a:cubicBezTo>
                    <a:pt x="687" y="93"/>
                    <a:pt x="873" y="113"/>
                    <a:pt x="1060" y="123"/>
                  </a:cubicBezTo>
                  <a:cubicBezTo>
                    <a:pt x="1254" y="140"/>
                    <a:pt x="1447" y="160"/>
                    <a:pt x="1640" y="183"/>
                  </a:cubicBezTo>
                  <a:cubicBezTo>
                    <a:pt x="1834" y="210"/>
                    <a:pt x="2014" y="220"/>
                    <a:pt x="2204" y="243"/>
                  </a:cubicBezTo>
                  <a:cubicBezTo>
                    <a:pt x="2411" y="260"/>
                    <a:pt x="2614" y="293"/>
                    <a:pt x="2818" y="337"/>
                  </a:cubicBezTo>
                  <a:cubicBezTo>
                    <a:pt x="2820" y="337"/>
                    <a:pt x="2822" y="337"/>
                    <a:pt x="2824" y="337"/>
                  </a:cubicBezTo>
                  <a:cubicBezTo>
                    <a:pt x="2856" y="337"/>
                    <a:pt x="2869" y="289"/>
                    <a:pt x="2834" y="277"/>
                  </a:cubicBezTo>
                  <a:cubicBezTo>
                    <a:pt x="2484" y="187"/>
                    <a:pt x="2117" y="180"/>
                    <a:pt x="1760" y="137"/>
                  </a:cubicBezTo>
                  <a:cubicBezTo>
                    <a:pt x="1567" y="113"/>
                    <a:pt x="1374" y="83"/>
                    <a:pt x="1177" y="70"/>
                  </a:cubicBezTo>
                  <a:cubicBezTo>
                    <a:pt x="990" y="57"/>
                    <a:pt x="800" y="40"/>
                    <a:pt x="613" y="30"/>
                  </a:cubicBezTo>
                  <a:cubicBezTo>
                    <a:pt x="541" y="22"/>
                    <a:pt x="468" y="19"/>
                    <a:pt x="396" y="19"/>
                  </a:cubicBezTo>
                  <a:cubicBezTo>
                    <a:pt x="371" y="19"/>
                    <a:pt x="347" y="19"/>
                    <a:pt x="323" y="20"/>
                  </a:cubicBezTo>
                  <a:cubicBezTo>
                    <a:pt x="282" y="23"/>
                    <a:pt x="240" y="27"/>
                    <a:pt x="197" y="27"/>
                  </a:cubicBezTo>
                  <a:cubicBezTo>
                    <a:pt x="147" y="27"/>
                    <a:pt x="97" y="21"/>
                    <a:pt x="50" y="3"/>
                  </a:cubicBezTo>
                  <a:cubicBezTo>
                    <a:pt x="45" y="1"/>
                    <a:pt x="41" y="0"/>
                    <a:pt x="3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1"/>
            <p:cNvSpPr/>
            <p:nvPr/>
          </p:nvSpPr>
          <p:spPr>
            <a:xfrm>
              <a:off x="1094587" y="4354591"/>
              <a:ext cx="5805" cy="84690"/>
            </a:xfrm>
            <a:custGeom>
              <a:rect b="b" l="l" r="r" t="t"/>
              <a:pathLst>
                <a:path extrusionOk="0" h="1138" w="78">
                  <a:moveTo>
                    <a:pt x="30" y="1"/>
                  </a:moveTo>
                  <a:cubicBezTo>
                    <a:pt x="15" y="1"/>
                    <a:pt x="0" y="11"/>
                    <a:pt x="0" y="31"/>
                  </a:cubicBezTo>
                  <a:cubicBezTo>
                    <a:pt x="0" y="391"/>
                    <a:pt x="14" y="748"/>
                    <a:pt x="14" y="1108"/>
                  </a:cubicBezTo>
                  <a:cubicBezTo>
                    <a:pt x="14" y="1128"/>
                    <a:pt x="30" y="1138"/>
                    <a:pt x="45" y="1138"/>
                  </a:cubicBezTo>
                  <a:cubicBezTo>
                    <a:pt x="61" y="1138"/>
                    <a:pt x="77" y="1128"/>
                    <a:pt x="77" y="1108"/>
                  </a:cubicBezTo>
                  <a:cubicBezTo>
                    <a:pt x="77" y="748"/>
                    <a:pt x="60" y="391"/>
                    <a:pt x="60" y="31"/>
                  </a:cubicBezTo>
                  <a:cubicBezTo>
                    <a:pt x="60" y="11"/>
                    <a:pt x="45" y="1"/>
                    <a:pt x="3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1"/>
            <p:cNvSpPr/>
            <p:nvPr/>
          </p:nvSpPr>
          <p:spPr>
            <a:xfrm>
              <a:off x="1093843" y="4422015"/>
              <a:ext cx="486558" cy="22103"/>
            </a:xfrm>
            <a:custGeom>
              <a:rect b="b" l="l" r="r" t="t"/>
              <a:pathLst>
                <a:path extrusionOk="0" h="297" w="6538">
                  <a:moveTo>
                    <a:pt x="6492" y="1"/>
                  </a:moveTo>
                  <a:cubicBezTo>
                    <a:pt x="6487" y="1"/>
                    <a:pt x="6482" y="2"/>
                    <a:pt x="6477" y="5"/>
                  </a:cubicBezTo>
                  <a:cubicBezTo>
                    <a:pt x="6451" y="19"/>
                    <a:pt x="6422" y="22"/>
                    <a:pt x="6391" y="22"/>
                  </a:cubicBezTo>
                  <a:cubicBezTo>
                    <a:pt x="6356" y="22"/>
                    <a:pt x="6319" y="17"/>
                    <a:pt x="6285" y="17"/>
                  </a:cubicBezTo>
                  <a:cubicBezTo>
                    <a:pt x="6276" y="17"/>
                    <a:pt x="6268" y="18"/>
                    <a:pt x="6260" y="18"/>
                  </a:cubicBezTo>
                  <a:cubicBezTo>
                    <a:pt x="6160" y="28"/>
                    <a:pt x="6063" y="38"/>
                    <a:pt x="5967" y="42"/>
                  </a:cubicBezTo>
                  <a:cubicBezTo>
                    <a:pt x="5753" y="55"/>
                    <a:pt x="5543" y="55"/>
                    <a:pt x="5330" y="62"/>
                  </a:cubicBezTo>
                  <a:cubicBezTo>
                    <a:pt x="4903" y="75"/>
                    <a:pt x="4479" y="95"/>
                    <a:pt x="4052" y="118"/>
                  </a:cubicBezTo>
                  <a:cubicBezTo>
                    <a:pt x="3185" y="172"/>
                    <a:pt x="2318" y="208"/>
                    <a:pt x="1448" y="225"/>
                  </a:cubicBezTo>
                  <a:cubicBezTo>
                    <a:pt x="1208" y="228"/>
                    <a:pt x="967" y="228"/>
                    <a:pt x="727" y="232"/>
                  </a:cubicBezTo>
                  <a:cubicBezTo>
                    <a:pt x="650" y="232"/>
                    <a:pt x="573" y="233"/>
                    <a:pt x="497" y="233"/>
                  </a:cubicBezTo>
                  <a:cubicBezTo>
                    <a:pt x="459" y="233"/>
                    <a:pt x="422" y="233"/>
                    <a:pt x="384" y="232"/>
                  </a:cubicBezTo>
                  <a:cubicBezTo>
                    <a:pt x="324" y="228"/>
                    <a:pt x="260" y="222"/>
                    <a:pt x="197" y="212"/>
                  </a:cubicBezTo>
                  <a:cubicBezTo>
                    <a:pt x="177" y="208"/>
                    <a:pt x="154" y="202"/>
                    <a:pt x="134" y="202"/>
                  </a:cubicBezTo>
                  <a:cubicBezTo>
                    <a:pt x="125" y="202"/>
                    <a:pt x="111" y="204"/>
                    <a:pt x="98" y="204"/>
                  </a:cubicBezTo>
                  <a:cubicBezTo>
                    <a:pt x="85" y="204"/>
                    <a:pt x="74" y="202"/>
                    <a:pt x="70" y="192"/>
                  </a:cubicBezTo>
                  <a:cubicBezTo>
                    <a:pt x="65" y="177"/>
                    <a:pt x="52" y="171"/>
                    <a:pt x="39" y="171"/>
                  </a:cubicBezTo>
                  <a:cubicBezTo>
                    <a:pt x="20" y="171"/>
                    <a:pt x="0" y="186"/>
                    <a:pt x="10" y="208"/>
                  </a:cubicBezTo>
                  <a:cubicBezTo>
                    <a:pt x="40" y="282"/>
                    <a:pt x="107" y="259"/>
                    <a:pt x="174" y="272"/>
                  </a:cubicBezTo>
                  <a:cubicBezTo>
                    <a:pt x="274" y="289"/>
                    <a:pt x="377" y="295"/>
                    <a:pt x="484" y="295"/>
                  </a:cubicBezTo>
                  <a:cubicBezTo>
                    <a:pt x="547" y="296"/>
                    <a:pt x="611" y="297"/>
                    <a:pt x="674" y="297"/>
                  </a:cubicBezTo>
                  <a:cubicBezTo>
                    <a:pt x="828" y="297"/>
                    <a:pt x="982" y="294"/>
                    <a:pt x="1138" y="292"/>
                  </a:cubicBezTo>
                  <a:cubicBezTo>
                    <a:pt x="1591" y="285"/>
                    <a:pt x="2045" y="275"/>
                    <a:pt x="2495" y="255"/>
                  </a:cubicBezTo>
                  <a:cubicBezTo>
                    <a:pt x="3395" y="222"/>
                    <a:pt x="4296" y="158"/>
                    <a:pt x="5196" y="128"/>
                  </a:cubicBezTo>
                  <a:cubicBezTo>
                    <a:pt x="5443" y="118"/>
                    <a:pt x="5693" y="118"/>
                    <a:pt x="5940" y="108"/>
                  </a:cubicBezTo>
                  <a:cubicBezTo>
                    <a:pt x="6053" y="102"/>
                    <a:pt x="6163" y="82"/>
                    <a:pt x="6277" y="78"/>
                  </a:cubicBezTo>
                  <a:cubicBezTo>
                    <a:pt x="6282" y="78"/>
                    <a:pt x="6288" y="78"/>
                    <a:pt x="6293" y="78"/>
                  </a:cubicBezTo>
                  <a:cubicBezTo>
                    <a:pt x="6328" y="78"/>
                    <a:pt x="6364" y="82"/>
                    <a:pt x="6399" y="82"/>
                  </a:cubicBezTo>
                  <a:cubicBezTo>
                    <a:pt x="6437" y="82"/>
                    <a:pt x="6473" y="78"/>
                    <a:pt x="6507" y="58"/>
                  </a:cubicBezTo>
                  <a:cubicBezTo>
                    <a:pt x="6538" y="41"/>
                    <a:pt x="6519" y="1"/>
                    <a:pt x="6492"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1"/>
            <p:cNvSpPr/>
            <p:nvPr/>
          </p:nvSpPr>
          <p:spPr>
            <a:xfrm>
              <a:off x="1568863" y="4300785"/>
              <a:ext cx="8633" cy="126961"/>
            </a:xfrm>
            <a:custGeom>
              <a:rect b="b" l="l" r="r" t="t"/>
              <a:pathLst>
                <a:path extrusionOk="0" h="1706" w="116">
                  <a:moveTo>
                    <a:pt x="78" y="0"/>
                  </a:moveTo>
                  <a:cubicBezTo>
                    <a:pt x="65" y="0"/>
                    <a:pt x="53" y="7"/>
                    <a:pt x="47" y="23"/>
                  </a:cubicBezTo>
                  <a:cubicBezTo>
                    <a:pt x="17" y="147"/>
                    <a:pt x="31" y="273"/>
                    <a:pt x="31" y="400"/>
                  </a:cubicBezTo>
                  <a:lnTo>
                    <a:pt x="31" y="827"/>
                  </a:lnTo>
                  <a:cubicBezTo>
                    <a:pt x="31" y="1110"/>
                    <a:pt x="1" y="1401"/>
                    <a:pt x="47" y="1684"/>
                  </a:cubicBezTo>
                  <a:cubicBezTo>
                    <a:pt x="50" y="1699"/>
                    <a:pt x="60" y="1706"/>
                    <a:pt x="72" y="1706"/>
                  </a:cubicBezTo>
                  <a:cubicBezTo>
                    <a:pt x="90" y="1706"/>
                    <a:pt x="111" y="1689"/>
                    <a:pt x="107" y="1664"/>
                  </a:cubicBezTo>
                  <a:cubicBezTo>
                    <a:pt x="61" y="1387"/>
                    <a:pt x="94" y="1104"/>
                    <a:pt x="94" y="827"/>
                  </a:cubicBezTo>
                  <a:lnTo>
                    <a:pt x="94" y="430"/>
                  </a:lnTo>
                  <a:cubicBezTo>
                    <a:pt x="94" y="300"/>
                    <a:pt x="74" y="167"/>
                    <a:pt x="107" y="40"/>
                  </a:cubicBezTo>
                  <a:cubicBezTo>
                    <a:pt x="115" y="16"/>
                    <a:pt x="97" y="0"/>
                    <a:pt x="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1"/>
            <p:cNvSpPr/>
            <p:nvPr/>
          </p:nvSpPr>
          <p:spPr>
            <a:xfrm>
              <a:off x="1568193" y="4424769"/>
              <a:ext cx="226832" cy="35126"/>
            </a:xfrm>
            <a:custGeom>
              <a:rect b="b" l="l" r="r" t="t"/>
              <a:pathLst>
                <a:path extrusionOk="0" h="472" w="3048">
                  <a:moveTo>
                    <a:pt x="86" y="0"/>
                  </a:moveTo>
                  <a:cubicBezTo>
                    <a:pt x="70" y="0"/>
                    <a:pt x="54" y="3"/>
                    <a:pt x="36" y="11"/>
                  </a:cubicBezTo>
                  <a:cubicBezTo>
                    <a:pt x="0" y="23"/>
                    <a:pt x="10" y="73"/>
                    <a:pt x="42" y="73"/>
                  </a:cubicBezTo>
                  <a:cubicBezTo>
                    <a:pt x="45" y="73"/>
                    <a:pt x="49" y="73"/>
                    <a:pt x="53" y="71"/>
                  </a:cubicBezTo>
                  <a:lnTo>
                    <a:pt x="50" y="71"/>
                  </a:lnTo>
                  <a:cubicBezTo>
                    <a:pt x="62" y="67"/>
                    <a:pt x="76" y="65"/>
                    <a:pt x="90" y="65"/>
                  </a:cubicBezTo>
                  <a:cubicBezTo>
                    <a:pt x="127" y="65"/>
                    <a:pt x="168" y="77"/>
                    <a:pt x="200" y="81"/>
                  </a:cubicBezTo>
                  <a:cubicBezTo>
                    <a:pt x="246" y="88"/>
                    <a:pt x="293" y="98"/>
                    <a:pt x="340" y="108"/>
                  </a:cubicBezTo>
                  <a:cubicBezTo>
                    <a:pt x="430" y="131"/>
                    <a:pt x="520" y="155"/>
                    <a:pt x="610" y="171"/>
                  </a:cubicBezTo>
                  <a:cubicBezTo>
                    <a:pt x="807" y="205"/>
                    <a:pt x="1000" y="242"/>
                    <a:pt x="1193" y="275"/>
                  </a:cubicBezTo>
                  <a:cubicBezTo>
                    <a:pt x="1390" y="312"/>
                    <a:pt x="1590" y="345"/>
                    <a:pt x="1787" y="375"/>
                  </a:cubicBezTo>
                  <a:cubicBezTo>
                    <a:pt x="1971" y="402"/>
                    <a:pt x="2154" y="435"/>
                    <a:pt x="2341" y="448"/>
                  </a:cubicBezTo>
                  <a:cubicBezTo>
                    <a:pt x="2564" y="465"/>
                    <a:pt x="2784" y="472"/>
                    <a:pt x="3008" y="472"/>
                  </a:cubicBezTo>
                  <a:cubicBezTo>
                    <a:pt x="3048" y="472"/>
                    <a:pt x="3048" y="408"/>
                    <a:pt x="3008" y="408"/>
                  </a:cubicBezTo>
                  <a:cubicBezTo>
                    <a:pt x="2811" y="408"/>
                    <a:pt x="2618" y="405"/>
                    <a:pt x="2421" y="392"/>
                  </a:cubicBezTo>
                  <a:cubicBezTo>
                    <a:pt x="2224" y="378"/>
                    <a:pt x="2021" y="352"/>
                    <a:pt x="1824" y="315"/>
                  </a:cubicBezTo>
                  <a:cubicBezTo>
                    <a:pt x="1424" y="252"/>
                    <a:pt x="1027" y="185"/>
                    <a:pt x="630" y="111"/>
                  </a:cubicBezTo>
                  <a:cubicBezTo>
                    <a:pt x="530" y="91"/>
                    <a:pt x="430" y="65"/>
                    <a:pt x="330" y="41"/>
                  </a:cubicBezTo>
                  <a:cubicBezTo>
                    <a:pt x="280" y="31"/>
                    <a:pt x="230" y="21"/>
                    <a:pt x="176" y="15"/>
                  </a:cubicBezTo>
                  <a:cubicBezTo>
                    <a:pt x="144" y="10"/>
                    <a:pt x="115" y="0"/>
                    <a:pt x="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1"/>
            <p:cNvSpPr/>
            <p:nvPr/>
          </p:nvSpPr>
          <p:spPr>
            <a:xfrm>
              <a:off x="1784978" y="4350126"/>
              <a:ext cx="31405" cy="109844"/>
            </a:xfrm>
            <a:custGeom>
              <a:rect b="b" l="l" r="r" t="t"/>
              <a:pathLst>
                <a:path extrusionOk="0" h="1476" w="422">
                  <a:moveTo>
                    <a:pt x="341" y="0"/>
                  </a:moveTo>
                  <a:cubicBezTo>
                    <a:pt x="322" y="0"/>
                    <a:pt x="302" y="15"/>
                    <a:pt x="308" y="37"/>
                  </a:cubicBezTo>
                  <a:cubicBezTo>
                    <a:pt x="352" y="167"/>
                    <a:pt x="325" y="304"/>
                    <a:pt x="322" y="437"/>
                  </a:cubicBezTo>
                  <a:cubicBezTo>
                    <a:pt x="322" y="598"/>
                    <a:pt x="335" y="758"/>
                    <a:pt x="328" y="918"/>
                  </a:cubicBezTo>
                  <a:cubicBezTo>
                    <a:pt x="325" y="1034"/>
                    <a:pt x="335" y="1158"/>
                    <a:pt x="315" y="1271"/>
                  </a:cubicBezTo>
                  <a:cubicBezTo>
                    <a:pt x="312" y="1325"/>
                    <a:pt x="282" y="1375"/>
                    <a:pt x="235" y="1405"/>
                  </a:cubicBezTo>
                  <a:cubicBezTo>
                    <a:pt x="217" y="1414"/>
                    <a:pt x="197" y="1417"/>
                    <a:pt x="176" y="1417"/>
                  </a:cubicBezTo>
                  <a:cubicBezTo>
                    <a:pt x="135" y="1417"/>
                    <a:pt x="92" y="1405"/>
                    <a:pt x="55" y="1398"/>
                  </a:cubicBezTo>
                  <a:cubicBezTo>
                    <a:pt x="53" y="1398"/>
                    <a:pt x="51" y="1397"/>
                    <a:pt x="49" y="1397"/>
                  </a:cubicBezTo>
                  <a:cubicBezTo>
                    <a:pt x="13" y="1397"/>
                    <a:pt x="0" y="1452"/>
                    <a:pt x="38" y="1458"/>
                  </a:cubicBezTo>
                  <a:cubicBezTo>
                    <a:pt x="83" y="1467"/>
                    <a:pt x="129" y="1475"/>
                    <a:pt x="172" y="1475"/>
                  </a:cubicBezTo>
                  <a:cubicBezTo>
                    <a:pt x="241" y="1475"/>
                    <a:pt x="304" y="1454"/>
                    <a:pt x="345" y="1378"/>
                  </a:cubicBezTo>
                  <a:cubicBezTo>
                    <a:pt x="402" y="1271"/>
                    <a:pt x="385" y="1138"/>
                    <a:pt x="388" y="1024"/>
                  </a:cubicBezTo>
                  <a:cubicBezTo>
                    <a:pt x="388" y="938"/>
                    <a:pt x="395" y="851"/>
                    <a:pt x="392" y="764"/>
                  </a:cubicBezTo>
                  <a:cubicBezTo>
                    <a:pt x="392" y="678"/>
                    <a:pt x="388" y="578"/>
                    <a:pt x="388" y="487"/>
                  </a:cubicBezTo>
                  <a:cubicBezTo>
                    <a:pt x="388" y="334"/>
                    <a:pt x="422" y="171"/>
                    <a:pt x="372" y="21"/>
                  </a:cubicBezTo>
                  <a:cubicBezTo>
                    <a:pt x="366" y="6"/>
                    <a:pt x="354" y="0"/>
                    <a:pt x="34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0" name="Google Shape;2310;p31"/>
          <p:cNvGrpSpPr/>
          <p:nvPr/>
        </p:nvGrpSpPr>
        <p:grpSpPr>
          <a:xfrm>
            <a:off x="7070668" y="3149186"/>
            <a:ext cx="554149" cy="215739"/>
            <a:chOff x="4312756" y="2000550"/>
            <a:chExt cx="589332" cy="229437"/>
          </a:xfrm>
        </p:grpSpPr>
        <p:sp>
          <p:nvSpPr>
            <p:cNvPr id="2311" name="Google Shape;2311;p31"/>
            <p:cNvSpPr/>
            <p:nvPr/>
          </p:nvSpPr>
          <p:spPr>
            <a:xfrm>
              <a:off x="4368348" y="2009257"/>
              <a:ext cx="530019" cy="61620"/>
            </a:xfrm>
            <a:custGeom>
              <a:rect b="b" l="l" r="r" t="t"/>
              <a:pathLst>
                <a:path extrusionOk="0" h="828" w="7122">
                  <a:moveTo>
                    <a:pt x="6941" y="0"/>
                  </a:moveTo>
                  <a:cubicBezTo>
                    <a:pt x="6297" y="64"/>
                    <a:pt x="5650" y="167"/>
                    <a:pt x="4983" y="210"/>
                  </a:cubicBezTo>
                  <a:cubicBezTo>
                    <a:pt x="4316" y="250"/>
                    <a:pt x="3629" y="294"/>
                    <a:pt x="2962" y="377"/>
                  </a:cubicBezTo>
                  <a:cubicBezTo>
                    <a:pt x="2335" y="460"/>
                    <a:pt x="1712" y="520"/>
                    <a:pt x="1085" y="584"/>
                  </a:cubicBezTo>
                  <a:cubicBezTo>
                    <a:pt x="815" y="627"/>
                    <a:pt x="544" y="667"/>
                    <a:pt x="271" y="687"/>
                  </a:cubicBezTo>
                  <a:cubicBezTo>
                    <a:pt x="231" y="687"/>
                    <a:pt x="161" y="698"/>
                    <a:pt x="101" y="698"/>
                  </a:cubicBezTo>
                  <a:cubicBezTo>
                    <a:pt x="70" y="698"/>
                    <a:pt x="42" y="695"/>
                    <a:pt x="21" y="687"/>
                  </a:cubicBezTo>
                  <a:lnTo>
                    <a:pt x="1" y="687"/>
                  </a:lnTo>
                  <a:lnTo>
                    <a:pt x="1" y="814"/>
                  </a:lnTo>
                  <a:lnTo>
                    <a:pt x="21" y="814"/>
                  </a:lnTo>
                  <a:cubicBezTo>
                    <a:pt x="51" y="824"/>
                    <a:pt x="87" y="827"/>
                    <a:pt x="127" y="827"/>
                  </a:cubicBezTo>
                  <a:cubicBezTo>
                    <a:pt x="252" y="827"/>
                    <a:pt x="407" y="788"/>
                    <a:pt x="501" y="771"/>
                  </a:cubicBezTo>
                  <a:cubicBezTo>
                    <a:pt x="731" y="751"/>
                    <a:pt x="961" y="751"/>
                    <a:pt x="1188" y="731"/>
                  </a:cubicBezTo>
                  <a:cubicBezTo>
                    <a:pt x="1668" y="711"/>
                    <a:pt x="2129" y="647"/>
                    <a:pt x="2606" y="604"/>
                  </a:cubicBezTo>
                  <a:cubicBezTo>
                    <a:pt x="3086" y="564"/>
                    <a:pt x="3566" y="500"/>
                    <a:pt x="4023" y="437"/>
                  </a:cubicBezTo>
                  <a:cubicBezTo>
                    <a:pt x="4523" y="377"/>
                    <a:pt x="5007" y="397"/>
                    <a:pt x="5504" y="314"/>
                  </a:cubicBezTo>
                  <a:cubicBezTo>
                    <a:pt x="5797" y="270"/>
                    <a:pt x="6087" y="250"/>
                    <a:pt x="6381" y="207"/>
                  </a:cubicBezTo>
                  <a:cubicBezTo>
                    <a:pt x="6573" y="190"/>
                    <a:pt x="6813" y="142"/>
                    <a:pt x="7008" y="142"/>
                  </a:cubicBezTo>
                  <a:cubicBezTo>
                    <a:pt x="7043" y="142"/>
                    <a:pt x="7076" y="143"/>
                    <a:pt x="7108" y="147"/>
                  </a:cubicBezTo>
                  <a:lnTo>
                    <a:pt x="7121" y="147"/>
                  </a:lnTo>
                  <a:cubicBezTo>
                    <a:pt x="7118" y="97"/>
                    <a:pt x="7104" y="47"/>
                    <a:pt x="708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1"/>
            <p:cNvSpPr/>
            <p:nvPr/>
          </p:nvSpPr>
          <p:spPr>
            <a:xfrm>
              <a:off x="4365371" y="2146934"/>
              <a:ext cx="536196" cy="83053"/>
            </a:xfrm>
            <a:custGeom>
              <a:rect b="b" l="l" r="r" t="t"/>
              <a:pathLst>
                <a:path extrusionOk="0" h="1116" w="7205">
                  <a:moveTo>
                    <a:pt x="7172" y="1"/>
                  </a:moveTo>
                  <a:cubicBezTo>
                    <a:pt x="7111" y="1"/>
                    <a:pt x="6930" y="48"/>
                    <a:pt x="6858" y="48"/>
                  </a:cubicBezTo>
                  <a:cubicBezTo>
                    <a:pt x="6698" y="71"/>
                    <a:pt x="6537" y="85"/>
                    <a:pt x="6377" y="88"/>
                  </a:cubicBezTo>
                  <a:cubicBezTo>
                    <a:pt x="5210" y="195"/>
                    <a:pt x="4043" y="381"/>
                    <a:pt x="2876" y="485"/>
                  </a:cubicBezTo>
                  <a:cubicBezTo>
                    <a:pt x="2312" y="548"/>
                    <a:pt x="1772" y="651"/>
                    <a:pt x="1188" y="695"/>
                  </a:cubicBezTo>
                  <a:cubicBezTo>
                    <a:pt x="811" y="735"/>
                    <a:pt x="418" y="798"/>
                    <a:pt x="41" y="838"/>
                  </a:cubicBezTo>
                  <a:lnTo>
                    <a:pt x="11" y="842"/>
                  </a:lnTo>
                  <a:cubicBezTo>
                    <a:pt x="14" y="918"/>
                    <a:pt x="21" y="988"/>
                    <a:pt x="21" y="1025"/>
                  </a:cubicBezTo>
                  <a:lnTo>
                    <a:pt x="21" y="1068"/>
                  </a:lnTo>
                  <a:lnTo>
                    <a:pt x="1" y="1068"/>
                  </a:lnTo>
                  <a:lnTo>
                    <a:pt x="1" y="1088"/>
                  </a:lnTo>
                  <a:cubicBezTo>
                    <a:pt x="45" y="1108"/>
                    <a:pt x="96" y="1115"/>
                    <a:pt x="151" y="1115"/>
                  </a:cubicBezTo>
                  <a:cubicBezTo>
                    <a:pt x="275" y="1115"/>
                    <a:pt x="413" y="1076"/>
                    <a:pt x="501" y="1048"/>
                  </a:cubicBezTo>
                  <a:cubicBezTo>
                    <a:pt x="791" y="1005"/>
                    <a:pt x="1085" y="965"/>
                    <a:pt x="1355" y="922"/>
                  </a:cubicBezTo>
                  <a:cubicBezTo>
                    <a:pt x="2042" y="798"/>
                    <a:pt x="2752" y="798"/>
                    <a:pt x="3459" y="715"/>
                  </a:cubicBezTo>
                  <a:cubicBezTo>
                    <a:pt x="4670" y="568"/>
                    <a:pt x="5877" y="401"/>
                    <a:pt x="7108" y="338"/>
                  </a:cubicBezTo>
                  <a:lnTo>
                    <a:pt x="7148" y="358"/>
                  </a:lnTo>
                  <a:cubicBezTo>
                    <a:pt x="7149" y="359"/>
                    <a:pt x="7150" y="359"/>
                    <a:pt x="7151" y="359"/>
                  </a:cubicBezTo>
                  <a:cubicBezTo>
                    <a:pt x="7179" y="359"/>
                    <a:pt x="7198" y="155"/>
                    <a:pt x="7204" y="5"/>
                  </a:cubicBezTo>
                  <a:lnTo>
                    <a:pt x="7191" y="5"/>
                  </a:lnTo>
                  <a:cubicBezTo>
                    <a:pt x="7188" y="2"/>
                    <a:pt x="7182" y="1"/>
                    <a:pt x="7172"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1"/>
            <p:cNvSpPr/>
            <p:nvPr/>
          </p:nvSpPr>
          <p:spPr>
            <a:xfrm>
              <a:off x="4359194" y="2065593"/>
              <a:ext cx="8261" cy="6623"/>
            </a:xfrm>
            <a:custGeom>
              <a:rect b="b" l="l" r="r" t="t"/>
              <a:pathLst>
                <a:path extrusionOk="0" h="89" w="111">
                  <a:moveTo>
                    <a:pt x="71" y="0"/>
                  </a:moveTo>
                  <a:cubicBezTo>
                    <a:pt x="34" y="20"/>
                    <a:pt x="0" y="40"/>
                    <a:pt x="0" y="77"/>
                  </a:cubicBezTo>
                  <a:cubicBezTo>
                    <a:pt x="16" y="85"/>
                    <a:pt x="30" y="89"/>
                    <a:pt x="42" y="89"/>
                  </a:cubicBezTo>
                  <a:cubicBezTo>
                    <a:pt x="91" y="89"/>
                    <a:pt x="110" y="35"/>
                    <a:pt x="71" y="0"/>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1"/>
            <p:cNvSpPr/>
            <p:nvPr/>
          </p:nvSpPr>
          <p:spPr>
            <a:xfrm>
              <a:off x="4321984" y="2055919"/>
              <a:ext cx="23368" cy="173547"/>
            </a:xfrm>
            <a:custGeom>
              <a:rect b="b" l="l" r="r" t="t"/>
              <a:pathLst>
                <a:path extrusionOk="0" h="2332" w="314">
                  <a:moveTo>
                    <a:pt x="20" y="0"/>
                  </a:moveTo>
                  <a:lnTo>
                    <a:pt x="0" y="20"/>
                  </a:lnTo>
                  <a:cubicBezTo>
                    <a:pt x="64" y="167"/>
                    <a:pt x="44" y="417"/>
                    <a:pt x="44" y="584"/>
                  </a:cubicBezTo>
                  <a:cubicBezTo>
                    <a:pt x="44" y="751"/>
                    <a:pt x="20" y="917"/>
                    <a:pt x="20" y="1084"/>
                  </a:cubicBezTo>
                  <a:cubicBezTo>
                    <a:pt x="20" y="1478"/>
                    <a:pt x="0" y="1918"/>
                    <a:pt x="0" y="2291"/>
                  </a:cubicBezTo>
                  <a:lnTo>
                    <a:pt x="0" y="2311"/>
                  </a:lnTo>
                  <a:cubicBezTo>
                    <a:pt x="16" y="2311"/>
                    <a:pt x="31" y="2311"/>
                    <a:pt x="47" y="2311"/>
                  </a:cubicBezTo>
                  <a:cubicBezTo>
                    <a:pt x="125" y="2311"/>
                    <a:pt x="203" y="2318"/>
                    <a:pt x="280" y="2331"/>
                  </a:cubicBezTo>
                  <a:lnTo>
                    <a:pt x="294" y="2271"/>
                  </a:lnTo>
                  <a:cubicBezTo>
                    <a:pt x="314" y="1978"/>
                    <a:pt x="270" y="1478"/>
                    <a:pt x="270" y="1104"/>
                  </a:cubicBezTo>
                  <a:cubicBezTo>
                    <a:pt x="270" y="761"/>
                    <a:pt x="294" y="400"/>
                    <a:pt x="294" y="57"/>
                  </a:cubicBezTo>
                  <a:lnTo>
                    <a:pt x="294" y="40"/>
                  </a:lnTo>
                  <a:cubicBezTo>
                    <a:pt x="210" y="0"/>
                    <a:pt x="104" y="0"/>
                    <a:pt x="20" y="0"/>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1"/>
            <p:cNvSpPr/>
            <p:nvPr/>
          </p:nvSpPr>
          <p:spPr>
            <a:xfrm>
              <a:off x="4342078" y="2060086"/>
              <a:ext cx="26642" cy="166403"/>
            </a:xfrm>
            <a:custGeom>
              <a:rect b="b" l="l" r="r" t="t"/>
              <a:pathLst>
                <a:path extrusionOk="0" h="2236" w="358">
                  <a:moveTo>
                    <a:pt x="301" y="74"/>
                  </a:moveTo>
                  <a:cubicBezTo>
                    <a:pt x="340" y="109"/>
                    <a:pt x="323" y="164"/>
                    <a:pt x="275" y="164"/>
                  </a:cubicBezTo>
                  <a:cubicBezTo>
                    <a:pt x="262" y="164"/>
                    <a:pt x="247" y="160"/>
                    <a:pt x="230" y="151"/>
                  </a:cubicBezTo>
                  <a:cubicBezTo>
                    <a:pt x="230" y="114"/>
                    <a:pt x="264" y="94"/>
                    <a:pt x="301" y="74"/>
                  </a:cubicBezTo>
                  <a:close/>
                  <a:moveTo>
                    <a:pt x="20" y="1"/>
                  </a:moveTo>
                  <a:cubicBezTo>
                    <a:pt x="20" y="344"/>
                    <a:pt x="0" y="705"/>
                    <a:pt x="0" y="1048"/>
                  </a:cubicBezTo>
                  <a:cubicBezTo>
                    <a:pt x="0" y="1422"/>
                    <a:pt x="44" y="1922"/>
                    <a:pt x="24" y="2215"/>
                  </a:cubicBezTo>
                  <a:lnTo>
                    <a:pt x="84" y="2235"/>
                  </a:lnTo>
                  <a:lnTo>
                    <a:pt x="334" y="2235"/>
                  </a:lnTo>
                  <a:lnTo>
                    <a:pt x="334" y="2195"/>
                  </a:lnTo>
                  <a:cubicBezTo>
                    <a:pt x="334" y="2155"/>
                    <a:pt x="331" y="2085"/>
                    <a:pt x="327" y="2009"/>
                  </a:cubicBezTo>
                  <a:cubicBezTo>
                    <a:pt x="321" y="1919"/>
                    <a:pt x="314" y="1815"/>
                    <a:pt x="314" y="1735"/>
                  </a:cubicBezTo>
                  <a:cubicBezTo>
                    <a:pt x="337" y="1522"/>
                    <a:pt x="354" y="1305"/>
                    <a:pt x="357" y="1088"/>
                  </a:cubicBezTo>
                  <a:lnTo>
                    <a:pt x="354" y="1088"/>
                  </a:lnTo>
                  <a:lnTo>
                    <a:pt x="354" y="4"/>
                  </a:lnTo>
                  <a:cubicBezTo>
                    <a:pt x="330" y="21"/>
                    <a:pt x="281" y="28"/>
                    <a:pt x="224" y="28"/>
                  </a:cubicBezTo>
                  <a:cubicBezTo>
                    <a:pt x="156" y="28"/>
                    <a:pt x="77" y="17"/>
                    <a:pt x="20" y="1"/>
                  </a:cubicBezTo>
                  <a:close/>
                </a:path>
              </a:pathLst>
            </a:custGeom>
            <a:solidFill>
              <a:srgbClr val="FEEE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1"/>
            <p:cNvSpPr/>
            <p:nvPr/>
          </p:nvSpPr>
          <p:spPr>
            <a:xfrm>
              <a:off x="4365371" y="2019825"/>
              <a:ext cx="536717" cy="189771"/>
            </a:xfrm>
            <a:custGeom>
              <a:rect b="b" l="l" r="r" t="t"/>
              <a:pathLst>
                <a:path extrusionOk="0" h="2550" w="7212">
                  <a:moveTo>
                    <a:pt x="7057" y="1"/>
                  </a:moveTo>
                  <a:cubicBezTo>
                    <a:pt x="6861" y="1"/>
                    <a:pt x="6616" y="48"/>
                    <a:pt x="6421" y="68"/>
                  </a:cubicBezTo>
                  <a:cubicBezTo>
                    <a:pt x="6127" y="108"/>
                    <a:pt x="5837" y="128"/>
                    <a:pt x="5544" y="172"/>
                  </a:cubicBezTo>
                  <a:cubicBezTo>
                    <a:pt x="5043" y="255"/>
                    <a:pt x="4563" y="235"/>
                    <a:pt x="4063" y="295"/>
                  </a:cubicBezTo>
                  <a:cubicBezTo>
                    <a:pt x="3606" y="358"/>
                    <a:pt x="3126" y="422"/>
                    <a:pt x="2646" y="462"/>
                  </a:cubicBezTo>
                  <a:cubicBezTo>
                    <a:pt x="2169" y="505"/>
                    <a:pt x="1708" y="569"/>
                    <a:pt x="1228" y="589"/>
                  </a:cubicBezTo>
                  <a:cubicBezTo>
                    <a:pt x="1001" y="609"/>
                    <a:pt x="771" y="609"/>
                    <a:pt x="541" y="629"/>
                  </a:cubicBezTo>
                  <a:cubicBezTo>
                    <a:pt x="447" y="646"/>
                    <a:pt x="292" y="685"/>
                    <a:pt x="167" y="685"/>
                  </a:cubicBezTo>
                  <a:cubicBezTo>
                    <a:pt x="127" y="685"/>
                    <a:pt x="91" y="682"/>
                    <a:pt x="61" y="672"/>
                  </a:cubicBezTo>
                  <a:lnTo>
                    <a:pt x="41" y="672"/>
                  </a:lnTo>
                  <a:lnTo>
                    <a:pt x="41" y="1629"/>
                  </a:lnTo>
                  <a:cubicBezTo>
                    <a:pt x="38" y="1846"/>
                    <a:pt x="24" y="2063"/>
                    <a:pt x="1" y="2276"/>
                  </a:cubicBezTo>
                  <a:cubicBezTo>
                    <a:pt x="1" y="2356"/>
                    <a:pt x="4" y="2460"/>
                    <a:pt x="11" y="2550"/>
                  </a:cubicBezTo>
                  <a:lnTo>
                    <a:pt x="41" y="2550"/>
                  </a:lnTo>
                  <a:cubicBezTo>
                    <a:pt x="418" y="2506"/>
                    <a:pt x="811" y="2443"/>
                    <a:pt x="1188" y="2403"/>
                  </a:cubicBezTo>
                  <a:cubicBezTo>
                    <a:pt x="1772" y="2359"/>
                    <a:pt x="2312" y="2256"/>
                    <a:pt x="2876" y="2193"/>
                  </a:cubicBezTo>
                  <a:cubicBezTo>
                    <a:pt x="4043" y="2089"/>
                    <a:pt x="5210" y="1903"/>
                    <a:pt x="6377" y="1799"/>
                  </a:cubicBezTo>
                  <a:cubicBezTo>
                    <a:pt x="6537" y="1796"/>
                    <a:pt x="6698" y="1779"/>
                    <a:pt x="6858" y="1756"/>
                  </a:cubicBezTo>
                  <a:cubicBezTo>
                    <a:pt x="6928" y="1756"/>
                    <a:pt x="7103" y="1711"/>
                    <a:pt x="7168" y="1711"/>
                  </a:cubicBezTo>
                  <a:cubicBezTo>
                    <a:pt x="7180" y="1711"/>
                    <a:pt x="7188" y="1712"/>
                    <a:pt x="7191" y="1716"/>
                  </a:cubicBezTo>
                  <a:lnTo>
                    <a:pt x="7204" y="1716"/>
                  </a:lnTo>
                  <a:cubicBezTo>
                    <a:pt x="7211" y="1649"/>
                    <a:pt x="7211" y="1592"/>
                    <a:pt x="7211" y="1569"/>
                  </a:cubicBezTo>
                  <a:cubicBezTo>
                    <a:pt x="7211" y="1402"/>
                    <a:pt x="7191" y="1212"/>
                    <a:pt x="7191" y="1025"/>
                  </a:cubicBezTo>
                  <a:cubicBezTo>
                    <a:pt x="7194" y="825"/>
                    <a:pt x="7188" y="622"/>
                    <a:pt x="7171" y="422"/>
                  </a:cubicBezTo>
                  <a:cubicBezTo>
                    <a:pt x="7154" y="302"/>
                    <a:pt x="7171" y="142"/>
                    <a:pt x="7161" y="5"/>
                  </a:cubicBezTo>
                  <a:lnTo>
                    <a:pt x="7148" y="5"/>
                  </a:lnTo>
                  <a:cubicBezTo>
                    <a:pt x="7119" y="2"/>
                    <a:pt x="7089" y="1"/>
                    <a:pt x="705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1"/>
            <p:cNvSpPr/>
            <p:nvPr/>
          </p:nvSpPr>
          <p:spPr>
            <a:xfrm>
              <a:off x="4314021" y="2047137"/>
              <a:ext cx="26940" cy="8037"/>
            </a:xfrm>
            <a:custGeom>
              <a:rect b="b" l="l" r="r" t="t"/>
              <a:pathLst>
                <a:path extrusionOk="0" h="108" w="362">
                  <a:moveTo>
                    <a:pt x="86" y="0"/>
                  </a:moveTo>
                  <a:cubicBezTo>
                    <a:pt x="72" y="0"/>
                    <a:pt x="58" y="1"/>
                    <a:pt x="44" y="1"/>
                  </a:cubicBezTo>
                  <a:cubicBezTo>
                    <a:pt x="0" y="1"/>
                    <a:pt x="0" y="65"/>
                    <a:pt x="44" y="65"/>
                  </a:cubicBezTo>
                  <a:cubicBezTo>
                    <a:pt x="127" y="65"/>
                    <a:pt x="221" y="65"/>
                    <a:pt x="297" y="102"/>
                  </a:cubicBezTo>
                  <a:cubicBezTo>
                    <a:pt x="303" y="105"/>
                    <a:pt x="309" y="107"/>
                    <a:pt x="315" y="107"/>
                  </a:cubicBezTo>
                  <a:cubicBezTo>
                    <a:pt x="343" y="107"/>
                    <a:pt x="361" y="65"/>
                    <a:pt x="331" y="48"/>
                  </a:cubicBezTo>
                  <a:cubicBezTo>
                    <a:pt x="254" y="17"/>
                    <a:pt x="169" y="0"/>
                    <a:pt x="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1"/>
            <p:cNvSpPr/>
            <p:nvPr/>
          </p:nvSpPr>
          <p:spPr>
            <a:xfrm>
              <a:off x="4312756" y="2219419"/>
              <a:ext cx="28131" cy="6400"/>
            </a:xfrm>
            <a:custGeom>
              <a:rect b="b" l="l" r="r" t="t"/>
              <a:pathLst>
                <a:path extrusionOk="0" h="86" w="378">
                  <a:moveTo>
                    <a:pt x="90" y="0"/>
                  </a:moveTo>
                  <a:cubicBezTo>
                    <a:pt x="73" y="0"/>
                    <a:pt x="57" y="0"/>
                    <a:pt x="41" y="1"/>
                  </a:cubicBezTo>
                  <a:cubicBezTo>
                    <a:pt x="1" y="1"/>
                    <a:pt x="1" y="64"/>
                    <a:pt x="41" y="64"/>
                  </a:cubicBezTo>
                  <a:cubicBezTo>
                    <a:pt x="64" y="63"/>
                    <a:pt x="88" y="62"/>
                    <a:pt x="111" y="62"/>
                  </a:cubicBezTo>
                  <a:cubicBezTo>
                    <a:pt x="182" y="62"/>
                    <a:pt x="254" y="69"/>
                    <a:pt x="324" y="84"/>
                  </a:cubicBezTo>
                  <a:cubicBezTo>
                    <a:pt x="327" y="85"/>
                    <a:pt x="330" y="85"/>
                    <a:pt x="333" y="85"/>
                  </a:cubicBezTo>
                  <a:cubicBezTo>
                    <a:pt x="367" y="85"/>
                    <a:pt x="378" y="34"/>
                    <a:pt x="341" y="24"/>
                  </a:cubicBezTo>
                  <a:cubicBezTo>
                    <a:pt x="257" y="8"/>
                    <a:pt x="173" y="0"/>
                    <a:pt x="9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1"/>
            <p:cNvSpPr/>
            <p:nvPr/>
          </p:nvSpPr>
          <p:spPr>
            <a:xfrm>
              <a:off x="4332850" y="2048774"/>
              <a:ext cx="8558" cy="172208"/>
            </a:xfrm>
            <a:custGeom>
              <a:rect b="b" l="l" r="r" t="t"/>
              <a:pathLst>
                <a:path extrusionOk="0" h="2314" w="115">
                  <a:moveTo>
                    <a:pt x="61" y="0"/>
                  </a:moveTo>
                  <a:cubicBezTo>
                    <a:pt x="46" y="0"/>
                    <a:pt x="31" y="11"/>
                    <a:pt x="31" y="33"/>
                  </a:cubicBezTo>
                  <a:cubicBezTo>
                    <a:pt x="31" y="443"/>
                    <a:pt x="1" y="850"/>
                    <a:pt x="11" y="1260"/>
                  </a:cubicBezTo>
                  <a:cubicBezTo>
                    <a:pt x="18" y="1600"/>
                    <a:pt x="51" y="1944"/>
                    <a:pt x="31" y="2284"/>
                  </a:cubicBezTo>
                  <a:cubicBezTo>
                    <a:pt x="29" y="2304"/>
                    <a:pt x="44" y="2314"/>
                    <a:pt x="60" y="2314"/>
                  </a:cubicBezTo>
                  <a:cubicBezTo>
                    <a:pt x="75" y="2314"/>
                    <a:pt x="91" y="2304"/>
                    <a:pt x="91" y="2284"/>
                  </a:cubicBezTo>
                  <a:cubicBezTo>
                    <a:pt x="114" y="1944"/>
                    <a:pt x="81" y="1600"/>
                    <a:pt x="74" y="1260"/>
                  </a:cubicBezTo>
                  <a:cubicBezTo>
                    <a:pt x="64" y="850"/>
                    <a:pt x="91" y="443"/>
                    <a:pt x="91" y="33"/>
                  </a:cubicBezTo>
                  <a:cubicBezTo>
                    <a:pt x="91" y="11"/>
                    <a:pt x="76" y="0"/>
                    <a:pt x="6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1"/>
            <p:cNvSpPr/>
            <p:nvPr/>
          </p:nvSpPr>
          <p:spPr>
            <a:xfrm>
              <a:off x="4330766" y="2050412"/>
              <a:ext cx="34754" cy="7963"/>
            </a:xfrm>
            <a:custGeom>
              <a:rect b="b" l="l" r="r" t="t"/>
              <a:pathLst>
                <a:path extrusionOk="0" h="107" w="467">
                  <a:moveTo>
                    <a:pt x="48" y="1"/>
                  </a:moveTo>
                  <a:cubicBezTo>
                    <a:pt x="19" y="1"/>
                    <a:pt x="0" y="43"/>
                    <a:pt x="32" y="58"/>
                  </a:cubicBezTo>
                  <a:cubicBezTo>
                    <a:pt x="99" y="88"/>
                    <a:pt x="169" y="101"/>
                    <a:pt x="242" y="104"/>
                  </a:cubicBezTo>
                  <a:cubicBezTo>
                    <a:pt x="261" y="106"/>
                    <a:pt x="279" y="107"/>
                    <a:pt x="297" y="107"/>
                  </a:cubicBezTo>
                  <a:cubicBezTo>
                    <a:pt x="316" y="107"/>
                    <a:pt x="334" y="106"/>
                    <a:pt x="352" y="104"/>
                  </a:cubicBezTo>
                  <a:cubicBezTo>
                    <a:pt x="382" y="104"/>
                    <a:pt x="412" y="94"/>
                    <a:pt x="439" y="81"/>
                  </a:cubicBezTo>
                  <a:cubicBezTo>
                    <a:pt x="467" y="62"/>
                    <a:pt x="451" y="22"/>
                    <a:pt x="424" y="22"/>
                  </a:cubicBezTo>
                  <a:cubicBezTo>
                    <a:pt x="418" y="22"/>
                    <a:pt x="412" y="23"/>
                    <a:pt x="406" y="28"/>
                  </a:cubicBezTo>
                  <a:cubicBezTo>
                    <a:pt x="403" y="28"/>
                    <a:pt x="396" y="32"/>
                    <a:pt x="395" y="32"/>
                  </a:cubicBezTo>
                  <a:cubicBezTo>
                    <a:pt x="395" y="32"/>
                    <a:pt x="395" y="32"/>
                    <a:pt x="396" y="31"/>
                  </a:cubicBezTo>
                  <a:lnTo>
                    <a:pt x="396" y="31"/>
                  </a:lnTo>
                  <a:cubicBezTo>
                    <a:pt x="392" y="31"/>
                    <a:pt x="386" y="34"/>
                    <a:pt x="382" y="38"/>
                  </a:cubicBezTo>
                  <a:cubicBezTo>
                    <a:pt x="369" y="41"/>
                    <a:pt x="356" y="41"/>
                    <a:pt x="346" y="41"/>
                  </a:cubicBezTo>
                  <a:cubicBezTo>
                    <a:pt x="329" y="43"/>
                    <a:pt x="312" y="43"/>
                    <a:pt x="294" y="43"/>
                  </a:cubicBezTo>
                  <a:cubicBezTo>
                    <a:pt x="277" y="43"/>
                    <a:pt x="259" y="43"/>
                    <a:pt x="242" y="41"/>
                  </a:cubicBezTo>
                  <a:cubicBezTo>
                    <a:pt x="209" y="41"/>
                    <a:pt x="176" y="34"/>
                    <a:pt x="142" y="28"/>
                  </a:cubicBezTo>
                  <a:cubicBezTo>
                    <a:pt x="129" y="24"/>
                    <a:pt x="112" y="21"/>
                    <a:pt x="99" y="18"/>
                  </a:cubicBezTo>
                  <a:cubicBezTo>
                    <a:pt x="86" y="14"/>
                    <a:pt x="76" y="11"/>
                    <a:pt x="62" y="4"/>
                  </a:cubicBezTo>
                  <a:cubicBezTo>
                    <a:pt x="57" y="2"/>
                    <a:pt x="53" y="1"/>
                    <a:pt x="4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1"/>
            <p:cNvSpPr/>
            <p:nvPr/>
          </p:nvSpPr>
          <p:spPr>
            <a:xfrm>
              <a:off x="4356738" y="2050412"/>
              <a:ext cx="8707" cy="169082"/>
            </a:xfrm>
            <a:custGeom>
              <a:rect b="b" l="l" r="r" t="t"/>
              <a:pathLst>
                <a:path extrusionOk="0" h="2272" w="117">
                  <a:moveTo>
                    <a:pt x="73" y="1"/>
                  </a:moveTo>
                  <a:cubicBezTo>
                    <a:pt x="58" y="1"/>
                    <a:pt x="43" y="11"/>
                    <a:pt x="43" y="31"/>
                  </a:cubicBezTo>
                  <a:cubicBezTo>
                    <a:pt x="43" y="444"/>
                    <a:pt x="53" y="861"/>
                    <a:pt x="40" y="1275"/>
                  </a:cubicBezTo>
                  <a:cubicBezTo>
                    <a:pt x="37" y="1372"/>
                    <a:pt x="30" y="1465"/>
                    <a:pt x="20" y="1562"/>
                  </a:cubicBezTo>
                  <a:cubicBezTo>
                    <a:pt x="10" y="1648"/>
                    <a:pt x="3" y="1735"/>
                    <a:pt x="0" y="1822"/>
                  </a:cubicBezTo>
                  <a:cubicBezTo>
                    <a:pt x="3" y="1962"/>
                    <a:pt x="20" y="2102"/>
                    <a:pt x="20" y="2239"/>
                  </a:cubicBezTo>
                  <a:cubicBezTo>
                    <a:pt x="20" y="2260"/>
                    <a:pt x="36" y="2271"/>
                    <a:pt x="52" y="2271"/>
                  </a:cubicBezTo>
                  <a:cubicBezTo>
                    <a:pt x="68" y="2271"/>
                    <a:pt x="83" y="2260"/>
                    <a:pt x="83" y="2239"/>
                  </a:cubicBezTo>
                  <a:cubicBezTo>
                    <a:pt x="83" y="2099"/>
                    <a:pt x="67" y="1962"/>
                    <a:pt x="63" y="1822"/>
                  </a:cubicBezTo>
                  <a:cubicBezTo>
                    <a:pt x="67" y="1735"/>
                    <a:pt x="73" y="1648"/>
                    <a:pt x="83" y="1562"/>
                  </a:cubicBezTo>
                  <a:cubicBezTo>
                    <a:pt x="93" y="1465"/>
                    <a:pt x="100" y="1372"/>
                    <a:pt x="104" y="1275"/>
                  </a:cubicBezTo>
                  <a:cubicBezTo>
                    <a:pt x="117" y="861"/>
                    <a:pt x="104" y="444"/>
                    <a:pt x="104" y="31"/>
                  </a:cubicBezTo>
                  <a:cubicBezTo>
                    <a:pt x="104" y="11"/>
                    <a:pt x="88" y="1"/>
                    <a:pt x="7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1"/>
            <p:cNvSpPr/>
            <p:nvPr/>
          </p:nvSpPr>
          <p:spPr>
            <a:xfrm>
              <a:off x="4338803" y="2217931"/>
              <a:ext cx="24931" cy="4837"/>
            </a:xfrm>
            <a:custGeom>
              <a:rect b="b" l="l" r="r" t="t"/>
              <a:pathLst>
                <a:path extrusionOk="0" h="65" w="335">
                  <a:moveTo>
                    <a:pt x="44" y="1"/>
                  </a:moveTo>
                  <a:cubicBezTo>
                    <a:pt x="1" y="1"/>
                    <a:pt x="1" y="64"/>
                    <a:pt x="44" y="64"/>
                  </a:cubicBezTo>
                  <a:lnTo>
                    <a:pt x="294" y="64"/>
                  </a:lnTo>
                  <a:cubicBezTo>
                    <a:pt x="334" y="64"/>
                    <a:pt x="334" y="1"/>
                    <a:pt x="29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1"/>
            <p:cNvSpPr/>
            <p:nvPr/>
          </p:nvSpPr>
          <p:spPr>
            <a:xfrm>
              <a:off x="4350487" y="2056663"/>
              <a:ext cx="12279" cy="11982"/>
            </a:xfrm>
            <a:custGeom>
              <a:rect b="b" l="l" r="r" t="t"/>
              <a:pathLst>
                <a:path extrusionOk="0" h="161" w="165">
                  <a:moveTo>
                    <a:pt x="93" y="87"/>
                  </a:moveTo>
                  <a:cubicBezTo>
                    <a:pt x="93" y="87"/>
                    <a:pt x="93" y="88"/>
                    <a:pt x="92" y="88"/>
                  </a:cubicBezTo>
                  <a:lnTo>
                    <a:pt x="92" y="88"/>
                  </a:lnTo>
                  <a:cubicBezTo>
                    <a:pt x="92" y="89"/>
                    <a:pt x="92" y="89"/>
                    <a:pt x="92" y="89"/>
                  </a:cubicBezTo>
                  <a:lnTo>
                    <a:pt x="92" y="89"/>
                  </a:lnTo>
                  <a:cubicBezTo>
                    <a:pt x="92" y="88"/>
                    <a:pt x="93" y="88"/>
                    <a:pt x="93" y="87"/>
                  </a:cubicBezTo>
                  <a:close/>
                  <a:moveTo>
                    <a:pt x="50" y="90"/>
                  </a:moveTo>
                  <a:lnTo>
                    <a:pt x="50" y="91"/>
                  </a:lnTo>
                  <a:lnTo>
                    <a:pt x="50" y="91"/>
                  </a:lnTo>
                  <a:cubicBezTo>
                    <a:pt x="49" y="91"/>
                    <a:pt x="48" y="91"/>
                    <a:pt x="47" y="90"/>
                  </a:cubicBezTo>
                  <a:close/>
                  <a:moveTo>
                    <a:pt x="86" y="92"/>
                  </a:moveTo>
                  <a:lnTo>
                    <a:pt x="81" y="94"/>
                  </a:lnTo>
                  <a:cubicBezTo>
                    <a:pt x="82" y="94"/>
                    <a:pt x="84" y="93"/>
                    <a:pt x="86" y="92"/>
                  </a:cubicBezTo>
                  <a:close/>
                  <a:moveTo>
                    <a:pt x="94" y="79"/>
                  </a:moveTo>
                  <a:lnTo>
                    <a:pt x="94" y="79"/>
                  </a:lnTo>
                  <a:cubicBezTo>
                    <a:pt x="94" y="80"/>
                    <a:pt x="94" y="80"/>
                    <a:pt x="94" y="81"/>
                  </a:cubicBezTo>
                  <a:lnTo>
                    <a:pt x="94" y="81"/>
                  </a:lnTo>
                  <a:cubicBezTo>
                    <a:pt x="94" y="82"/>
                    <a:pt x="94" y="83"/>
                    <a:pt x="94" y="84"/>
                  </a:cubicBezTo>
                  <a:lnTo>
                    <a:pt x="94" y="84"/>
                  </a:lnTo>
                  <a:lnTo>
                    <a:pt x="94" y="84"/>
                  </a:lnTo>
                  <a:lnTo>
                    <a:pt x="94" y="84"/>
                  </a:lnTo>
                  <a:cubicBezTo>
                    <a:pt x="94" y="85"/>
                    <a:pt x="94" y="86"/>
                    <a:pt x="93" y="87"/>
                  </a:cubicBezTo>
                  <a:cubicBezTo>
                    <a:pt x="94" y="86"/>
                    <a:pt x="94" y="85"/>
                    <a:pt x="94" y="84"/>
                  </a:cubicBezTo>
                  <a:lnTo>
                    <a:pt x="94" y="84"/>
                  </a:lnTo>
                  <a:lnTo>
                    <a:pt x="91" y="89"/>
                  </a:lnTo>
                  <a:lnTo>
                    <a:pt x="91" y="89"/>
                  </a:lnTo>
                  <a:cubicBezTo>
                    <a:pt x="92" y="89"/>
                    <a:pt x="92" y="89"/>
                    <a:pt x="92" y="89"/>
                  </a:cubicBezTo>
                  <a:lnTo>
                    <a:pt x="92" y="89"/>
                  </a:lnTo>
                  <a:cubicBezTo>
                    <a:pt x="92" y="89"/>
                    <a:pt x="91" y="90"/>
                    <a:pt x="91" y="90"/>
                  </a:cubicBezTo>
                  <a:lnTo>
                    <a:pt x="91" y="90"/>
                  </a:lnTo>
                  <a:lnTo>
                    <a:pt x="91" y="89"/>
                  </a:lnTo>
                  <a:lnTo>
                    <a:pt x="91" y="89"/>
                  </a:lnTo>
                  <a:cubicBezTo>
                    <a:pt x="90" y="90"/>
                    <a:pt x="89" y="90"/>
                    <a:pt x="87" y="91"/>
                  </a:cubicBezTo>
                  <a:lnTo>
                    <a:pt x="87" y="91"/>
                  </a:lnTo>
                  <a:cubicBezTo>
                    <a:pt x="87" y="91"/>
                    <a:pt x="86" y="92"/>
                    <a:pt x="86" y="92"/>
                  </a:cubicBezTo>
                  <a:lnTo>
                    <a:pt x="86" y="92"/>
                  </a:lnTo>
                  <a:lnTo>
                    <a:pt x="87" y="92"/>
                  </a:lnTo>
                  <a:lnTo>
                    <a:pt x="87" y="92"/>
                  </a:lnTo>
                  <a:cubicBezTo>
                    <a:pt x="86" y="92"/>
                    <a:pt x="86" y="92"/>
                    <a:pt x="85" y="93"/>
                  </a:cubicBezTo>
                  <a:lnTo>
                    <a:pt x="85" y="93"/>
                  </a:lnTo>
                  <a:cubicBezTo>
                    <a:pt x="82" y="94"/>
                    <a:pt x="79" y="95"/>
                    <a:pt x="74" y="97"/>
                  </a:cubicBezTo>
                  <a:cubicBezTo>
                    <a:pt x="74" y="97"/>
                    <a:pt x="73" y="97"/>
                    <a:pt x="73" y="96"/>
                  </a:cubicBezTo>
                  <a:lnTo>
                    <a:pt x="73" y="96"/>
                  </a:lnTo>
                  <a:cubicBezTo>
                    <a:pt x="76" y="93"/>
                    <a:pt x="79" y="89"/>
                    <a:pt x="84" y="87"/>
                  </a:cubicBezTo>
                  <a:lnTo>
                    <a:pt x="84" y="87"/>
                  </a:lnTo>
                  <a:lnTo>
                    <a:pt x="77" y="90"/>
                  </a:lnTo>
                  <a:cubicBezTo>
                    <a:pt x="83" y="86"/>
                    <a:pt x="88" y="82"/>
                    <a:pt x="94" y="79"/>
                  </a:cubicBezTo>
                  <a:close/>
                  <a:moveTo>
                    <a:pt x="114" y="1"/>
                  </a:moveTo>
                  <a:cubicBezTo>
                    <a:pt x="111" y="1"/>
                    <a:pt x="107" y="1"/>
                    <a:pt x="104" y="2"/>
                  </a:cubicBezTo>
                  <a:lnTo>
                    <a:pt x="104" y="2"/>
                  </a:lnTo>
                  <a:cubicBezTo>
                    <a:pt x="102" y="2"/>
                    <a:pt x="99" y="1"/>
                    <a:pt x="97" y="1"/>
                  </a:cubicBezTo>
                  <a:cubicBezTo>
                    <a:pt x="94" y="1"/>
                    <a:pt x="90" y="2"/>
                    <a:pt x="87" y="4"/>
                  </a:cubicBezTo>
                  <a:cubicBezTo>
                    <a:pt x="77" y="4"/>
                    <a:pt x="71" y="10"/>
                    <a:pt x="67" y="17"/>
                  </a:cubicBezTo>
                  <a:cubicBezTo>
                    <a:pt x="66" y="19"/>
                    <a:pt x="66" y="21"/>
                    <a:pt x="65" y="23"/>
                  </a:cubicBezTo>
                  <a:lnTo>
                    <a:pt x="65" y="23"/>
                  </a:lnTo>
                  <a:cubicBezTo>
                    <a:pt x="54" y="31"/>
                    <a:pt x="44" y="39"/>
                    <a:pt x="34" y="47"/>
                  </a:cubicBezTo>
                  <a:cubicBezTo>
                    <a:pt x="14" y="64"/>
                    <a:pt x="1" y="90"/>
                    <a:pt x="1" y="117"/>
                  </a:cubicBezTo>
                  <a:cubicBezTo>
                    <a:pt x="1" y="127"/>
                    <a:pt x="7" y="137"/>
                    <a:pt x="17" y="144"/>
                  </a:cubicBezTo>
                  <a:cubicBezTo>
                    <a:pt x="34" y="154"/>
                    <a:pt x="54" y="157"/>
                    <a:pt x="77" y="160"/>
                  </a:cubicBezTo>
                  <a:cubicBezTo>
                    <a:pt x="94" y="160"/>
                    <a:pt x="111" y="154"/>
                    <a:pt x="124" y="144"/>
                  </a:cubicBezTo>
                  <a:cubicBezTo>
                    <a:pt x="151" y="124"/>
                    <a:pt x="164" y="87"/>
                    <a:pt x="151" y="57"/>
                  </a:cubicBezTo>
                  <a:cubicBezTo>
                    <a:pt x="150" y="52"/>
                    <a:pt x="148" y="47"/>
                    <a:pt x="146" y="43"/>
                  </a:cubicBezTo>
                  <a:lnTo>
                    <a:pt x="146" y="43"/>
                  </a:lnTo>
                  <a:cubicBezTo>
                    <a:pt x="146" y="42"/>
                    <a:pt x="147" y="41"/>
                    <a:pt x="147" y="40"/>
                  </a:cubicBezTo>
                  <a:cubicBezTo>
                    <a:pt x="147" y="34"/>
                    <a:pt x="147" y="24"/>
                    <a:pt x="144" y="17"/>
                  </a:cubicBezTo>
                  <a:cubicBezTo>
                    <a:pt x="137" y="7"/>
                    <a:pt x="126" y="1"/>
                    <a:pt x="11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1"/>
            <p:cNvSpPr/>
            <p:nvPr/>
          </p:nvSpPr>
          <p:spPr>
            <a:xfrm>
              <a:off x="4347510" y="2127883"/>
              <a:ext cx="11982" cy="14214"/>
            </a:xfrm>
            <a:custGeom>
              <a:rect b="b" l="l" r="r" t="t"/>
              <a:pathLst>
                <a:path extrusionOk="0" h="191" w="161">
                  <a:moveTo>
                    <a:pt x="91" y="67"/>
                  </a:moveTo>
                  <a:lnTo>
                    <a:pt x="91" y="67"/>
                  </a:lnTo>
                  <a:lnTo>
                    <a:pt x="91" y="67"/>
                  </a:lnTo>
                  <a:cubicBezTo>
                    <a:pt x="91" y="67"/>
                    <a:pt x="91" y="67"/>
                    <a:pt x="91" y="67"/>
                  </a:cubicBezTo>
                  <a:lnTo>
                    <a:pt x="91" y="67"/>
                  </a:lnTo>
                  <a:lnTo>
                    <a:pt x="91" y="67"/>
                  </a:lnTo>
                  <a:close/>
                  <a:moveTo>
                    <a:pt x="82" y="77"/>
                  </a:moveTo>
                  <a:cubicBezTo>
                    <a:pt x="82" y="77"/>
                    <a:pt x="81" y="78"/>
                    <a:pt x="81" y="78"/>
                  </a:cubicBezTo>
                  <a:cubicBezTo>
                    <a:pt x="81" y="78"/>
                    <a:pt x="81" y="78"/>
                    <a:pt x="81" y="77"/>
                  </a:cubicBezTo>
                  <a:close/>
                  <a:moveTo>
                    <a:pt x="88" y="90"/>
                  </a:moveTo>
                  <a:lnTo>
                    <a:pt x="88" y="90"/>
                  </a:lnTo>
                  <a:cubicBezTo>
                    <a:pt x="88" y="90"/>
                    <a:pt x="88" y="90"/>
                    <a:pt x="87" y="90"/>
                  </a:cubicBezTo>
                  <a:lnTo>
                    <a:pt x="87" y="92"/>
                  </a:lnTo>
                  <a:lnTo>
                    <a:pt x="87" y="92"/>
                  </a:lnTo>
                  <a:cubicBezTo>
                    <a:pt x="88" y="91"/>
                    <a:pt x="89" y="90"/>
                    <a:pt x="88" y="90"/>
                  </a:cubicBezTo>
                  <a:close/>
                  <a:moveTo>
                    <a:pt x="90" y="68"/>
                  </a:moveTo>
                  <a:lnTo>
                    <a:pt x="91" y="70"/>
                  </a:lnTo>
                  <a:cubicBezTo>
                    <a:pt x="91" y="72"/>
                    <a:pt x="91" y="77"/>
                    <a:pt x="91" y="77"/>
                  </a:cubicBezTo>
                  <a:cubicBezTo>
                    <a:pt x="91" y="80"/>
                    <a:pt x="91" y="84"/>
                    <a:pt x="91" y="87"/>
                  </a:cubicBezTo>
                  <a:cubicBezTo>
                    <a:pt x="91" y="87"/>
                    <a:pt x="91" y="94"/>
                    <a:pt x="87" y="94"/>
                  </a:cubicBezTo>
                  <a:lnTo>
                    <a:pt x="87" y="92"/>
                  </a:lnTo>
                  <a:lnTo>
                    <a:pt x="87" y="92"/>
                  </a:lnTo>
                  <a:cubicBezTo>
                    <a:pt x="87" y="93"/>
                    <a:pt x="86" y="94"/>
                    <a:pt x="87" y="94"/>
                  </a:cubicBezTo>
                  <a:cubicBezTo>
                    <a:pt x="87" y="94"/>
                    <a:pt x="87" y="94"/>
                    <a:pt x="87" y="94"/>
                  </a:cubicBezTo>
                  <a:lnTo>
                    <a:pt x="87" y="94"/>
                  </a:lnTo>
                  <a:cubicBezTo>
                    <a:pt x="87" y="97"/>
                    <a:pt x="84" y="100"/>
                    <a:pt x="84" y="100"/>
                  </a:cubicBezTo>
                  <a:lnTo>
                    <a:pt x="81" y="104"/>
                  </a:lnTo>
                  <a:cubicBezTo>
                    <a:pt x="81" y="104"/>
                    <a:pt x="77" y="110"/>
                    <a:pt x="74" y="110"/>
                  </a:cubicBezTo>
                  <a:lnTo>
                    <a:pt x="71" y="110"/>
                  </a:lnTo>
                  <a:lnTo>
                    <a:pt x="64" y="114"/>
                  </a:lnTo>
                  <a:lnTo>
                    <a:pt x="64" y="114"/>
                  </a:lnTo>
                  <a:cubicBezTo>
                    <a:pt x="64" y="109"/>
                    <a:pt x="65" y="106"/>
                    <a:pt x="67" y="104"/>
                  </a:cubicBezTo>
                  <a:cubicBezTo>
                    <a:pt x="67" y="104"/>
                    <a:pt x="67" y="104"/>
                    <a:pt x="67" y="100"/>
                  </a:cubicBezTo>
                  <a:cubicBezTo>
                    <a:pt x="67" y="100"/>
                    <a:pt x="71" y="97"/>
                    <a:pt x="71" y="94"/>
                  </a:cubicBezTo>
                  <a:cubicBezTo>
                    <a:pt x="71" y="94"/>
                    <a:pt x="77" y="87"/>
                    <a:pt x="77" y="80"/>
                  </a:cubicBezTo>
                  <a:lnTo>
                    <a:pt x="84" y="77"/>
                  </a:lnTo>
                  <a:lnTo>
                    <a:pt x="90" y="68"/>
                  </a:lnTo>
                  <a:close/>
                  <a:moveTo>
                    <a:pt x="60" y="120"/>
                  </a:moveTo>
                  <a:lnTo>
                    <a:pt x="60" y="120"/>
                  </a:lnTo>
                  <a:lnTo>
                    <a:pt x="60" y="120"/>
                  </a:lnTo>
                  <a:cubicBezTo>
                    <a:pt x="60" y="120"/>
                    <a:pt x="61" y="120"/>
                    <a:pt x="61" y="120"/>
                  </a:cubicBezTo>
                  <a:lnTo>
                    <a:pt x="61" y="120"/>
                  </a:lnTo>
                  <a:cubicBezTo>
                    <a:pt x="60" y="120"/>
                    <a:pt x="60" y="120"/>
                    <a:pt x="60" y="120"/>
                  </a:cubicBezTo>
                  <a:close/>
                  <a:moveTo>
                    <a:pt x="74" y="0"/>
                  </a:moveTo>
                  <a:cubicBezTo>
                    <a:pt x="49" y="0"/>
                    <a:pt x="38" y="22"/>
                    <a:pt x="42" y="40"/>
                  </a:cubicBezTo>
                  <a:lnTo>
                    <a:pt x="42" y="40"/>
                  </a:lnTo>
                  <a:cubicBezTo>
                    <a:pt x="35" y="48"/>
                    <a:pt x="29" y="57"/>
                    <a:pt x="24" y="67"/>
                  </a:cubicBezTo>
                  <a:cubicBezTo>
                    <a:pt x="14" y="80"/>
                    <a:pt x="7" y="94"/>
                    <a:pt x="4" y="110"/>
                  </a:cubicBezTo>
                  <a:cubicBezTo>
                    <a:pt x="1" y="130"/>
                    <a:pt x="4" y="154"/>
                    <a:pt x="17" y="170"/>
                  </a:cubicBezTo>
                  <a:cubicBezTo>
                    <a:pt x="27" y="180"/>
                    <a:pt x="37" y="187"/>
                    <a:pt x="51" y="190"/>
                  </a:cubicBezTo>
                  <a:cubicBezTo>
                    <a:pt x="61" y="190"/>
                    <a:pt x="67" y="187"/>
                    <a:pt x="77" y="187"/>
                  </a:cubicBezTo>
                  <a:cubicBezTo>
                    <a:pt x="104" y="177"/>
                    <a:pt x="131" y="160"/>
                    <a:pt x="144" y="134"/>
                  </a:cubicBezTo>
                  <a:cubicBezTo>
                    <a:pt x="157" y="110"/>
                    <a:pt x="161" y="84"/>
                    <a:pt x="154" y="57"/>
                  </a:cubicBezTo>
                  <a:cubicBezTo>
                    <a:pt x="147" y="40"/>
                    <a:pt x="137" y="24"/>
                    <a:pt x="121" y="14"/>
                  </a:cubicBezTo>
                  <a:cubicBezTo>
                    <a:pt x="107" y="4"/>
                    <a:pt x="91" y="0"/>
                    <a:pt x="7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1"/>
            <p:cNvSpPr/>
            <p:nvPr/>
          </p:nvSpPr>
          <p:spPr>
            <a:xfrm>
              <a:off x="4348775" y="2202451"/>
              <a:ext cx="9972" cy="15479"/>
            </a:xfrm>
            <a:custGeom>
              <a:rect b="b" l="l" r="r" t="t"/>
              <a:pathLst>
                <a:path extrusionOk="0" h="208" w="134">
                  <a:moveTo>
                    <a:pt x="49" y="47"/>
                  </a:moveTo>
                  <a:lnTo>
                    <a:pt x="49" y="47"/>
                  </a:lnTo>
                  <a:cubicBezTo>
                    <a:pt x="49" y="47"/>
                    <a:pt x="50" y="47"/>
                    <a:pt x="50" y="49"/>
                  </a:cubicBezTo>
                  <a:cubicBezTo>
                    <a:pt x="50" y="49"/>
                    <a:pt x="50" y="50"/>
                    <a:pt x="50" y="50"/>
                  </a:cubicBezTo>
                  <a:cubicBezTo>
                    <a:pt x="50" y="50"/>
                    <a:pt x="49" y="47"/>
                    <a:pt x="49" y="47"/>
                  </a:cubicBezTo>
                  <a:close/>
                  <a:moveTo>
                    <a:pt x="44" y="143"/>
                  </a:moveTo>
                  <a:lnTo>
                    <a:pt x="44" y="146"/>
                  </a:lnTo>
                  <a:cubicBezTo>
                    <a:pt x="42" y="146"/>
                    <a:pt x="43" y="144"/>
                    <a:pt x="44" y="143"/>
                  </a:cubicBezTo>
                  <a:close/>
                  <a:moveTo>
                    <a:pt x="77" y="1"/>
                  </a:moveTo>
                  <a:cubicBezTo>
                    <a:pt x="72" y="1"/>
                    <a:pt x="66" y="2"/>
                    <a:pt x="60" y="6"/>
                  </a:cubicBezTo>
                  <a:cubicBezTo>
                    <a:pt x="50" y="11"/>
                    <a:pt x="45" y="25"/>
                    <a:pt x="48" y="38"/>
                  </a:cubicBezTo>
                  <a:lnTo>
                    <a:pt x="48" y="38"/>
                  </a:lnTo>
                  <a:cubicBezTo>
                    <a:pt x="41" y="40"/>
                    <a:pt x="35" y="44"/>
                    <a:pt x="30" y="52"/>
                  </a:cubicBezTo>
                  <a:lnTo>
                    <a:pt x="27" y="56"/>
                  </a:lnTo>
                  <a:cubicBezTo>
                    <a:pt x="0" y="99"/>
                    <a:pt x="0" y="152"/>
                    <a:pt x="27" y="192"/>
                  </a:cubicBezTo>
                  <a:cubicBezTo>
                    <a:pt x="35" y="202"/>
                    <a:pt x="46" y="207"/>
                    <a:pt x="57" y="207"/>
                  </a:cubicBezTo>
                  <a:cubicBezTo>
                    <a:pt x="64" y="207"/>
                    <a:pt x="72" y="205"/>
                    <a:pt x="77" y="199"/>
                  </a:cubicBezTo>
                  <a:cubicBezTo>
                    <a:pt x="124" y="149"/>
                    <a:pt x="134" y="76"/>
                    <a:pt x="104" y="16"/>
                  </a:cubicBezTo>
                  <a:cubicBezTo>
                    <a:pt x="97" y="7"/>
                    <a:pt x="87"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1"/>
            <p:cNvSpPr/>
            <p:nvPr/>
          </p:nvSpPr>
          <p:spPr>
            <a:xfrm>
              <a:off x="4360608" y="2000550"/>
              <a:ext cx="530540" cy="56782"/>
            </a:xfrm>
            <a:custGeom>
              <a:rect b="b" l="l" r="r" t="t"/>
              <a:pathLst>
                <a:path extrusionOk="0" h="763" w="7129">
                  <a:moveTo>
                    <a:pt x="7088" y="0"/>
                  </a:moveTo>
                  <a:cubicBezTo>
                    <a:pt x="6858" y="7"/>
                    <a:pt x="6628" y="31"/>
                    <a:pt x="6398" y="64"/>
                  </a:cubicBezTo>
                  <a:cubicBezTo>
                    <a:pt x="6171" y="91"/>
                    <a:pt x="5941" y="121"/>
                    <a:pt x="5711" y="147"/>
                  </a:cubicBezTo>
                  <a:cubicBezTo>
                    <a:pt x="5247" y="197"/>
                    <a:pt x="4784" y="224"/>
                    <a:pt x="4317" y="254"/>
                  </a:cubicBezTo>
                  <a:cubicBezTo>
                    <a:pt x="3853" y="287"/>
                    <a:pt x="3390" y="324"/>
                    <a:pt x="2930" y="384"/>
                  </a:cubicBezTo>
                  <a:cubicBezTo>
                    <a:pt x="2456" y="447"/>
                    <a:pt x="1982" y="497"/>
                    <a:pt x="1509" y="544"/>
                  </a:cubicBezTo>
                  <a:cubicBezTo>
                    <a:pt x="1376" y="557"/>
                    <a:pt x="1239" y="567"/>
                    <a:pt x="1105" y="587"/>
                  </a:cubicBezTo>
                  <a:cubicBezTo>
                    <a:pt x="982" y="604"/>
                    <a:pt x="855" y="624"/>
                    <a:pt x="732" y="641"/>
                  </a:cubicBezTo>
                  <a:cubicBezTo>
                    <a:pt x="598" y="661"/>
                    <a:pt x="465" y="678"/>
                    <a:pt x="332" y="688"/>
                  </a:cubicBezTo>
                  <a:cubicBezTo>
                    <a:pt x="275" y="692"/>
                    <a:pt x="208" y="703"/>
                    <a:pt x="146" y="703"/>
                  </a:cubicBezTo>
                  <a:cubicBezTo>
                    <a:pt x="113" y="703"/>
                    <a:pt x="80" y="700"/>
                    <a:pt x="52" y="691"/>
                  </a:cubicBezTo>
                  <a:cubicBezTo>
                    <a:pt x="49" y="690"/>
                    <a:pt x="47" y="690"/>
                    <a:pt x="45" y="690"/>
                  </a:cubicBezTo>
                  <a:cubicBezTo>
                    <a:pt x="10" y="690"/>
                    <a:pt x="0" y="738"/>
                    <a:pt x="35" y="751"/>
                  </a:cubicBezTo>
                  <a:cubicBezTo>
                    <a:pt x="63" y="760"/>
                    <a:pt x="92" y="763"/>
                    <a:pt x="122" y="763"/>
                  </a:cubicBezTo>
                  <a:cubicBezTo>
                    <a:pt x="169" y="763"/>
                    <a:pt x="218" y="755"/>
                    <a:pt x="265" y="751"/>
                  </a:cubicBezTo>
                  <a:cubicBezTo>
                    <a:pt x="375" y="748"/>
                    <a:pt x="488" y="734"/>
                    <a:pt x="598" y="721"/>
                  </a:cubicBezTo>
                  <a:cubicBezTo>
                    <a:pt x="832" y="691"/>
                    <a:pt x="1065" y="651"/>
                    <a:pt x="1302" y="627"/>
                  </a:cubicBezTo>
                  <a:cubicBezTo>
                    <a:pt x="1776" y="581"/>
                    <a:pt x="2253" y="531"/>
                    <a:pt x="2726" y="471"/>
                  </a:cubicBezTo>
                  <a:cubicBezTo>
                    <a:pt x="3200" y="414"/>
                    <a:pt x="3663" y="364"/>
                    <a:pt x="4137" y="331"/>
                  </a:cubicBezTo>
                  <a:cubicBezTo>
                    <a:pt x="4600" y="294"/>
                    <a:pt x="5067" y="274"/>
                    <a:pt x="5531" y="227"/>
                  </a:cubicBezTo>
                  <a:cubicBezTo>
                    <a:pt x="5791" y="201"/>
                    <a:pt x="6051" y="167"/>
                    <a:pt x="6311" y="137"/>
                  </a:cubicBezTo>
                  <a:cubicBezTo>
                    <a:pt x="6568" y="104"/>
                    <a:pt x="6828" y="64"/>
                    <a:pt x="7088" y="64"/>
                  </a:cubicBezTo>
                  <a:cubicBezTo>
                    <a:pt x="7128" y="64"/>
                    <a:pt x="7128" y="0"/>
                    <a:pt x="708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1"/>
            <p:cNvSpPr/>
            <p:nvPr/>
          </p:nvSpPr>
          <p:spPr>
            <a:xfrm>
              <a:off x="4355994" y="2163604"/>
              <a:ext cx="535154" cy="62662"/>
            </a:xfrm>
            <a:custGeom>
              <a:rect b="b" l="l" r="r" t="t"/>
              <a:pathLst>
                <a:path extrusionOk="0" h="842" w="7191">
                  <a:moveTo>
                    <a:pt x="7153" y="0"/>
                  </a:moveTo>
                  <a:cubicBezTo>
                    <a:pt x="7152" y="0"/>
                    <a:pt x="7151" y="1"/>
                    <a:pt x="7150" y="1"/>
                  </a:cubicBezTo>
                  <a:cubicBezTo>
                    <a:pt x="6190" y="51"/>
                    <a:pt x="5236" y="164"/>
                    <a:pt x="4282" y="281"/>
                  </a:cubicBezTo>
                  <a:cubicBezTo>
                    <a:pt x="3805" y="337"/>
                    <a:pt x="3328" y="401"/>
                    <a:pt x="2848" y="434"/>
                  </a:cubicBezTo>
                  <a:cubicBezTo>
                    <a:pt x="2381" y="471"/>
                    <a:pt x="1911" y="494"/>
                    <a:pt x="1448" y="574"/>
                  </a:cubicBezTo>
                  <a:cubicBezTo>
                    <a:pt x="1191" y="618"/>
                    <a:pt x="934" y="654"/>
                    <a:pt x="677" y="691"/>
                  </a:cubicBezTo>
                  <a:cubicBezTo>
                    <a:pt x="617" y="694"/>
                    <a:pt x="557" y="708"/>
                    <a:pt x="500" y="721"/>
                  </a:cubicBezTo>
                  <a:cubicBezTo>
                    <a:pt x="454" y="734"/>
                    <a:pt x="407" y="748"/>
                    <a:pt x="360" y="758"/>
                  </a:cubicBezTo>
                  <a:cubicBezTo>
                    <a:pt x="309" y="770"/>
                    <a:pt x="255" y="778"/>
                    <a:pt x="201" y="778"/>
                  </a:cubicBezTo>
                  <a:cubicBezTo>
                    <a:pt x="150" y="778"/>
                    <a:pt x="99" y="770"/>
                    <a:pt x="50" y="751"/>
                  </a:cubicBezTo>
                  <a:cubicBezTo>
                    <a:pt x="47" y="750"/>
                    <a:pt x="43" y="749"/>
                    <a:pt x="40" y="749"/>
                  </a:cubicBezTo>
                  <a:cubicBezTo>
                    <a:pt x="11" y="749"/>
                    <a:pt x="0" y="799"/>
                    <a:pt x="33" y="811"/>
                  </a:cubicBezTo>
                  <a:cubicBezTo>
                    <a:pt x="86" y="833"/>
                    <a:pt x="142" y="842"/>
                    <a:pt x="198" y="842"/>
                  </a:cubicBezTo>
                  <a:cubicBezTo>
                    <a:pt x="312" y="842"/>
                    <a:pt x="429" y="807"/>
                    <a:pt x="534" y="778"/>
                  </a:cubicBezTo>
                  <a:cubicBezTo>
                    <a:pt x="647" y="751"/>
                    <a:pt x="760" y="734"/>
                    <a:pt x="874" y="724"/>
                  </a:cubicBezTo>
                  <a:cubicBezTo>
                    <a:pt x="994" y="708"/>
                    <a:pt x="1114" y="691"/>
                    <a:pt x="1231" y="671"/>
                  </a:cubicBezTo>
                  <a:cubicBezTo>
                    <a:pt x="1468" y="638"/>
                    <a:pt x="1701" y="598"/>
                    <a:pt x="1938" y="571"/>
                  </a:cubicBezTo>
                  <a:cubicBezTo>
                    <a:pt x="2171" y="544"/>
                    <a:pt x="2408" y="531"/>
                    <a:pt x="2645" y="511"/>
                  </a:cubicBezTo>
                  <a:cubicBezTo>
                    <a:pt x="3609" y="444"/>
                    <a:pt x="4562" y="301"/>
                    <a:pt x="5523" y="197"/>
                  </a:cubicBezTo>
                  <a:cubicBezTo>
                    <a:pt x="6063" y="141"/>
                    <a:pt x="6607" y="91"/>
                    <a:pt x="7150" y="64"/>
                  </a:cubicBezTo>
                  <a:cubicBezTo>
                    <a:pt x="7189" y="64"/>
                    <a:pt x="7190" y="0"/>
                    <a:pt x="715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1"/>
            <p:cNvSpPr/>
            <p:nvPr/>
          </p:nvSpPr>
          <p:spPr>
            <a:xfrm>
              <a:off x="4886457" y="2000997"/>
              <a:ext cx="11907" cy="169008"/>
            </a:xfrm>
            <a:custGeom>
              <a:rect b="b" l="l" r="r" t="t"/>
              <a:pathLst>
                <a:path extrusionOk="0" h="2271" w="160">
                  <a:moveTo>
                    <a:pt x="39" y="1"/>
                  </a:moveTo>
                  <a:cubicBezTo>
                    <a:pt x="20" y="1"/>
                    <a:pt x="1" y="16"/>
                    <a:pt x="9" y="38"/>
                  </a:cubicBezTo>
                  <a:lnTo>
                    <a:pt x="12" y="38"/>
                  </a:lnTo>
                  <a:cubicBezTo>
                    <a:pt x="69" y="178"/>
                    <a:pt x="42" y="345"/>
                    <a:pt x="46" y="491"/>
                  </a:cubicBezTo>
                  <a:cubicBezTo>
                    <a:pt x="46" y="575"/>
                    <a:pt x="59" y="658"/>
                    <a:pt x="66" y="742"/>
                  </a:cubicBezTo>
                  <a:cubicBezTo>
                    <a:pt x="69" y="835"/>
                    <a:pt x="72" y="932"/>
                    <a:pt x="72" y="1025"/>
                  </a:cubicBezTo>
                  <a:cubicBezTo>
                    <a:pt x="72" y="1225"/>
                    <a:pt x="82" y="1422"/>
                    <a:pt x="92" y="1619"/>
                  </a:cubicBezTo>
                  <a:cubicBezTo>
                    <a:pt x="96" y="1722"/>
                    <a:pt x="92" y="1825"/>
                    <a:pt x="86" y="1929"/>
                  </a:cubicBezTo>
                  <a:cubicBezTo>
                    <a:pt x="82" y="1989"/>
                    <a:pt x="79" y="2052"/>
                    <a:pt x="69" y="2112"/>
                  </a:cubicBezTo>
                  <a:cubicBezTo>
                    <a:pt x="66" y="2136"/>
                    <a:pt x="62" y="2159"/>
                    <a:pt x="59" y="2179"/>
                  </a:cubicBezTo>
                  <a:cubicBezTo>
                    <a:pt x="56" y="2188"/>
                    <a:pt x="53" y="2197"/>
                    <a:pt x="52" y="2206"/>
                  </a:cubicBezTo>
                  <a:lnTo>
                    <a:pt x="52" y="2206"/>
                  </a:lnTo>
                  <a:cubicBezTo>
                    <a:pt x="54" y="2206"/>
                    <a:pt x="55" y="2206"/>
                    <a:pt x="56" y="2206"/>
                  </a:cubicBezTo>
                  <a:cubicBezTo>
                    <a:pt x="60" y="2206"/>
                    <a:pt x="64" y="2207"/>
                    <a:pt x="69" y="2208"/>
                  </a:cubicBezTo>
                  <a:lnTo>
                    <a:pt x="69" y="2208"/>
                  </a:lnTo>
                  <a:cubicBezTo>
                    <a:pt x="67" y="2207"/>
                    <a:pt x="64" y="2207"/>
                    <a:pt x="61" y="2207"/>
                  </a:cubicBezTo>
                  <a:cubicBezTo>
                    <a:pt x="58" y="2207"/>
                    <a:pt x="55" y="2208"/>
                    <a:pt x="52" y="2208"/>
                  </a:cubicBezTo>
                  <a:lnTo>
                    <a:pt x="52" y="2208"/>
                  </a:lnTo>
                  <a:cubicBezTo>
                    <a:pt x="52" y="2208"/>
                    <a:pt x="52" y="2207"/>
                    <a:pt x="52" y="2206"/>
                  </a:cubicBezTo>
                  <a:lnTo>
                    <a:pt x="52" y="2206"/>
                  </a:lnTo>
                  <a:cubicBezTo>
                    <a:pt x="48" y="2207"/>
                    <a:pt x="46" y="2209"/>
                    <a:pt x="46" y="2212"/>
                  </a:cubicBezTo>
                  <a:lnTo>
                    <a:pt x="46" y="2212"/>
                  </a:lnTo>
                  <a:cubicBezTo>
                    <a:pt x="48" y="2210"/>
                    <a:pt x="50" y="2209"/>
                    <a:pt x="52" y="2208"/>
                  </a:cubicBezTo>
                  <a:lnTo>
                    <a:pt x="52" y="2208"/>
                  </a:lnTo>
                  <a:cubicBezTo>
                    <a:pt x="52" y="2209"/>
                    <a:pt x="52" y="2209"/>
                    <a:pt x="52" y="2209"/>
                  </a:cubicBezTo>
                  <a:cubicBezTo>
                    <a:pt x="52" y="2215"/>
                    <a:pt x="51" y="2217"/>
                    <a:pt x="49" y="2217"/>
                  </a:cubicBezTo>
                  <a:cubicBezTo>
                    <a:pt x="48" y="2217"/>
                    <a:pt x="46" y="2214"/>
                    <a:pt x="46" y="2212"/>
                  </a:cubicBezTo>
                  <a:lnTo>
                    <a:pt x="46" y="2212"/>
                  </a:lnTo>
                  <a:cubicBezTo>
                    <a:pt x="28" y="2224"/>
                    <a:pt x="26" y="2259"/>
                    <a:pt x="56" y="2269"/>
                  </a:cubicBezTo>
                  <a:cubicBezTo>
                    <a:pt x="59" y="2270"/>
                    <a:pt x="62" y="2271"/>
                    <a:pt x="65" y="2271"/>
                  </a:cubicBezTo>
                  <a:cubicBezTo>
                    <a:pt x="156" y="2271"/>
                    <a:pt x="156" y="1820"/>
                    <a:pt x="156" y="1762"/>
                  </a:cubicBezTo>
                  <a:cubicBezTo>
                    <a:pt x="159" y="1575"/>
                    <a:pt x="136" y="1385"/>
                    <a:pt x="136" y="1195"/>
                  </a:cubicBezTo>
                  <a:cubicBezTo>
                    <a:pt x="136" y="985"/>
                    <a:pt x="129" y="775"/>
                    <a:pt x="112" y="565"/>
                  </a:cubicBezTo>
                  <a:cubicBezTo>
                    <a:pt x="96" y="385"/>
                    <a:pt x="139" y="188"/>
                    <a:pt x="69" y="21"/>
                  </a:cubicBezTo>
                  <a:cubicBezTo>
                    <a:pt x="64" y="7"/>
                    <a:pt x="51" y="1"/>
                    <a:pt x="3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1"/>
            <p:cNvSpPr/>
            <p:nvPr/>
          </p:nvSpPr>
          <p:spPr>
            <a:xfrm>
              <a:off x="4360608" y="2011118"/>
              <a:ext cx="533740" cy="56038"/>
            </a:xfrm>
            <a:custGeom>
              <a:rect b="b" l="l" r="r" t="t"/>
              <a:pathLst>
                <a:path extrusionOk="0" h="753" w="7172">
                  <a:moveTo>
                    <a:pt x="7020" y="0"/>
                  </a:moveTo>
                  <a:cubicBezTo>
                    <a:pt x="6852" y="0"/>
                    <a:pt x="6682" y="33"/>
                    <a:pt x="6515" y="55"/>
                  </a:cubicBezTo>
                  <a:cubicBezTo>
                    <a:pt x="6281" y="85"/>
                    <a:pt x="6045" y="109"/>
                    <a:pt x="5808" y="139"/>
                  </a:cubicBezTo>
                  <a:cubicBezTo>
                    <a:pt x="5571" y="165"/>
                    <a:pt x="5327" y="205"/>
                    <a:pt x="5084" y="225"/>
                  </a:cubicBezTo>
                  <a:cubicBezTo>
                    <a:pt x="4844" y="242"/>
                    <a:pt x="4607" y="249"/>
                    <a:pt x="4370" y="265"/>
                  </a:cubicBezTo>
                  <a:cubicBezTo>
                    <a:pt x="4130" y="282"/>
                    <a:pt x="3887" y="319"/>
                    <a:pt x="3647" y="349"/>
                  </a:cubicBezTo>
                  <a:cubicBezTo>
                    <a:pt x="3403" y="379"/>
                    <a:pt x="3156" y="412"/>
                    <a:pt x="2913" y="435"/>
                  </a:cubicBezTo>
                  <a:cubicBezTo>
                    <a:pt x="2669" y="462"/>
                    <a:pt x="2429" y="482"/>
                    <a:pt x="2189" y="505"/>
                  </a:cubicBezTo>
                  <a:cubicBezTo>
                    <a:pt x="1946" y="532"/>
                    <a:pt x="1706" y="556"/>
                    <a:pt x="1462" y="572"/>
                  </a:cubicBezTo>
                  <a:cubicBezTo>
                    <a:pt x="1192" y="592"/>
                    <a:pt x="922" y="602"/>
                    <a:pt x="652" y="619"/>
                  </a:cubicBezTo>
                  <a:cubicBezTo>
                    <a:pt x="548" y="629"/>
                    <a:pt x="448" y="642"/>
                    <a:pt x="348" y="662"/>
                  </a:cubicBezTo>
                  <a:cubicBezTo>
                    <a:pt x="286" y="673"/>
                    <a:pt x="219" y="685"/>
                    <a:pt x="153" y="685"/>
                  </a:cubicBezTo>
                  <a:cubicBezTo>
                    <a:pt x="118" y="685"/>
                    <a:pt x="82" y="682"/>
                    <a:pt x="48" y="672"/>
                  </a:cubicBezTo>
                  <a:cubicBezTo>
                    <a:pt x="46" y="672"/>
                    <a:pt x="44" y="672"/>
                    <a:pt x="42" y="672"/>
                  </a:cubicBezTo>
                  <a:cubicBezTo>
                    <a:pt x="10" y="672"/>
                    <a:pt x="0" y="720"/>
                    <a:pt x="31" y="732"/>
                  </a:cubicBezTo>
                  <a:lnTo>
                    <a:pt x="35" y="736"/>
                  </a:lnTo>
                  <a:cubicBezTo>
                    <a:pt x="75" y="748"/>
                    <a:pt x="116" y="752"/>
                    <a:pt x="157" y="752"/>
                  </a:cubicBezTo>
                  <a:cubicBezTo>
                    <a:pt x="278" y="752"/>
                    <a:pt x="402" y="712"/>
                    <a:pt x="518" y="692"/>
                  </a:cubicBezTo>
                  <a:cubicBezTo>
                    <a:pt x="642" y="679"/>
                    <a:pt x="762" y="672"/>
                    <a:pt x="885" y="672"/>
                  </a:cubicBezTo>
                  <a:cubicBezTo>
                    <a:pt x="1009" y="666"/>
                    <a:pt x="1129" y="656"/>
                    <a:pt x="1252" y="649"/>
                  </a:cubicBezTo>
                  <a:cubicBezTo>
                    <a:pt x="1739" y="626"/>
                    <a:pt x="2223" y="562"/>
                    <a:pt x="2710" y="519"/>
                  </a:cubicBezTo>
                  <a:cubicBezTo>
                    <a:pt x="2956" y="495"/>
                    <a:pt x="3200" y="469"/>
                    <a:pt x="3447" y="439"/>
                  </a:cubicBezTo>
                  <a:cubicBezTo>
                    <a:pt x="3690" y="409"/>
                    <a:pt x="3927" y="369"/>
                    <a:pt x="4167" y="345"/>
                  </a:cubicBezTo>
                  <a:cubicBezTo>
                    <a:pt x="4410" y="322"/>
                    <a:pt x="4654" y="312"/>
                    <a:pt x="4894" y="299"/>
                  </a:cubicBezTo>
                  <a:cubicBezTo>
                    <a:pt x="5137" y="285"/>
                    <a:pt x="5381" y="252"/>
                    <a:pt x="5628" y="222"/>
                  </a:cubicBezTo>
                  <a:cubicBezTo>
                    <a:pt x="5894" y="185"/>
                    <a:pt x="6165" y="155"/>
                    <a:pt x="6431" y="125"/>
                  </a:cubicBezTo>
                  <a:cubicBezTo>
                    <a:pt x="6624" y="106"/>
                    <a:pt x="6820" y="63"/>
                    <a:pt x="7014" y="63"/>
                  </a:cubicBezTo>
                  <a:cubicBezTo>
                    <a:pt x="7052" y="63"/>
                    <a:pt x="7090" y="65"/>
                    <a:pt x="7128" y="69"/>
                  </a:cubicBezTo>
                  <a:cubicBezTo>
                    <a:pt x="7130" y="69"/>
                    <a:pt x="7131" y="69"/>
                    <a:pt x="7132" y="69"/>
                  </a:cubicBezTo>
                  <a:cubicBezTo>
                    <a:pt x="7172" y="69"/>
                    <a:pt x="7167" y="8"/>
                    <a:pt x="7128" y="5"/>
                  </a:cubicBezTo>
                  <a:cubicBezTo>
                    <a:pt x="7092" y="2"/>
                    <a:pt x="7056" y="0"/>
                    <a:pt x="70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1"/>
            <p:cNvSpPr/>
            <p:nvPr/>
          </p:nvSpPr>
          <p:spPr>
            <a:xfrm>
              <a:off x="4359194" y="2138301"/>
              <a:ext cx="538503" cy="67350"/>
            </a:xfrm>
            <a:custGeom>
              <a:rect b="b" l="l" r="r" t="t"/>
              <a:pathLst>
                <a:path extrusionOk="0" h="905" w="7236">
                  <a:moveTo>
                    <a:pt x="7166" y="0"/>
                  </a:moveTo>
                  <a:cubicBezTo>
                    <a:pt x="7131" y="0"/>
                    <a:pt x="7089" y="13"/>
                    <a:pt x="7064" y="17"/>
                  </a:cubicBezTo>
                  <a:cubicBezTo>
                    <a:pt x="6994" y="30"/>
                    <a:pt x="6927" y="44"/>
                    <a:pt x="6857" y="50"/>
                  </a:cubicBezTo>
                  <a:cubicBezTo>
                    <a:pt x="6744" y="60"/>
                    <a:pt x="6630" y="80"/>
                    <a:pt x="6514" y="87"/>
                  </a:cubicBezTo>
                  <a:cubicBezTo>
                    <a:pt x="6387" y="94"/>
                    <a:pt x="6260" y="100"/>
                    <a:pt x="6134" y="114"/>
                  </a:cubicBezTo>
                  <a:cubicBezTo>
                    <a:pt x="5633" y="164"/>
                    <a:pt x="5136" y="224"/>
                    <a:pt x="4639" y="287"/>
                  </a:cubicBezTo>
                  <a:cubicBezTo>
                    <a:pt x="4133" y="351"/>
                    <a:pt x="3629" y="414"/>
                    <a:pt x="3122" y="464"/>
                  </a:cubicBezTo>
                  <a:cubicBezTo>
                    <a:pt x="2642" y="511"/>
                    <a:pt x="2168" y="587"/>
                    <a:pt x="1688" y="644"/>
                  </a:cubicBezTo>
                  <a:cubicBezTo>
                    <a:pt x="1418" y="677"/>
                    <a:pt x="1148" y="697"/>
                    <a:pt x="874" y="734"/>
                  </a:cubicBezTo>
                  <a:cubicBezTo>
                    <a:pt x="597" y="771"/>
                    <a:pt x="321" y="811"/>
                    <a:pt x="40" y="841"/>
                  </a:cubicBezTo>
                  <a:cubicBezTo>
                    <a:pt x="1" y="844"/>
                    <a:pt x="0" y="904"/>
                    <a:pt x="37" y="904"/>
                  </a:cubicBezTo>
                  <a:cubicBezTo>
                    <a:pt x="38" y="904"/>
                    <a:pt x="39" y="904"/>
                    <a:pt x="40" y="904"/>
                  </a:cubicBezTo>
                  <a:lnTo>
                    <a:pt x="44" y="904"/>
                  </a:lnTo>
                  <a:cubicBezTo>
                    <a:pt x="284" y="878"/>
                    <a:pt x="524" y="844"/>
                    <a:pt x="764" y="811"/>
                  </a:cubicBezTo>
                  <a:cubicBezTo>
                    <a:pt x="1004" y="778"/>
                    <a:pt x="1248" y="757"/>
                    <a:pt x="1491" y="731"/>
                  </a:cubicBezTo>
                  <a:cubicBezTo>
                    <a:pt x="1968" y="681"/>
                    <a:pt x="2438" y="587"/>
                    <a:pt x="2919" y="544"/>
                  </a:cubicBezTo>
                  <a:cubicBezTo>
                    <a:pt x="3909" y="454"/>
                    <a:pt x="4896" y="307"/>
                    <a:pt x="5887" y="201"/>
                  </a:cubicBezTo>
                  <a:cubicBezTo>
                    <a:pt x="6027" y="187"/>
                    <a:pt x="6167" y="174"/>
                    <a:pt x="6307" y="161"/>
                  </a:cubicBezTo>
                  <a:cubicBezTo>
                    <a:pt x="6437" y="147"/>
                    <a:pt x="6570" y="147"/>
                    <a:pt x="6704" y="131"/>
                  </a:cubicBezTo>
                  <a:cubicBezTo>
                    <a:pt x="6794" y="121"/>
                    <a:pt x="6887" y="110"/>
                    <a:pt x="6977" y="97"/>
                  </a:cubicBezTo>
                  <a:cubicBezTo>
                    <a:pt x="7017" y="90"/>
                    <a:pt x="7057" y="80"/>
                    <a:pt x="7097" y="74"/>
                  </a:cubicBezTo>
                  <a:cubicBezTo>
                    <a:pt x="7110" y="71"/>
                    <a:pt x="7144" y="65"/>
                    <a:pt x="7162" y="65"/>
                  </a:cubicBezTo>
                  <a:cubicBezTo>
                    <a:pt x="7168" y="65"/>
                    <a:pt x="7172" y="66"/>
                    <a:pt x="7174" y="67"/>
                  </a:cubicBezTo>
                  <a:cubicBezTo>
                    <a:pt x="7179" y="70"/>
                    <a:pt x="7184" y="72"/>
                    <a:pt x="7189" y="72"/>
                  </a:cubicBezTo>
                  <a:cubicBezTo>
                    <a:pt x="7216" y="72"/>
                    <a:pt x="7236" y="30"/>
                    <a:pt x="7207" y="10"/>
                  </a:cubicBezTo>
                  <a:cubicBezTo>
                    <a:pt x="7197" y="3"/>
                    <a:pt x="7182" y="0"/>
                    <a:pt x="716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1"/>
            <p:cNvSpPr/>
            <p:nvPr/>
          </p:nvSpPr>
          <p:spPr>
            <a:xfrm>
              <a:off x="4461223" y="2064923"/>
              <a:ext cx="80820" cy="110588"/>
            </a:xfrm>
            <a:custGeom>
              <a:rect b="b" l="l" r="r" t="t"/>
              <a:pathLst>
                <a:path extrusionOk="0" h="1486" w="1086">
                  <a:moveTo>
                    <a:pt x="931" y="0"/>
                  </a:moveTo>
                  <a:cubicBezTo>
                    <a:pt x="880" y="0"/>
                    <a:pt x="830" y="29"/>
                    <a:pt x="814" y="96"/>
                  </a:cubicBezTo>
                  <a:cubicBezTo>
                    <a:pt x="762" y="239"/>
                    <a:pt x="746" y="394"/>
                    <a:pt x="733" y="547"/>
                  </a:cubicBezTo>
                  <a:lnTo>
                    <a:pt x="733" y="547"/>
                  </a:lnTo>
                  <a:cubicBezTo>
                    <a:pt x="705" y="414"/>
                    <a:pt x="677" y="281"/>
                    <a:pt x="640" y="149"/>
                  </a:cubicBezTo>
                  <a:cubicBezTo>
                    <a:pt x="623" y="94"/>
                    <a:pt x="569" y="62"/>
                    <a:pt x="515" y="62"/>
                  </a:cubicBezTo>
                  <a:cubicBezTo>
                    <a:pt x="474" y="62"/>
                    <a:pt x="433" y="81"/>
                    <a:pt x="410" y="123"/>
                  </a:cubicBezTo>
                  <a:cubicBezTo>
                    <a:pt x="370" y="199"/>
                    <a:pt x="360" y="296"/>
                    <a:pt x="340" y="379"/>
                  </a:cubicBezTo>
                  <a:cubicBezTo>
                    <a:pt x="328" y="437"/>
                    <a:pt x="314" y="495"/>
                    <a:pt x="300" y="553"/>
                  </a:cubicBezTo>
                  <a:lnTo>
                    <a:pt x="300" y="553"/>
                  </a:lnTo>
                  <a:cubicBezTo>
                    <a:pt x="299" y="544"/>
                    <a:pt x="298" y="535"/>
                    <a:pt x="297" y="526"/>
                  </a:cubicBezTo>
                  <a:cubicBezTo>
                    <a:pt x="290" y="466"/>
                    <a:pt x="284" y="409"/>
                    <a:pt x="274" y="353"/>
                  </a:cubicBezTo>
                  <a:cubicBezTo>
                    <a:pt x="267" y="319"/>
                    <a:pt x="264" y="286"/>
                    <a:pt x="270" y="253"/>
                  </a:cubicBezTo>
                  <a:cubicBezTo>
                    <a:pt x="294" y="159"/>
                    <a:pt x="217" y="98"/>
                    <a:pt x="142" y="98"/>
                  </a:cubicBezTo>
                  <a:cubicBezTo>
                    <a:pt x="93" y="98"/>
                    <a:pt x="44" y="125"/>
                    <a:pt x="27" y="186"/>
                  </a:cubicBezTo>
                  <a:cubicBezTo>
                    <a:pt x="0" y="293"/>
                    <a:pt x="34" y="399"/>
                    <a:pt x="44" y="503"/>
                  </a:cubicBezTo>
                  <a:cubicBezTo>
                    <a:pt x="60" y="620"/>
                    <a:pt x="67" y="733"/>
                    <a:pt x="80" y="850"/>
                  </a:cubicBezTo>
                  <a:cubicBezTo>
                    <a:pt x="97" y="1043"/>
                    <a:pt x="94" y="1240"/>
                    <a:pt x="177" y="1423"/>
                  </a:cubicBezTo>
                  <a:cubicBezTo>
                    <a:pt x="198" y="1461"/>
                    <a:pt x="241" y="1485"/>
                    <a:pt x="284" y="1485"/>
                  </a:cubicBezTo>
                  <a:cubicBezTo>
                    <a:pt x="295" y="1485"/>
                    <a:pt x="306" y="1483"/>
                    <a:pt x="317" y="1480"/>
                  </a:cubicBezTo>
                  <a:cubicBezTo>
                    <a:pt x="370" y="1463"/>
                    <a:pt x="407" y="1417"/>
                    <a:pt x="407" y="1360"/>
                  </a:cubicBezTo>
                  <a:cubicBezTo>
                    <a:pt x="430" y="1160"/>
                    <a:pt x="464" y="960"/>
                    <a:pt x="507" y="763"/>
                  </a:cubicBezTo>
                  <a:cubicBezTo>
                    <a:pt x="510" y="752"/>
                    <a:pt x="512" y="741"/>
                    <a:pt x="515" y="730"/>
                  </a:cubicBezTo>
                  <a:lnTo>
                    <a:pt x="515" y="730"/>
                  </a:lnTo>
                  <a:cubicBezTo>
                    <a:pt x="521" y="760"/>
                    <a:pt x="527" y="790"/>
                    <a:pt x="534" y="820"/>
                  </a:cubicBezTo>
                  <a:cubicBezTo>
                    <a:pt x="577" y="1003"/>
                    <a:pt x="600" y="1203"/>
                    <a:pt x="691" y="1367"/>
                  </a:cubicBezTo>
                  <a:cubicBezTo>
                    <a:pt x="715" y="1407"/>
                    <a:pt x="757" y="1430"/>
                    <a:pt x="802" y="1430"/>
                  </a:cubicBezTo>
                  <a:cubicBezTo>
                    <a:pt x="813" y="1430"/>
                    <a:pt x="823" y="1429"/>
                    <a:pt x="834" y="1427"/>
                  </a:cubicBezTo>
                  <a:cubicBezTo>
                    <a:pt x="884" y="1410"/>
                    <a:pt x="924" y="1360"/>
                    <a:pt x="924" y="1307"/>
                  </a:cubicBezTo>
                  <a:cubicBezTo>
                    <a:pt x="947" y="1103"/>
                    <a:pt x="951" y="896"/>
                    <a:pt x="971" y="693"/>
                  </a:cubicBezTo>
                  <a:cubicBezTo>
                    <a:pt x="987" y="516"/>
                    <a:pt x="994" y="329"/>
                    <a:pt x="1054" y="163"/>
                  </a:cubicBezTo>
                  <a:cubicBezTo>
                    <a:pt x="1086" y="65"/>
                    <a:pt x="1008" y="0"/>
                    <a:pt x="9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1"/>
            <p:cNvSpPr/>
            <p:nvPr/>
          </p:nvSpPr>
          <p:spPr>
            <a:xfrm>
              <a:off x="4543085" y="2060682"/>
              <a:ext cx="42494" cy="111481"/>
            </a:xfrm>
            <a:custGeom>
              <a:rect b="b" l="l" r="r" t="t"/>
              <a:pathLst>
                <a:path extrusionOk="0" h="1498" w="571">
                  <a:moveTo>
                    <a:pt x="432" y="0"/>
                  </a:moveTo>
                  <a:cubicBezTo>
                    <a:pt x="389" y="0"/>
                    <a:pt x="346" y="22"/>
                    <a:pt x="321" y="63"/>
                  </a:cubicBezTo>
                  <a:cubicBezTo>
                    <a:pt x="301" y="106"/>
                    <a:pt x="284" y="156"/>
                    <a:pt x="278" y="206"/>
                  </a:cubicBezTo>
                  <a:cubicBezTo>
                    <a:pt x="268" y="256"/>
                    <a:pt x="248" y="310"/>
                    <a:pt x="238" y="360"/>
                  </a:cubicBezTo>
                  <a:cubicBezTo>
                    <a:pt x="207" y="473"/>
                    <a:pt x="187" y="590"/>
                    <a:pt x="161" y="707"/>
                  </a:cubicBezTo>
                  <a:cubicBezTo>
                    <a:pt x="134" y="813"/>
                    <a:pt x="101" y="920"/>
                    <a:pt x="84" y="1030"/>
                  </a:cubicBezTo>
                  <a:cubicBezTo>
                    <a:pt x="74" y="1133"/>
                    <a:pt x="51" y="1240"/>
                    <a:pt x="21" y="1340"/>
                  </a:cubicBezTo>
                  <a:cubicBezTo>
                    <a:pt x="1" y="1407"/>
                    <a:pt x="41" y="1477"/>
                    <a:pt x="107" y="1494"/>
                  </a:cubicBezTo>
                  <a:cubicBezTo>
                    <a:pt x="118" y="1496"/>
                    <a:pt x="129" y="1498"/>
                    <a:pt x="140" y="1498"/>
                  </a:cubicBezTo>
                  <a:cubicBezTo>
                    <a:pt x="195" y="1498"/>
                    <a:pt x="244" y="1463"/>
                    <a:pt x="261" y="1407"/>
                  </a:cubicBezTo>
                  <a:lnTo>
                    <a:pt x="264" y="1404"/>
                  </a:lnTo>
                  <a:cubicBezTo>
                    <a:pt x="294" y="1310"/>
                    <a:pt x="314" y="1210"/>
                    <a:pt x="324" y="1113"/>
                  </a:cubicBezTo>
                  <a:cubicBezTo>
                    <a:pt x="341" y="1003"/>
                    <a:pt x="371" y="900"/>
                    <a:pt x="398" y="793"/>
                  </a:cubicBezTo>
                  <a:cubicBezTo>
                    <a:pt x="424" y="683"/>
                    <a:pt x="444" y="573"/>
                    <a:pt x="471" y="463"/>
                  </a:cubicBezTo>
                  <a:cubicBezTo>
                    <a:pt x="481" y="410"/>
                    <a:pt x="501" y="360"/>
                    <a:pt x="511" y="310"/>
                  </a:cubicBezTo>
                  <a:cubicBezTo>
                    <a:pt x="518" y="286"/>
                    <a:pt x="521" y="263"/>
                    <a:pt x="524" y="240"/>
                  </a:cubicBezTo>
                  <a:cubicBezTo>
                    <a:pt x="528" y="230"/>
                    <a:pt x="528" y="220"/>
                    <a:pt x="531" y="210"/>
                  </a:cubicBezTo>
                  <a:cubicBezTo>
                    <a:pt x="531" y="210"/>
                    <a:pt x="540" y="187"/>
                    <a:pt x="539" y="187"/>
                  </a:cubicBezTo>
                  <a:lnTo>
                    <a:pt x="539" y="187"/>
                  </a:lnTo>
                  <a:cubicBezTo>
                    <a:pt x="539" y="187"/>
                    <a:pt x="539" y="187"/>
                    <a:pt x="539" y="187"/>
                  </a:cubicBezTo>
                  <a:lnTo>
                    <a:pt x="539" y="187"/>
                  </a:lnTo>
                  <a:cubicBezTo>
                    <a:pt x="570" y="127"/>
                    <a:pt x="550" y="52"/>
                    <a:pt x="494" y="16"/>
                  </a:cubicBezTo>
                  <a:cubicBezTo>
                    <a:pt x="475" y="5"/>
                    <a:pt x="453"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1"/>
            <p:cNvSpPr/>
            <p:nvPr/>
          </p:nvSpPr>
          <p:spPr>
            <a:xfrm>
              <a:off x="4564964" y="2057109"/>
              <a:ext cx="43759" cy="107537"/>
            </a:xfrm>
            <a:custGeom>
              <a:rect b="b" l="l" r="r" t="t"/>
              <a:pathLst>
                <a:path extrusionOk="0" h="1445" w="588">
                  <a:moveTo>
                    <a:pt x="134" y="0"/>
                  </a:moveTo>
                  <a:cubicBezTo>
                    <a:pt x="124" y="0"/>
                    <a:pt x="114" y="2"/>
                    <a:pt x="104" y="4"/>
                  </a:cubicBezTo>
                  <a:cubicBezTo>
                    <a:pt x="40" y="24"/>
                    <a:pt x="0" y="94"/>
                    <a:pt x="17" y="161"/>
                  </a:cubicBezTo>
                  <a:cubicBezTo>
                    <a:pt x="60" y="374"/>
                    <a:pt x="110" y="585"/>
                    <a:pt x="160" y="795"/>
                  </a:cubicBezTo>
                  <a:cubicBezTo>
                    <a:pt x="194" y="964"/>
                    <a:pt x="242" y="1131"/>
                    <a:pt x="303" y="1294"/>
                  </a:cubicBezTo>
                  <a:lnTo>
                    <a:pt x="303" y="1294"/>
                  </a:lnTo>
                  <a:cubicBezTo>
                    <a:pt x="303" y="1316"/>
                    <a:pt x="310" y="1341"/>
                    <a:pt x="327" y="1365"/>
                  </a:cubicBezTo>
                  <a:lnTo>
                    <a:pt x="337" y="1382"/>
                  </a:lnTo>
                  <a:cubicBezTo>
                    <a:pt x="360" y="1422"/>
                    <a:pt x="402" y="1444"/>
                    <a:pt x="445" y="1444"/>
                  </a:cubicBezTo>
                  <a:cubicBezTo>
                    <a:pt x="466" y="1444"/>
                    <a:pt x="488" y="1439"/>
                    <a:pt x="507" y="1428"/>
                  </a:cubicBezTo>
                  <a:cubicBezTo>
                    <a:pt x="567" y="1392"/>
                    <a:pt x="587" y="1315"/>
                    <a:pt x="554" y="1258"/>
                  </a:cubicBezTo>
                  <a:cubicBezTo>
                    <a:pt x="477" y="1081"/>
                    <a:pt x="440" y="891"/>
                    <a:pt x="397" y="708"/>
                  </a:cubicBezTo>
                  <a:cubicBezTo>
                    <a:pt x="347" y="504"/>
                    <a:pt x="297" y="301"/>
                    <a:pt x="257" y="94"/>
                  </a:cubicBezTo>
                  <a:cubicBezTo>
                    <a:pt x="243" y="38"/>
                    <a:pt x="190"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1"/>
            <p:cNvSpPr/>
            <p:nvPr/>
          </p:nvSpPr>
          <p:spPr>
            <a:xfrm>
              <a:off x="4552015" y="2119697"/>
              <a:ext cx="45024" cy="20391"/>
            </a:xfrm>
            <a:custGeom>
              <a:rect b="b" l="l" r="r" t="t"/>
              <a:pathLst>
                <a:path extrusionOk="0" h="274" w="605">
                  <a:moveTo>
                    <a:pt x="361" y="0"/>
                  </a:moveTo>
                  <a:cubicBezTo>
                    <a:pt x="308" y="7"/>
                    <a:pt x="258" y="20"/>
                    <a:pt x="208" y="27"/>
                  </a:cubicBezTo>
                  <a:lnTo>
                    <a:pt x="241" y="20"/>
                  </a:lnTo>
                  <a:lnTo>
                    <a:pt x="241" y="20"/>
                  </a:lnTo>
                  <a:cubicBezTo>
                    <a:pt x="229" y="22"/>
                    <a:pt x="218" y="23"/>
                    <a:pt x="206" y="23"/>
                  </a:cubicBezTo>
                  <a:cubicBezTo>
                    <a:pt x="200" y="23"/>
                    <a:pt x="194" y="23"/>
                    <a:pt x="188" y="22"/>
                  </a:cubicBezTo>
                  <a:lnTo>
                    <a:pt x="188" y="22"/>
                  </a:lnTo>
                  <a:cubicBezTo>
                    <a:pt x="181" y="20"/>
                    <a:pt x="174" y="19"/>
                    <a:pt x="168" y="17"/>
                  </a:cubicBezTo>
                  <a:lnTo>
                    <a:pt x="168" y="17"/>
                  </a:lnTo>
                  <a:lnTo>
                    <a:pt x="176" y="21"/>
                  </a:lnTo>
                  <a:lnTo>
                    <a:pt x="176" y="21"/>
                  </a:lnTo>
                  <a:cubicBezTo>
                    <a:pt x="175" y="20"/>
                    <a:pt x="175" y="20"/>
                    <a:pt x="174" y="20"/>
                  </a:cubicBezTo>
                  <a:lnTo>
                    <a:pt x="174" y="20"/>
                  </a:lnTo>
                  <a:lnTo>
                    <a:pt x="176" y="21"/>
                  </a:lnTo>
                  <a:lnTo>
                    <a:pt x="198" y="30"/>
                  </a:lnTo>
                  <a:lnTo>
                    <a:pt x="194" y="30"/>
                  </a:lnTo>
                  <a:cubicBezTo>
                    <a:pt x="174" y="19"/>
                    <a:pt x="152" y="12"/>
                    <a:pt x="129" y="12"/>
                  </a:cubicBezTo>
                  <a:cubicBezTo>
                    <a:pt x="119" y="12"/>
                    <a:pt x="108" y="14"/>
                    <a:pt x="97" y="17"/>
                  </a:cubicBezTo>
                  <a:cubicBezTo>
                    <a:pt x="67" y="24"/>
                    <a:pt x="41" y="47"/>
                    <a:pt x="24" y="74"/>
                  </a:cubicBezTo>
                  <a:cubicBezTo>
                    <a:pt x="7" y="104"/>
                    <a:pt x="1" y="137"/>
                    <a:pt x="11" y="170"/>
                  </a:cubicBezTo>
                  <a:cubicBezTo>
                    <a:pt x="17" y="200"/>
                    <a:pt x="37" y="227"/>
                    <a:pt x="67" y="244"/>
                  </a:cubicBezTo>
                  <a:cubicBezTo>
                    <a:pt x="101" y="260"/>
                    <a:pt x="138" y="270"/>
                    <a:pt x="178" y="274"/>
                  </a:cubicBezTo>
                  <a:lnTo>
                    <a:pt x="238" y="274"/>
                  </a:lnTo>
                  <a:cubicBezTo>
                    <a:pt x="280" y="268"/>
                    <a:pt x="323" y="258"/>
                    <a:pt x="366" y="250"/>
                  </a:cubicBezTo>
                  <a:lnTo>
                    <a:pt x="403" y="250"/>
                  </a:lnTo>
                  <a:cubicBezTo>
                    <a:pt x="411" y="253"/>
                    <a:pt x="419" y="255"/>
                    <a:pt x="428" y="257"/>
                  </a:cubicBezTo>
                  <a:lnTo>
                    <a:pt x="426" y="256"/>
                  </a:lnTo>
                  <a:lnTo>
                    <a:pt x="426" y="256"/>
                  </a:lnTo>
                  <a:cubicBezTo>
                    <a:pt x="440" y="261"/>
                    <a:pt x="456" y="263"/>
                    <a:pt x="471" y="263"/>
                  </a:cubicBezTo>
                  <a:cubicBezTo>
                    <a:pt x="480" y="263"/>
                    <a:pt x="489" y="262"/>
                    <a:pt x="498" y="260"/>
                  </a:cubicBezTo>
                  <a:cubicBezTo>
                    <a:pt x="564" y="240"/>
                    <a:pt x="604" y="170"/>
                    <a:pt x="588" y="104"/>
                  </a:cubicBezTo>
                  <a:cubicBezTo>
                    <a:pt x="578" y="74"/>
                    <a:pt x="558" y="47"/>
                    <a:pt x="528" y="30"/>
                  </a:cubicBezTo>
                  <a:cubicBezTo>
                    <a:pt x="494" y="14"/>
                    <a:pt x="458" y="4"/>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1"/>
            <p:cNvSpPr/>
            <p:nvPr/>
          </p:nvSpPr>
          <p:spPr>
            <a:xfrm>
              <a:off x="4616537" y="2052644"/>
              <a:ext cx="23219" cy="109769"/>
            </a:xfrm>
            <a:custGeom>
              <a:rect b="b" l="l" r="r" t="t"/>
              <a:pathLst>
                <a:path extrusionOk="0" h="1475" w="312">
                  <a:moveTo>
                    <a:pt x="137" y="0"/>
                  </a:moveTo>
                  <a:cubicBezTo>
                    <a:pt x="127" y="0"/>
                    <a:pt x="117" y="2"/>
                    <a:pt x="108" y="4"/>
                  </a:cubicBezTo>
                  <a:cubicBezTo>
                    <a:pt x="41" y="24"/>
                    <a:pt x="1" y="94"/>
                    <a:pt x="18" y="161"/>
                  </a:cubicBezTo>
                  <a:lnTo>
                    <a:pt x="21" y="158"/>
                  </a:lnTo>
                  <a:cubicBezTo>
                    <a:pt x="44" y="248"/>
                    <a:pt x="51" y="338"/>
                    <a:pt x="38" y="431"/>
                  </a:cubicBezTo>
                  <a:cubicBezTo>
                    <a:pt x="34" y="538"/>
                    <a:pt x="34" y="641"/>
                    <a:pt x="38" y="748"/>
                  </a:cubicBezTo>
                  <a:cubicBezTo>
                    <a:pt x="48" y="951"/>
                    <a:pt x="61" y="1151"/>
                    <a:pt x="61" y="1355"/>
                  </a:cubicBezTo>
                  <a:cubicBezTo>
                    <a:pt x="61" y="1435"/>
                    <a:pt x="123" y="1475"/>
                    <a:pt x="186" y="1475"/>
                  </a:cubicBezTo>
                  <a:cubicBezTo>
                    <a:pt x="249" y="1475"/>
                    <a:pt x="311" y="1435"/>
                    <a:pt x="311" y="1355"/>
                  </a:cubicBezTo>
                  <a:cubicBezTo>
                    <a:pt x="311" y="1145"/>
                    <a:pt x="298" y="938"/>
                    <a:pt x="288" y="728"/>
                  </a:cubicBezTo>
                  <a:cubicBezTo>
                    <a:pt x="284" y="625"/>
                    <a:pt x="284" y="521"/>
                    <a:pt x="288" y="414"/>
                  </a:cubicBezTo>
                  <a:cubicBezTo>
                    <a:pt x="298" y="308"/>
                    <a:pt x="288" y="198"/>
                    <a:pt x="261" y="94"/>
                  </a:cubicBezTo>
                  <a:cubicBezTo>
                    <a:pt x="244" y="38"/>
                    <a:pt x="191"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1"/>
            <p:cNvSpPr/>
            <p:nvPr/>
          </p:nvSpPr>
          <p:spPr>
            <a:xfrm>
              <a:off x="4615867" y="2142543"/>
              <a:ext cx="56113" cy="22103"/>
            </a:xfrm>
            <a:custGeom>
              <a:rect b="b" l="l" r="r" t="t"/>
              <a:pathLst>
                <a:path extrusionOk="0" h="297" w="754">
                  <a:moveTo>
                    <a:pt x="220" y="43"/>
                  </a:moveTo>
                  <a:lnTo>
                    <a:pt x="229" y="45"/>
                  </a:lnTo>
                  <a:lnTo>
                    <a:pt x="229" y="45"/>
                  </a:lnTo>
                  <a:cubicBezTo>
                    <a:pt x="226" y="45"/>
                    <a:pt x="223" y="44"/>
                    <a:pt x="220" y="43"/>
                  </a:cubicBezTo>
                  <a:close/>
                  <a:moveTo>
                    <a:pt x="257" y="43"/>
                  </a:moveTo>
                  <a:lnTo>
                    <a:pt x="248" y="45"/>
                  </a:lnTo>
                  <a:lnTo>
                    <a:pt x="248" y="45"/>
                  </a:lnTo>
                  <a:cubicBezTo>
                    <a:pt x="250" y="45"/>
                    <a:pt x="253" y="44"/>
                    <a:pt x="257" y="43"/>
                  </a:cubicBezTo>
                  <a:close/>
                  <a:moveTo>
                    <a:pt x="238" y="47"/>
                  </a:moveTo>
                  <a:lnTo>
                    <a:pt x="240" y="48"/>
                  </a:lnTo>
                  <a:lnTo>
                    <a:pt x="240" y="48"/>
                  </a:lnTo>
                  <a:cubicBezTo>
                    <a:pt x="235" y="49"/>
                    <a:pt x="229" y="49"/>
                    <a:pt x="223" y="50"/>
                  </a:cubicBezTo>
                  <a:lnTo>
                    <a:pt x="238" y="47"/>
                  </a:lnTo>
                  <a:close/>
                  <a:moveTo>
                    <a:pt x="630" y="0"/>
                  </a:moveTo>
                  <a:cubicBezTo>
                    <a:pt x="553" y="3"/>
                    <a:pt x="473" y="10"/>
                    <a:pt x="397" y="17"/>
                  </a:cubicBezTo>
                  <a:cubicBezTo>
                    <a:pt x="367" y="20"/>
                    <a:pt x="333" y="27"/>
                    <a:pt x="303" y="33"/>
                  </a:cubicBezTo>
                  <a:cubicBezTo>
                    <a:pt x="285" y="38"/>
                    <a:pt x="266" y="43"/>
                    <a:pt x="248" y="46"/>
                  </a:cubicBezTo>
                  <a:lnTo>
                    <a:pt x="248" y="46"/>
                  </a:lnTo>
                  <a:cubicBezTo>
                    <a:pt x="248" y="46"/>
                    <a:pt x="247" y="46"/>
                    <a:pt x="247" y="45"/>
                  </a:cubicBezTo>
                  <a:lnTo>
                    <a:pt x="247" y="45"/>
                  </a:lnTo>
                  <a:lnTo>
                    <a:pt x="248" y="45"/>
                  </a:lnTo>
                  <a:lnTo>
                    <a:pt x="248" y="45"/>
                  </a:lnTo>
                  <a:cubicBezTo>
                    <a:pt x="247" y="45"/>
                    <a:pt x="247" y="45"/>
                    <a:pt x="247" y="45"/>
                  </a:cubicBezTo>
                  <a:lnTo>
                    <a:pt x="247" y="45"/>
                  </a:lnTo>
                  <a:cubicBezTo>
                    <a:pt x="226" y="34"/>
                    <a:pt x="205" y="29"/>
                    <a:pt x="186" y="29"/>
                  </a:cubicBezTo>
                  <a:cubicBezTo>
                    <a:pt x="72" y="29"/>
                    <a:pt x="0" y="204"/>
                    <a:pt x="133" y="270"/>
                  </a:cubicBezTo>
                  <a:cubicBezTo>
                    <a:pt x="167" y="287"/>
                    <a:pt x="204" y="296"/>
                    <a:pt x="241" y="296"/>
                  </a:cubicBezTo>
                  <a:cubicBezTo>
                    <a:pt x="263" y="296"/>
                    <a:pt x="285" y="293"/>
                    <a:pt x="307" y="287"/>
                  </a:cubicBezTo>
                  <a:cubicBezTo>
                    <a:pt x="340" y="284"/>
                    <a:pt x="373" y="270"/>
                    <a:pt x="407" y="267"/>
                  </a:cubicBezTo>
                  <a:lnTo>
                    <a:pt x="407" y="267"/>
                  </a:lnTo>
                  <a:lnTo>
                    <a:pt x="373" y="270"/>
                  </a:lnTo>
                  <a:cubicBezTo>
                    <a:pt x="457" y="260"/>
                    <a:pt x="543" y="254"/>
                    <a:pt x="630" y="250"/>
                  </a:cubicBezTo>
                  <a:cubicBezTo>
                    <a:pt x="697" y="250"/>
                    <a:pt x="754" y="197"/>
                    <a:pt x="754" y="127"/>
                  </a:cubicBezTo>
                  <a:cubicBezTo>
                    <a:pt x="754" y="57"/>
                    <a:pt x="697" y="3"/>
                    <a:pt x="6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1"/>
            <p:cNvSpPr/>
            <p:nvPr/>
          </p:nvSpPr>
          <p:spPr>
            <a:xfrm>
              <a:off x="4680836" y="2050635"/>
              <a:ext cx="24484" cy="104560"/>
            </a:xfrm>
            <a:custGeom>
              <a:rect b="b" l="l" r="r" t="t"/>
              <a:pathLst>
                <a:path extrusionOk="0" h="1405" w="329">
                  <a:moveTo>
                    <a:pt x="311" y="1222"/>
                  </a:moveTo>
                  <a:cubicBezTo>
                    <a:pt x="311" y="1222"/>
                    <a:pt x="312" y="1225"/>
                    <a:pt x="313" y="1229"/>
                  </a:cubicBezTo>
                  <a:lnTo>
                    <a:pt x="313" y="1229"/>
                  </a:lnTo>
                  <a:cubicBezTo>
                    <a:pt x="312" y="1224"/>
                    <a:pt x="311" y="1222"/>
                    <a:pt x="311" y="1222"/>
                  </a:cubicBezTo>
                  <a:close/>
                  <a:moveTo>
                    <a:pt x="305" y="1216"/>
                  </a:moveTo>
                  <a:lnTo>
                    <a:pt x="307" y="1218"/>
                  </a:lnTo>
                  <a:cubicBezTo>
                    <a:pt x="307" y="1218"/>
                    <a:pt x="311" y="1227"/>
                    <a:pt x="314" y="1233"/>
                  </a:cubicBezTo>
                  <a:lnTo>
                    <a:pt x="314" y="1233"/>
                  </a:lnTo>
                  <a:cubicBezTo>
                    <a:pt x="314" y="1233"/>
                    <a:pt x="314" y="1234"/>
                    <a:pt x="314" y="1235"/>
                  </a:cubicBezTo>
                  <a:lnTo>
                    <a:pt x="314" y="1235"/>
                  </a:lnTo>
                  <a:cubicBezTo>
                    <a:pt x="311" y="1228"/>
                    <a:pt x="308" y="1222"/>
                    <a:pt x="305" y="1216"/>
                  </a:cubicBezTo>
                  <a:close/>
                  <a:moveTo>
                    <a:pt x="133" y="1"/>
                  </a:moveTo>
                  <a:cubicBezTo>
                    <a:pt x="123" y="1"/>
                    <a:pt x="113" y="2"/>
                    <a:pt x="104" y="5"/>
                  </a:cubicBezTo>
                  <a:cubicBezTo>
                    <a:pt x="37" y="25"/>
                    <a:pt x="1" y="91"/>
                    <a:pt x="14" y="158"/>
                  </a:cubicBezTo>
                  <a:lnTo>
                    <a:pt x="14" y="155"/>
                  </a:lnTo>
                  <a:cubicBezTo>
                    <a:pt x="51" y="385"/>
                    <a:pt x="21" y="618"/>
                    <a:pt x="41" y="848"/>
                  </a:cubicBezTo>
                  <a:cubicBezTo>
                    <a:pt x="47" y="952"/>
                    <a:pt x="51" y="1055"/>
                    <a:pt x="57" y="1158"/>
                  </a:cubicBezTo>
                  <a:cubicBezTo>
                    <a:pt x="61" y="1242"/>
                    <a:pt x="61" y="1335"/>
                    <a:pt x="134" y="1389"/>
                  </a:cubicBezTo>
                  <a:cubicBezTo>
                    <a:pt x="154" y="1400"/>
                    <a:pt x="175" y="1405"/>
                    <a:pt x="197" y="1405"/>
                  </a:cubicBezTo>
                  <a:cubicBezTo>
                    <a:pt x="240" y="1405"/>
                    <a:pt x="283" y="1383"/>
                    <a:pt x="307" y="1345"/>
                  </a:cubicBezTo>
                  <a:cubicBezTo>
                    <a:pt x="327" y="1310"/>
                    <a:pt x="328" y="1270"/>
                    <a:pt x="314" y="1235"/>
                  </a:cubicBezTo>
                  <a:lnTo>
                    <a:pt x="314" y="1235"/>
                  </a:lnTo>
                  <a:cubicBezTo>
                    <a:pt x="314" y="1234"/>
                    <a:pt x="314" y="1234"/>
                    <a:pt x="314" y="1233"/>
                  </a:cubicBezTo>
                  <a:lnTo>
                    <a:pt x="314" y="1233"/>
                  </a:lnTo>
                  <a:cubicBezTo>
                    <a:pt x="315" y="1235"/>
                    <a:pt x="316" y="1237"/>
                    <a:pt x="316" y="1237"/>
                  </a:cubicBezTo>
                  <a:cubicBezTo>
                    <a:pt x="316" y="1237"/>
                    <a:pt x="316" y="1235"/>
                    <a:pt x="314" y="1232"/>
                  </a:cubicBezTo>
                  <a:cubicBezTo>
                    <a:pt x="314" y="1232"/>
                    <a:pt x="314" y="1232"/>
                    <a:pt x="314" y="1232"/>
                  </a:cubicBezTo>
                  <a:lnTo>
                    <a:pt x="314" y="1232"/>
                  </a:lnTo>
                  <a:cubicBezTo>
                    <a:pt x="314" y="1219"/>
                    <a:pt x="311" y="1204"/>
                    <a:pt x="311" y="1192"/>
                  </a:cubicBezTo>
                  <a:cubicBezTo>
                    <a:pt x="307" y="1155"/>
                    <a:pt x="304" y="1122"/>
                    <a:pt x="304" y="1085"/>
                  </a:cubicBezTo>
                  <a:cubicBezTo>
                    <a:pt x="297" y="978"/>
                    <a:pt x="287" y="868"/>
                    <a:pt x="287" y="762"/>
                  </a:cubicBezTo>
                  <a:cubicBezTo>
                    <a:pt x="281" y="535"/>
                    <a:pt x="291" y="315"/>
                    <a:pt x="257" y="95"/>
                  </a:cubicBezTo>
                  <a:cubicBezTo>
                    <a:pt x="249" y="38"/>
                    <a:pt x="188" y="1"/>
                    <a:pt x="1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1"/>
            <p:cNvSpPr/>
            <p:nvPr/>
          </p:nvSpPr>
          <p:spPr>
            <a:xfrm>
              <a:off x="4681357" y="2133762"/>
              <a:ext cx="63852" cy="23145"/>
            </a:xfrm>
            <a:custGeom>
              <a:rect b="b" l="l" r="r" t="t"/>
              <a:pathLst>
                <a:path extrusionOk="0" h="311" w="858">
                  <a:moveTo>
                    <a:pt x="743" y="1"/>
                  </a:moveTo>
                  <a:cubicBezTo>
                    <a:pt x="740" y="1"/>
                    <a:pt x="737" y="1"/>
                    <a:pt x="734" y="1"/>
                  </a:cubicBezTo>
                  <a:cubicBezTo>
                    <a:pt x="631" y="11"/>
                    <a:pt x="524" y="18"/>
                    <a:pt x="421" y="31"/>
                  </a:cubicBezTo>
                  <a:cubicBezTo>
                    <a:pt x="374" y="38"/>
                    <a:pt x="330" y="48"/>
                    <a:pt x="284" y="55"/>
                  </a:cubicBezTo>
                  <a:lnTo>
                    <a:pt x="267" y="58"/>
                  </a:lnTo>
                  <a:lnTo>
                    <a:pt x="277" y="58"/>
                  </a:lnTo>
                  <a:cubicBezTo>
                    <a:pt x="275" y="60"/>
                    <a:pt x="270" y="60"/>
                    <a:pt x="264" y="60"/>
                  </a:cubicBezTo>
                  <a:cubicBezTo>
                    <a:pt x="258" y="60"/>
                    <a:pt x="252" y="60"/>
                    <a:pt x="250" y="61"/>
                  </a:cubicBezTo>
                  <a:lnTo>
                    <a:pt x="217" y="61"/>
                  </a:lnTo>
                  <a:cubicBezTo>
                    <a:pt x="204" y="58"/>
                    <a:pt x="191" y="56"/>
                    <a:pt x="179" y="56"/>
                  </a:cubicBezTo>
                  <a:cubicBezTo>
                    <a:pt x="44" y="56"/>
                    <a:pt x="0" y="262"/>
                    <a:pt x="150" y="305"/>
                  </a:cubicBezTo>
                  <a:lnTo>
                    <a:pt x="150" y="302"/>
                  </a:lnTo>
                  <a:cubicBezTo>
                    <a:pt x="177" y="308"/>
                    <a:pt x="203" y="310"/>
                    <a:pt x="229" y="310"/>
                  </a:cubicBezTo>
                  <a:cubicBezTo>
                    <a:pt x="303" y="310"/>
                    <a:pt x="377" y="291"/>
                    <a:pt x="451" y="278"/>
                  </a:cubicBezTo>
                  <a:cubicBezTo>
                    <a:pt x="451" y="278"/>
                    <a:pt x="451" y="278"/>
                    <a:pt x="451" y="278"/>
                  </a:cubicBezTo>
                  <a:lnTo>
                    <a:pt x="451" y="278"/>
                  </a:lnTo>
                  <a:cubicBezTo>
                    <a:pt x="453" y="278"/>
                    <a:pt x="455" y="278"/>
                    <a:pt x="457" y="278"/>
                  </a:cubicBezTo>
                  <a:cubicBezTo>
                    <a:pt x="471" y="278"/>
                    <a:pt x="484" y="275"/>
                    <a:pt x="497" y="275"/>
                  </a:cubicBezTo>
                  <a:lnTo>
                    <a:pt x="577" y="268"/>
                  </a:lnTo>
                  <a:cubicBezTo>
                    <a:pt x="631" y="262"/>
                    <a:pt x="681" y="258"/>
                    <a:pt x="734" y="252"/>
                  </a:cubicBezTo>
                  <a:cubicBezTo>
                    <a:pt x="801" y="252"/>
                    <a:pt x="857" y="195"/>
                    <a:pt x="857" y="128"/>
                  </a:cubicBezTo>
                  <a:cubicBezTo>
                    <a:pt x="857" y="68"/>
                    <a:pt x="809" y="1"/>
                    <a:pt x="7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1"/>
            <p:cNvSpPr/>
            <p:nvPr/>
          </p:nvSpPr>
          <p:spPr>
            <a:xfrm>
              <a:off x="4753097" y="2041853"/>
              <a:ext cx="31331" cy="54773"/>
            </a:xfrm>
            <a:custGeom>
              <a:rect b="b" l="l" r="r" t="t"/>
              <a:pathLst>
                <a:path extrusionOk="0" h="736" w="421">
                  <a:moveTo>
                    <a:pt x="229" y="1"/>
                  </a:moveTo>
                  <a:cubicBezTo>
                    <a:pt x="211" y="1"/>
                    <a:pt x="193" y="3"/>
                    <a:pt x="177" y="6"/>
                  </a:cubicBezTo>
                  <a:cubicBezTo>
                    <a:pt x="134" y="12"/>
                    <a:pt x="94" y="29"/>
                    <a:pt x="64" y="59"/>
                  </a:cubicBezTo>
                  <a:cubicBezTo>
                    <a:pt x="47" y="72"/>
                    <a:pt x="30" y="92"/>
                    <a:pt x="20" y="113"/>
                  </a:cubicBezTo>
                  <a:cubicBezTo>
                    <a:pt x="7" y="139"/>
                    <a:pt x="0" y="173"/>
                    <a:pt x="3" y="203"/>
                  </a:cubicBezTo>
                  <a:cubicBezTo>
                    <a:pt x="17" y="306"/>
                    <a:pt x="124" y="353"/>
                    <a:pt x="204" y="403"/>
                  </a:cubicBezTo>
                  <a:cubicBezTo>
                    <a:pt x="240" y="423"/>
                    <a:pt x="270" y="459"/>
                    <a:pt x="287" y="499"/>
                  </a:cubicBezTo>
                  <a:cubicBezTo>
                    <a:pt x="287" y="506"/>
                    <a:pt x="287" y="509"/>
                    <a:pt x="290" y="516"/>
                  </a:cubicBezTo>
                  <a:cubicBezTo>
                    <a:pt x="290" y="516"/>
                    <a:pt x="290" y="516"/>
                    <a:pt x="290" y="517"/>
                  </a:cubicBezTo>
                  <a:lnTo>
                    <a:pt x="290" y="517"/>
                  </a:lnTo>
                  <a:cubicBezTo>
                    <a:pt x="290" y="518"/>
                    <a:pt x="290" y="520"/>
                    <a:pt x="290" y="523"/>
                  </a:cubicBezTo>
                  <a:cubicBezTo>
                    <a:pt x="290" y="529"/>
                    <a:pt x="290" y="536"/>
                    <a:pt x="290" y="543"/>
                  </a:cubicBezTo>
                  <a:lnTo>
                    <a:pt x="290" y="546"/>
                  </a:lnTo>
                  <a:cubicBezTo>
                    <a:pt x="287" y="555"/>
                    <a:pt x="284" y="565"/>
                    <a:pt x="278" y="574"/>
                  </a:cubicBezTo>
                  <a:lnTo>
                    <a:pt x="278" y="574"/>
                  </a:lnTo>
                  <a:cubicBezTo>
                    <a:pt x="276" y="576"/>
                    <a:pt x="273" y="579"/>
                    <a:pt x="270" y="583"/>
                  </a:cubicBezTo>
                  <a:cubicBezTo>
                    <a:pt x="270" y="583"/>
                    <a:pt x="258" y="595"/>
                    <a:pt x="259" y="596"/>
                  </a:cubicBezTo>
                  <a:lnTo>
                    <a:pt x="259" y="596"/>
                  </a:lnTo>
                  <a:cubicBezTo>
                    <a:pt x="256" y="597"/>
                    <a:pt x="253" y="600"/>
                    <a:pt x="247" y="603"/>
                  </a:cubicBezTo>
                  <a:lnTo>
                    <a:pt x="237" y="606"/>
                  </a:lnTo>
                  <a:lnTo>
                    <a:pt x="227" y="609"/>
                  </a:lnTo>
                  <a:lnTo>
                    <a:pt x="194" y="609"/>
                  </a:lnTo>
                  <a:cubicBezTo>
                    <a:pt x="194" y="609"/>
                    <a:pt x="186" y="606"/>
                    <a:pt x="185" y="606"/>
                  </a:cubicBezTo>
                  <a:lnTo>
                    <a:pt x="185" y="606"/>
                  </a:lnTo>
                  <a:cubicBezTo>
                    <a:pt x="185" y="606"/>
                    <a:pt x="185" y="606"/>
                    <a:pt x="185" y="606"/>
                  </a:cubicBezTo>
                  <a:lnTo>
                    <a:pt x="185" y="606"/>
                  </a:lnTo>
                  <a:cubicBezTo>
                    <a:pt x="181" y="604"/>
                    <a:pt x="178" y="602"/>
                    <a:pt x="174" y="599"/>
                  </a:cubicBezTo>
                  <a:cubicBezTo>
                    <a:pt x="174" y="599"/>
                    <a:pt x="164" y="594"/>
                    <a:pt x="165" y="594"/>
                  </a:cubicBezTo>
                  <a:lnTo>
                    <a:pt x="165" y="594"/>
                  </a:lnTo>
                  <a:cubicBezTo>
                    <a:pt x="165" y="594"/>
                    <a:pt x="167" y="594"/>
                    <a:pt x="170" y="596"/>
                  </a:cubicBezTo>
                  <a:cubicBezTo>
                    <a:pt x="164" y="593"/>
                    <a:pt x="160" y="589"/>
                    <a:pt x="157" y="586"/>
                  </a:cubicBezTo>
                  <a:cubicBezTo>
                    <a:pt x="157" y="586"/>
                    <a:pt x="150" y="579"/>
                    <a:pt x="149" y="579"/>
                  </a:cubicBezTo>
                  <a:lnTo>
                    <a:pt x="149" y="579"/>
                  </a:lnTo>
                  <a:cubicBezTo>
                    <a:pt x="148" y="579"/>
                    <a:pt x="148" y="579"/>
                    <a:pt x="148" y="579"/>
                  </a:cubicBezTo>
                  <a:lnTo>
                    <a:pt x="148" y="579"/>
                  </a:lnTo>
                  <a:cubicBezTo>
                    <a:pt x="146" y="575"/>
                    <a:pt x="144" y="571"/>
                    <a:pt x="144" y="566"/>
                  </a:cubicBezTo>
                  <a:cubicBezTo>
                    <a:pt x="134" y="549"/>
                    <a:pt x="130" y="529"/>
                    <a:pt x="130" y="513"/>
                  </a:cubicBezTo>
                  <a:cubicBezTo>
                    <a:pt x="130" y="471"/>
                    <a:pt x="99" y="450"/>
                    <a:pt x="69" y="450"/>
                  </a:cubicBezTo>
                  <a:cubicBezTo>
                    <a:pt x="38" y="450"/>
                    <a:pt x="7" y="471"/>
                    <a:pt x="7" y="513"/>
                  </a:cubicBezTo>
                  <a:cubicBezTo>
                    <a:pt x="0" y="616"/>
                    <a:pt x="74" y="713"/>
                    <a:pt x="177" y="733"/>
                  </a:cubicBezTo>
                  <a:cubicBezTo>
                    <a:pt x="188" y="735"/>
                    <a:pt x="199" y="736"/>
                    <a:pt x="210" y="736"/>
                  </a:cubicBezTo>
                  <a:cubicBezTo>
                    <a:pt x="320" y="736"/>
                    <a:pt x="414" y="648"/>
                    <a:pt x="417" y="536"/>
                  </a:cubicBezTo>
                  <a:cubicBezTo>
                    <a:pt x="420" y="416"/>
                    <a:pt x="324" y="326"/>
                    <a:pt x="230" y="273"/>
                  </a:cubicBezTo>
                  <a:cubicBezTo>
                    <a:pt x="210" y="263"/>
                    <a:pt x="190" y="249"/>
                    <a:pt x="170" y="236"/>
                  </a:cubicBezTo>
                  <a:cubicBezTo>
                    <a:pt x="166" y="233"/>
                    <a:pt x="165" y="232"/>
                    <a:pt x="165" y="232"/>
                  </a:cubicBezTo>
                  <a:lnTo>
                    <a:pt x="165" y="232"/>
                  </a:lnTo>
                  <a:cubicBezTo>
                    <a:pt x="166" y="232"/>
                    <a:pt x="170" y="235"/>
                    <a:pt x="170" y="235"/>
                  </a:cubicBezTo>
                  <a:cubicBezTo>
                    <a:pt x="170" y="235"/>
                    <a:pt x="169" y="234"/>
                    <a:pt x="167" y="233"/>
                  </a:cubicBezTo>
                  <a:lnTo>
                    <a:pt x="157" y="223"/>
                  </a:lnTo>
                  <a:cubicBezTo>
                    <a:pt x="150" y="219"/>
                    <a:pt x="147" y="216"/>
                    <a:pt x="144" y="209"/>
                  </a:cubicBezTo>
                  <a:cubicBezTo>
                    <a:pt x="144" y="209"/>
                    <a:pt x="139" y="204"/>
                    <a:pt x="136" y="203"/>
                  </a:cubicBezTo>
                  <a:lnTo>
                    <a:pt x="136" y="203"/>
                  </a:lnTo>
                  <a:cubicBezTo>
                    <a:pt x="135" y="199"/>
                    <a:pt x="133" y="195"/>
                    <a:pt x="130" y="193"/>
                  </a:cubicBezTo>
                  <a:cubicBezTo>
                    <a:pt x="130" y="191"/>
                    <a:pt x="131" y="185"/>
                    <a:pt x="132" y="183"/>
                  </a:cubicBezTo>
                  <a:lnTo>
                    <a:pt x="132" y="183"/>
                  </a:lnTo>
                  <a:cubicBezTo>
                    <a:pt x="132" y="181"/>
                    <a:pt x="133" y="180"/>
                    <a:pt x="133" y="179"/>
                  </a:cubicBezTo>
                  <a:lnTo>
                    <a:pt x="133" y="179"/>
                  </a:lnTo>
                  <a:cubicBezTo>
                    <a:pt x="134" y="178"/>
                    <a:pt x="140" y="166"/>
                    <a:pt x="140" y="166"/>
                  </a:cubicBezTo>
                  <a:cubicBezTo>
                    <a:pt x="144" y="159"/>
                    <a:pt x="147" y="156"/>
                    <a:pt x="150" y="149"/>
                  </a:cubicBezTo>
                  <a:lnTo>
                    <a:pt x="164" y="143"/>
                  </a:lnTo>
                  <a:cubicBezTo>
                    <a:pt x="165" y="143"/>
                    <a:pt x="169" y="141"/>
                    <a:pt x="171" y="140"/>
                  </a:cubicBezTo>
                  <a:lnTo>
                    <a:pt x="171" y="140"/>
                  </a:lnTo>
                  <a:cubicBezTo>
                    <a:pt x="170" y="141"/>
                    <a:pt x="169" y="142"/>
                    <a:pt x="167" y="143"/>
                  </a:cubicBezTo>
                  <a:cubicBezTo>
                    <a:pt x="171" y="140"/>
                    <a:pt x="173" y="140"/>
                    <a:pt x="173" y="140"/>
                  </a:cubicBezTo>
                  <a:lnTo>
                    <a:pt x="173" y="140"/>
                  </a:lnTo>
                  <a:cubicBezTo>
                    <a:pt x="173" y="140"/>
                    <a:pt x="172" y="140"/>
                    <a:pt x="171" y="140"/>
                  </a:cubicBezTo>
                  <a:lnTo>
                    <a:pt x="171" y="140"/>
                  </a:lnTo>
                  <a:cubicBezTo>
                    <a:pt x="175" y="138"/>
                    <a:pt x="179" y="136"/>
                    <a:pt x="184" y="136"/>
                  </a:cubicBezTo>
                  <a:cubicBezTo>
                    <a:pt x="188" y="136"/>
                    <a:pt x="200" y="133"/>
                    <a:pt x="205" y="132"/>
                  </a:cubicBezTo>
                  <a:lnTo>
                    <a:pt x="205" y="132"/>
                  </a:lnTo>
                  <a:cubicBezTo>
                    <a:pt x="204" y="132"/>
                    <a:pt x="204" y="132"/>
                    <a:pt x="204" y="133"/>
                  </a:cubicBezTo>
                  <a:cubicBezTo>
                    <a:pt x="206" y="132"/>
                    <a:pt x="207" y="132"/>
                    <a:pt x="207" y="132"/>
                  </a:cubicBezTo>
                  <a:lnTo>
                    <a:pt x="207" y="132"/>
                  </a:lnTo>
                  <a:cubicBezTo>
                    <a:pt x="207" y="132"/>
                    <a:pt x="206" y="132"/>
                    <a:pt x="205" y="132"/>
                  </a:cubicBezTo>
                  <a:lnTo>
                    <a:pt x="205" y="132"/>
                  </a:lnTo>
                  <a:cubicBezTo>
                    <a:pt x="209" y="131"/>
                    <a:pt x="214" y="130"/>
                    <a:pt x="219" y="130"/>
                  </a:cubicBezTo>
                  <a:cubicBezTo>
                    <a:pt x="224" y="130"/>
                    <a:pt x="229" y="131"/>
                    <a:pt x="234" y="133"/>
                  </a:cubicBezTo>
                  <a:lnTo>
                    <a:pt x="254" y="133"/>
                  </a:lnTo>
                  <a:lnTo>
                    <a:pt x="267" y="136"/>
                  </a:lnTo>
                  <a:cubicBezTo>
                    <a:pt x="270" y="136"/>
                    <a:pt x="277" y="139"/>
                    <a:pt x="280" y="143"/>
                  </a:cubicBezTo>
                  <a:cubicBezTo>
                    <a:pt x="280" y="143"/>
                    <a:pt x="280" y="146"/>
                    <a:pt x="280" y="149"/>
                  </a:cubicBezTo>
                  <a:cubicBezTo>
                    <a:pt x="289" y="178"/>
                    <a:pt x="317" y="194"/>
                    <a:pt x="344" y="194"/>
                  </a:cubicBezTo>
                  <a:cubicBezTo>
                    <a:pt x="348" y="194"/>
                    <a:pt x="353" y="194"/>
                    <a:pt x="357" y="193"/>
                  </a:cubicBezTo>
                  <a:cubicBezTo>
                    <a:pt x="390" y="183"/>
                    <a:pt x="410" y="146"/>
                    <a:pt x="400" y="116"/>
                  </a:cubicBezTo>
                  <a:cubicBezTo>
                    <a:pt x="384" y="32"/>
                    <a:pt x="305"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1"/>
            <p:cNvSpPr/>
            <p:nvPr/>
          </p:nvSpPr>
          <p:spPr>
            <a:xfrm>
              <a:off x="4785321" y="2041035"/>
              <a:ext cx="38550" cy="10940"/>
            </a:xfrm>
            <a:custGeom>
              <a:rect b="b" l="l" r="r" t="t"/>
              <a:pathLst>
                <a:path extrusionOk="0" h="147" w="518">
                  <a:moveTo>
                    <a:pt x="434" y="0"/>
                  </a:moveTo>
                  <a:cubicBezTo>
                    <a:pt x="364" y="0"/>
                    <a:pt x="298" y="10"/>
                    <a:pt x="231" y="10"/>
                  </a:cubicBezTo>
                  <a:cubicBezTo>
                    <a:pt x="179" y="10"/>
                    <a:pt x="127" y="15"/>
                    <a:pt x="78" y="21"/>
                  </a:cubicBezTo>
                  <a:lnTo>
                    <a:pt x="78" y="21"/>
                  </a:lnTo>
                  <a:cubicBezTo>
                    <a:pt x="76" y="20"/>
                    <a:pt x="74" y="20"/>
                    <a:pt x="71" y="20"/>
                  </a:cubicBezTo>
                  <a:cubicBezTo>
                    <a:pt x="57" y="20"/>
                    <a:pt x="41" y="26"/>
                    <a:pt x="27" y="40"/>
                  </a:cubicBezTo>
                  <a:lnTo>
                    <a:pt x="27" y="37"/>
                  </a:lnTo>
                  <a:cubicBezTo>
                    <a:pt x="17" y="43"/>
                    <a:pt x="14" y="53"/>
                    <a:pt x="11" y="67"/>
                  </a:cubicBezTo>
                  <a:cubicBezTo>
                    <a:pt x="1" y="100"/>
                    <a:pt x="17" y="134"/>
                    <a:pt x="51" y="144"/>
                  </a:cubicBezTo>
                  <a:cubicBezTo>
                    <a:pt x="57" y="145"/>
                    <a:pt x="63" y="146"/>
                    <a:pt x="69" y="146"/>
                  </a:cubicBezTo>
                  <a:cubicBezTo>
                    <a:pt x="75" y="146"/>
                    <a:pt x="81" y="145"/>
                    <a:pt x="87" y="144"/>
                  </a:cubicBezTo>
                  <a:lnTo>
                    <a:pt x="134" y="140"/>
                  </a:lnTo>
                  <a:cubicBezTo>
                    <a:pt x="164" y="140"/>
                    <a:pt x="194" y="134"/>
                    <a:pt x="224" y="134"/>
                  </a:cubicBezTo>
                  <a:cubicBezTo>
                    <a:pt x="294" y="134"/>
                    <a:pt x="364" y="127"/>
                    <a:pt x="434" y="127"/>
                  </a:cubicBezTo>
                  <a:cubicBezTo>
                    <a:pt x="518" y="127"/>
                    <a:pt x="518" y="0"/>
                    <a:pt x="4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1"/>
            <p:cNvSpPr/>
            <p:nvPr/>
          </p:nvSpPr>
          <p:spPr>
            <a:xfrm>
              <a:off x="4797005" y="2043118"/>
              <a:ext cx="15777" cy="54996"/>
            </a:xfrm>
            <a:custGeom>
              <a:rect b="b" l="l" r="r" t="t"/>
              <a:pathLst>
                <a:path extrusionOk="0" h="739" w="212">
                  <a:moveTo>
                    <a:pt x="89" y="0"/>
                  </a:moveTo>
                  <a:cubicBezTo>
                    <a:pt x="45" y="0"/>
                    <a:pt x="0" y="46"/>
                    <a:pt x="30" y="92"/>
                  </a:cubicBezTo>
                  <a:cubicBezTo>
                    <a:pt x="47" y="129"/>
                    <a:pt x="57" y="169"/>
                    <a:pt x="54" y="209"/>
                  </a:cubicBezTo>
                  <a:cubicBezTo>
                    <a:pt x="54" y="262"/>
                    <a:pt x="47" y="312"/>
                    <a:pt x="44" y="366"/>
                  </a:cubicBezTo>
                  <a:cubicBezTo>
                    <a:pt x="34" y="476"/>
                    <a:pt x="27" y="606"/>
                    <a:pt x="77" y="709"/>
                  </a:cubicBezTo>
                  <a:cubicBezTo>
                    <a:pt x="90" y="730"/>
                    <a:pt x="109" y="738"/>
                    <a:pt x="128" y="738"/>
                  </a:cubicBezTo>
                  <a:cubicBezTo>
                    <a:pt x="170" y="738"/>
                    <a:pt x="212" y="694"/>
                    <a:pt x="184" y="646"/>
                  </a:cubicBezTo>
                  <a:cubicBezTo>
                    <a:pt x="167" y="592"/>
                    <a:pt x="161" y="539"/>
                    <a:pt x="164" y="482"/>
                  </a:cubicBezTo>
                  <a:cubicBezTo>
                    <a:pt x="164" y="432"/>
                    <a:pt x="164" y="382"/>
                    <a:pt x="171" y="336"/>
                  </a:cubicBezTo>
                  <a:cubicBezTo>
                    <a:pt x="177" y="236"/>
                    <a:pt x="194" y="119"/>
                    <a:pt x="141" y="29"/>
                  </a:cubicBezTo>
                  <a:cubicBezTo>
                    <a:pt x="127" y="9"/>
                    <a:pt x="108" y="0"/>
                    <a:pt x="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2" name="Google Shape;2342;p31"/>
          <p:cNvGrpSpPr/>
          <p:nvPr/>
        </p:nvGrpSpPr>
        <p:grpSpPr>
          <a:xfrm>
            <a:off x="7756756" y="3510807"/>
            <a:ext cx="266491" cy="449756"/>
            <a:chOff x="6645665" y="2177539"/>
            <a:chExt cx="326702" cy="551442"/>
          </a:xfrm>
        </p:grpSpPr>
        <p:sp>
          <p:nvSpPr>
            <p:cNvPr id="2343" name="Google Shape;2343;p31"/>
            <p:cNvSpPr/>
            <p:nvPr/>
          </p:nvSpPr>
          <p:spPr>
            <a:xfrm>
              <a:off x="6849982" y="2180556"/>
              <a:ext cx="106141" cy="177470"/>
            </a:xfrm>
            <a:custGeom>
              <a:rect b="b" l="l" r="r" t="t"/>
              <a:pathLst>
                <a:path extrusionOk="0" h="2294" w="1372">
                  <a:moveTo>
                    <a:pt x="1247" y="1"/>
                  </a:moveTo>
                  <a:cubicBezTo>
                    <a:pt x="1208" y="1"/>
                    <a:pt x="1168" y="22"/>
                    <a:pt x="1138" y="62"/>
                  </a:cubicBezTo>
                  <a:cubicBezTo>
                    <a:pt x="1061" y="162"/>
                    <a:pt x="995" y="269"/>
                    <a:pt x="941" y="379"/>
                  </a:cubicBezTo>
                  <a:cubicBezTo>
                    <a:pt x="648" y="966"/>
                    <a:pt x="291" y="1630"/>
                    <a:pt x="1" y="2217"/>
                  </a:cubicBezTo>
                  <a:lnTo>
                    <a:pt x="321" y="2293"/>
                  </a:lnTo>
                  <a:cubicBezTo>
                    <a:pt x="655" y="1646"/>
                    <a:pt x="1011" y="933"/>
                    <a:pt x="1328" y="272"/>
                  </a:cubicBezTo>
                  <a:cubicBezTo>
                    <a:pt x="1352" y="232"/>
                    <a:pt x="1368" y="182"/>
                    <a:pt x="1372" y="136"/>
                  </a:cubicBezTo>
                  <a:cubicBezTo>
                    <a:pt x="1368" y="89"/>
                    <a:pt x="1345" y="46"/>
                    <a:pt x="1308" y="22"/>
                  </a:cubicBezTo>
                  <a:cubicBezTo>
                    <a:pt x="1290" y="8"/>
                    <a:pt x="1269" y="1"/>
                    <a:pt x="1247" y="1"/>
                  </a:cubicBezTo>
                  <a:close/>
                </a:path>
              </a:pathLst>
            </a:custGeom>
            <a:solidFill>
              <a:srgbClr val="7CA7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1"/>
            <p:cNvSpPr/>
            <p:nvPr/>
          </p:nvSpPr>
          <p:spPr>
            <a:xfrm>
              <a:off x="6651854" y="2354547"/>
              <a:ext cx="282605" cy="365693"/>
            </a:xfrm>
            <a:custGeom>
              <a:rect b="b" l="l" r="r" t="t"/>
              <a:pathLst>
                <a:path extrusionOk="0" h="4727" w="3653">
                  <a:moveTo>
                    <a:pt x="421" y="1"/>
                  </a:moveTo>
                  <a:cubicBezTo>
                    <a:pt x="254" y="1402"/>
                    <a:pt x="74" y="2869"/>
                    <a:pt x="1" y="4280"/>
                  </a:cubicBezTo>
                  <a:cubicBezTo>
                    <a:pt x="391" y="4497"/>
                    <a:pt x="661" y="4557"/>
                    <a:pt x="991" y="4647"/>
                  </a:cubicBezTo>
                  <a:cubicBezTo>
                    <a:pt x="1109" y="4678"/>
                    <a:pt x="1617" y="4726"/>
                    <a:pt x="1906" y="4726"/>
                  </a:cubicBezTo>
                  <a:cubicBezTo>
                    <a:pt x="2019" y="4726"/>
                    <a:pt x="2099" y="4719"/>
                    <a:pt x="2108" y="4700"/>
                  </a:cubicBezTo>
                  <a:cubicBezTo>
                    <a:pt x="2172" y="4567"/>
                    <a:pt x="2208" y="4380"/>
                    <a:pt x="2255" y="4240"/>
                  </a:cubicBezTo>
                  <a:cubicBezTo>
                    <a:pt x="2348" y="3946"/>
                    <a:pt x="2452" y="3653"/>
                    <a:pt x="2555" y="3363"/>
                  </a:cubicBezTo>
                  <a:cubicBezTo>
                    <a:pt x="2852" y="2536"/>
                    <a:pt x="3296" y="1595"/>
                    <a:pt x="3652" y="791"/>
                  </a:cubicBezTo>
                  <a:lnTo>
                    <a:pt x="421" y="1"/>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1"/>
            <p:cNvSpPr/>
            <p:nvPr/>
          </p:nvSpPr>
          <p:spPr>
            <a:xfrm>
              <a:off x="6749100" y="2399186"/>
              <a:ext cx="185361" cy="321054"/>
            </a:xfrm>
            <a:custGeom>
              <a:rect b="b" l="l" r="r" t="t"/>
              <a:pathLst>
                <a:path extrusionOk="0" h="4150" w="2396">
                  <a:moveTo>
                    <a:pt x="1528" y="1"/>
                  </a:moveTo>
                  <a:cubicBezTo>
                    <a:pt x="1528" y="1"/>
                    <a:pt x="808" y="3433"/>
                    <a:pt x="1" y="4106"/>
                  </a:cubicBezTo>
                  <a:lnTo>
                    <a:pt x="1" y="4110"/>
                  </a:lnTo>
                  <a:cubicBezTo>
                    <a:pt x="205" y="4130"/>
                    <a:pt x="472" y="4150"/>
                    <a:pt x="652" y="4150"/>
                  </a:cubicBezTo>
                  <a:cubicBezTo>
                    <a:pt x="764" y="4150"/>
                    <a:pt x="842" y="4142"/>
                    <a:pt x="851" y="4123"/>
                  </a:cubicBezTo>
                  <a:cubicBezTo>
                    <a:pt x="915" y="3990"/>
                    <a:pt x="951" y="3803"/>
                    <a:pt x="998" y="3663"/>
                  </a:cubicBezTo>
                  <a:cubicBezTo>
                    <a:pt x="1091" y="3369"/>
                    <a:pt x="1195" y="3076"/>
                    <a:pt x="1298" y="2786"/>
                  </a:cubicBezTo>
                  <a:cubicBezTo>
                    <a:pt x="1595" y="1959"/>
                    <a:pt x="2039" y="1018"/>
                    <a:pt x="2395" y="214"/>
                  </a:cubicBezTo>
                  <a:lnTo>
                    <a:pt x="1528" y="1"/>
                  </a:ln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1"/>
            <p:cNvSpPr/>
            <p:nvPr/>
          </p:nvSpPr>
          <p:spPr>
            <a:xfrm>
              <a:off x="6645665" y="2352535"/>
              <a:ext cx="296763" cy="376446"/>
            </a:xfrm>
            <a:custGeom>
              <a:rect b="b" l="l" r="r" t="t"/>
              <a:pathLst>
                <a:path extrusionOk="0" h="4866" w="3836">
                  <a:moveTo>
                    <a:pt x="2268" y="4773"/>
                  </a:moveTo>
                  <a:lnTo>
                    <a:pt x="2268" y="4773"/>
                  </a:lnTo>
                  <a:cubicBezTo>
                    <a:pt x="2268" y="4773"/>
                    <a:pt x="2267" y="4773"/>
                    <a:pt x="2267" y="4773"/>
                  </a:cubicBezTo>
                  <a:lnTo>
                    <a:pt x="2267" y="4773"/>
                  </a:lnTo>
                  <a:cubicBezTo>
                    <a:pt x="2268" y="4773"/>
                    <a:pt x="2268" y="4773"/>
                    <a:pt x="2268" y="4773"/>
                  </a:cubicBezTo>
                  <a:close/>
                  <a:moveTo>
                    <a:pt x="377" y="0"/>
                  </a:moveTo>
                  <a:cubicBezTo>
                    <a:pt x="324" y="360"/>
                    <a:pt x="277" y="721"/>
                    <a:pt x="241" y="1081"/>
                  </a:cubicBezTo>
                  <a:cubicBezTo>
                    <a:pt x="201" y="1441"/>
                    <a:pt x="164" y="1805"/>
                    <a:pt x="144" y="2165"/>
                  </a:cubicBezTo>
                  <a:cubicBezTo>
                    <a:pt x="127" y="2525"/>
                    <a:pt x="94" y="2888"/>
                    <a:pt x="67" y="3249"/>
                  </a:cubicBezTo>
                  <a:lnTo>
                    <a:pt x="31" y="3792"/>
                  </a:lnTo>
                  <a:cubicBezTo>
                    <a:pt x="17" y="3972"/>
                    <a:pt x="4" y="4152"/>
                    <a:pt x="1" y="4332"/>
                  </a:cubicBezTo>
                  <a:lnTo>
                    <a:pt x="1" y="4359"/>
                  </a:lnTo>
                  <a:lnTo>
                    <a:pt x="21" y="4373"/>
                  </a:lnTo>
                  <a:cubicBezTo>
                    <a:pt x="147" y="4436"/>
                    <a:pt x="274" y="4493"/>
                    <a:pt x="404" y="4539"/>
                  </a:cubicBezTo>
                  <a:cubicBezTo>
                    <a:pt x="468" y="4563"/>
                    <a:pt x="534" y="4586"/>
                    <a:pt x="601" y="4609"/>
                  </a:cubicBezTo>
                  <a:cubicBezTo>
                    <a:pt x="664" y="4629"/>
                    <a:pt x="731" y="4649"/>
                    <a:pt x="798" y="4669"/>
                  </a:cubicBezTo>
                  <a:lnTo>
                    <a:pt x="998" y="4726"/>
                  </a:lnTo>
                  <a:lnTo>
                    <a:pt x="1094" y="4753"/>
                  </a:lnTo>
                  <a:cubicBezTo>
                    <a:pt x="1131" y="4763"/>
                    <a:pt x="1165" y="4769"/>
                    <a:pt x="1201" y="4776"/>
                  </a:cubicBezTo>
                  <a:cubicBezTo>
                    <a:pt x="1338" y="4799"/>
                    <a:pt x="1475" y="4816"/>
                    <a:pt x="1611" y="4829"/>
                  </a:cubicBezTo>
                  <a:cubicBezTo>
                    <a:pt x="1748" y="4846"/>
                    <a:pt x="1885" y="4856"/>
                    <a:pt x="2025" y="4863"/>
                  </a:cubicBezTo>
                  <a:cubicBezTo>
                    <a:pt x="2060" y="4864"/>
                    <a:pt x="2095" y="4865"/>
                    <a:pt x="2130" y="4865"/>
                  </a:cubicBezTo>
                  <a:cubicBezTo>
                    <a:pt x="2165" y="4865"/>
                    <a:pt x="2200" y="4864"/>
                    <a:pt x="2235" y="4863"/>
                  </a:cubicBezTo>
                  <a:cubicBezTo>
                    <a:pt x="2255" y="4863"/>
                    <a:pt x="2275" y="4859"/>
                    <a:pt x="2295" y="4853"/>
                  </a:cubicBezTo>
                  <a:cubicBezTo>
                    <a:pt x="2302" y="4849"/>
                    <a:pt x="2308" y="4846"/>
                    <a:pt x="2318" y="4843"/>
                  </a:cubicBezTo>
                  <a:cubicBezTo>
                    <a:pt x="2322" y="4839"/>
                    <a:pt x="2328" y="4836"/>
                    <a:pt x="2332" y="4829"/>
                  </a:cubicBezTo>
                  <a:cubicBezTo>
                    <a:pt x="2335" y="4826"/>
                    <a:pt x="2338" y="4823"/>
                    <a:pt x="2338" y="4819"/>
                  </a:cubicBezTo>
                  <a:lnTo>
                    <a:pt x="2338" y="4816"/>
                  </a:lnTo>
                  <a:lnTo>
                    <a:pt x="2352" y="4793"/>
                  </a:lnTo>
                  <a:cubicBezTo>
                    <a:pt x="2368" y="4759"/>
                    <a:pt x="2382" y="4726"/>
                    <a:pt x="2395" y="4693"/>
                  </a:cubicBezTo>
                  <a:cubicBezTo>
                    <a:pt x="2442" y="4559"/>
                    <a:pt x="2472" y="4426"/>
                    <a:pt x="2519" y="4299"/>
                  </a:cubicBezTo>
                  <a:cubicBezTo>
                    <a:pt x="2542" y="4236"/>
                    <a:pt x="2562" y="4169"/>
                    <a:pt x="2582" y="4106"/>
                  </a:cubicBezTo>
                  <a:cubicBezTo>
                    <a:pt x="2602" y="4039"/>
                    <a:pt x="2625" y="3972"/>
                    <a:pt x="2645" y="3909"/>
                  </a:cubicBezTo>
                  <a:cubicBezTo>
                    <a:pt x="2795" y="3379"/>
                    <a:pt x="2999" y="2868"/>
                    <a:pt x="3206" y="2358"/>
                  </a:cubicBezTo>
                  <a:cubicBezTo>
                    <a:pt x="3409" y="1851"/>
                    <a:pt x="3619" y="1344"/>
                    <a:pt x="3836" y="837"/>
                  </a:cubicBezTo>
                  <a:lnTo>
                    <a:pt x="3799" y="824"/>
                  </a:lnTo>
                  <a:cubicBezTo>
                    <a:pt x="3562" y="1321"/>
                    <a:pt x="3346" y="1825"/>
                    <a:pt x="3146" y="2338"/>
                  </a:cubicBezTo>
                  <a:cubicBezTo>
                    <a:pt x="3045" y="2595"/>
                    <a:pt x="2949" y="2852"/>
                    <a:pt x="2852" y="3109"/>
                  </a:cubicBezTo>
                  <a:cubicBezTo>
                    <a:pt x="2755" y="3369"/>
                    <a:pt x="2665" y="3625"/>
                    <a:pt x="2562" y="3882"/>
                  </a:cubicBezTo>
                  <a:cubicBezTo>
                    <a:pt x="2539" y="3946"/>
                    <a:pt x="2515" y="4009"/>
                    <a:pt x="2489" y="4076"/>
                  </a:cubicBezTo>
                  <a:cubicBezTo>
                    <a:pt x="2465" y="4139"/>
                    <a:pt x="2442" y="4202"/>
                    <a:pt x="2418" y="4269"/>
                  </a:cubicBezTo>
                  <a:cubicBezTo>
                    <a:pt x="2368" y="4399"/>
                    <a:pt x="2345" y="4539"/>
                    <a:pt x="2305" y="4666"/>
                  </a:cubicBezTo>
                  <a:cubicBezTo>
                    <a:pt x="2295" y="4696"/>
                    <a:pt x="2282" y="4726"/>
                    <a:pt x="2272" y="4756"/>
                  </a:cubicBezTo>
                  <a:lnTo>
                    <a:pt x="2264" y="4774"/>
                  </a:lnTo>
                  <a:lnTo>
                    <a:pt x="2264" y="4774"/>
                  </a:lnTo>
                  <a:cubicBezTo>
                    <a:pt x="2252" y="4776"/>
                    <a:pt x="2237" y="4776"/>
                    <a:pt x="2225" y="4779"/>
                  </a:cubicBezTo>
                  <a:cubicBezTo>
                    <a:pt x="2192" y="4781"/>
                    <a:pt x="2158" y="4782"/>
                    <a:pt x="2125" y="4782"/>
                  </a:cubicBezTo>
                  <a:cubicBezTo>
                    <a:pt x="2092" y="4782"/>
                    <a:pt x="2058" y="4781"/>
                    <a:pt x="2025" y="4779"/>
                  </a:cubicBezTo>
                  <a:cubicBezTo>
                    <a:pt x="1888" y="4773"/>
                    <a:pt x="1751" y="4763"/>
                    <a:pt x="1618" y="4749"/>
                  </a:cubicBezTo>
                  <a:cubicBezTo>
                    <a:pt x="1481" y="4736"/>
                    <a:pt x="1345" y="4723"/>
                    <a:pt x="1211" y="4703"/>
                  </a:cubicBezTo>
                  <a:cubicBezTo>
                    <a:pt x="1178" y="4699"/>
                    <a:pt x="1141" y="4693"/>
                    <a:pt x="1111" y="4686"/>
                  </a:cubicBezTo>
                  <a:lnTo>
                    <a:pt x="1011" y="4663"/>
                  </a:lnTo>
                  <a:lnTo>
                    <a:pt x="811" y="4613"/>
                  </a:lnTo>
                  <a:cubicBezTo>
                    <a:pt x="681" y="4579"/>
                    <a:pt x="551" y="4539"/>
                    <a:pt x="424" y="4486"/>
                  </a:cubicBezTo>
                  <a:cubicBezTo>
                    <a:pt x="310" y="4436"/>
                    <a:pt x="195" y="4378"/>
                    <a:pt x="86" y="4314"/>
                  </a:cubicBezTo>
                  <a:lnTo>
                    <a:pt x="86" y="4314"/>
                  </a:lnTo>
                  <a:cubicBezTo>
                    <a:pt x="98" y="4144"/>
                    <a:pt x="104" y="3973"/>
                    <a:pt x="111" y="3799"/>
                  </a:cubicBezTo>
                  <a:lnTo>
                    <a:pt x="137" y="3259"/>
                  </a:lnTo>
                  <a:cubicBezTo>
                    <a:pt x="161" y="2895"/>
                    <a:pt x="177" y="2535"/>
                    <a:pt x="221" y="2175"/>
                  </a:cubicBezTo>
                  <a:cubicBezTo>
                    <a:pt x="264" y="1811"/>
                    <a:pt x="287" y="1451"/>
                    <a:pt x="321" y="1091"/>
                  </a:cubicBezTo>
                  <a:lnTo>
                    <a:pt x="417" y="7"/>
                  </a:lnTo>
                  <a:lnTo>
                    <a:pt x="377" y="0"/>
                  </a:ln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1"/>
            <p:cNvSpPr/>
            <p:nvPr/>
          </p:nvSpPr>
          <p:spPr>
            <a:xfrm>
              <a:off x="6659358" y="2307200"/>
              <a:ext cx="310997" cy="111093"/>
            </a:xfrm>
            <a:custGeom>
              <a:rect b="b" l="l" r="r" t="t"/>
              <a:pathLst>
                <a:path extrusionOk="0" h="1436" w="4020">
                  <a:moveTo>
                    <a:pt x="187" y="1"/>
                  </a:moveTo>
                  <a:cubicBezTo>
                    <a:pt x="155" y="1"/>
                    <a:pt x="129" y="6"/>
                    <a:pt x="110" y="19"/>
                  </a:cubicBezTo>
                  <a:cubicBezTo>
                    <a:pt x="20" y="79"/>
                    <a:pt x="0" y="199"/>
                    <a:pt x="7" y="306"/>
                  </a:cubicBezTo>
                  <a:cubicBezTo>
                    <a:pt x="7" y="366"/>
                    <a:pt x="24" y="426"/>
                    <a:pt x="57" y="480"/>
                  </a:cubicBezTo>
                  <a:cubicBezTo>
                    <a:pt x="107" y="550"/>
                    <a:pt x="190" y="580"/>
                    <a:pt x="274" y="606"/>
                  </a:cubicBezTo>
                  <a:cubicBezTo>
                    <a:pt x="1398" y="973"/>
                    <a:pt x="2552" y="1247"/>
                    <a:pt x="3719" y="1430"/>
                  </a:cubicBezTo>
                  <a:cubicBezTo>
                    <a:pt x="3742" y="1434"/>
                    <a:pt x="3763" y="1435"/>
                    <a:pt x="3781" y="1435"/>
                  </a:cubicBezTo>
                  <a:cubicBezTo>
                    <a:pt x="3912" y="1435"/>
                    <a:pt x="3932" y="1353"/>
                    <a:pt x="3932" y="1353"/>
                  </a:cubicBezTo>
                  <a:lnTo>
                    <a:pt x="3976" y="1253"/>
                  </a:lnTo>
                  <a:cubicBezTo>
                    <a:pt x="4002" y="1197"/>
                    <a:pt x="4019" y="1130"/>
                    <a:pt x="4012" y="1063"/>
                  </a:cubicBezTo>
                  <a:cubicBezTo>
                    <a:pt x="3996" y="953"/>
                    <a:pt x="3886" y="883"/>
                    <a:pt x="3779" y="856"/>
                  </a:cubicBezTo>
                  <a:cubicBezTo>
                    <a:pt x="3672" y="826"/>
                    <a:pt x="3559" y="800"/>
                    <a:pt x="3459" y="776"/>
                  </a:cubicBezTo>
                  <a:lnTo>
                    <a:pt x="3352" y="760"/>
                  </a:lnTo>
                  <a:cubicBezTo>
                    <a:pt x="2305" y="633"/>
                    <a:pt x="1608" y="346"/>
                    <a:pt x="581" y="96"/>
                  </a:cubicBezTo>
                  <a:cubicBezTo>
                    <a:pt x="502" y="78"/>
                    <a:pt x="308" y="1"/>
                    <a:pt x="187" y="1"/>
                  </a:cubicBezTo>
                  <a:close/>
                </a:path>
              </a:pathLst>
            </a:custGeom>
            <a:solidFill>
              <a:srgbClr val="FEF2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1"/>
            <p:cNvSpPr/>
            <p:nvPr/>
          </p:nvSpPr>
          <p:spPr>
            <a:xfrm>
              <a:off x="6656805" y="2304725"/>
              <a:ext cx="315562" cy="115193"/>
            </a:xfrm>
            <a:custGeom>
              <a:rect b="b" l="l" r="r" t="t"/>
              <a:pathLst>
                <a:path extrusionOk="0" h="1489" w="4079">
                  <a:moveTo>
                    <a:pt x="227" y="73"/>
                  </a:moveTo>
                  <a:cubicBezTo>
                    <a:pt x="258" y="73"/>
                    <a:pt x="290" y="77"/>
                    <a:pt x="320" y="85"/>
                  </a:cubicBezTo>
                  <a:cubicBezTo>
                    <a:pt x="364" y="91"/>
                    <a:pt x="407" y="101"/>
                    <a:pt x="450" y="115"/>
                  </a:cubicBezTo>
                  <a:lnTo>
                    <a:pt x="580" y="151"/>
                  </a:lnTo>
                  <a:lnTo>
                    <a:pt x="714" y="185"/>
                  </a:lnTo>
                  <a:cubicBezTo>
                    <a:pt x="890" y="225"/>
                    <a:pt x="1061" y="288"/>
                    <a:pt x="1234" y="341"/>
                  </a:cubicBezTo>
                  <a:cubicBezTo>
                    <a:pt x="1411" y="391"/>
                    <a:pt x="1584" y="438"/>
                    <a:pt x="1761" y="485"/>
                  </a:cubicBezTo>
                  <a:cubicBezTo>
                    <a:pt x="1938" y="532"/>
                    <a:pt x="2111" y="578"/>
                    <a:pt x="2288" y="622"/>
                  </a:cubicBezTo>
                  <a:cubicBezTo>
                    <a:pt x="2465" y="662"/>
                    <a:pt x="2645" y="702"/>
                    <a:pt x="2821" y="742"/>
                  </a:cubicBezTo>
                  <a:cubicBezTo>
                    <a:pt x="2998" y="782"/>
                    <a:pt x="3178" y="815"/>
                    <a:pt x="3358" y="835"/>
                  </a:cubicBezTo>
                  <a:cubicBezTo>
                    <a:pt x="3405" y="842"/>
                    <a:pt x="3448" y="848"/>
                    <a:pt x="3492" y="858"/>
                  </a:cubicBezTo>
                  <a:lnTo>
                    <a:pt x="3625" y="888"/>
                  </a:lnTo>
                  <a:cubicBezTo>
                    <a:pt x="3669" y="898"/>
                    <a:pt x="3712" y="908"/>
                    <a:pt x="3755" y="915"/>
                  </a:cubicBezTo>
                  <a:cubicBezTo>
                    <a:pt x="3799" y="925"/>
                    <a:pt x="3839" y="935"/>
                    <a:pt x="3879" y="952"/>
                  </a:cubicBezTo>
                  <a:cubicBezTo>
                    <a:pt x="3952" y="985"/>
                    <a:pt x="4019" y="1045"/>
                    <a:pt x="4019" y="1125"/>
                  </a:cubicBezTo>
                  <a:cubicBezTo>
                    <a:pt x="4022" y="1205"/>
                    <a:pt x="3975" y="1292"/>
                    <a:pt x="3945" y="1375"/>
                  </a:cubicBezTo>
                  <a:cubicBezTo>
                    <a:pt x="3939" y="1392"/>
                    <a:pt x="3932" y="1405"/>
                    <a:pt x="3919" y="1415"/>
                  </a:cubicBezTo>
                  <a:cubicBezTo>
                    <a:pt x="3905" y="1425"/>
                    <a:pt x="3889" y="1435"/>
                    <a:pt x="3872" y="1439"/>
                  </a:cubicBezTo>
                  <a:cubicBezTo>
                    <a:pt x="3852" y="1442"/>
                    <a:pt x="3835" y="1445"/>
                    <a:pt x="3815" y="1445"/>
                  </a:cubicBezTo>
                  <a:cubicBezTo>
                    <a:pt x="3795" y="1445"/>
                    <a:pt x="3775" y="1445"/>
                    <a:pt x="3755" y="1442"/>
                  </a:cubicBezTo>
                  <a:cubicBezTo>
                    <a:pt x="3395" y="1389"/>
                    <a:pt x="3042" y="1305"/>
                    <a:pt x="2688" y="1232"/>
                  </a:cubicBezTo>
                  <a:cubicBezTo>
                    <a:pt x="2331" y="1162"/>
                    <a:pt x="1974" y="1089"/>
                    <a:pt x="1624" y="995"/>
                  </a:cubicBezTo>
                  <a:cubicBezTo>
                    <a:pt x="1537" y="972"/>
                    <a:pt x="1451" y="948"/>
                    <a:pt x="1364" y="922"/>
                  </a:cubicBezTo>
                  <a:cubicBezTo>
                    <a:pt x="1277" y="895"/>
                    <a:pt x="1191" y="868"/>
                    <a:pt x="1104" y="838"/>
                  </a:cubicBezTo>
                  <a:cubicBezTo>
                    <a:pt x="934" y="778"/>
                    <a:pt x="760" y="728"/>
                    <a:pt x="587" y="678"/>
                  </a:cubicBezTo>
                  <a:cubicBezTo>
                    <a:pt x="497" y="655"/>
                    <a:pt x="410" y="628"/>
                    <a:pt x="327" y="602"/>
                  </a:cubicBezTo>
                  <a:cubicBezTo>
                    <a:pt x="240" y="575"/>
                    <a:pt x="157" y="542"/>
                    <a:pt x="117" y="482"/>
                  </a:cubicBezTo>
                  <a:cubicBezTo>
                    <a:pt x="97" y="448"/>
                    <a:pt x="83" y="408"/>
                    <a:pt x="80" y="371"/>
                  </a:cubicBezTo>
                  <a:cubicBezTo>
                    <a:pt x="77" y="328"/>
                    <a:pt x="77" y="288"/>
                    <a:pt x="80" y="245"/>
                  </a:cubicBezTo>
                  <a:cubicBezTo>
                    <a:pt x="87" y="205"/>
                    <a:pt x="97" y="168"/>
                    <a:pt x="117" y="131"/>
                  </a:cubicBezTo>
                  <a:cubicBezTo>
                    <a:pt x="127" y="118"/>
                    <a:pt x="140" y="101"/>
                    <a:pt x="153" y="91"/>
                  </a:cubicBezTo>
                  <a:cubicBezTo>
                    <a:pt x="157" y="88"/>
                    <a:pt x="160" y="85"/>
                    <a:pt x="163" y="81"/>
                  </a:cubicBezTo>
                  <a:lnTo>
                    <a:pt x="170" y="78"/>
                  </a:lnTo>
                  <a:cubicBezTo>
                    <a:pt x="180" y="75"/>
                    <a:pt x="187" y="75"/>
                    <a:pt x="197" y="75"/>
                  </a:cubicBezTo>
                  <a:cubicBezTo>
                    <a:pt x="207" y="74"/>
                    <a:pt x="217" y="73"/>
                    <a:pt x="227" y="73"/>
                  </a:cubicBezTo>
                  <a:close/>
                  <a:moveTo>
                    <a:pt x="214" y="0"/>
                  </a:moveTo>
                  <a:cubicBezTo>
                    <a:pt x="206" y="0"/>
                    <a:pt x="198" y="1"/>
                    <a:pt x="190" y="1"/>
                  </a:cubicBezTo>
                  <a:cubicBezTo>
                    <a:pt x="173" y="1"/>
                    <a:pt x="160" y="5"/>
                    <a:pt x="147" y="8"/>
                  </a:cubicBezTo>
                  <a:cubicBezTo>
                    <a:pt x="140" y="11"/>
                    <a:pt x="130" y="15"/>
                    <a:pt x="123" y="21"/>
                  </a:cubicBezTo>
                  <a:cubicBezTo>
                    <a:pt x="117" y="25"/>
                    <a:pt x="113" y="28"/>
                    <a:pt x="107" y="31"/>
                  </a:cubicBezTo>
                  <a:cubicBezTo>
                    <a:pt x="87" y="48"/>
                    <a:pt x="67" y="68"/>
                    <a:pt x="53" y="91"/>
                  </a:cubicBezTo>
                  <a:cubicBezTo>
                    <a:pt x="27" y="135"/>
                    <a:pt x="10" y="185"/>
                    <a:pt x="3" y="235"/>
                  </a:cubicBezTo>
                  <a:cubicBezTo>
                    <a:pt x="0" y="285"/>
                    <a:pt x="0" y="331"/>
                    <a:pt x="3" y="381"/>
                  </a:cubicBezTo>
                  <a:cubicBezTo>
                    <a:pt x="10" y="432"/>
                    <a:pt x="23" y="482"/>
                    <a:pt x="50" y="528"/>
                  </a:cubicBezTo>
                  <a:cubicBezTo>
                    <a:pt x="80" y="572"/>
                    <a:pt x="120" y="605"/>
                    <a:pt x="167" y="628"/>
                  </a:cubicBezTo>
                  <a:cubicBezTo>
                    <a:pt x="210" y="652"/>
                    <a:pt x="253" y="668"/>
                    <a:pt x="300" y="682"/>
                  </a:cubicBezTo>
                  <a:lnTo>
                    <a:pt x="560" y="772"/>
                  </a:lnTo>
                  <a:cubicBezTo>
                    <a:pt x="647" y="802"/>
                    <a:pt x="734" y="825"/>
                    <a:pt x="820" y="855"/>
                  </a:cubicBezTo>
                  <a:cubicBezTo>
                    <a:pt x="907" y="882"/>
                    <a:pt x="994" y="902"/>
                    <a:pt x="1084" y="925"/>
                  </a:cubicBezTo>
                  <a:cubicBezTo>
                    <a:pt x="1261" y="965"/>
                    <a:pt x="1437" y="1002"/>
                    <a:pt x="1614" y="1048"/>
                  </a:cubicBezTo>
                  <a:cubicBezTo>
                    <a:pt x="1968" y="1132"/>
                    <a:pt x="2321" y="1222"/>
                    <a:pt x="2675" y="1299"/>
                  </a:cubicBezTo>
                  <a:cubicBezTo>
                    <a:pt x="3032" y="1375"/>
                    <a:pt x="3392" y="1422"/>
                    <a:pt x="3752" y="1479"/>
                  </a:cubicBezTo>
                  <a:cubicBezTo>
                    <a:pt x="3772" y="1485"/>
                    <a:pt x="3795" y="1489"/>
                    <a:pt x="3815" y="1489"/>
                  </a:cubicBezTo>
                  <a:cubicBezTo>
                    <a:pt x="3839" y="1489"/>
                    <a:pt x="3862" y="1485"/>
                    <a:pt x="3882" y="1482"/>
                  </a:cubicBezTo>
                  <a:cubicBezTo>
                    <a:pt x="3905" y="1475"/>
                    <a:pt x="3929" y="1465"/>
                    <a:pt x="3945" y="1452"/>
                  </a:cubicBezTo>
                  <a:cubicBezTo>
                    <a:pt x="3965" y="1435"/>
                    <a:pt x="3979" y="1415"/>
                    <a:pt x="3989" y="1389"/>
                  </a:cubicBezTo>
                  <a:lnTo>
                    <a:pt x="3989" y="1392"/>
                  </a:lnTo>
                  <a:lnTo>
                    <a:pt x="4042" y="1269"/>
                  </a:lnTo>
                  <a:cubicBezTo>
                    <a:pt x="4062" y="1222"/>
                    <a:pt x="4075" y="1175"/>
                    <a:pt x="4079" y="1125"/>
                  </a:cubicBezTo>
                  <a:cubicBezTo>
                    <a:pt x="4079" y="1075"/>
                    <a:pt x="4062" y="1022"/>
                    <a:pt x="4029" y="982"/>
                  </a:cubicBezTo>
                  <a:cubicBezTo>
                    <a:pt x="3995" y="942"/>
                    <a:pt x="3955" y="912"/>
                    <a:pt x="3912" y="888"/>
                  </a:cubicBezTo>
                  <a:cubicBezTo>
                    <a:pt x="3869" y="868"/>
                    <a:pt x="3822" y="852"/>
                    <a:pt x="3775" y="842"/>
                  </a:cubicBezTo>
                  <a:cubicBezTo>
                    <a:pt x="3732" y="828"/>
                    <a:pt x="3689" y="815"/>
                    <a:pt x="3642" y="805"/>
                  </a:cubicBezTo>
                  <a:lnTo>
                    <a:pt x="3508" y="772"/>
                  </a:lnTo>
                  <a:cubicBezTo>
                    <a:pt x="3465" y="762"/>
                    <a:pt x="3418" y="752"/>
                    <a:pt x="3375" y="745"/>
                  </a:cubicBezTo>
                  <a:cubicBezTo>
                    <a:pt x="3192" y="722"/>
                    <a:pt x="3015" y="705"/>
                    <a:pt x="2835" y="675"/>
                  </a:cubicBezTo>
                  <a:cubicBezTo>
                    <a:pt x="2658" y="642"/>
                    <a:pt x="2481" y="605"/>
                    <a:pt x="2305" y="558"/>
                  </a:cubicBezTo>
                  <a:cubicBezTo>
                    <a:pt x="2131" y="512"/>
                    <a:pt x="1958" y="462"/>
                    <a:pt x="1781" y="412"/>
                  </a:cubicBezTo>
                  <a:cubicBezTo>
                    <a:pt x="1607" y="358"/>
                    <a:pt x="1434" y="305"/>
                    <a:pt x="1261" y="255"/>
                  </a:cubicBezTo>
                  <a:cubicBezTo>
                    <a:pt x="1084" y="208"/>
                    <a:pt x="904" y="178"/>
                    <a:pt x="727" y="131"/>
                  </a:cubicBezTo>
                  <a:cubicBezTo>
                    <a:pt x="684" y="121"/>
                    <a:pt x="640" y="108"/>
                    <a:pt x="597" y="98"/>
                  </a:cubicBezTo>
                  <a:lnTo>
                    <a:pt x="467" y="55"/>
                  </a:lnTo>
                  <a:cubicBezTo>
                    <a:pt x="424" y="41"/>
                    <a:pt x="380" y="28"/>
                    <a:pt x="334" y="18"/>
                  </a:cubicBezTo>
                  <a:cubicBezTo>
                    <a:pt x="295" y="7"/>
                    <a:pt x="254" y="0"/>
                    <a:pt x="21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1"/>
            <p:cNvSpPr/>
            <p:nvPr/>
          </p:nvSpPr>
          <p:spPr>
            <a:xfrm>
              <a:off x="6848435" y="2177539"/>
              <a:ext cx="115657" cy="183040"/>
            </a:xfrm>
            <a:custGeom>
              <a:rect b="b" l="l" r="r" t="t"/>
              <a:pathLst>
                <a:path extrusionOk="0" h="2366" w="1495">
                  <a:moveTo>
                    <a:pt x="1279" y="0"/>
                  </a:moveTo>
                  <a:cubicBezTo>
                    <a:pt x="1228" y="0"/>
                    <a:pt x="1178" y="20"/>
                    <a:pt x="1138" y="54"/>
                  </a:cubicBezTo>
                  <a:cubicBezTo>
                    <a:pt x="1118" y="74"/>
                    <a:pt x="1098" y="98"/>
                    <a:pt x="1081" y="121"/>
                  </a:cubicBezTo>
                  <a:lnTo>
                    <a:pt x="1031" y="188"/>
                  </a:lnTo>
                  <a:cubicBezTo>
                    <a:pt x="998" y="231"/>
                    <a:pt x="961" y="275"/>
                    <a:pt x="931" y="321"/>
                  </a:cubicBezTo>
                  <a:cubicBezTo>
                    <a:pt x="901" y="368"/>
                    <a:pt x="875" y="418"/>
                    <a:pt x="851" y="468"/>
                  </a:cubicBezTo>
                  <a:cubicBezTo>
                    <a:pt x="758" y="668"/>
                    <a:pt x="668" y="868"/>
                    <a:pt x="571" y="1065"/>
                  </a:cubicBezTo>
                  <a:cubicBezTo>
                    <a:pt x="525" y="1165"/>
                    <a:pt x="474" y="1262"/>
                    <a:pt x="418" y="1358"/>
                  </a:cubicBezTo>
                  <a:cubicBezTo>
                    <a:pt x="361" y="1452"/>
                    <a:pt x="314" y="1552"/>
                    <a:pt x="268" y="1652"/>
                  </a:cubicBezTo>
                  <a:cubicBezTo>
                    <a:pt x="221" y="1749"/>
                    <a:pt x="178" y="1849"/>
                    <a:pt x="131" y="1949"/>
                  </a:cubicBezTo>
                  <a:cubicBezTo>
                    <a:pt x="88" y="2049"/>
                    <a:pt x="44" y="2152"/>
                    <a:pt x="1" y="2252"/>
                  </a:cubicBezTo>
                  <a:lnTo>
                    <a:pt x="34" y="2269"/>
                  </a:lnTo>
                  <a:cubicBezTo>
                    <a:pt x="91" y="2176"/>
                    <a:pt x="144" y="2079"/>
                    <a:pt x="194" y="1982"/>
                  </a:cubicBezTo>
                  <a:cubicBezTo>
                    <a:pt x="248" y="1885"/>
                    <a:pt x="301" y="1789"/>
                    <a:pt x="348" y="1689"/>
                  </a:cubicBezTo>
                  <a:cubicBezTo>
                    <a:pt x="398" y="1592"/>
                    <a:pt x="448" y="1495"/>
                    <a:pt x="491" y="1392"/>
                  </a:cubicBezTo>
                  <a:cubicBezTo>
                    <a:pt x="535" y="1292"/>
                    <a:pt x="578" y="1192"/>
                    <a:pt x="628" y="1095"/>
                  </a:cubicBezTo>
                  <a:cubicBezTo>
                    <a:pt x="728" y="898"/>
                    <a:pt x="828" y="705"/>
                    <a:pt x="931" y="511"/>
                  </a:cubicBezTo>
                  <a:cubicBezTo>
                    <a:pt x="955" y="461"/>
                    <a:pt x="978" y="411"/>
                    <a:pt x="1001" y="365"/>
                  </a:cubicBezTo>
                  <a:cubicBezTo>
                    <a:pt x="1025" y="315"/>
                    <a:pt x="1048" y="268"/>
                    <a:pt x="1078" y="221"/>
                  </a:cubicBezTo>
                  <a:cubicBezTo>
                    <a:pt x="1091" y="198"/>
                    <a:pt x="1108" y="178"/>
                    <a:pt x="1125" y="155"/>
                  </a:cubicBezTo>
                  <a:cubicBezTo>
                    <a:pt x="1141" y="135"/>
                    <a:pt x="1158" y="115"/>
                    <a:pt x="1175" y="98"/>
                  </a:cubicBezTo>
                  <a:cubicBezTo>
                    <a:pt x="1201" y="77"/>
                    <a:pt x="1232" y="65"/>
                    <a:pt x="1263" y="65"/>
                  </a:cubicBezTo>
                  <a:cubicBezTo>
                    <a:pt x="1276" y="65"/>
                    <a:pt x="1289" y="67"/>
                    <a:pt x="1302" y="71"/>
                  </a:cubicBezTo>
                  <a:cubicBezTo>
                    <a:pt x="1315" y="74"/>
                    <a:pt x="1325" y="81"/>
                    <a:pt x="1332" y="85"/>
                  </a:cubicBezTo>
                  <a:cubicBezTo>
                    <a:pt x="1342" y="91"/>
                    <a:pt x="1352" y="98"/>
                    <a:pt x="1362" y="105"/>
                  </a:cubicBezTo>
                  <a:cubicBezTo>
                    <a:pt x="1378" y="118"/>
                    <a:pt x="1395" y="135"/>
                    <a:pt x="1405" y="155"/>
                  </a:cubicBezTo>
                  <a:cubicBezTo>
                    <a:pt x="1418" y="195"/>
                    <a:pt x="1412" y="241"/>
                    <a:pt x="1388" y="278"/>
                  </a:cubicBezTo>
                  <a:cubicBezTo>
                    <a:pt x="1342" y="375"/>
                    <a:pt x="1295" y="475"/>
                    <a:pt x="1242" y="571"/>
                  </a:cubicBezTo>
                  <a:cubicBezTo>
                    <a:pt x="1188" y="665"/>
                    <a:pt x="1141" y="765"/>
                    <a:pt x="1098" y="865"/>
                  </a:cubicBezTo>
                  <a:cubicBezTo>
                    <a:pt x="1058" y="968"/>
                    <a:pt x="1021" y="1072"/>
                    <a:pt x="975" y="1172"/>
                  </a:cubicBezTo>
                  <a:cubicBezTo>
                    <a:pt x="881" y="1368"/>
                    <a:pt x="771" y="1559"/>
                    <a:pt x="675" y="1755"/>
                  </a:cubicBezTo>
                  <a:cubicBezTo>
                    <a:pt x="575" y="1949"/>
                    <a:pt x="478" y="2146"/>
                    <a:pt x="384" y="2346"/>
                  </a:cubicBezTo>
                  <a:lnTo>
                    <a:pt x="414" y="2366"/>
                  </a:lnTo>
                  <a:cubicBezTo>
                    <a:pt x="528" y="2176"/>
                    <a:pt x="628" y="1982"/>
                    <a:pt x="728" y="1785"/>
                  </a:cubicBezTo>
                  <a:cubicBezTo>
                    <a:pt x="828" y="1592"/>
                    <a:pt x="918" y="1388"/>
                    <a:pt x="1018" y="1195"/>
                  </a:cubicBezTo>
                  <a:cubicBezTo>
                    <a:pt x="1068" y="1095"/>
                    <a:pt x="1128" y="1005"/>
                    <a:pt x="1182" y="908"/>
                  </a:cubicBezTo>
                  <a:cubicBezTo>
                    <a:pt x="1235" y="812"/>
                    <a:pt x="1282" y="711"/>
                    <a:pt x="1325" y="611"/>
                  </a:cubicBezTo>
                  <a:cubicBezTo>
                    <a:pt x="1368" y="511"/>
                    <a:pt x="1415" y="411"/>
                    <a:pt x="1462" y="311"/>
                  </a:cubicBezTo>
                  <a:cubicBezTo>
                    <a:pt x="1475" y="281"/>
                    <a:pt x="1485" y="251"/>
                    <a:pt x="1488" y="221"/>
                  </a:cubicBezTo>
                  <a:cubicBezTo>
                    <a:pt x="1495" y="188"/>
                    <a:pt x="1488" y="151"/>
                    <a:pt x="1472" y="118"/>
                  </a:cubicBezTo>
                  <a:cubicBezTo>
                    <a:pt x="1458" y="88"/>
                    <a:pt x="1435" y="64"/>
                    <a:pt x="1408" y="44"/>
                  </a:cubicBezTo>
                  <a:cubicBezTo>
                    <a:pt x="1395" y="34"/>
                    <a:pt x="1382" y="28"/>
                    <a:pt x="1365" y="21"/>
                  </a:cubicBezTo>
                  <a:cubicBezTo>
                    <a:pt x="1352" y="14"/>
                    <a:pt x="1335" y="8"/>
                    <a:pt x="1318" y="4"/>
                  </a:cubicBezTo>
                  <a:cubicBezTo>
                    <a:pt x="1305" y="2"/>
                    <a:pt x="1292" y="0"/>
                    <a:pt x="127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1"/>
            <p:cNvSpPr/>
            <p:nvPr/>
          </p:nvSpPr>
          <p:spPr>
            <a:xfrm>
              <a:off x="6785925" y="2402512"/>
              <a:ext cx="140413" cy="27232"/>
            </a:xfrm>
            <a:custGeom>
              <a:rect b="b" l="l" r="r" t="t"/>
              <a:pathLst>
                <a:path extrusionOk="0" h="352" w="1815">
                  <a:moveTo>
                    <a:pt x="26" y="0"/>
                  </a:moveTo>
                  <a:cubicBezTo>
                    <a:pt x="7" y="0"/>
                    <a:pt x="0" y="32"/>
                    <a:pt x="22" y="38"/>
                  </a:cubicBezTo>
                  <a:cubicBezTo>
                    <a:pt x="92" y="61"/>
                    <a:pt x="165" y="81"/>
                    <a:pt x="239" y="98"/>
                  </a:cubicBezTo>
                  <a:cubicBezTo>
                    <a:pt x="312" y="118"/>
                    <a:pt x="382" y="135"/>
                    <a:pt x="455" y="155"/>
                  </a:cubicBezTo>
                  <a:cubicBezTo>
                    <a:pt x="602" y="188"/>
                    <a:pt x="749" y="221"/>
                    <a:pt x="896" y="245"/>
                  </a:cubicBezTo>
                  <a:cubicBezTo>
                    <a:pt x="1046" y="268"/>
                    <a:pt x="1192" y="291"/>
                    <a:pt x="1343" y="311"/>
                  </a:cubicBezTo>
                  <a:cubicBezTo>
                    <a:pt x="1489" y="331"/>
                    <a:pt x="1639" y="341"/>
                    <a:pt x="1789" y="351"/>
                  </a:cubicBezTo>
                  <a:cubicBezTo>
                    <a:pt x="1791" y="352"/>
                    <a:pt x="1792" y="352"/>
                    <a:pt x="1793" y="352"/>
                  </a:cubicBezTo>
                  <a:cubicBezTo>
                    <a:pt x="1813" y="352"/>
                    <a:pt x="1815" y="321"/>
                    <a:pt x="1793" y="318"/>
                  </a:cubicBezTo>
                  <a:cubicBezTo>
                    <a:pt x="1643" y="301"/>
                    <a:pt x="1496" y="281"/>
                    <a:pt x="1349" y="258"/>
                  </a:cubicBezTo>
                  <a:cubicBezTo>
                    <a:pt x="1202" y="238"/>
                    <a:pt x="1056" y="215"/>
                    <a:pt x="906" y="188"/>
                  </a:cubicBezTo>
                  <a:cubicBezTo>
                    <a:pt x="759" y="161"/>
                    <a:pt x="612" y="131"/>
                    <a:pt x="469" y="101"/>
                  </a:cubicBezTo>
                  <a:cubicBezTo>
                    <a:pt x="395" y="85"/>
                    <a:pt x="322" y="68"/>
                    <a:pt x="249" y="51"/>
                  </a:cubicBezTo>
                  <a:cubicBezTo>
                    <a:pt x="175" y="38"/>
                    <a:pt x="105" y="21"/>
                    <a:pt x="32" y="1"/>
                  </a:cubicBezTo>
                  <a:cubicBezTo>
                    <a:pt x="30" y="1"/>
                    <a:pt x="28" y="0"/>
                    <a:pt x="2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1"/>
            <p:cNvSpPr/>
            <p:nvPr/>
          </p:nvSpPr>
          <p:spPr>
            <a:xfrm>
              <a:off x="6677384" y="2658199"/>
              <a:ext cx="139717" cy="32105"/>
            </a:xfrm>
            <a:custGeom>
              <a:rect b="b" l="l" r="r" t="t"/>
              <a:pathLst>
                <a:path extrusionOk="0" h="415" w="1806">
                  <a:moveTo>
                    <a:pt x="22" y="0"/>
                  </a:moveTo>
                  <a:cubicBezTo>
                    <a:pt x="14" y="0"/>
                    <a:pt x="7" y="6"/>
                    <a:pt x="4" y="15"/>
                  </a:cubicBezTo>
                  <a:cubicBezTo>
                    <a:pt x="1" y="21"/>
                    <a:pt x="4" y="31"/>
                    <a:pt x="14" y="38"/>
                  </a:cubicBezTo>
                  <a:cubicBezTo>
                    <a:pt x="84" y="65"/>
                    <a:pt x="154" y="91"/>
                    <a:pt x="228" y="118"/>
                  </a:cubicBezTo>
                  <a:cubicBezTo>
                    <a:pt x="298" y="141"/>
                    <a:pt x="371" y="165"/>
                    <a:pt x="444" y="188"/>
                  </a:cubicBezTo>
                  <a:cubicBezTo>
                    <a:pt x="588" y="231"/>
                    <a:pt x="738" y="271"/>
                    <a:pt x="885" y="301"/>
                  </a:cubicBezTo>
                  <a:cubicBezTo>
                    <a:pt x="1035" y="331"/>
                    <a:pt x="1185" y="358"/>
                    <a:pt x="1335" y="378"/>
                  </a:cubicBezTo>
                  <a:cubicBezTo>
                    <a:pt x="1485" y="398"/>
                    <a:pt x="1638" y="411"/>
                    <a:pt x="1788" y="415"/>
                  </a:cubicBezTo>
                  <a:cubicBezTo>
                    <a:pt x="1798" y="415"/>
                    <a:pt x="1805" y="411"/>
                    <a:pt x="1805" y="401"/>
                  </a:cubicBezTo>
                  <a:cubicBezTo>
                    <a:pt x="1805" y="391"/>
                    <a:pt x="1798" y="385"/>
                    <a:pt x="1792" y="385"/>
                  </a:cubicBezTo>
                  <a:cubicBezTo>
                    <a:pt x="1642" y="368"/>
                    <a:pt x="1492" y="351"/>
                    <a:pt x="1341" y="328"/>
                  </a:cubicBezTo>
                  <a:cubicBezTo>
                    <a:pt x="1191" y="305"/>
                    <a:pt x="1045" y="275"/>
                    <a:pt x="898" y="245"/>
                  </a:cubicBezTo>
                  <a:cubicBezTo>
                    <a:pt x="751" y="215"/>
                    <a:pt x="604" y="178"/>
                    <a:pt x="458" y="135"/>
                  </a:cubicBezTo>
                  <a:cubicBezTo>
                    <a:pt x="388" y="115"/>
                    <a:pt x="314" y="95"/>
                    <a:pt x="241" y="71"/>
                  </a:cubicBezTo>
                  <a:cubicBezTo>
                    <a:pt x="171" y="51"/>
                    <a:pt x="98" y="28"/>
                    <a:pt x="27" y="1"/>
                  </a:cubicBezTo>
                  <a:cubicBezTo>
                    <a:pt x="26" y="1"/>
                    <a:pt x="24"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1"/>
            <p:cNvSpPr/>
            <p:nvPr/>
          </p:nvSpPr>
          <p:spPr>
            <a:xfrm>
              <a:off x="6805885" y="2694250"/>
              <a:ext cx="7582" cy="8819"/>
            </a:xfrm>
            <a:custGeom>
              <a:rect b="b" l="l" r="r" t="t"/>
              <a:pathLst>
                <a:path extrusionOk="0" h="114" w="98">
                  <a:moveTo>
                    <a:pt x="50" y="1"/>
                  </a:moveTo>
                  <a:cubicBezTo>
                    <a:pt x="42" y="1"/>
                    <a:pt x="34" y="3"/>
                    <a:pt x="27" y="9"/>
                  </a:cubicBezTo>
                  <a:cubicBezTo>
                    <a:pt x="14" y="19"/>
                    <a:pt x="7" y="32"/>
                    <a:pt x="4" y="52"/>
                  </a:cubicBezTo>
                  <a:cubicBezTo>
                    <a:pt x="1" y="66"/>
                    <a:pt x="4" y="86"/>
                    <a:pt x="14" y="96"/>
                  </a:cubicBezTo>
                  <a:cubicBezTo>
                    <a:pt x="22" y="108"/>
                    <a:pt x="35" y="114"/>
                    <a:pt x="47" y="114"/>
                  </a:cubicBezTo>
                  <a:cubicBezTo>
                    <a:pt x="56" y="114"/>
                    <a:pt x="64" y="111"/>
                    <a:pt x="71" y="106"/>
                  </a:cubicBezTo>
                  <a:cubicBezTo>
                    <a:pt x="84" y="96"/>
                    <a:pt x="94" y="79"/>
                    <a:pt x="94" y="62"/>
                  </a:cubicBezTo>
                  <a:cubicBezTo>
                    <a:pt x="97" y="46"/>
                    <a:pt x="91" y="29"/>
                    <a:pt x="81" y="16"/>
                  </a:cubicBezTo>
                  <a:cubicBezTo>
                    <a:pt x="73" y="6"/>
                    <a:pt x="62" y="1"/>
                    <a:pt x="5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1"/>
            <p:cNvSpPr/>
            <p:nvPr/>
          </p:nvSpPr>
          <p:spPr>
            <a:xfrm>
              <a:off x="6792965" y="2693322"/>
              <a:ext cx="7582" cy="7736"/>
            </a:xfrm>
            <a:custGeom>
              <a:rect b="b" l="l" r="r" t="t"/>
              <a:pathLst>
                <a:path extrusionOk="0" h="100" w="98">
                  <a:moveTo>
                    <a:pt x="45" y="1"/>
                  </a:moveTo>
                  <a:cubicBezTo>
                    <a:pt x="35" y="1"/>
                    <a:pt x="25" y="5"/>
                    <a:pt x="18" y="14"/>
                  </a:cubicBezTo>
                  <a:cubicBezTo>
                    <a:pt x="4" y="24"/>
                    <a:pt x="1" y="41"/>
                    <a:pt x="1" y="54"/>
                  </a:cubicBezTo>
                  <a:cubicBezTo>
                    <a:pt x="1" y="71"/>
                    <a:pt x="11" y="84"/>
                    <a:pt x="24" y="91"/>
                  </a:cubicBezTo>
                  <a:cubicBezTo>
                    <a:pt x="31" y="96"/>
                    <a:pt x="40" y="99"/>
                    <a:pt x="49" y="99"/>
                  </a:cubicBezTo>
                  <a:cubicBezTo>
                    <a:pt x="61" y="99"/>
                    <a:pt x="73" y="94"/>
                    <a:pt x="81" y="84"/>
                  </a:cubicBezTo>
                  <a:cubicBezTo>
                    <a:pt x="91" y="74"/>
                    <a:pt x="98" y="58"/>
                    <a:pt x="94" y="41"/>
                  </a:cubicBezTo>
                  <a:cubicBezTo>
                    <a:pt x="91" y="28"/>
                    <a:pt x="81" y="14"/>
                    <a:pt x="68" y="8"/>
                  </a:cubicBezTo>
                  <a:cubicBezTo>
                    <a:pt x="60" y="3"/>
                    <a:pt x="52" y="1"/>
                    <a:pt x="4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1"/>
            <p:cNvSpPr/>
            <p:nvPr/>
          </p:nvSpPr>
          <p:spPr>
            <a:xfrm>
              <a:off x="6830641" y="2382630"/>
              <a:ext cx="111789" cy="24137"/>
            </a:xfrm>
            <a:custGeom>
              <a:rect b="b" l="l" r="r" t="t"/>
              <a:pathLst>
                <a:path extrusionOk="0" h="312" w="1445">
                  <a:moveTo>
                    <a:pt x="19" y="1"/>
                  </a:moveTo>
                  <a:cubicBezTo>
                    <a:pt x="12" y="1"/>
                    <a:pt x="7" y="7"/>
                    <a:pt x="4" y="15"/>
                  </a:cubicBezTo>
                  <a:cubicBezTo>
                    <a:pt x="1" y="25"/>
                    <a:pt x="7" y="31"/>
                    <a:pt x="14" y="35"/>
                  </a:cubicBezTo>
                  <a:cubicBezTo>
                    <a:pt x="131" y="68"/>
                    <a:pt x="244" y="98"/>
                    <a:pt x="361" y="128"/>
                  </a:cubicBezTo>
                  <a:cubicBezTo>
                    <a:pt x="478" y="155"/>
                    <a:pt x="594" y="182"/>
                    <a:pt x="711" y="202"/>
                  </a:cubicBezTo>
                  <a:cubicBezTo>
                    <a:pt x="828" y="222"/>
                    <a:pt x="948" y="245"/>
                    <a:pt x="1065" y="265"/>
                  </a:cubicBezTo>
                  <a:cubicBezTo>
                    <a:pt x="1185" y="282"/>
                    <a:pt x="1301" y="298"/>
                    <a:pt x="1422" y="312"/>
                  </a:cubicBezTo>
                  <a:cubicBezTo>
                    <a:pt x="1442" y="312"/>
                    <a:pt x="1445" y="282"/>
                    <a:pt x="1425" y="278"/>
                  </a:cubicBezTo>
                  <a:lnTo>
                    <a:pt x="1075" y="212"/>
                  </a:lnTo>
                  <a:cubicBezTo>
                    <a:pt x="958" y="192"/>
                    <a:pt x="841" y="168"/>
                    <a:pt x="725" y="145"/>
                  </a:cubicBezTo>
                  <a:cubicBezTo>
                    <a:pt x="608" y="122"/>
                    <a:pt x="491" y="98"/>
                    <a:pt x="374" y="75"/>
                  </a:cubicBezTo>
                  <a:lnTo>
                    <a:pt x="24" y="1"/>
                  </a:lnTo>
                  <a:cubicBezTo>
                    <a:pt x="22" y="1"/>
                    <a:pt x="21" y="1"/>
                    <a:pt x="1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1"/>
            <p:cNvSpPr/>
            <p:nvPr/>
          </p:nvSpPr>
          <p:spPr>
            <a:xfrm>
              <a:off x="6851065" y="2475776"/>
              <a:ext cx="18103" cy="16865"/>
            </a:xfrm>
            <a:custGeom>
              <a:rect b="b" l="l" r="r" t="t"/>
              <a:pathLst>
                <a:path extrusionOk="0" h="218" w="234">
                  <a:moveTo>
                    <a:pt x="33" y="0"/>
                  </a:moveTo>
                  <a:cubicBezTo>
                    <a:pt x="27" y="0"/>
                    <a:pt x="22" y="3"/>
                    <a:pt x="17" y="8"/>
                  </a:cubicBezTo>
                  <a:cubicBezTo>
                    <a:pt x="4" y="15"/>
                    <a:pt x="0" y="31"/>
                    <a:pt x="7" y="45"/>
                  </a:cubicBezTo>
                  <a:cubicBezTo>
                    <a:pt x="30" y="81"/>
                    <a:pt x="57" y="111"/>
                    <a:pt x="87" y="138"/>
                  </a:cubicBezTo>
                  <a:cubicBezTo>
                    <a:pt x="117" y="168"/>
                    <a:pt x="147" y="192"/>
                    <a:pt x="184" y="215"/>
                  </a:cubicBezTo>
                  <a:cubicBezTo>
                    <a:pt x="187" y="217"/>
                    <a:pt x="191" y="217"/>
                    <a:pt x="196" y="217"/>
                  </a:cubicBezTo>
                  <a:cubicBezTo>
                    <a:pt x="200" y="217"/>
                    <a:pt x="205" y="217"/>
                    <a:pt x="210" y="215"/>
                  </a:cubicBezTo>
                  <a:cubicBezTo>
                    <a:pt x="227" y="208"/>
                    <a:pt x="234" y="188"/>
                    <a:pt x="227" y="172"/>
                  </a:cubicBezTo>
                  <a:cubicBezTo>
                    <a:pt x="210" y="131"/>
                    <a:pt x="184" y="95"/>
                    <a:pt x="150" y="68"/>
                  </a:cubicBezTo>
                  <a:cubicBezTo>
                    <a:pt x="120" y="38"/>
                    <a:pt x="80" y="15"/>
                    <a:pt x="40" y="1"/>
                  </a:cubicBezTo>
                  <a:cubicBezTo>
                    <a:pt x="38" y="1"/>
                    <a:pt x="35" y="0"/>
                    <a:pt x="3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1"/>
            <p:cNvSpPr/>
            <p:nvPr/>
          </p:nvSpPr>
          <p:spPr>
            <a:xfrm>
              <a:off x="6840234" y="2484518"/>
              <a:ext cx="22512" cy="19186"/>
            </a:xfrm>
            <a:custGeom>
              <a:rect b="b" l="l" r="r" t="t"/>
              <a:pathLst>
                <a:path extrusionOk="0" h="248" w="291">
                  <a:moveTo>
                    <a:pt x="31" y="0"/>
                  </a:moveTo>
                  <a:cubicBezTo>
                    <a:pt x="25" y="0"/>
                    <a:pt x="20" y="2"/>
                    <a:pt x="17" y="5"/>
                  </a:cubicBezTo>
                  <a:cubicBezTo>
                    <a:pt x="4" y="12"/>
                    <a:pt x="0" y="28"/>
                    <a:pt x="7" y="42"/>
                  </a:cubicBezTo>
                  <a:cubicBezTo>
                    <a:pt x="34" y="89"/>
                    <a:pt x="70" y="129"/>
                    <a:pt x="110" y="162"/>
                  </a:cubicBezTo>
                  <a:cubicBezTo>
                    <a:pt x="150" y="199"/>
                    <a:pt x="194" y="225"/>
                    <a:pt x="244" y="245"/>
                  </a:cubicBezTo>
                  <a:cubicBezTo>
                    <a:pt x="248" y="247"/>
                    <a:pt x="252" y="247"/>
                    <a:pt x="256" y="247"/>
                  </a:cubicBezTo>
                  <a:cubicBezTo>
                    <a:pt x="262" y="247"/>
                    <a:pt x="268" y="246"/>
                    <a:pt x="274" y="242"/>
                  </a:cubicBezTo>
                  <a:cubicBezTo>
                    <a:pt x="287" y="232"/>
                    <a:pt x="290" y="212"/>
                    <a:pt x="280" y="199"/>
                  </a:cubicBezTo>
                  <a:cubicBezTo>
                    <a:pt x="247" y="159"/>
                    <a:pt x="210" y="122"/>
                    <a:pt x="170" y="92"/>
                  </a:cubicBezTo>
                  <a:cubicBezTo>
                    <a:pt x="130" y="59"/>
                    <a:pt x="90" y="28"/>
                    <a:pt x="47" y="5"/>
                  </a:cubicBezTo>
                  <a:cubicBezTo>
                    <a:pt x="42" y="2"/>
                    <a:pt x="36" y="0"/>
                    <a:pt x="31"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1"/>
            <p:cNvSpPr/>
            <p:nvPr/>
          </p:nvSpPr>
          <p:spPr>
            <a:xfrm>
              <a:off x="6668100" y="2681949"/>
              <a:ext cx="140336" cy="32105"/>
            </a:xfrm>
            <a:custGeom>
              <a:rect b="b" l="l" r="r" t="t"/>
              <a:pathLst>
                <a:path extrusionOk="0" h="415" w="1814">
                  <a:moveTo>
                    <a:pt x="22" y="0"/>
                  </a:moveTo>
                  <a:cubicBezTo>
                    <a:pt x="15" y="0"/>
                    <a:pt x="10" y="6"/>
                    <a:pt x="4" y="11"/>
                  </a:cubicBezTo>
                  <a:cubicBezTo>
                    <a:pt x="1" y="21"/>
                    <a:pt x="7" y="31"/>
                    <a:pt x="14" y="34"/>
                  </a:cubicBezTo>
                  <a:cubicBezTo>
                    <a:pt x="87" y="64"/>
                    <a:pt x="157" y="91"/>
                    <a:pt x="228" y="118"/>
                  </a:cubicBezTo>
                  <a:cubicBezTo>
                    <a:pt x="301" y="141"/>
                    <a:pt x="371" y="165"/>
                    <a:pt x="444" y="188"/>
                  </a:cubicBezTo>
                  <a:cubicBezTo>
                    <a:pt x="591" y="231"/>
                    <a:pt x="738" y="271"/>
                    <a:pt x="888" y="301"/>
                  </a:cubicBezTo>
                  <a:cubicBezTo>
                    <a:pt x="1035" y="331"/>
                    <a:pt x="1185" y="358"/>
                    <a:pt x="1335" y="378"/>
                  </a:cubicBezTo>
                  <a:cubicBezTo>
                    <a:pt x="1488" y="398"/>
                    <a:pt x="1638" y="408"/>
                    <a:pt x="1792" y="415"/>
                  </a:cubicBezTo>
                  <a:lnTo>
                    <a:pt x="1788" y="415"/>
                  </a:lnTo>
                  <a:cubicBezTo>
                    <a:pt x="1789" y="415"/>
                    <a:pt x="1790" y="415"/>
                    <a:pt x="1792" y="415"/>
                  </a:cubicBezTo>
                  <a:cubicBezTo>
                    <a:pt x="1812" y="415"/>
                    <a:pt x="1814" y="384"/>
                    <a:pt x="1792" y="381"/>
                  </a:cubicBezTo>
                  <a:cubicBezTo>
                    <a:pt x="1642" y="368"/>
                    <a:pt x="1491" y="351"/>
                    <a:pt x="1345" y="328"/>
                  </a:cubicBezTo>
                  <a:cubicBezTo>
                    <a:pt x="1195" y="301"/>
                    <a:pt x="1045" y="275"/>
                    <a:pt x="898" y="245"/>
                  </a:cubicBezTo>
                  <a:cubicBezTo>
                    <a:pt x="751" y="211"/>
                    <a:pt x="604" y="178"/>
                    <a:pt x="461" y="135"/>
                  </a:cubicBezTo>
                  <a:cubicBezTo>
                    <a:pt x="388" y="115"/>
                    <a:pt x="318" y="94"/>
                    <a:pt x="244" y="71"/>
                  </a:cubicBezTo>
                  <a:cubicBezTo>
                    <a:pt x="171" y="48"/>
                    <a:pt x="101" y="24"/>
                    <a:pt x="27" y="1"/>
                  </a:cubicBezTo>
                  <a:cubicBezTo>
                    <a:pt x="26" y="1"/>
                    <a:pt x="24" y="0"/>
                    <a:pt x="2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8" name="Google Shape;2358;p31"/>
          <p:cNvGrpSpPr/>
          <p:nvPr/>
        </p:nvGrpSpPr>
        <p:grpSpPr>
          <a:xfrm>
            <a:off x="6270400" y="1809391"/>
            <a:ext cx="360602" cy="286440"/>
            <a:chOff x="5989803" y="2077500"/>
            <a:chExt cx="462667" cy="367560"/>
          </a:xfrm>
        </p:grpSpPr>
        <p:sp>
          <p:nvSpPr>
            <p:cNvPr id="2359" name="Google Shape;2359;p31"/>
            <p:cNvSpPr/>
            <p:nvPr/>
          </p:nvSpPr>
          <p:spPr>
            <a:xfrm>
              <a:off x="6066008" y="2345263"/>
              <a:ext cx="216488" cy="98383"/>
            </a:xfrm>
            <a:custGeom>
              <a:rect b="b" l="l" r="r" t="t"/>
              <a:pathLst>
                <a:path extrusionOk="0" h="1322" w="2909">
                  <a:moveTo>
                    <a:pt x="564" y="1"/>
                  </a:moveTo>
                  <a:cubicBezTo>
                    <a:pt x="371" y="91"/>
                    <a:pt x="217" y="211"/>
                    <a:pt x="37" y="344"/>
                  </a:cubicBezTo>
                  <a:cubicBezTo>
                    <a:pt x="0" y="474"/>
                    <a:pt x="150" y="628"/>
                    <a:pt x="237" y="711"/>
                  </a:cubicBezTo>
                  <a:cubicBezTo>
                    <a:pt x="424" y="935"/>
                    <a:pt x="684" y="985"/>
                    <a:pt x="934" y="1085"/>
                  </a:cubicBezTo>
                  <a:cubicBezTo>
                    <a:pt x="1266" y="1217"/>
                    <a:pt x="1708" y="1321"/>
                    <a:pt x="2129" y="1321"/>
                  </a:cubicBezTo>
                  <a:cubicBezTo>
                    <a:pt x="2406" y="1321"/>
                    <a:pt x="2674" y="1276"/>
                    <a:pt x="2895" y="1165"/>
                  </a:cubicBezTo>
                  <a:lnTo>
                    <a:pt x="2909" y="1135"/>
                  </a:lnTo>
                  <a:cubicBezTo>
                    <a:pt x="2822" y="1071"/>
                    <a:pt x="2748" y="995"/>
                    <a:pt x="2692" y="908"/>
                  </a:cubicBezTo>
                  <a:cubicBezTo>
                    <a:pt x="2588" y="768"/>
                    <a:pt x="2475" y="635"/>
                    <a:pt x="2362" y="501"/>
                  </a:cubicBezTo>
                  <a:lnTo>
                    <a:pt x="2325" y="548"/>
                  </a:lnTo>
                  <a:cubicBezTo>
                    <a:pt x="2190" y="590"/>
                    <a:pt x="2014" y="613"/>
                    <a:pt x="1837" y="613"/>
                  </a:cubicBezTo>
                  <a:cubicBezTo>
                    <a:pt x="1651" y="613"/>
                    <a:pt x="1465" y="588"/>
                    <a:pt x="1324" y="531"/>
                  </a:cubicBezTo>
                  <a:cubicBezTo>
                    <a:pt x="1101" y="438"/>
                    <a:pt x="694" y="234"/>
                    <a:pt x="564"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1"/>
            <p:cNvSpPr/>
            <p:nvPr/>
          </p:nvSpPr>
          <p:spPr>
            <a:xfrm>
              <a:off x="6007143" y="2089556"/>
              <a:ext cx="239632" cy="236432"/>
            </a:xfrm>
            <a:custGeom>
              <a:rect b="b" l="l" r="r" t="t"/>
              <a:pathLst>
                <a:path extrusionOk="0" h="3177" w="3220">
                  <a:moveTo>
                    <a:pt x="1668" y="0"/>
                  </a:moveTo>
                  <a:cubicBezTo>
                    <a:pt x="1632" y="0"/>
                    <a:pt x="1595" y="2"/>
                    <a:pt x="1558" y="5"/>
                  </a:cubicBezTo>
                  <a:cubicBezTo>
                    <a:pt x="825" y="38"/>
                    <a:pt x="368" y="629"/>
                    <a:pt x="154" y="1262"/>
                  </a:cubicBezTo>
                  <a:cubicBezTo>
                    <a:pt x="48" y="1623"/>
                    <a:pt x="1" y="2056"/>
                    <a:pt x="64" y="2410"/>
                  </a:cubicBezTo>
                  <a:cubicBezTo>
                    <a:pt x="114" y="2620"/>
                    <a:pt x="231" y="3073"/>
                    <a:pt x="395" y="3177"/>
                  </a:cubicBezTo>
                  <a:cubicBezTo>
                    <a:pt x="535" y="3010"/>
                    <a:pt x="721" y="2883"/>
                    <a:pt x="928" y="2820"/>
                  </a:cubicBezTo>
                  <a:lnTo>
                    <a:pt x="925" y="2803"/>
                  </a:lnTo>
                  <a:cubicBezTo>
                    <a:pt x="625" y="2213"/>
                    <a:pt x="571" y="1162"/>
                    <a:pt x="1232" y="829"/>
                  </a:cubicBezTo>
                  <a:cubicBezTo>
                    <a:pt x="1322" y="780"/>
                    <a:pt x="1421" y="758"/>
                    <a:pt x="1522" y="758"/>
                  </a:cubicBezTo>
                  <a:cubicBezTo>
                    <a:pt x="1790" y="758"/>
                    <a:pt x="2069" y="914"/>
                    <a:pt x="2232" y="1126"/>
                  </a:cubicBezTo>
                  <a:cubicBezTo>
                    <a:pt x="2319" y="1209"/>
                    <a:pt x="2526" y="1549"/>
                    <a:pt x="2402" y="1679"/>
                  </a:cubicBezTo>
                  <a:cubicBezTo>
                    <a:pt x="2406" y="1686"/>
                    <a:pt x="2406" y="1693"/>
                    <a:pt x="2409" y="1699"/>
                  </a:cubicBezTo>
                  <a:cubicBezTo>
                    <a:pt x="2512" y="2013"/>
                    <a:pt x="2676" y="2306"/>
                    <a:pt x="2889" y="2560"/>
                  </a:cubicBezTo>
                  <a:lnTo>
                    <a:pt x="2896" y="2553"/>
                  </a:lnTo>
                  <a:cubicBezTo>
                    <a:pt x="3023" y="2506"/>
                    <a:pt x="3093" y="2273"/>
                    <a:pt x="3129" y="2146"/>
                  </a:cubicBezTo>
                  <a:cubicBezTo>
                    <a:pt x="3176" y="2023"/>
                    <a:pt x="3203" y="1889"/>
                    <a:pt x="3209" y="1756"/>
                  </a:cubicBezTo>
                  <a:cubicBezTo>
                    <a:pt x="3219" y="1593"/>
                    <a:pt x="3203" y="1426"/>
                    <a:pt x="3169" y="1262"/>
                  </a:cubicBezTo>
                  <a:cubicBezTo>
                    <a:pt x="3139" y="1156"/>
                    <a:pt x="3103" y="1049"/>
                    <a:pt x="3053" y="946"/>
                  </a:cubicBezTo>
                  <a:cubicBezTo>
                    <a:pt x="2792" y="409"/>
                    <a:pt x="2240" y="0"/>
                    <a:pt x="1668" y="0"/>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1"/>
            <p:cNvSpPr/>
            <p:nvPr/>
          </p:nvSpPr>
          <p:spPr>
            <a:xfrm>
              <a:off x="6017636" y="2270620"/>
              <a:ext cx="177268" cy="109621"/>
            </a:xfrm>
            <a:custGeom>
              <a:rect b="b" l="l" r="r" t="t"/>
              <a:pathLst>
                <a:path extrusionOk="0" h="1473" w="2382">
                  <a:moveTo>
                    <a:pt x="1981" y="0"/>
                  </a:moveTo>
                  <a:cubicBezTo>
                    <a:pt x="1744" y="237"/>
                    <a:pt x="1261" y="260"/>
                    <a:pt x="961" y="340"/>
                  </a:cubicBezTo>
                  <a:cubicBezTo>
                    <a:pt x="901" y="354"/>
                    <a:pt x="844" y="367"/>
                    <a:pt x="787" y="387"/>
                  </a:cubicBezTo>
                  <a:cubicBezTo>
                    <a:pt x="577" y="450"/>
                    <a:pt x="394" y="574"/>
                    <a:pt x="254" y="744"/>
                  </a:cubicBezTo>
                  <a:cubicBezTo>
                    <a:pt x="123" y="900"/>
                    <a:pt x="0" y="1227"/>
                    <a:pt x="173" y="1391"/>
                  </a:cubicBezTo>
                  <a:cubicBezTo>
                    <a:pt x="230" y="1450"/>
                    <a:pt x="297" y="1472"/>
                    <a:pt x="365" y="1472"/>
                  </a:cubicBezTo>
                  <a:cubicBezTo>
                    <a:pt x="480" y="1472"/>
                    <a:pt x="600" y="1410"/>
                    <a:pt x="687" y="1347"/>
                  </a:cubicBezTo>
                  <a:cubicBezTo>
                    <a:pt x="867" y="1214"/>
                    <a:pt x="1021" y="1097"/>
                    <a:pt x="1214" y="1007"/>
                  </a:cubicBezTo>
                  <a:cubicBezTo>
                    <a:pt x="1254" y="987"/>
                    <a:pt x="1294" y="971"/>
                    <a:pt x="1337" y="954"/>
                  </a:cubicBezTo>
                  <a:cubicBezTo>
                    <a:pt x="1588" y="860"/>
                    <a:pt x="1858" y="887"/>
                    <a:pt x="2101" y="817"/>
                  </a:cubicBezTo>
                  <a:cubicBezTo>
                    <a:pt x="2111" y="818"/>
                    <a:pt x="2120" y="818"/>
                    <a:pt x="2130" y="818"/>
                  </a:cubicBezTo>
                  <a:cubicBezTo>
                    <a:pt x="2227" y="818"/>
                    <a:pt x="2310" y="786"/>
                    <a:pt x="2361" y="700"/>
                  </a:cubicBezTo>
                  <a:lnTo>
                    <a:pt x="2381" y="684"/>
                  </a:lnTo>
                  <a:cubicBezTo>
                    <a:pt x="2225" y="474"/>
                    <a:pt x="2084" y="260"/>
                    <a:pt x="2024" y="3"/>
                  </a:cubicBezTo>
                  <a:lnTo>
                    <a:pt x="1981" y="0"/>
                  </a:ln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1"/>
            <p:cNvSpPr/>
            <p:nvPr/>
          </p:nvSpPr>
          <p:spPr>
            <a:xfrm>
              <a:off x="6165061" y="2215698"/>
              <a:ext cx="169529" cy="229362"/>
            </a:xfrm>
            <a:custGeom>
              <a:rect b="b" l="l" r="r" t="t"/>
              <a:pathLst>
                <a:path extrusionOk="0" h="3082" w="2278">
                  <a:moveTo>
                    <a:pt x="287" y="1"/>
                  </a:moveTo>
                  <a:lnTo>
                    <a:pt x="274" y="8"/>
                  </a:lnTo>
                  <a:cubicBezTo>
                    <a:pt x="223" y="68"/>
                    <a:pt x="163" y="118"/>
                    <a:pt x="90" y="148"/>
                  </a:cubicBezTo>
                  <a:cubicBezTo>
                    <a:pt x="0" y="261"/>
                    <a:pt x="7" y="431"/>
                    <a:pt x="20" y="575"/>
                  </a:cubicBezTo>
                  <a:cubicBezTo>
                    <a:pt x="23" y="631"/>
                    <a:pt x="33" y="688"/>
                    <a:pt x="43" y="741"/>
                  </a:cubicBezTo>
                  <a:cubicBezTo>
                    <a:pt x="100" y="998"/>
                    <a:pt x="244" y="1215"/>
                    <a:pt x="400" y="1422"/>
                  </a:cubicBezTo>
                  <a:cubicBezTo>
                    <a:pt x="470" y="1515"/>
                    <a:pt x="540" y="1605"/>
                    <a:pt x="607" y="1702"/>
                  </a:cubicBezTo>
                  <a:cubicBezTo>
                    <a:pt x="740" y="1889"/>
                    <a:pt x="880" y="2069"/>
                    <a:pt x="1031" y="2242"/>
                  </a:cubicBezTo>
                  <a:cubicBezTo>
                    <a:pt x="1144" y="2376"/>
                    <a:pt x="1257" y="2509"/>
                    <a:pt x="1361" y="2649"/>
                  </a:cubicBezTo>
                  <a:cubicBezTo>
                    <a:pt x="1417" y="2739"/>
                    <a:pt x="1491" y="2816"/>
                    <a:pt x="1578" y="2876"/>
                  </a:cubicBezTo>
                  <a:cubicBezTo>
                    <a:pt x="1716" y="2986"/>
                    <a:pt x="1894" y="3082"/>
                    <a:pt x="2038" y="3082"/>
                  </a:cubicBezTo>
                  <a:cubicBezTo>
                    <a:pt x="2129" y="3082"/>
                    <a:pt x="2207" y="3043"/>
                    <a:pt x="2251" y="2942"/>
                  </a:cubicBezTo>
                  <a:cubicBezTo>
                    <a:pt x="2278" y="2856"/>
                    <a:pt x="2221" y="2719"/>
                    <a:pt x="2138" y="2576"/>
                  </a:cubicBezTo>
                  <a:cubicBezTo>
                    <a:pt x="2034" y="2399"/>
                    <a:pt x="1914" y="2232"/>
                    <a:pt x="1781" y="2075"/>
                  </a:cubicBezTo>
                  <a:cubicBezTo>
                    <a:pt x="1744" y="2025"/>
                    <a:pt x="1704" y="1979"/>
                    <a:pt x="1664" y="1929"/>
                  </a:cubicBezTo>
                  <a:cubicBezTo>
                    <a:pt x="1441" y="1642"/>
                    <a:pt x="1214" y="1342"/>
                    <a:pt x="961" y="1078"/>
                  </a:cubicBezTo>
                  <a:cubicBezTo>
                    <a:pt x="890" y="1005"/>
                    <a:pt x="824" y="931"/>
                    <a:pt x="767" y="861"/>
                  </a:cubicBezTo>
                  <a:cubicBezTo>
                    <a:pt x="554" y="608"/>
                    <a:pt x="390" y="314"/>
                    <a:pt x="287"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1"/>
            <p:cNvSpPr/>
            <p:nvPr/>
          </p:nvSpPr>
          <p:spPr>
            <a:xfrm>
              <a:off x="6234271" y="2127659"/>
              <a:ext cx="218199" cy="280117"/>
            </a:xfrm>
            <a:custGeom>
              <a:rect b="b" l="l" r="r" t="t"/>
              <a:pathLst>
                <a:path extrusionOk="0" h="3764" w="2932">
                  <a:moveTo>
                    <a:pt x="1236" y="1"/>
                  </a:moveTo>
                  <a:cubicBezTo>
                    <a:pt x="790" y="1"/>
                    <a:pt x="390" y="188"/>
                    <a:pt x="1" y="434"/>
                  </a:cubicBezTo>
                  <a:cubicBezTo>
                    <a:pt x="51" y="534"/>
                    <a:pt x="87" y="640"/>
                    <a:pt x="117" y="750"/>
                  </a:cubicBezTo>
                  <a:cubicBezTo>
                    <a:pt x="151" y="914"/>
                    <a:pt x="167" y="1077"/>
                    <a:pt x="157" y="1244"/>
                  </a:cubicBezTo>
                  <a:lnTo>
                    <a:pt x="194" y="1251"/>
                  </a:lnTo>
                  <a:cubicBezTo>
                    <a:pt x="417" y="943"/>
                    <a:pt x="822" y="726"/>
                    <a:pt x="1210" y="726"/>
                  </a:cubicBezTo>
                  <a:cubicBezTo>
                    <a:pt x="1402" y="726"/>
                    <a:pt x="1589" y="779"/>
                    <a:pt x="1748" y="900"/>
                  </a:cubicBezTo>
                  <a:cubicBezTo>
                    <a:pt x="2182" y="1224"/>
                    <a:pt x="1982" y="1891"/>
                    <a:pt x="1708" y="2255"/>
                  </a:cubicBezTo>
                  <a:cubicBezTo>
                    <a:pt x="1505" y="2558"/>
                    <a:pt x="1121" y="2918"/>
                    <a:pt x="761" y="3092"/>
                  </a:cubicBezTo>
                  <a:lnTo>
                    <a:pt x="738" y="3112"/>
                  </a:lnTo>
                  <a:cubicBezTo>
                    <a:pt x="774" y="3162"/>
                    <a:pt x="814" y="3212"/>
                    <a:pt x="851" y="3258"/>
                  </a:cubicBezTo>
                  <a:cubicBezTo>
                    <a:pt x="984" y="3415"/>
                    <a:pt x="1101" y="3582"/>
                    <a:pt x="1208" y="3759"/>
                  </a:cubicBezTo>
                  <a:lnTo>
                    <a:pt x="1221" y="3752"/>
                  </a:lnTo>
                  <a:cubicBezTo>
                    <a:pt x="1227" y="3760"/>
                    <a:pt x="1237" y="3764"/>
                    <a:pt x="1249" y="3764"/>
                  </a:cubicBezTo>
                  <a:cubicBezTo>
                    <a:pt x="1415" y="3764"/>
                    <a:pt x="2101" y="3116"/>
                    <a:pt x="2175" y="3038"/>
                  </a:cubicBezTo>
                  <a:cubicBezTo>
                    <a:pt x="2669" y="2598"/>
                    <a:pt x="2932" y="1894"/>
                    <a:pt x="2819" y="1244"/>
                  </a:cubicBezTo>
                  <a:cubicBezTo>
                    <a:pt x="2695" y="624"/>
                    <a:pt x="2162" y="160"/>
                    <a:pt x="1558" y="33"/>
                  </a:cubicBezTo>
                  <a:cubicBezTo>
                    <a:pt x="1448" y="11"/>
                    <a:pt x="1341" y="1"/>
                    <a:pt x="1236" y="1"/>
                  </a:cubicBezTo>
                  <a:close/>
                </a:path>
              </a:pathLst>
            </a:custGeom>
            <a:solidFill>
              <a:srgbClr val="FDD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1"/>
            <p:cNvSpPr/>
            <p:nvPr/>
          </p:nvSpPr>
          <p:spPr>
            <a:xfrm>
              <a:off x="6157545" y="2204461"/>
              <a:ext cx="172729" cy="232786"/>
            </a:xfrm>
            <a:custGeom>
              <a:rect b="b" l="l" r="r" t="t"/>
              <a:pathLst>
                <a:path extrusionOk="0" h="3128" w="2321">
                  <a:moveTo>
                    <a:pt x="301" y="1"/>
                  </a:moveTo>
                  <a:cubicBezTo>
                    <a:pt x="292" y="1"/>
                    <a:pt x="282" y="5"/>
                    <a:pt x="274" y="15"/>
                  </a:cubicBezTo>
                  <a:lnTo>
                    <a:pt x="274" y="12"/>
                  </a:lnTo>
                  <a:cubicBezTo>
                    <a:pt x="244" y="49"/>
                    <a:pt x="208" y="82"/>
                    <a:pt x="168" y="105"/>
                  </a:cubicBezTo>
                  <a:cubicBezTo>
                    <a:pt x="134" y="119"/>
                    <a:pt x="108" y="139"/>
                    <a:pt x="84" y="165"/>
                  </a:cubicBezTo>
                  <a:cubicBezTo>
                    <a:pt x="44" y="229"/>
                    <a:pt x="21" y="299"/>
                    <a:pt x="14" y="372"/>
                  </a:cubicBezTo>
                  <a:cubicBezTo>
                    <a:pt x="1" y="535"/>
                    <a:pt x="18" y="699"/>
                    <a:pt x="68" y="856"/>
                  </a:cubicBezTo>
                  <a:cubicBezTo>
                    <a:pt x="161" y="1166"/>
                    <a:pt x="378" y="1419"/>
                    <a:pt x="568" y="1676"/>
                  </a:cubicBezTo>
                  <a:cubicBezTo>
                    <a:pt x="675" y="1819"/>
                    <a:pt x="778" y="1970"/>
                    <a:pt x="895" y="2110"/>
                  </a:cubicBezTo>
                  <a:cubicBezTo>
                    <a:pt x="1012" y="2253"/>
                    <a:pt x="1138" y="2396"/>
                    <a:pt x="1255" y="2543"/>
                  </a:cubicBezTo>
                  <a:cubicBezTo>
                    <a:pt x="1328" y="2633"/>
                    <a:pt x="1388" y="2737"/>
                    <a:pt x="1472" y="2817"/>
                  </a:cubicBezTo>
                  <a:cubicBezTo>
                    <a:pt x="1548" y="2893"/>
                    <a:pt x="1638" y="2963"/>
                    <a:pt x="1732" y="3020"/>
                  </a:cubicBezTo>
                  <a:cubicBezTo>
                    <a:pt x="1828" y="3075"/>
                    <a:pt x="1954" y="3128"/>
                    <a:pt x="2068" y="3128"/>
                  </a:cubicBezTo>
                  <a:cubicBezTo>
                    <a:pt x="2167" y="3128"/>
                    <a:pt x="2256" y="3088"/>
                    <a:pt x="2309" y="2977"/>
                  </a:cubicBezTo>
                  <a:cubicBezTo>
                    <a:pt x="2320" y="2952"/>
                    <a:pt x="2299" y="2930"/>
                    <a:pt x="2279" y="2930"/>
                  </a:cubicBezTo>
                  <a:cubicBezTo>
                    <a:pt x="2270" y="2930"/>
                    <a:pt x="2261" y="2935"/>
                    <a:pt x="2255" y="2947"/>
                  </a:cubicBezTo>
                  <a:cubicBezTo>
                    <a:pt x="2213" y="3036"/>
                    <a:pt x="2142" y="3067"/>
                    <a:pt x="2063" y="3067"/>
                  </a:cubicBezTo>
                  <a:cubicBezTo>
                    <a:pt x="1962" y="3067"/>
                    <a:pt x="1848" y="3015"/>
                    <a:pt x="1765" y="2967"/>
                  </a:cubicBezTo>
                  <a:cubicBezTo>
                    <a:pt x="1675" y="2913"/>
                    <a:pt x="1592" y="2850"/>
                    <a:pt x="1518" y="2777"/>
                  </a:cubicBezTo>
                  <a:cubicBezTo>
                    <a:pt x="1448" y="2700"/>
                    <a:pt x="1385" y="2620"/>
                    <a:pt x="1328" y="2537"/>
                  </a:cubicBezTo>
                  <a:cubicBezTo>
                    <a:pt x="1112" y="2260"/>
                    <a:pt x="871" y="2003"/>
                    <a:pt x="671" y="1713"/>
                  </a:cubicBezTo>
                  <a:cubicBezTo>
                    <a:pt x="501" y="1466"/>
                    <a:pt x="291" y="1243"/>
                    <a:pt x="171" y="962"/>
                  </a:cubicBezTo>
                  <a:cubicBezTo>
                    <a:pt x="101" y="799"/>
                    <a:pt x="68" y="622"/>
                    <a:pt x="74" y="445"/>
                  </a:cubicBezTo>
                  <a:cubicBezTo>
                    <a:pt x="74" y="372"/>
                    <a:pt x="81" y="255"/>
                    <a:pt x="138" y="199"/>
                  </a:cubicBezTo>
                  <a:cubicBezTo>
                    <a:pt x="171" y="175"/>
                    <a:pt x="204" y="155"/>
                    <a:pt x="241" y="135"/>
                  </a:cubicBezTo>
                  <a:cubicBezTo>
                    <a:pt x="274" y="109"/>
                    <a:pt x="304" y="79"/>
                    <a:pt x="328" y="45"/>
                  </a:cubicBezTo>
                  <a:cubicBezTo>
                    <a:pt x="344" y="22"/>
                    <a:pt x="323" y="1"/>
                    <a:pt x="30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1"/>
            <p:cNvSpPr/>
            <p:nvPr/>
          </p:nvSpPr>
          <p:spPr>
            <a:xfrm>
              <a:off x="6177563" y="2202377"/>
              <a:ext cx="152859" cy="224600"/>
            </a:xfrm>
            <a:custGeom>
              <a:rect b="b" l="l" r="r" t="t"/>
              <a:pathLst>
                <a:path extrusionOk="0" h="3018" w="2054">
                  <a:moveTo>
                    <a:pt x="40" y="0"/>
                  </a:moveTo>
                  <a:cubicBezTo>
                    <a:pt x="20" y="0"/>
                    <a:pt x="1" y="16"/>
                    <a:pt x="9" y="40"/>
                  </a:cubicBezTo>
                  <a:cubicBezTo>
                    <a:pt x="89" y="273"/>
                    <a:pt x="196" y="497"/>
                    <a:pt x="332" y="704"/>
                  </a:cubicBezTo>
                  <a:cubicBezTo>
                    <a:pt x="482" y="927"/>
                    <a:pt x="676" y="1117"/>
                    <a:pt x="856" y="1321"/>
                  </a:cubicBezTo>
                  <a:cubicBezTo>
                    <a:pt x="1053" y="1544"/>
                    <a:pt x="1233" y="1784"/>
                    <a:pt x="1420" y="2018"/>
                  </a:cubicBezTo>
                  <a:cubicBezTo>
                    <a:pt x="1533" y="2164"/>
                    <a:pt x="1653" y="2304"/>
                    <a:pt x="1756" y="2458"/>
                  </a:cubicBezTo>
                  <a:cubicBezTo>
                    <a:pt x="1820" y="2548"/>
                    <a:pt x="1876" y="2641"/>
                    <a:pt x="1923" y="2738"/>
                  </a:cubicBezTo>
                  <a:cubicBezTo>
                    <a:pt x="1956" y="2808"/>
                    <a:pt x="2000" y="2901"/>
                    <a:pt x="1980" y="2978"/>
                  </a:cubicBezTo>
                  <a:cubicBezTo>
                    <a:pt x="1974" y="3002"/>
                    <a:pt x="1993" y="3018"/>
                    <a:pt x="2011" y="3018"/>
                  </a:cubicBezTo>
                  <a:cubicBezTo>
                    <a:pt x="2024" y="3018"/>
                    <a:pt x="2036" y="3011"/>
                    <a:pt x="2040" y="2995"/>
                  </a:cubicBezTo>
                  <a:cubicBezTo>
                    <a:pt x="2053" y="2928"/>
                    <a:pt x="2043" y="2858"/>
                    <a:pt x="2016" y="2795"/>
                  </a:cubicBezTo>
                  <a:cubicBezTo>
                    <a:pt x="1983" y="2708"/>
                    <a:pt x="1940" y="2625"/>
                    <a:pt x="1890" y="2545"/>
                  </a:cubicBezTo>
                  <a:cubicBezTo>
                    <a:pt x="1796" y="2398"/>
                    <a:pt x="1693" y="2254"/>
                    <a:pt x="1580" y="2121"/>
                  </a:cubicBezTo>
                  <a:cubicBezTo>
                    <a:pt x="1396" y="1898"/>
                    <a:pt x="1223" y="1664"/>
                    <a:pt x="1039" y="1437"/>
                  </a:cubicBezTo>
                  <a:cubicBezTo>
                    <a:pt x="853" y="1210"/>
                    <a:pt x="642" y="1017"/>
                    <a:pt x="469" y="787"/>
                  </a:cubicBezTo>
                  <a:cubicBezTo>
                    <a:pt x="296" y="553"/>
                    <a:pt x="162" y="297"/>
                    <a:pt x="72" y="23"/>
                  </a:cubicBezTo>
                  <a:cubicBezTo>
                    <a:pt x="67" y="7"/>
                    <a:pt x="53" y="0"/>
                    <a:pt x="4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1"/>
            <p:cNvSpPr/>
            <p:nvPr/>
          </p:nvSpPr>
          <p:spPr>
            <a:xfrm>
              <a:off x="6016147" y="2258415"/>
              <a:ext cx="175036" cy="114235"/>
            </a:xfrm>
            <a:custGeom>
              <a:rect b="b" l="l" r="r" t="t"/>
              <a:pathLst>
                <a:path extrusionOk="0" h="1535" w="2352">
                  <a:moveTo>
                    <a:pt x="1930" y="0"/>
                  </a:moveTo>
                  <a:cubicBezTo>
                    <a:pt x="1923" y="0"/>
                    <a:pt x="1915" y="3"/>
                    <a:pt x="1908" y="11"/>
                  </a:cubicBezTo>
                  <a:cubicBezTo>
                    <a:pt x="1794" y="121"/>
                    <a:pt x="1638" y="177"/>
                    <a:pt x="1484" y="217"/>
                  </a:cubicBezTo>
                  <a:cubicBezTo>
                    <a:pt x="1334" y="261"/>
                    <a:pt x="1171" y="284"/>
                    <a:pt x="1011" y="314"/>
                  </a:cubicBezTo>
                  <a:cubicBezTo>
                    <a:pt x="677" y="384"/>
                    <a:pt x="357" y="508"/>
                    <a:pt x="150" y="791"/>
                  </a:cubicBezTo>
                  <a:cubicBezTo>
                    <a:pt x="60" y="911"/>
                    <a:pt x="10" y="1054"/>
                    <a:pt x="3" y="1205"/>
                  </a:cubicBezTo>
                  <a:cubicBezTo>
                    <a:pt x="0" y="1345"/>
                    <a:pt x="90" y="1475"/>
                    <a:pt x="223" y="1521"/>
                  </a:cubicBezTo>
                  <a:cubicBezTo>
                    <a:pt x="254" y="1530"/>
                    <a:pt x="284" y="1534"/>
                    <a:pt x="315" y="1534"/>
                  </a:cubicBezTo>
                  <a:cubicBezTo>
                    <a:pt x="434" y="1534"/>
                    <a:pt x="554" y="1475"/>
                    <a:pt x="647" y="1411"/>
                  </a:cubicBezTo>
                  <a:cubicBezTo>
                    <a:pt x="807" y="1298"/>
                    <a:pt x="961" y="1175"/>
                    <a:pt x="1134" y="1084"/>
                  </a:cubicBezTo>
                  <a:cubicBezTo>
                    <a:pt x="1241" y="1031"/>
                    <a:pt x="1351" y="991"/>
                    <a:pt x="1467" y="968"/>
                  </a:cubicBezTo>
                  <a:cubicBezTo>
                    <a:pt x="1581" y="944"/>
                    <a:pt x="1701" y="938"/>
                    <a:pt x="1818" y="921"/>
                  </a:cubicBezTo>
                  <a:cubicBezTo>
                    <a:pt x="1871" y="918"/>
                    <a:pt x="1928" y="908"/>
                    <a:pt x="1981" y="898"/>
                  </a:cubicBezTo>
                  <a:cubicBezTo>
                    <a:pt x="2034" y="888"/>
                    <a:pt x="2081" y="884"/>
                    <a:pt x="2134" y="878"/>
                  </a:cubicBezTo>
                  <a:cubicBezTo>
                    <a:pt x="2218" y="864"/>
                    <a:pt x="2291" y="818"/>
                    <a:pt x="2338" y="748"/>
                  </a:cubicBezTo>
                  <a:cubicBezTo>
                    <a:pt x="2352" y="722"/>
                    <a:pt x="2330" y="700"/>
                    <a:pt x="2308" y="700"/>
                  </a:cubicBezTo>
                  <a:cubicBezTo>
                    <a:pt x="2298" y="700"/>
                    <a:pt x="2288" y="704"/>
                    <a:pt x="2281" y="714"/>
                  </a:cubicBezTo>
                  <a:cubicBezTo>
                    <a:pt x="2238" y="779"/>
                    <a:pt x="2166" y="818"/>
                    <a:pt x="2092" y="818"/>
                  </a:cubicBezTo>
                  <a:cubicBezTo>
                    <a:pt x="2086" y="818"/>
                    <a:pt x="2080" y="818"/>
                    <a:pt x="2074" y="818"/>
                  </a:cubicBezTo>
                  <a:cubicBezTo>
                    <a:pt x="2031" y="821"/>
                    <a:pt x="1991" y="828"/>
                    <a:pt x="1954" y="841"/>
                  </a:cubicBezTo>
                  <a:cubicBezTo>
                    <a:pt x="1901" y="851"/>
                    <a:pt x="1851" y="858"/>
                    <a:pt x="1798" y="861"/>
                  </a:cubicBezTo>
                  <a:cubicBezTo>
                    <a:pt x="1611" y="884"/>
                    <a:pt x="1421" y="898"/>
                    <a:pt x="1241" y="968"/>
                  </a:cubicBezTo>
                  <a:cubicBezTo>
                    <a:pt x="1081" y="1034"/>
                    <a:pt x="927" y="1125"/>
                    <a:pt x="790" y="1228"/>
                  </a:cubicBezTo>
                  <a:cubicBezTo>
                    <a:pt x="660" y="1321"/>
                    <a:pt x="530" y="1438"/>
                    <a:pt x="367" y="1465"/>
                  </a:cubicBezTo>
                  <a:cubicBezTo>
                    <a:pt x="351" y="1468"/>
                    <a:pt x="334" y="1469"/>
                    <a:pt x="319" y="1469"/>
                  </a:cubicBezTo>
                  <a:cubicBezTo>
                    <a:pt x="182" y="1469"/>
                    <a:pt x="67" y="1358"/>
                    <a:pt x="67" y="1215"/>
                  </a:cubicBezTo>
                  <a:cubicBezTo>
                    <a:pt x="70" y="1071"/>
                    <a:pt x="120" y="931"/>
                    <a:pt x="207" y="818"/>
                  </a:cubicBezTo>
                  <a:cubicBezTo>
                    <a:pt x="410" y="548"/>
                    <a:pt x="727" y="434"/>
                    <a:pt x="1047" y="371"/>
                  </a:cubicBezTo>
                  <a:cubicBezTo>
                    <a:pt x="1351" y="311"/>
                    <a:pt x="1718" y="281"/>
                    <a:pt x="1951" y="54"/>
                  </a:cubicBezTo>
                  <a:cubicBezTo>
                    <a:pt x="1974" y="31"/>
                    <a:pt x="1954" y="0"/>
                    <a:pt x="193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1"/>
            <p:cNvSpPr/>
            <p:nvPr/>
          </p:nvSpPr>
          <p:spPr>
            <a:xfrm>
              <a:off x="6051571" y="2133613"/>
              <a:ext cx="136337" cy="157101"/>
            </a:xfrm>
            <a:custGeom>
              <a:rect b="b" l="l" r="r" t="t"/>
              <a:pathLst>
                <a:path extrusionOk="0" h="2111" w="1832">
                  <a:moveTo>
                    <a:pt x="856" y="1"/>
                  </a:moveTo>
                  <a:cubicBezTo>
                    <a:pt x="825" y="1"/>
                    <a:pt x="795" y="3"/>
                    <a:pt x="765" y="7"/>
                  </a:cubicBezTo>
                  <a:cubicBezTo>
                    <a:pt x="501" y="40"/>
                    <a:pt x="278" y="237"/>
                    <a:pt x="161" y="467"/>
                  </a:cubicBezTo>
                  <a:cubicBezTo>
                    <a:pt x="41" y="700"/>
                    <a:pt x="1" y="974"/>
                    <a:pt x="14" y="1234"/>
                  </a:cubicBezTo>
                  <a:cubicBezTo>
                    <a:pt x="21" y="1531"/>
                    <a:pt x="94" y="1824"/>
                    <a:pt x="228" y="2094"/>
                  </a:cubicBezTo>
                  <a:cubicBezTo>
                    <a:pt x="233" y="2106"/>
                    <a:pt x="242" y="2110"/>
                    <a:pt x="251" y="2110"/>
                  </a:cubicBezTo>
                  <a:cubicBezTo>
                    <a:pt x="271" y="2110"/>
                    <a:pt x="293" y="2087"/>
                    <a:pt x="281" y="2064"/>
                  </a:cubicBezTo>
                  <a:cubicBezTo>
                    <a:pt x="174" y="1848"/>
                    <a:pt x="108" y="1614"/>
                    <a:pt x="84" y="1374"/>
                  </a:cubicBezTo>
                  <a:cubicBezTo>
                    <a:pt x="54" y="1131"/>
                    <a:pt x="78" y="881"/>
                    <a:pt x="151" y="647"/>
                  </a:cubicBezTo>
                  <a:cubicBezTo>
                    <a:pt x="224" y="420"/>
                    <a:pt x="381" y="234"/>
                    <a:pt x="591" y="123"/>
                  </a:cubicBezTo>
                  <a:cubicBezTo>
                    <a:pt x="673" y="82"/>
                    <a:pt x="761" y="64"/>
                    <a:pt x="850" y="64"/>
                  </a:cubicBezTo>
                  <a:cubicBezTo>
                    <a:pt x="1050" y="64"/>
                    <a:pt x="1255" y="156"/>
                    <a:pt x="1405" y="280"/>
                  </a:cubicBezTo>
                  <a:cubicBezTo>
                    <a:pt x="1502" y="364"/>
                    <a:pt x="1585" y="464"/>
                    <a:pt x="1648" y="574"/>
                  </a:cubicBezTo>
                  <a:cubicBezTo>
                    <a:pt x="1698" y="660"/>
                    <a:pt x="1792" y="837"/>
                    <a:pt x="1712" y="931"/>
                  </a:cubicBezTo>
                  <a:cubicBezTo>
                    <a:pt x="1691" y="953"/>
                    <a:pt x="1712" y="984"/>
                    <a:pt x="1734" y="984"/>
                  </a:cubicBezTo>
                  <a:cubicBezTo>
                    <a:pt x="1742" y="984"/>
                    <a:pt x="1749" y="981"/>
                    <a:pt x="1755" y="974"/>
                  </a:cubicBezTo>
                  <a:lnTo>
                    <a:pt x="1755" y="977"/>
                  </a:lnTo>
                  <a:cubicBezTo>
                    <a:pt x="1832" y="887"/>
                    <a:pt x="1799" y="757"/>
                    <a:pt x="1758" y="657"/>
                  </a:cubicBezTo>
                  <a:cubicBezTo>
                    <a:pt x="1715" y="554"/>
                    <a:pt x="1655" y="457"/>
                    <a:pt x="1578" y="374"/>
                  </a:cubicBezTo>
                  <a:cubicBezTo>
                    <a:pt x="1401" y="163"/>
                    <a:pt x="1136" y="1"/>
                    <a:pt x="85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1"/>
            <p:cNvSpPr/>
            <p:nvPr/>
          </p:nvSpPr>
          <p:spPr>
            <a:xfrm>
              <a:off x="6000445" y="2077500"/>
              <a:ext cx="244544" cy="241270"/>
            </a:xfrm>
            <a:custGeom>
              <a:rect b="b" l="l" r="r" t="t"/>
              <a:pathLst>
                <a:path extrusionOk="0" h="3242" w="3286">
                  <a:moveTo>
                    <a:pt x="1664" y="0"/>
                  </a:moveTo>
                  <a:cubicBezTo>
                    <a:pt x="1335" y="0"/>
                    <a:pt x="1010" y="115"/>
                    <a:pt x="748" y="334"/>
                  </a:cubicBezTo>
                  <a:cubicBezTo>
                    <a:pt x="351" y="671"/>
                    <a:pt x="124" y="1184"/>
                    <a:pt x="51" y="1691"/>
                  </a:cubicBezTo>
                  <a:cubicBezTo>
                    <a:pt x="11" y="1968"/>
                    <a:pt x="1" y="2258"/>
                    <a:pt x="71" y="2532"/>
                  </a:cubicBezTo>
                  <a:cubicBezTo>
                    <a:pt x="124" y="2738"/>
                    <a:pt x="181" y="2979"/>
                    <a:pt x="311" y="3152"/>
                  </a:cubicBezTo>
                  <a:cubicBezTo>
                    <a:pt x="334" y="3185"/>
                    <a:pt x="361" y="3215"/>
                    <a:pt x="394" y="3235"/>
                  </a:cubicBezTo>
                  <a:cubicBezTo>
                    <a:pt x="400" y="3239"/>
                    <a:pt x="406" y="3241"/>
                    <a:pt x="411" y="3241"/>
                  </a:cubicBezTo>
                  <a:cubicBezTo>
                    <a:pt x="437" y="3241"/>
                    <a:pt x="455" y="3201"/>
                    <a:pt x="428" y="3182"/>
                  </a:cubicBezTo>
                  <a:cubicBezTo>
                    <a:pt x="351" y="3132"/>
                    <a:pt x="311" y="3042"/>
                    <a:pt x="274" y="2962"/>
                  </a:cubicBezTo>
                  <a:cubicBezTo>
                    <a:pt x="231" y="2862"/>
                    <a:pt x="194" y="2755"/>
                    <a:pt x="164" y="2645"/>
                  </a:cubicBezTo>
                  <a:cubicBezTo>
                    <a:pt x="134" y="2545"/>
                    <a:pt x="111" y="2445"/>
                    <a:pt x="98" y="2342"/>
                  </a:cubicBezTo>
                  <a:cubicBezTo>
                    <a:pt x="81" y="2201"/>
                    <a:pt x="78" y="2058"/>
                    <a:pt x="88" y="1915"/>
                  </a:cubicBezTo>
                  <a:cubicBezTo>
                    <a:pt x="124" y="1411"/>
                    <a:pt x="298" y="904"/>
                    <a:pt x="641" y="524"/>
                  </a:cubicBezTo>
                  <a:cubicBezTo>
                    <a:pt x="897" y="227"/>
                    <a:pt x="1269" y="62"/>
                    <a:pt x="1654" y="62"/>
                  </a:cubicBezTo>
                  <a:cubicBezTo>
                    <a:pt x="1741" y="62"/>
                    <a:pt x="1828" y="70"/>
                    <a:pt x="1915" y="87"/>
                  </a:cubicBezTo>
                  <a:cubicBezTo>
                    <a:pt x="2392" y="180"/>
                    <a:pt x="2802" y="531"/>
                    <a:pt x="3022" y="958"/>
                  </a:cubicBezTo>
                  <a:cubicBezTo>
                    <a:pt x="3159" y="1224"/>
                    <a:pt x="3216" y="1524"/>
                    <a:pt x="3193" y="1821"/>
                  </a:cubicBezTo>
                  <a:cubicBezTo>
                    <a:pt x="3176" y="1968"/>
                    <a:pt x="3143" y="2111"/>
                    <a:pt x="3092" y="2248"/>
                  </a:cubicBezTo>
                  <a:cubicBezTo>
                    <a:pt x="3059" y="2352"/>
                    <a:pt x="3012" y="2508"/>
                    <a:pt x="2906" y="2555"/>
                  </a:cubicBezTo>
                  <a:cubicBezTo>
                    <a:pt x="2873" y="2567"/>
                    <a:pt x="2883" y="2617"/>
                    <a:pt x="2912" y="2617"/>
                  </a:cubicBezTo>
                  <a:cubicBezTo>
                    <a:pt x="2915" y="2617"/>
                    <a:pt x="2919" y="2616"/>
                    <a:pt x="2922" y="2615"/>
                  </a:cubicBezTo>
                  <a:lnTo>
                    <a:pt x="2922" y="2612"/>
                  </a:lnTo>
                  <a:cubicBezTo>
                    <a:pt x="3022" y="2568"/>
                    <a:pt x="3072" y="2472"/>
                    <a:pt x="3113" y="2378"/>
                  </a:cubicBezTo>
                  <a:cubicBezTo>
                    <a:pt x="3133" y="2325"/>
                    <a:pt x="3153" y="2272"/>
                    <a:pt x="3169" y="2215"/>
                  </a:cubicBezTo>
                  <a:cubicBezTo>
                    <a:pt x="3186" y="2148"/>
                    <a:pt x="3213" y="2085"/>
                    <a:pt x="3226" y="2018"/>
                  </a:cubicBezTo>
                  <a:cubicBezTo>
                    <a:pt x="3286" y="1735"/>
                    <a:pt x="3273" y="1441"/>
                    <a:pt x="3183" y="1168"/>
                  </a:cubicBezTo>
                  <a:cubicBezTo>
                    <a:pt x="3016" y="671"/>
                    <a:pt x="2636" y="274"/>
                    <a:pt x="2145" y="84"/>
                  </a:cubicBezTo>
                  <a:cubicBezTo>
                    <a:pt x="1988" y="28"/>
                    <a:pt x="1826" y="0"/>
                    <a:pt x="166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1"/>
            <p:cNvSpPr/>
            <p:nvPr/>
          </p:nvSpPr>
          <p:spPr>
            <a:xfrm>
              <a:off x="6059534" y="2358733"/>
              <a:ext cx="220358" cy="77248"/>
            </a:xfrm>
            <a:custGeom>
              <a:rect b="b" l="l" r="r" t="t"/>
              <a:pathLst>
                <a:path extrusionOk="0" h="1038" w="2961">
                  <a:moveTo>
                    <a:pt x="56" y="0"/>
                  </a:moveTo>
                  <a:cubicBezTo>
                    <a:pt x="43" y="0"/>
                    <a:pt x="31" y="7"/>
                    <a:pt x="27" y="23"/>
                  </a:cubicBezTo>
                  <a:lnTo>
                    <a:pt x="24" y="23"/>
                  </a:lnTo>
                  <a:cubicBezTo>
                    <a:pt x="1" y="120"/>
                    <a:pt x="47" y="210"/>
                    <a:pt x="107" y="283"/>
                  </a:cubicBezTo>
                  <a:cubicBezTo>
                    <a:pt x="167" y="363"/>
                    <a:pt x="237" y="437"/>
                    <a:pt x="314" y="504"/>
                  </a:cubicBezTo>
                  <a:cubicBezTo>
                    <a:pt x="488" y="654"/>
                    <a:pt x="708" y="710"/>
                    <a:pt x="914" y="790"/>
                  </a:cubicBezTo>
                  <a:cubicBezTo>
                    <a:pt x="1313" y="954"/>
                    <a:pt x="1739" y="1038"/>
                    <a:pt x="2172" y="1038"/>
                  </a:cubicBezTo>
                  <a:cubicBezTo>
                    <a:pt x="2188" y="1038"/>
                    <a:pt x="2205" y="1037"/>
                    <a:pt x="2222" y="1037"/>
                  </a:cubicBezTo>
                  <a:cubicBezTo>
                    <a:pt x="2465" y="1037"/>
                    <a:pt x="2705" y="980"/>
                    <a:pt x="2929" y="877"/>
                  </a:cubicBezTo>
                  <a:cubicBezTo>
                    <a:pt x="2961" y="863"/>
                    <a:pt x="2940" y="821"/>
                    <a:pt x="2912" y="821"/>
                  </a:cubicBezTo>
                  <a:cubicBezTo>
                    <a:pt x="2908" y="821"/>
                    <a:pt x="2903" y="821"/>
                    <a:pt x="2899" y="824"/>
                  </a:cubicBezTo>
                  <a:cubicBezTo>
                    <a:pt x="2671" y="937"/>
                    <a:pt x="2415" y="978"/>
                    <a:pt x="2159" y="978"/>
                  </a:cubicBezTo>
                  <a:cubicBezTo>
                    <a:pt x="1992" y="978"/>
                    <a:pt x="1824" y="960"/>
                    <a:pt x="1665" y="934"/>
                  </a:cubicBezTo>
                  <a:cubicBezTo>
                    <a:pt x="1461" y="900"/>
                    <a:pt x="1261" y="850"/>
                    <a:pt x="1068" y="780"/>
                  </a:cubicBezTo>
                  <a:cubicBezTo>
                    <a:pt x="974" y="747"/>
                    <a:pt x="881" y="710"/>
                    <a:pt x="791" y="677"/>
                  </a:cubicBezTo>
                  <a:cubicBezTo>
                    <a:pt x="688" y="644"/>
                    <a:pt x="591" y="604"/>
                    <a:pt x="498" y="554"/>
                  </a:cubicBezTo>
                  <a:cubicBezTo>
                    <a:pt x="398" y="494"/>
                    <a:pt x="311" y="420"/>
                    <a:pt x="234" y="333"/>
                  </a:cubicBezTo>
                  <a:cubicBezTo>
                    <a:pt x="164" y="260"/>
                    <a:pt x="61" y="150"/>
                    <a:pt x="87" y="40"/>
                  </a:cubicBezTo>
                  <a:cubicBezTo>
                    <a:pt x="93" y="16"/>
                    <a:pt x="74" y="0"/>
                    <a:pt x="5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1"/>
            <p:cNvSpPr/>
            <p:nvPr/>
          </p:nvSpPr>
          <p:spPr>
            <a:xfrm>
              <a:off x="6225490" y="2115752"/>
              <a:ext cx="224004" cy="284433"/>
            </a:xfrm>
            <a:custGeom>
              <a:rect b="b" l="l" r="r" t="t"/>
              <a:pathLst>
                <a:path extrusionOk="0" h="3822" w="3010">
                  <a:moveTo>
                    <a:pt x="1282" y="0"/>
                  </a:moveTo>
                  <a:cubicBezTo>
                    <a:pt x="1204" y="0"/>
                    <a:pt x="1126" y="6"/>
                    <a:pt x="1049" y="17"/>
                  </a:cubicBezTo>
                  <a:cubicBezTo>
                    <a:pt x="759" y="57"/>
                    <a:pt x="482" y="173"/>
                    <a:pt x="229" y="317"/>
                  </a:cubicBezTo>
                  <a:cubicBezTo>
                    <a:pt x="162" y="353"/>
                    <a:pt x="95" y="393"/>
                    <a:pt x="28" y="437"/>
                  </a:cubicBezTo>
                  <a:cubicBezTo>
                    <a:pt x="0" y="454"/>
                    <a:pt x="17" y="495"/>
                    <a:pt x="46" y="495"/>
                  </a:cubicBezTo>
                  <a:cubicBezTo>
                    <a:pt x="51" y="495"/>
                    <a:pt x="56" y="493"/>
                    <a:pt x="62" y="490"/>
                  </a:cubicBezTo>
                  <a:cubicBezTo>
                    <a:pt x="302" y="337"/>
                    <a:pt x="559" y="197"/>
                    <a:pt x="836" y="123"/>
                  </a:cubicBezTo>
                  <a:cubicBezTo>
                    <a:pt x="978" y="83"/>
                    <a:pt x="1126" y="63"/>
                    <a:pt x="1274" y="63"/>
                  </a:cubicBezTo>
                  <a:cubicBezTo>
                    <a:pt x="1405" y="63"/>
                    <a:pt x="1537" y="79"/>
                    <a:pt x="1666" y="110"/>
                  </a:cubicBezTo>
                  <a:cubicBezTo>
                    <a:pt x="2130" y="227"/>
                    <a:pt x="2546" y="550"/>
                    <a:pt x="2740" y="994"/>
                  </a:cubicBezTo>
                  <a:cubicBezTo>
                    <a:pt x="2950" y="1471"/>
                    <a:pt x="2863" y="2048"/>
                    <a:pt x="2623" y="2495"/>
                  </a:cubicBezTo>
                  <a:cubicBezTo>
                    <a:pt x="2456" y="2808"/>
                    <a:pt x="2203" y="3048"/>
                    <a:pt x="1943" y="3282"/>
                  </a:cubicBezTo>
                  <a:cubicBezTo>
                    <a:pt x="1809" y="3408"/>
                    <a:pt x="1669" y="3525"/>
                    <a:pt x="1523" y="3635"/>
                  </a:cubicBezTo>
                  <a:cubicBezTo>
                    <a:pt x="1469" y="3675"/>
                    <a:pt x="1413" y="3712"/>
                    <a:pt x="1349" y="3742"/>
                  </a:cubicBezTo>
                  <a:cubicBezTo>
                    <a:pt x="1332" y="3752"/>
                    <a:pt x="1316" y="3755"/>
                    <a:pt x="1296" y="3759"/>
                  </a:cubicBezTo>
                  <a:lnTo>
                    <a:pt x="1292" y="3759"/>
                  </a:lnTo>
                  <a:cubicBezTo>
                    <a:pt x="1296" y="3759"/>
                    <a:pt x="1292" y="3759"/>
                    <a:pt x="1289" y="3749"/>
                  </a:cubicBezTo>
                  <a:cubicBezTo>
                    <a:pt x="1286" y="3733"/>
                    <a:pt x="1275" y="3726"/>
                    <a:pt x="1263" y="3726"/>
                  </a:cubicBezTo>
                  <a:cubicBezTo>
                    <a:pt x="1245" y="3726"/>
                    <a:pt x="1225" y="3741"/>
                    <a:pt x="1229" y="3765"/>
                  </a:cubicBezTo>
                  <a:cubicBezTo>
                    <a:pt x="1235" y="3807"/>
                    <a:pt x="1261" y="3821"/>
                    <a:pt x="1292" y="3821"/>
                  </a:cubicBezTo>
                  <a:cubicBezTo>
                    <a:pt x="1343" y="3821"/>
                    <a:pt x="1410" y="3784"/>
                    <a:pt x="1439" y="3765"/>
                  </a:cubicBezTo>
                  <a:cubicBezTo>
                    <a:pt x="1576" y="3678"/>
                    <a:pt x="1706" y="3578"/>
                    <a:pt x="1826" y="3468"/>
                  </a:cubicBezTo>
                  <a:cubicBezTo>
                    <a:pt x="1946" y="3365"/>
                    <a:pt x="2063" y="3262"/>
                    <a:pt x="2176" y="3152"/>
                  </a:cubicBezTo>
                  <a:cubicBezTo>
                    <a:pt x="2316" y="3021"/>
                    <a:pt x="2446" y="2881"/>
                    <a:pt x="2556" y="2728"/>
                  </a:cubicBezTo>
                  <a:cubicBezTo>
                    <a:pt x="2860" y="2288"/>
                    <a:pt x="3010" y="1694"/>
                    <a:pt x="2870" y="1171"/>
                  </a:cubicBezTo>
                  <a:cubicBezTo>
                    <a:pt x="2737" y="680"/>
                    <a:pt x="2346" y="290"/>
                    <a:pt x="1876" y="110"/>
                  </a:cubicBezTo>
                  <a:cubicBezTo>
                    <a:pt x="1688" y="38"/>
                    <a:pt x="1486" y="0"/>
                    <a:pt x="1282"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1"/>
            <p:cNvSpPr/>
            <p:nvPr/>
          </p:nvSpPr>
          <p:spPr>
            <a:xfrm>
              <a:off x="6240225" y="2169558"/>
              <a:ext cx="142291" cy="180766"/>
            </a:xfrm>
            <a:custGeom>
              <a:rect b="b" l="l" r="r" t="t"/>
              <a:pathLst>
                <a:path extrusionOk="0" h="2429" w="1912">
                  <a:moveTo>
                    <a:pt x="1044" y="1"/>
                  </a:moveTo>
                  <a:cubicBezTo>
                    <a:pt x="980" y="1"/>
                    <a:pt x="915" y="6"/>
                    <a:pt x="851" y="17"/>
                  </a:cubicBezTo>
                  <a:cubicBezTo>
                    <a:pt x="517" y="81"/>
                    <a:pt x="221" y="267"/>
                    <a:pt x="17" y="538"/>
                  </a:cubicBezTo>
                  <a:cubicBezTo>
                    <a:pt x="1" y="561"/>
                    <a:pt x="23" y="583"/>
                    <a:pt x="45" y="583"/>
                  </a:cubicBezTo>
                  <a:cubicBezTo>
                    <a:pt x="55" y="583"/>
                    <a:pt x="64" y="580"/>
                    <a:pt x="71" y="571"/>
                  </a:cubicBezTo>
                  <a:cubicBezTo>
                    <a:pt x="287" y="275"/>
                    <a:pt x="678" y="60"/>
                    <a:pt x="1055" y="60"/>
                  </a:cubicBezTo>
                  <a:cubicBezTo>
                    <a:pt x="1231" y="60"/>
                    <a:pt x="1404" y="107"/>
                    <a:pt x="1555" y="214"/>
                  </a:cubicBezTo>
                  <a:cubicBezTo>
                    <a:pt x="1785" y="378"/>
                    <a:pt x="1848" y="651"/>
                    <a:pt x="1801" y="918"/>
                  </a:cubicBezTo>
                  <a:cubicBezTo>
                    <a:pt x="1758" y="1185"/>
                    <a:pt x="1625" y="1421"/>
                    <a:pt x="1465" y="1638"/>
                  </a:cubicBezTo>
                  <a:cubicBezTo>
                    <a:pt x="1235" y="1945"/>
                    <a:pt x="938" y="2195"/>
                    <a:pt x="594" y="2372"/>
                  </a:cubicBezTo>
                  <a:cubicBezTo>
                    <a:pt x="562" y="2386"/>
                    <a:pt x="583" y="2428"/>
                    <a:pt x="611" y="2428"/>
                  </a:cubicBezTo>
                  <a:cubicBezTo>
                    <a:pt x="615" y="2428"/>
                    <a:pt x="620" y="2427"/>
                    <a:pt x="624" y="2425"/>
                  </a:cubicBezTo>
                  <a:cubicBezTo>
                    <a:pt x="951" y="2258"/>
                    <a:pt x="1238" y="2022"/>
                    <a:pt x="1465" y="1735"/>
                  </a:cubicBezTo>
                  <a:cubicBezTo>
                    <a:pt x="1645" y="1511"/>
                    <a:pt x="1798" y="1261"/>
                    <a:pt x="1855" y="974"/>
                  </a:cubicBezTo>
                  <a:cubicBezTo>
                    <a:pt x="1912" y="708"/>
                    <a:pt x="1875" y="408"/>
                    <a:pt x="1661" y="217"/>
                  </a:cubicBezTo>
                  <a:cubicBezTo>
                    <a:pt x="1493" y="70"/>
                    <a:pt x="1270" y="1"/>
                    <a:pt x="10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1"/>
            <p:cNvSpPr/>
            <p:nvPr/>
          </p:nvSpPr>
          <p:spPr>
            <a:xfrm>
              <a:off x="6099200" y="2332835"/>
              <a:ext cx="137677" cy="50531"/>
            </a:xfrm>
            <a:custGeom>
              <a:rect b="b" l="l" r="r" t="t"/>
              <a:pathLst>
                <a:path extrusionOk="0" h="679" w="1850">
                  <a:moveTo>
                    <a:pt x="43" y="0"/>
                  </a:moveTo>
                  <a:cubicBezTo>
                    <a:pt x="22" y="0"/>
                    <a:pt x="1" y="22"/>
                    <a:pt x="15" y="48"/>
                  </a:cubicBezTo>
                  <a:cubicBezTo>
                    <a:pt x="138" y="265"/>
                    <a:pt x="395" y="401"/>
                    <a:pt x="608" y="508"/>
                  </a:cubicBezTo>
                  <a:cubicBezTo>
                    <a:pt x="715" y="565"/>
                    <a:pt x="825" y="608"/>
                    <a:pt x="938" y="638"/>
                  </a:cubicBezTo>
                  <a:cubicBezTo>
                    <a:pt x="1066" y="665"/>
                    <a:pt x="1196" y="678"/>
                    <a:pt x="1325" y="678"/>
                  </a:cubicBezTo>
                  <a:cubicBezTo>
                    <a:pt x="1490" y="678"/>
                    <a:pt x="1654" y="656"/>
                    <a:pt x="1812" y="611"/>
                  </a:cubicBezTo>
                  <a:cubicBezTo>
                    <a:pt x="1849" y="602"/>
                    <a:pt x="1838" y="550"/>
                    <a:pt x="1804" y="550"/>
                  </a:cubicBezTo>
                  <a:cubicBezTo>
                    <a:pt x="1801" y="550"/>
                    <a:pt x="1799" y="551"/>
                    <a:pt x="1796" y="551"/>
                  </a:cubicBezTo>
                  <a:cubicBezTo>
                    <a:pt x="1641" y="595"/>
                    <a:pt x="1482" y="618"/>
                    <a:pt x="1322" y="618"/>
                  </a:cubicBezTo>
                  <a:cubicBezTo>
                    <a:pt x="1216" y="618"/>
                    <a:pt x="1110" y="608"/>
                    <a:pt x="1005" y="588"/>
                  </a:cubicBezTo>
                  <a:cubicBezTo>
                    <a:pt x="775" y="548"/>
                    <a:pt x="552" y="421"/>
                    <a:pt x="358" y="295"/>
                  </a:cubicBezTo>
                  <a:cubicBezTo>
                    <a:pt x="248" y="221"/>
                    <a:pt x="135" y="135"/>
                    <a:pt x="68" y="14"/>
                  </a:cubicBezTo>
                  <a:cubicBezTo>
                    <a:pt x="62" y="4"/>
                    <a:pt x="53" y="0"/>
                    <a:pt x="4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1"/>
            <p:cNvSpPr/>
            <p:nvPr/>
          </p:nvSpPr>
          <p:spPr>
            <a:xfrm>
              <a:off x="6424116" y="2206545"/>
              <a:ext cx="18977" cy="5656"/>
            </a:xfrm>
            <a:custGeom>
              <a:rect b="b" l="l" r="r" t="t"/>
              <a:pathLst>
                <a:path extrusionOk="0" h="76" w="255">
                  <a:moveTo>
                    <a:pt x="31" y="1"/>
                  </a:moveTo>
                  <a:cubicBezTo>
                    <a:pt x="14" y="1"/>
                    <a:pt x="1" y="14"/>
                    <a:pt x="1" y="34"/>
                  </a:cubicBezTo>
                  <a:cubicBezTo>
                    <a:pt x="1" y="51"/>
                    <a:pt x="14" y="64"/>
                    <a:pt x="31" y="64"/>
                  </a:cubicBezTo>
                  <a:lnTo>
                    <a:pt x="114" y="64"/>
                  </a:lnTo>
                  <a:cubicBezTo>
                    <a:pt x="144" y="64"/>
                    <a:pt x="174" y="67"/>
                    <a:pt x="201" y="74"/>
                  </a:cubicBezTo>
                  <a:cubicBezTo>
                    <a:pt x="204" y="75"/>
                    <a:pt x="207" y="75"/>
                    <a:pt x="210" y="75"/>
                  </a:cubicBezTo>
                  <a:cubicBezTo>
                    <a:pt x="243" y="75"/>
                    <a:pt x="255" y="23"/>
                    <a:pt x="218" y="14"/>
                  </a:cubicBezTo>
                  <a:cubicBezTo>
                    <a:pt x="184" y="7"/>
                    <a:pt x="151" y="1"/>
                    <a:pt x="118" y="1"/>
                  </a:cubicBezTo>
                  <a:cubicBezTo>
                    <a:pt x="100" y="1"/>
                    <a:pt x="80" y="2"/>
                    <a:pt x="61" y="2"/>
                  </a:cubicBezTo>
                  <a:cubicBezTo>
                    <a:pt x="51" y="2"/>
                    <a:pt x="41" y="2"/>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1"/>
            <p:cNvSpPr/>
            <p:nvPr/>
          </p:nvSpPr>
          <p:spPr>
            <a:xfrm>
              <a:off x="6431334" y="2233931"/>
              <a:ext cx="15926" cy="13917"/>
            </a:xfrm>
            <a:custGeom>
              <a:rect b="b" l="l" r="r" t="t"/>
              <a:pathLst>
                <a:path extrusionOk="0" h="187" w="214">
                  <a:moveTo>
                    <a:pt x="34" y="1"/>
                  </a:moveTo>
                  <a:cubicBezTo>
                    <a:pt x="29" y="1"/>
                    <a:pt x="24" y="2"/>
                    <a:pt x="21" y="6"/>
                  </a:cubicBezTo>
                  <a:cubicBezTo>
                    <a:pt x="7" y="13"/>
                    <a:pt x="1" y="33"/>
                    <a:pt x="11" y="46"/>
                  </a:cubicBezTo>
                  <a:cubicBezTo>
                    <a:pt x="51" y="103"/>
                    <a:pt x="104" y="150"/>
                    <a:pt x="164" y="183"/>
                  </a:cubicBezTo>
                  <a:cubicBezTo>
                    <a:pt x="169" y="185"/>
                    <a:pt x="175" y="186"/>
                    <a:pt x="180" y="186"/>
                  </a:cubicBezTo>
                  <a:cubicBezTo>
                    <a:pt x="191" y="186"/>
                    <a:pt x="201" y="182"/>
                    <a:pt x="207" y="173"/>
                  </a:cubicBezTo>
                  <a:cubicBezTo>
                    <a:pt x="214" y="156"/>
                    <a:pt x="207" y="139"/>
                    <a:pt x="194" y="129"/>
                  </a:cubicBezTo>
                  <a:cubicBezTo>
                    <a:pt x="184" y="123"/>
                    <a:pt x="171" y="116"/>
                    <a:pt x="161" y="106"/>
                  </a:cubicBezTo>
                  <a:lnTo>
                    <a:pt x="151" y="99"/>
                  </a:lnTo>
                  <a:lnTo>
                    <a:pt x="144" y="96"/>
                  </a:lnTo>
                  <a:cubicBezTo>
                    <a:pt x="137" y="93"/>
                    <a:pt x="131" y="86"/>
                    <a:pt x="127" y="83"/>
                  </a:cubicBezTo>
                  <a:cubicBezTo>
                    <a:pt x="114" y="73"/>
                    <a:pt x="104" y="59"/>
                    <a:pt x="91" y="49"/>
                  </a:cubicBezTo>
                  <a:cubicBezTo>
                    <a:pt x="87" y="43"/>
                    <a:pt x="81" y="36"/>
                    <a:pt x="74" y="33"/>
                  </a:cubicBezTo>
                  <a:lnTo>
                    <a:pt x="67" y="23"/>
                  </a:lnTo>
                  <a:lnTo>
                    <a:pt x="64" y="16"/>
                  </a:lnTo>
                  <a:cubicBezTo>
                    <a:pt x="57" y="9"/>
                    <a:pt x="54" y="6"/>
                    <a:pt x="44" y="3"/>
                  </a:cubicBezTo>
                  <a:cubicBezTo>
                    <a:pt x="41" y="1"/>
                    <a:pt x="38"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1"/>
            <p:cNvSpPr/>
            <p:nvPr/>
          </p:nvSpPr>
          <p:spPr>
            <a:xfrm>
              <a:off x="6359668" y="2256034"/>
              <a:ext cx="19126" cy="7665"/>
            </a:xfrm>
            <a:custGeom>
              <a:rect b="b" l="l" r="r" t="t"/>
              <a:pathLst>
                <a:path extrusionOk="0" h="103" w="257">
                  <a:moveTo>
                    <a:pt x="170" y="0"/>
                  </a:moveTo>
                  <a:cubicBezTo>
                    <a:pt x="154" y="0"/>
                    <a:pt x="138" y="1"/>
                    <a:pt x="123" y="3"/>
                  </a:cubicBezTo>
                  <a:cubicBezTo>
                    <a:pt x="93" y="9"/>
                    <a:pt x="63" y="23"/>
                    <a:pt x="36" y="39"/>
                  </a:cubicBezTo>
                  <a:cubicBezTo>
                    <a:pt x="0" y="56"/>
                    <a:pt x="20" y="102"/>
                    <a:pt x="48" y="102"/>
                  </a:cubicBezTo>
                  <a:cubicBezTo>
                    <a:pt x="54" y="102"/>
                    <a:pt x="60" y="100"/>
                    <a:pt x="66" y="96"/>
                  </a:cubicBezTo>
                  <a:lnTo>
                    <a:pt x="63" y="93"/>
                  </a:lnTo>
                  <a:cubicBezTo>
                    <a:pt x="70" y="89"/>
                    <a:pt x="76" y="83"/>
                    <a:pt x="86" y="79"/>
                  </a:cubicBezTo>
                  <a:lnTo>
                    <a:pt x="96" y="76"/>
                  </a:lnTo>
                  <a:cubicBezTo>
                    <a:pt x="97" y="76"/>
                    <a:pt x="97" y="76"/>
                    <a:pt x="97" y="75"/>
                  </a:cubicBezTo>
                  <a:lnTo>
                    <a:pt x="97" y="75"/>
                  </a:lnTo>
                  <a:cubicBezTo>
                    <a:pt x="97" y="76"/>
                    <a:pt x="98" y="76"/>
                    <a:pt x="100" y="76"/>
                  </a:cubicBezTo>
                  <a:cubicBezTo>
                    <a:pt x="113" y="69"/>
                    <a:pt x="126" y="66"/>
                    <a:pt x="140" y="63"/>
                  </a:cubicBezTo>
                  <a:lnTo>
                    <a:pt x="216" y="63"/>
                  </a:lnTo>
                  <a:cubicBezTo>
                    <a:pt x="256" y="63"/>
                    <a:pt x="256" y="3"/>
                    <a:pt x="216" y="3"/>
                  </a:cubicBezTo>
                  <a:cubicBezTo>
                    <a:pt x="201" y="1"/>
                    <a:pt x="186" y="0"/>
                    <a:pt x="17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1"/>
            <p:cNvSpPr/>
            <p:nvPr/>
          </p:nvSpPr>
          <p:spPr>
            <a:xfrm>
              <a:off x="6398590" y="2271662"/>
              <a:ext cx="8484" cy="9898"/>
            </a:xfrm>
            <a:custGeom>
              <a:rect b="b" l="l" r="r" t="t"/>
              <a:pathLst>
                <a:path extrusionOk="0" h="133" w="114">
                  <a:moveTo>
                    <a:pt x="64" y="34"/>
                  </a:moveTo>
                  <a:lnTo>
                    <a:pt x="64" y="34"/>
                  </a:lnTo>
                  <a:cubicBezTo>
                    <a:pt x="65" y="36"/>
                    <a:pt x="66" y="37"/>
                    <a:pt x="66" y="39"/>
                  </a:cubicBezTo>
                  <a:lnTo>
                    <a:pt x="66" y="39"/>
                  </a:lnTo>
                  <a:cubicBezTo>
                    <a:pt x="66" y="38"/>
                    <a:pt x="65" y="36"/>
                    <a:pt x="64" y="34"/>
                  </a:cubicBezTo>
                  <a:close/>
                  <a:moveTo>
                    <a:pt x="33" y="0"/>
                  </a:moveTo>
                  <a:cubicBezTo>
                    <a:pt x="22" y="0"/>
                    <a:pt x="11" y="6"/>
                    <a:pt x="4" y="16"/>
                  </a:cubicBezTo>
                  <a:cubicBezTo>
                    <a:pt x="0" y="23"/>
                    <a:pt x="0" y="33"/>
                    <a:pt x="0" y="39"/>
                  </a:cubicBezTo>
                  <a:lnTo>
                    <a:pt x="0" y="43"/>
                  </a:lnTo>
                  <a:cubicBezTo>
                    <a:pt x="10" y="76"/>
                    <a:pt x="30" y="103"/>
                    <a:pt x="60" y="126"/>
                  </a:cubicBezTo>
                  <a:cubicBezTo>
                    <a:pt x="64" y="129"/>
                    <a:pt x="74" y="133"/>
                    <a:pt x="80" y="133"/>
                  </a:cubicBezTo>
                  <a:cubicBezTo>
                    <a:pt x="90" y="133"/>
                    <a:pt x="97" y="129"/>
                    <a:pt x="104" y="126"/>
                  </a:cubicBezTo>
                  <a:cubicBezTo>
                    <a:pt x="110" y="119"/>
                    <a:pt x="110" y="109"/>
                    <a:pt x="114" y="103"/>
                  </a:cubicBezTo>
                  <a:cubicBezTo>
                    <a:pt x="114" y="96"/>
                    <a:pt x="110" y="86"/>
                    <a:pt x="104" y="79"/>
                  </a:cubicBezTo>
                  <a:cubicBezTo>
                    <a:pt x="93" y="71"/>
                    <a:pt x="84" y="63"/>
                    <a:pt x="76" y="55"/>
                  </a:cubicBezTo>
                  <a:lnTo>
                    <a:pt x="76" y="55"/>
                  </a:lnTo>
                  <a:cubicBezTo>
                    <a:pt x="72" y="51"/>
                    <a:pt x="69" y="44"/>
                    <a:pt x="66" y="39"/>
                  </a:cubicBezTo>
                  <a:lnTo>
                    <a:pt x="66" y="39"/>
                  </a:lnTo>
                  <a:cubicBezTo>
                    <a:pt x="67" y="39"/>
                    <a:pt x="67" y="39"/>
                    <a:pt x="67" y="39"/>
                  </a:cubicBezTo>
                  <a:lnTo>
                    <a:pt x="64" y="34"/>
                  </a:lnTo>
                  <a:lnTo>
                    <a:pt x="64" y="34"/>
                  </a:lnTo>
                  <a:cubicBezTo>
                    <a:pt x="64" y="34"/>
                    <a:pt x="64" y="34"/>
                    <a:pt x="64" y="34"/>
                  </a:cubicBezTo>
                  <a:lnTo>
                    <a:pt x="64" y="34"/>
                  </a:lnTo>
                  <a:cubicBezTo>
                    <a:pt x="64" y="34"/>
                    <a:pt x="64" y="33"/>
                    <a:pt x="64" y="33"/>
                  </a:cubicBezTo>
                  <a:lnTo>
                    <a:pt x="64" y="33"/>
                  </a:lnTo>
                  <a:lnTo>
                    <a:pt x="64" y="34"/>
                  </a:lnTo>
                  <a:lnTo>
                    <a:pt x="64" y="34"/>
                  </a:lnTo>
                  <a:cubicBezTo>
                    <a:pt x="64" y="31"/>
                    <a:pt x="64" y="27"/>
                    <a:pt x="64" y="23"/>
                  </a:cubicBezTo>
                  <a:cubicBezTo>
                    <a:pt x="58" y="8"/>
                    <a:pt x="46"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1"/>
            <p:cNvSpPr/>
            <p:nvPr/>
          </p:nvSpPr>
          <p:spPr>
            <a:xfrm>
              <a:off x="6393827" y="2304704"/>
              <a:ext cx="5061" cy="11089"/>
            </a:xfrm>
            <a:custGeom>
              <a:rect b="b" l="l" r="r" t="t"/>
              <a:pathLst>
                <a:path extrusionOk="0" h="149" w="68">
                  <a:moveTo>
                    <a:pt x="36" y="0"/>
                  </a:moveTo>
                  <a:cubicBezTo>
                    <a:pt x="33" y="0"/>
                    <a:pt x="28" y="1"/>
                    <a:pt x="24" y="2"/>
                  </a:cubicBezTo>
                  <a:cubicBezTo>
                    <a:pt x="18" y="2"/>
                    <a:pt x="11" y="9"/>
                    <a:pt x="8" y="16"/>
                  </a:cubicBezTo>
                  <a:cubicBezTo>
                    <a:pt x="4" y="22"/>
                    <a:pt x="1" y="32"/>
                    <a:pt x="4" y="39"/>
                  </a:cubicBezTo>
                  <a:cubicBezTo>
                    <a:pt x="4" y="52"/>
                    <a:pt x="4" y="67"/>
                    <a:pt x="4" y="79"/>
                  </a:cubicBezTo>
                  <a:cubicBezTo>
                    <a:pt x="4" y="96"/>
                    <a:pt x="4" y="109"/>
                    <a:pt x="8" y="126"/>
                  </a:cubicBezTo>
                  <a:cubicBezTo>
                    <a:pt x="8" y="132"/>
                    <a:pt x="14" y="139"/>
                    <a:pt x="21" y="146"/>
                  </a:cubicBezTo>
                  <a:cubicBezTo>
                    <a:pt x="28" y="149"/>
                    <a:pt x="38" y="149"/>
                    <a:pt x="44" y="149"/>
                  </a:cubicBezTo>
                  <a:cubicBezTo>
                    <a:pt x="54" y="146"/>
                    <a:pt x="61" y="139"/>
                    <a:pt x="64" y="132"/>
                  </a:cubicBezTo>
                  <a:cubicBezTo>
                    <a:pt x="67" y="127"/>
                    <a:pt x="68" y="119"/>
                    <a:pt x="68" y="112"/>
                  </a:cubicBezTo>
                  <a:lnTo>
                    <a:pt x="68" y="112"/>
                  </a:lnTo>
                  <a:cubicBezTo>
                    <a:pt x="68" y="112"/>
                    <a:pt x="68" y="112"/>
                    <a:pt x="68" y="112"/>
                  </a:cubicBezTo>
                  <a:lnTo>
                    <a:pt x="68" y="109"/>
                  </a:lnTo>
                  <a:cubicBezTo>
                    <a:pt x="68" y="110"/>
                    <a:pt x="68" y="111"/>
                    <a:pt x="68" y="112"/>
                  </a:cubicBezTo>
                  <a:lnTo>
                    <a:pt x="68" y="112"/>
                  </a:lnTo>
                  <a:cubicBezTo>
                    <a:pt x="64" y="99"/>
                    <a:pt x="64" y="86"/>
                    <a:pt x="68" y="72"/>
                  </a:cubicBezTo>
                  <a:cubicBezTo>
                    <a:pt x="68" y="56"/>
                    <a:pt x="68" y="39"/>
                    <a:pt x="64" y="22"/>
                  </a:cubicBezTo>
                  <a:cubicBezTo>
                    <a:pt x="61" y="16"/>
                    <a:pt x="58" y="9"/>
                    <a:pt x="51" y="6"/>
                  </a:cubicBezTo>
                  <a:cubicBezTo>
                    <a:pt x="47" y="2"/>
                    <a:pt x="42"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1"/>
            <p:cNvSpPr/>
            <p:nvPr/>
          </p:nvSpPr>
          <p:spPr>
            <a:xfrm>
              <a:off x="6367334" y="2329412"/>
              <a:ext cx="6475" cy="15926"/>
            </a:xfrm>
            <a:custGeom>
              <a:rect b="b" l="l" r="r" t="t"/>
              <a:pathLst>
                <a:path extrusionOk="0" h="214" w="87">
                  <a:moveTo>
                    <a:pt x="17" y="130"/>
                  </a:moveTo>
                  <a:cubicBezTo>
                    <a:pt x="15" y="134"/>
                    <a:pt x="15" y="137"/>
                    <a:pt x="16" y="137"/>
                  </a:cubicBezTo>
                  <a:cubicBezTo>
                    <a:pt x="16" y="137"/>
                    <a:pt x="17" y="135"/>
                    <a:pt x="17" y="130"/>
                  </a:cubicBezTo>
                  <a:close/>
                  <a:moveTo>
                    <a:pt x="55" y="0"/>
                  </a:moveTo>
                  <a:cubicBezTo>
                    <a:pt x="39" y="0"/>
                    <a:pt x="23" y="10"/>
                    <a:pt x="23" y="30"/>
                  </a:cubicBezTo>
                  <a:lnTo>
                    <a:pt x="23" y="34"/>
                  </a:lnTo>
                  <a:cubicBezTo>
                    <a:pt x="23" y="60"/>
                    <a:pt x="20" y="87"/>
                    <a:pt x="20" y="114"/>
                  </a:cubicBezTo>
                  <a:cubicBezTo>
                    <a:pt x="20" y="117"/>
                    <a:pt x="20" y="124"/>
                    <a:pt x="17" y="130"/>
                  </a:cubicBezTo>
                  <a:lnTo>
                    <a:pt x="17" y="140"/>
                  </a:lnTo>
                  <a:cubicBezTo>
                    <a:pt x="13" y="150"/>
                    <a:pt x="13" y="160"/>
                    <a:pt x="10" y="171"/>
                  </a:cubicBezTo>
                  <a:cubicBezTo>
                    <a:pt x="0" y="196"/>
                    <a:pt x="20" y="214"/>
                    <a:pt x="40" y="214"/>
                  </a:cubicBezTo>
                  <a:cubicBezTo>
                    <a:pt x="53" y="214"/>
                    <a:pt x="66" y="206"/>
                    <a:pt x="70" y="187"/>
                  </a:cubicBezTo>
                  <a:cubicBezTo>
                    <a:pt x="80" y="137"/>
                    <a:pt x="87" y="84"/>
                    <a:pt x="87" y="30"/>
                  </a:cubicBezTo>
                  <a:cubicBezTo>
                    <a:pt x="87" y="10"/>
                    <a:pt x="71" y="0"/>
                    <a:pt x="55"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1"/>
            <p:cNvSpPr/>
            <p:nvPr/>
          </p:nvSpPr>
          <p:spPr>
            <a:xfrm>
              <a:off x="6315463" y="2313858"/>
              <a:ext cx="14958" cy="9377"/>
            </a:xfrm>
            <a:custGeom>
              <a:rect b="b" l="l" r="r" t="t"/>
              <a:pathLst>
                <a:path extrusionOk="0" h="126" w="201">
                  <a:moveTo>
                    <a:pt x="43" y="1"/>
                  </a:moveTo>
                  <a:cubicBezTo>
                    <a:pt x="11" y="1"/>
                    <a:pt x="1" y="54"/>
                    <a:pt x="37" y="63"/>
                  </a:cubicBezTo>
                  <a:cubicBezTo>
                    <a:pt x="43" y="63"/>
                    <a:pt x="47" y="66"/>
                    <a:pt x="53" y="69"/>
                  </a:cubicBezTo>
                  <a:lnTo>
                    <a:pt x="63" y="69"/>
                  </a:lnTo>
                  <a:cubicBezTo>
                    <a:pt x="73" y="76"/>
                    <a:pt x="83" y="79"/>
                    <a:pt x="93" y="86"/>
                  </a:cubicBezTo>
                  <a:cubicBezTo>
                    <a:pt x="113" y="96"/>
                    <a:pt x="133" y="109"/>
                    <a:pt x="153" y="123"/>
                  </a:cubicBezTo>
                  <a:cubicBezTo>
                    <a:pt x="158" y="125"/>
                    <a:pt x="162" y="126"/>
                    <a:pt x="167" y="126"/>
                  </a:cubicBezTo>
                  <a:cubicBezTo>
                    <a:pt x="177" y="126"/>
                    <a:pt x="187" y="121"/>
                    <a:pt x="193" y="109"/>
                  </a:cubicBezTo>
                  <a:cubicBezTo>
                    <a:pt x="200" y="96"/>
                    <a:pt x="197" y="79"/>
                    <a:pt x="183" y="69"/>
                  </a:cubicBezTo>
                  <a:cubicBezTo>
                    <a:pt x="143" y="39"/>
                    <a:pt x="100" y="16"/>
                    <a:pt x="53" y="3"/>
                  </a:cubicBezTo>
                  <a:cubicBezTo>
                    <a:pt x="50" y="1"/>
                    <a:pt x="46" y="1"/>
                    <a:pt x="4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1"/>
            <p:cNvSpPr/>
            <p:nvPr/>
          </p:nvSpPr>
          <p:spPr>
            <a:xfrm>
              <a:off x="6332282" y="2340798"/>
              <a:ext cx="11535" cy="14735"/>
            </a:xfrm>
            <a:custGeom>
              <a:rect b="b" l="l" r="r" t="t"/>
              <a:pathLst>
                <a:path extrusionOk="0" h="198" w="155">
                  <a:moveTo>
                    <a:pt x="36" y="0"/>
                  </a:moveTo>
                  <a:cubicBezTo>
                    <a:pt x="18" y="0"/>
                    <a:pt x="0" y="15"/>
                    <a:pt x="4" y="38"/>
                  </a:cubicBezTo>
                  <a:cubicBezTo>
                    <a:pt x="21" y="91"/>
                    <a:pt x="64" y="131"/>
                    <a:pt x="94" y="181"/>
                  </a:cubicBezTo>
                  <a:cubicBezTo>
                    <a:pt x="99" y="192"/>
                    <a:pt x="110" y="197"/>
                    <a:pt x="120" y="197"/>
                  </a:cubicBezTo>
                  <a:cubicBezTo>
                    <a:pt x="125" y="197"/>
                    <a:pt x="130" y="196"/>
                    <a:pt x="134" y="194"/>
                  </a:cubicBezTo>
                  <a:cubicBezTo>
                    <a:pt x="148" y="184"/>
                    <a:pt x="154" y="168"/>
                    <a:pt x="144" y="151"/>
                  </a:cubicBezTo>
                  <a:cubicBezTo>
                    <a:pt x="131" y="128"/>
                    <a:pt x="114" y="104"/>
                    <a:pt x="98" y="84"/>
                  </a:cubicBezTo>
                  <a:cubicBezTo>
                    <a:pt x="91" y="71"/>
                    <a:pt x="84" y="61"/>
                    <a:pt x="78" y="51"/>
                  </a:cubicBezTo>
                  <a:cubicBezTo>
                    <a:pt x="71" y="41"/>
                    <a:pt x="71" y="41"/>
                    <a:pt x="68" y="34"/>
                  </a:cubicBezTo>
                  <a:cubicBezTo>
                    <a:pt x="66" y="31"/>
                    <a:pt x="66" y="30"/>
                    <a:pt x="66" y="30"/>
                  </a:cubicBezTo>
                  <a:lnTo>
                    <a:pt x="66" y="30"/>
                  </a:lnTo>
                  <a:cubicBezTo>
                    <a:pt x="67" y="30"/>
                    <a:pt x="68" y="31"/>
                    <a:pt x="68" y="31"/>
                  </a:cubicBezTo>
                  <a:cubicBezTo>
                    <a:pt x="68" y="24"/>
                    <a:pt x="68" y="24"/>
                    <a:pt x="64" y="21"/>
                  </a:cubicBezTo>
                  <a:cubicBezTo>
                    <a:pt x="59" y="6"/>
                    <a:pt x="4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1"/>
            <p:cNvSpPr/>
            <p:nvPr/>
          </p:nvSpPr>
          <p:spPr>
            <a:xfrm>
              <a:off x="6319928" y="2365878"/>
              <a:ext cx="7740" cy="12726"/>
            </a:xfrm>
            <a:custGeom>
              <a:rect b="b" l="l" r="r" t="t"/>
              <a:pathLst>
                <a:path extrusionOk="0" h="171" w="104">
                  <a:moveTo>
                    <a:pt x="33" y="1"/>
                  </a:moveTo>
                  <a:cubicBezTo>
                    <a:pt x="17" y="1"/>
                    <a:pt x="3" y="14"/>
                    <a:pt x="3" y="31"/>
                  </a:cubicBezTo>
                  <a:lnTo>
                    <a:pt x="0" y="31"/>
                  </a:lnTo>
                  <a:cubicBezTo>
                    <a:pt x="0" y="54"/>
                    <a:pt x="7" y="77"/>
                    <a:pt x="13" y="97"/>
                  </a:cubicBezTo>
                  <a:cubicBezTo>
                    <a:pt x="20" y="117"/>
                    <a:pt x="30" y="137"/>
                    <a:pt x="43" y="154"/>
                  </a:cubicBezTo>
                  <a:cubicBezTo>
                    <a:pt x="48" y="165"/>
                    <a:pt x="59" y="171"/>
                    <a:pt x="69" y="171"/>
                  </a:cubicBezTo>
                  <a:cubicBezTo>
                    <a:pt x="74" y="171"/>
                    <a:pt x="79" y="170"/>
                    <a:pt x="83" y="167"/>
                  </a:cubicBezTo>
                  <a:cubicBezTo>
                    <a:pt x="97" y="157"/>
                    <a:pt x="103" y="141"/>
                    <a:pt x="93" y="124"/>
                  </a:cubicBezTo>
                  <a:lnTo>
                    <a:pt x="83" y="104"/>
                  </a:lnTo>
                  <a:lnTo>
                    <a:pt x="77" y="91"/>
                  </a:lnTo>
                  <a:lnTo>
                    <a:pt x="77" y="87"/>
                  </a:lnTo>
                  <a:lnTo>
                    <a:pt x="77" y="84"/>
                  </a:lnTo>
                  <a:lnTo>
                    <a:pt x="77" y="81"/>
                  </a:lnTo>
                  <a:lnTo>
                    <a:pt x="73" y="77"/>
                  </a:lnTo>
                  <a:lnTo>
                    <a:pt x="70" y="64"/>
                  </a:lnTo>
                  <a:cubicBezTo>
                    <a:pt x="67" y="57"/>
                    <a:pt x="67" y="47"/>
                    <a:pt x="63" y="41"/>
                  </a:cubicBezTo>
                  <a:cubicBezTo>
                    <a:pt x="63" y="38"/>
                    <a:pt x="63" y="35"/>
                    <a:pt x="63" y="31"/>
                  </a:cubicBezTo>
                  <a:cubicBezTo>
                    <a:pt x="63" y="14"/>
                    <a:pt x="50" y="1"/>
                    <a:pt x="3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1"/>
            <p:cNvSpPr/>
            <p:nvPr/>
          </p:nvSpPr>
          <p:spPr>
            <a:xfrm>
              <a:off x="6400525" y="2237057"/>
              <a:ext cx="7293" cy="6549"/>
            </a:xfrm>
            <a:custGeom>
              <a:rect b="b" l="l" r="r" t="t"/>
              <a:pathLst>
                <a:path extrusionOk="0" h="88" w="98">
                  <a:moveTo>
                    <a:pt x="28" y="1"/>
                  </a:moveTo>
                  <a:cubicBezTo>
                    <a:pt x="24" y="1"/>
                    <a:pt x="18" y="1"/>
                    <a:pt x="14" y="4"/>
                  </a:cubicBezTo>
                  <a:cubicBezTo>
                    <a:pt x="8" y="7"/>
                    <a:pt x="4" y="14"/>
                    <a:pt x="1" y="24"/>
                  </a:cubicBezTo>
                  <a:lnTo>
                    <a:pt x="1" y="31"/>
                  </a:lnTo>
                  <a:cubicBezTo>
                    <a:pt x="1" y="37"/>
                    <a:pt x="1" y="41"/>
                    <a:pt x="4" y="47"/>
                  </a:cubicBezTo>
                  <a:cubicBezTo>
                    <a:pt x="11" y="57"/>
                    <a:pt x="21" y="67"/>
                    <a:pt x="31" y="74"/>
                  </a:cubicBezTo>
                  <a:cubicBezTo>
                    <a:pt x="38" y="77"/>
                    <a:pt x="44" y="81"/>
                    <a:pt x="48" y="84"/>
                  </a:cubicBezTo>
                  <a:lnTo>
                    <a:pt x="58" y="87"/>
                  </a:lnTo>
                  <a:lnTo>
                    <a:pt x="71" y="87"/>
                  </a:lnTo>
                  <a:cubicBezTo>
                    <a:pt x="74" y="84"/>
                    <a:pt x="81" y="84"/>
                    <a:pt x="84" y="81"/>
                  </a:cubicBezTo>
                  <a:cubicBezTo>
                    <a:pt x="88" y="81"/>
                    <a:pt x="91" y="77"/>
                    <a:pt x="91" y="74"/>
                  </a:cubicBezTo>
                  <a:cubicBezTo>
                    <a:pt x="94" y="71"/>
                    <a:pt x="98" y="67"/>
                    <a:pt x="98" y="64"/>
                  </a:cubicBezTo>
                  <a:lnTo>
                    <a:pt x="98" y="54"/>
                  </a:lnTo>
                  <a:cubicBezTo>
                    <a:pt x="98" y="51"/>
                    <a:pt x="94" y="44"/>
                    <a:pt x="94" y="41"/>
                  </a:cubicBezTo>
                  <a:cubicBezTo>
                    <a:pt x="88" y="34"/>
                    <a:pt x="81" y="27"/>
                    <a:pt x="74" y="24"/>
                  </a:cubicBezTo>
                  <a:lnTo>
                    <a:pt x="64" y="22"/>
                  </a:lnTo>
                  <a:lnTo>
                    <a:pt x="64" y="22"/>
                  </a:lnTo>
                  <a:cubicBezTo>
                    <a:pt x="63" y="21"/>
                    <a:pt x="62" y="21"/>
                    <a:pt x="62" y="20"/>
                  </a:cubicBezTo>
                  <a:lnTo>
                    <a:pt x="62" y="20"/>
                  </a:lnTo>
                  <a:cubicBezTo>
                    <a:pt x="61" y="18"/>
                    <a:pt x="60" y="16"/>
                    <a:pt x="58" y="14"/>
                  </a:cubicBezTo>
                  <a:cubicBezTo>
                    <a:pt x="58" y="11"/>
                    <a:pt x="54" y="7"/>
                    <a:pt x="51" y="7"/>
                  </a:cubicBezTo>
                  <a:cubicBezTo>
                    <a:pt x="48" y="4"/>
                    <a:pt x="44"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1"/>
            <p:cNvSpPr/>
            <p:nvPr/>
          </p:nvSpPr>
          <p:spPr>
            <a:xfrm>
              <a:off x="6402311" y="2197391"/>
              <a:ext cx="6251" cy="4540"/>
            </a:xfrm>
            <a:custGeom>
              <a:rect b="b" l="l" r="r" t="t"/>
              <a:pathLst>
                <a:path extrusionOk="0" h="61" w="84">
                  <a:moveTo>
                    <a:pt x="40" y="0"/>
                  </a:moveTo>
                  <a:cubicBezTo>
                    <a:pt x="0" y="0"/>
                    <a:pt x="0" y="60"/>
                    <a:pt x="40" y="60"/>
                  </a:cubicBezTo>
                  <a:cubicBezTo>
                    <a:pt x="84" y="60"/>
                    <a:pt x="84" y="0"/>
                    <a:pt x="4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1"/>
            <p:cNvSpPr/>
            <p:nvPr/>
          </p:nvSpPr>
          <p:spPr>
            <a:xfrm>
              <a:off x="6408264" y="2171716"/>
              <a:ext cx="19424" cy="12056"/>
            </a:xfrm>
            <a:custGeom>
              <a:rect b="b" l="l" r="r" t="t"/>
              <a:pathLst>
                <a:path extrusionOk="0" h="162" w="261">
                  <a:moveTo>
                    <a:pt x="216" y="1"/>
                  </a:moveTo>
                  <a:cubicBezTo>
                    <a:pt x="213" y="1"/>
                    <a:pt x="210" y="1"/>
                    <a:pt x="207" y="2"/>
                  </a:cubicBezTo>
                  <a:cubicBezTo>
                    <a:pt x="174" y="15"/>
                    <a:pt x="140" y="28"/>
                    <a:pt x="107" y="42"/>
                  </a:cubicBezTo>
                  <a:cubicBezTo>
                    <a:pt x="74" y="62"/>
                    <a:pt x="40" y="82"/>
                    <a:pt x="10" y="108"/>
                  </a:cubicBezTo>
                  <a:cubicBezTo>
                    <a:pt x="0" y="122"/>
                    <a:pt x="0" y="142"/>
                    <a:pt x="10" y="152"/>
                  </a:cubicBezTo>
                  <a:cubicBezTo>
                    <a:pt x="17" y="158"/>
                    <a:pt x="25" y="162"/>
                    <a:pt x="34" y="162"/>
                  </a:cubicBezTo>
                  <a:cubicBezTo>
                    <a:pt x="42" y="162"/>
                    <a:pt x="50" y="158"/>
                    <a:pt x="57" y="152"/>
                  </a:cubicBezTo>
                  <a:cubicBezTo>
                    <a:pt x="67" y="142"/>
                    <a:pt x="80" y="132"/>
                    <a:pt x="94" y="122"/>
                  </a:cubicBezTo>
                  <a:cubicBezTo>
                    <a:pt x="110" y="112"/>
                    <a:pt x="124" y="105"/>
                    <a:pt x="140" y="98"/>
                  </a:cubicBezTo>
                  <a:lnTo>
                    <a:pt x="160" y="88"/>
                  </a:lnTo>
                  <a:lnTo>
                    <a:pt x="167" y="85"/>
                  </a:lnTo>
                  <a:lnTo>
                    <a:pt x="177" y="78"/>
                  </a:lnTo>
                  <a:lnTo>
                    <a:pt x="224" y="62"/>
                  </a:lnTo>
                  <a:cubicBezTo>
                    <a:pt x="261" y="52"/>
                    <a:pt x="249" y="1"/>
                    <a:pt x="216"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1"/>
            <p:cNvSpPr/>
            <p:nvPr/>
          </p:nvSpPr>
          <p:spPr>
            <a:xfrm>
              <a:off x="6392115" y="2149390"/>
              <a:ext cx="20168" cy="5433"/>
            </a:xfrm>
            <a:custGeom>
              <a:rect b="b" l="l" r="r" t="t"/>
              <a:pathLst>
                <a:path extrusionOk="0" h="73" w="271">
                  <a:moveTo>
                    <a:pt x="37" y="1"/>
                  </a:moveTo>
                  <a:cubicBezTo>
                    <a:pt x="22" y="1"/>
                    <a:pt x="7" y="10"/>
                    <a:pt x="4" y="25"/>
                  </a:cubicBezTo>
                  <a:cubicBezTo>
                    <a:pt x="1" y="42"/>
                    <a:pt x="11" y="58"/>
                    <a:pt x="27" y="62"/>
                  </a:cubicBezTo>
                  <a:cubicBezTo>
                    <a:pt x="52" y="69"/>
                    <a:pt x="79" y="73"/>
                    <a:pt x="107" y="73"/>
                  </a:cubicBezTo>
                  <a:cubicBezTo>
                    <a:pt x="116" y="73"/>
                    <a:pt x="125" y="72"/>
                    <a:pt x="134" y="72"/>
                  </a:cubicBezTo>
                  <a:cubicBezTo>
                    <a:pt x="164" y="68"/>
                    <a:pt x="197" y="65"/>
                    <a:pt x="231" y="65"/>
                  </a:cubicBezTo>
                  <a:cubicBezTo>
                    <a:pt x="271" y="65"/>
                    <a:pt x="271" y="2"/>
                    <a:pt x="231" y="2"/>
                  </a:cubicBezTo>
                  <a:cubicBezTo>
                    <a:pt x="197" y="2"/>
                    <a:pt x="167" y="5"/>
                    <a:pt x="137" y="8"/>
                  </a:cubicBezTo>
                  <a:lnTo>
                    <a:pt x="67" y="8"/>
                  </a:lnTo>
                  <a:cubicBezTo>
                    <a:pt x="61" y="5"/>
                    <a:pt x="51" y="5"/>
                    <a:pt x="44" y="2"/>
                  </a:cubicBezTo>
                  <a:cubicBezTo>
                    <a:pt x="42" y="1"/>
                    <a:pt x="40"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1"/>
            <p:cNvSpPr/>
            <p:nvPr/>
          </p:nvSpPr>
          <p:spPr>
            <a:xfrm>
              <a:off x="6326328" y="2131083"/>
              <a:ext cx="11684" cy="11610"/>
            </a:xfrm>
            <a:custGeom>
              <a:rect b="b" l="l" r="r" t="t"/>
              <a:pathLst>
                <a:path extrusionOk="0" h="156" w="157">
                  <a:moveTo>
                    <a:pt x="41" y="1"/>
                  </a:moveTo>
                  <a:cubicBezTo>
                    <a:pt x="21" y="1"/>
                    <a:pt x="1" y="23"/>
                    <a:pt x="14" y="47"/>
                  </a:cubicBezTo>
                  <a:cubicBezTo>
                    <a:pt x="34" y="74"/>
                    <a:pt x="54" y="101"/>
                    <a:pt x="78" y="124"/>
                  </a:cubicBezTo>
                  <a:lnTo>
                    <a:pt x="74" y="121"/>
                  </a:lnTo>
                  <a:lnTo>
                    <a:pt x="74" y="121"/>
                  </a:lnTo>
                  <a:cubicBezTo>
                    <a:pt x="78" y="124"/>
                    <a:pt x="81" y="131"/>
                    <a:pt x="84" y="137"/>
                  </a:cubicBezTo>
                  <a:cubicBezTo>
                    <a:pt x="91" y="150"/>
                    <a:pt x="101" y="156"/>
                    <a:pt x="112" y="156"/>
                  </a:cubicBezTo>
                  <a:cubicBezTo>
                    <a:pt x="134" y="156"/>
                    <a:pt x="157" y="132"/>
                    <a:pt x="141" y="107"/>
                  </a:cubicBezTo>
                  <a:cubicBezTo>
                    <a:pt x="121" y="77"/>
                    <a:pt x="101" y="54"/>
                    <a:pt x="78" y="27"/>
                  </a:cubicBezTo>
                  <a:lnTo>
                    <a:pt x="78" y="27"/>
                  </a:lnTo>
                  <a:lnTo>
                    <a:pt x="81" y="34"/>
                  </a:lnTo>
                  <a:cubicBezTo>
                    <a:pt x="78" y="27"/>
                    <a:pt x="71" y="24"/>
                    <a:pt x="68" y="17"/>
                  </a:cubicBezTo>
                  <a:cubicBezTo>
                    <a:pt x="61" y="6"/>
                    <a:pt x="51"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1"/>
            <p:cNvSpPr/>
            <p:nvPr/>
          </p:nvSpPr>
          <p:spPr>
            <a:xfrm>
              <a:off x="6352152" y="2116720"/>
              <a:ext cx="5582" cy="9079"/>
            </a:xfrm>
            <a:custGeom>
              <a:rect b="b" l="l" r="r" t="t"/>
              <a:pathLst>
                <a:path extrusionOk="0" h="122" w="75">
                  <a:moveTo>
                    <a:pt x="6" y="50"/>
                  </a:moveTo>
                  <a:cubicBezTo>
                    <a:pt x="6" y="51"/>
                    <a:pt x="7" y="52"/>
                    <a:pt x="7" y="54"/>
                  </a:cubicBezTo>
                  <a:lnTo>
                    <a:pt x="6" y="50"/>
                  </a:lnTo>
                  <a:close/>
                  <a:moveTo>
                    <a:pt x="41" y="0"/>
                  </a:moveTo>
                  <a:cubicBezTo>
                    <a:pt x="31" y="0"/>
                    <a:pt x="24" y="0"/>
                    <a:pt x="14" y="4"/>
                  </a:cubicBezTo>
                  <a:cubicBezTo>
                    <a:pt x="7" y="7"/>
                    <a:pt x="4" y="14"/>
                    <a:pt x="1" y="24"/>
                  </a:cubicBezTo>
                  <a:cubicBezTo>
                    <a:pt x="1" y="30"/>
                    <a:pt x="1" y="40"/>
                    <a:pt x="4" y="47"/>
                  </a:cubicBezTo>
                  <a:cubicBezTo>
                    <a:pt x="4" y="47"/>
                    <a:pt x="4" y="47"/>
                    <a:pt x="4" y="47"/>
                  </a:cubicBezTo>
                  <a:lnTo>
                    <a:pt x="4" y="47"/>
                  </a:lnTo>
                  <a:cubicBezTo>
                    <a:pt x="4" y="48"/>
                    <a:pt x="5" y="49"/>
                    <a:pt x="5" y="50"/>
                  </a:cubicBezTo>
                  <a:lnTo>
                    <a:pt x="5" y="50"/>
                  </a:lnTo>
                  <a:cubicBezTo>
                    <a:pt x="8" y="57"/>
                    <a:pt x="11" y="68"/>
                    <a:pt x="11" y="77"/>
                  </a:cubicBezTo>
                  <a:lnTo>
                    <a:pt x="11" y="67"/>
                  </a:lnTo>
                  <a:cubicBezTo>
                    <a:pt x="14" y="74"/>
                    <a:pt x="14" y="80"/>
                    <a:pt x="11" y="87"/>
                  </a:cubicBezTo>
                  <a:lnTo>
                    <a:pt x="11" y="87"/>
                  </a:lnTo>
                  <a:cubicBezTo>
                    <a:pt x="11" y="86"/>
                    <a:pt x="11" y="85"/>
                    <a:pt x="11" y="84"/>
                  </a:cubicBezTo>
                  <a:lnTo>
                    <a:pt x="11" y="87"/>
                  </a:lnTo>
                  <a:cubicBezTo>
                    <a:pt x="11" y="87"/>
                    <a:pt x="11" y="87"/>
                    <a:pt x="11" y="87"/>
                  </a:cubicBezTo>
                  <a:lnTo>
                    <a:pt x="11" y="87"/>
                  </a:lnTo>
                  <a:cubicBezTo>
                    <a:pt x="11" y="93"/>
                    <a:pt x="11" y="101"/>
                    <a:pt x="14" y="107"/>
                  </a:cubicBezTo>
                  <a:cubicBezTo>
                    <a:pt x="21" y="114"/>
                    <a:pt x="27" y="117"/>
                    <a:pt x="34" y="120"/>
                  </a:cubicBezTo>
                  <a:cubicBezTo>
                    <a:pt x="36" y="121"/>
                    <a:pt x="38" y="122"/>
                    <a:pt x="41" y="122"/>
                  </a:cubicBezTo>
                  <a:cubicBezTo>
                    <a:pt x="46" y="122"/>
                    <a:pt x="53" y="119"/>
                    <a:pt x="57" y="117"/>
                  </a:cubicBezTo>
                  <a:cubicBezTo>
                    <a:pt x="64" y="114"/>
                    <a:pt x="71" y="107"/>
                    <a:pt x="71" y="97"/>
                  </a:cubicBezTo>
                  <a:cubicBezTo>
                    <a:pt x="74" y="94"/>
                    <a:pt x="74" y="84"/>
                    <a:pt x="74" y="77"/>
                  </a:cubicBezTo>
                  <a:cubicBezTo>
                    <a:pt x="74" y="70"/>
                    <a:pt x="74" y="64"/>
                    <a:pt x="71" y="54"/>
                  </a:cubicBezTo>
                  <a:cubicBezTo>
                    <a:pt x="71" y="40"/>
                    <a:pt x="64" y="27"/>
                    <a:pt x="57" y="14"/>
                  </a:cubicBezTo>
                  <a:cubicBezTo>
                    <a:pt x="54" y="7"/>
                    <a:pt x="47"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1"/>
            <p:cNvSpPr/>
            <p:nvPr/>
          </p:nvSpPr>
          <p:spPr>
            <a:xfrm>
              <a:off x="6367036" y="2138971"/>
              <a:ext cx="9303" cy="5805"/>
            </a:xfrm>
            <a:custGeom>
              <a:rect b="b" l="l" r="r" t="t"/>
              <a:pathLst>
                <a:path extrusionOk="0" h="78" w="125">
                  <a:moveTo>
                    <a:pt x="93" y="0"/>
                  </a:moveTo>
                  <a:cubicBezTo>
                    <a:pt x="87" y="0"/>
                    <a:pt x="81" y="2"/>
                    <a:pt x="74" y="5"/>
                  </a:cubicBezTo>
                  <a:cubicBezTo>
                    <a:pt x="71" y="8"/>
                    <a:pt x="64" y="11"/>
                    <a:pt x="61" y="11"/>
                  </a:cubicBezTo>
                  <a:lnTo>
                    <a:pt x="67" y="8"/>
                  </a:lnTo>
                  <a:lnTo>
                    <a:pt x="67" y="8"/>
                  </a:lnTo>
                  <a:cubicBezTo>
                    <a:pt x="61" y="11"/>
                    <a:pt x="54" y="11"/>
                    <a:pt x="51" y="15"/>
                  </a:cubicBezTo>
                  <a:lnTo>
                    <a:pt x="41" y="11"/>
                  </a:lnTo>
                  <a:cubicBezTo>
                    <a:pt x="38" y="10"/>
                    <a:pt x="35" y="10"/>
                    <a:pt x="33" y="10"/>
                  </a:cubicBezTo>
                  <a:cubicBezTo>
                    <a:pt x="27" y="10"/>
                    <a:pt x="22" y="12"/>
                    <a:pt x="17" y="15"/>
                  </a:cubicBezTo>
                  <a:cubicBezTo>
                    <a:pt x="11" y="18"/>
                    <a:pt x="4" y="25"/>
                    <a:pt x="1" y="35"/>
                  </a:cubicBezTo>
                  <a:cubicBezTo>
                    <a:pt x="1" y="41"/>
                    <a:pt x="1" y="51"/>
                    <a:pt x="4" y="58"/>
                  </a:cubicBezTo>
                  <a:cubicBezTo>
                    <a:pt x="11" y="65"/>
                    <a:pt x="17" y="68"/>
                    <a:pt x="24" y="71"/>
                  </a:cubicBezTo>
                  <a:lnTo>
                    <a:pt x="24" y="75"/>
                  </a:lnTo>
                  <a:cubicBezTo>
                    <a:pt x="32" y="76"/>
                    <a:pt x="41" y="77"/>
                    <a:pt x="49" y="77"/>
                  </a:cubicBezTo>
                  <a:cubicBezTo>
                    <a:pt x="57" y="77"/>
                    <a:pt x="66" y="76"/>
                    <a:pt x="74" y="75"/>
                  </a:cubicBezTo>
                  <a:cubicBezTo>
                    <a:pt x="84" y="71"/>
                    <a:pt x="97" y="65"/>
                    <a:pt x="107" y="58"/>
                  </a:cubicBezTo>
                  <a:cubicBezTo>
                    <a:pt x="114" y="55"/>
                    <a:pt x="117" y="48"/>
                    <a:pt x="121" y="41"/>
                  </a:cubicBezTo>
                  <a:cubicBezTo>
                    <a:pt x="124" y="31"/>
                    <a:pt x="121" y="21"/>
                    <a:pt x="117" y="15"/>
                  </a:cubicBezTo>
                  <a:cubicBezTo>
                    <a:pt x="114" y="8"/>
                    <a:pt x="107" y="5"/>
                    <a:pt x="101" y="1"/>
                  </a:cubicBezTo>
                  <a:cubicBezTo>
                    <a:pt x="98" y="0"/>
                    <a:pt x="95" y="0"/>
                    <a:pt x="9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1"/>
            <p:cNvSpPr/>
            <p:nvPr/>
          </p:nvSpPr>
          <p:spPr>
            <a:xfrm>
              <a:off x="6339129" y="2165614"/>
              <a:ext cx="19275" cy="14661"/>
            </a:xfrm>
            <a:custGeom>
              <a:rect b="b" l="l" r="r" t="t"/>
              <a:pathLst>
                <a:path extrusionOk="0" h="197" w="259">
                  <a:moveTo>
                    <a:pt x="202" y="0"/>
                  </a:moveTo>
                  <a:cubicBezTo>
                    <a:pt x="122" y="24"/>
                    <a:pt x="56" y="77"/>
                    <a:pt x="19" y="147"/>
                  </a:cubicBezTo>
                  <a:cubicBezTo>
                    <a:pt x="0" y="172"/>
                    <a:pt x="24" y="196"/>
                    <a:pt x="46" y="196"/>
                  </a:cubicBezTo>
                  <a:cubicBezTo>
                    <a:pt x="56" y="196"/>
                    <a:pt x="66" y="192"/>
                    <a:pt x="72" y="180"/>
                  </a:cubicBezTo>
                  <a:cubicBezTo>
                    <a:pt x="76" y="170"/>
                    <a:pt x="79" y="164"/>
                    <a:pt x="86" y="154"/>
                  </a:cubicBezTo>
                  <a:lnTo>
                    <a:pt x="89" y="147"/>
                  </a:lnTo>
                  <a:lnTo>
                    <a:pt x="92" y="144"/>
                  </a:lnTo>
                  <a:lnTo>
                    <a:pt x="96" y="140"/>
                  </a:lnTo>
                  <a:lnTo>
                    <a:pt x="99" y="137"/>
                  </a:lnTo>
                  <a:cubicBezTo>
                    <a:pt x="106" y="130"/>
                    <a:pt x="112" y="124"/>
                    <a:pt x="119" y="117"/>
                  </a:cubicBezTo>
                  <a:lnTo>
                    <a:pt x="129" y="110"/>
                  </a:lnTo>
                  <a:lnTo>
                    <a:pt x="132" y="107"/>
                  </a:lnTo>
                  <a:cubicBezTo>
                    <a:pt x="146" y="97"/>
                    <a:pt x="159" y="87"/>
                    <a:pt x="176" y="80"/>
                  </a:cubicBezTo>
                  <a:lnTo>
                    <a:pt x="186" y="77"/>
                  </a:lnTo>
                  <a:cubicBezTo>
                    <a:pt x="189" y="74"/>
                    <a:pt x="196" y="74"/>
                    <a:pt x="199" y="70"/>
                  </a:cubicBezTo>
                  <a:lnTo>
                    <a:pt x="202" y="70"/>
                  </a:lnTo>
                  <a:lnTo>
                    <a:pt x="216" y="64"/>
                  </a:lnTo>
                  <a:cubicBezTo>
                    <a:pt x="258" y="58"/>
                    <a:pt x="245" y="2"/>
                    <a:pt x="210" y="2"/>
                  </a:cubicBezTo>
                  <a:cubicBezTo>
                    <a:pt x="207" y="2"/>
                    <a:pt x="203" y="2"/>
                    <a:pt x="199" y="4"/>
                  </a:cubicBezTo>
                  <a:lnTo>
                    <a:pt x="202"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1"/>
            <p:cNvSpPr/>
            <p:nvPr/>
          </p:nvSpPr>
          <p:spPr>
            <a:xfrm>
              <a:off x="6363092" y="2184219"/>
              <a:ext cx="8037" cy="9005"/>
            </a:xfrm>
            <a:custGeom>
              <a:rect b="b" l="l" r="r" t="t"/>
              <a:pathLst>
                <a:path extrusionOk="0" h="121" w="108">
                  <a:moveTo>
                    <a:pt x="74" y="0"/>
                  </a:moveTo>
                  <a:cubicBezTo>
                    <a:pt x="67" y="0"/>
                    <a:pt x="60" y="4"/>
                    <a:pt x="54" y="10"/>
                  </a:cubicBezTo>
                  <a:cubicBezTo>
                    <a:pt x="40" y="27"/>
                    <a:pt x="27" y="44"/>
                    <a:pt x="17" y="57"/>
                  </a:cubicBezTo>
                  <a:lnTo>
                    <a:pt x="7" y="67"/>
                  </a:lnTo>
                  <a:cubicBezTo>
                    <a:pt x="4" y="74"/>
                    <a:pt x="0" y="80"/>
                    <a:pt x="0" y="90"/>
                  </a:cubicBezTo>
                  <a:cubicBezTo>
                    <a:pt x="0" y="97"/>
                    <a:pt x="4" y="104"/>
                    <a:pt x="7" y="110"/>
                  </a:cubicBezTo>
                  <a:cubicBezTo>
                    <a:pt x="14" y="117"/>
                    <a:pt x="24" y="120"/>
                    <a:pt x="30" y="120"/>
                  </a:cubicBezTo>
                  <a:cubicBezTo>
                    <a:pt x="40" y="120"/>
                    <a:pt x="47" y="117"/>
                    <a:pt x="54" y="110"/>
                  </a:cubicBezTo>
                  <a:cubicBezTo>
                    <a:pt x="67" y="97"/>
                    <a:pt x="80" y="80"/>
                    <a:pt x="90" y="64"/>
                  </a:cubicBezTo>
                  <a:lnTo>
                    <a:pt x="90" y="64"/>
                  </a:lnTo>
                  <a:lnTo>
                    <a:pt x="84" y="70"/>
                  </a:lnTo>
                  <a:lnTo>
                    <a:pt x="84" y="70"/>
                  </a:lnTo>
                  <a:cubicBezTo>
                    <a:pt x="90" y="64"/>
                    <a:pt x="94" y="60"/>
                    <a:pt x="97" y="54"/>
                  </a:cubicBezTo>
                  <a:cubicBezTo>
                    <a:pt x="104" y="47"/>
                    <a:pt x="107" y="40"/>
                    <a:pt x="107" y="34"/>
                  </a:cubicBezTo>
                  <a:cubicBezTo>
                    <a:pt x="107" y="24"/>
                    <a:pt x="104" y="17"/>
                    <a:pt x="97" y="10"/>
                  </a:cubicBezTo>
                  <a:cubicBezTo>
                    <a:pt x="90" y="4"/>
                    <a:pt x="84" y="0"/>
                    <a:pt x="7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1"/>
            <p:cNvSpPr/>
            <p:nvPr/>
          </p:nvSpPr>
          <p:spPr>
            <a:xfrm>
              <a:off x="6271928" y="2165911"/>
              <a:ext cx="10791" cy="19647"/>
            </a:xfrm>
            <a:custGeom>
              <a:rect b="b" l="l" r="r" t="t"/>
              <a:pathLst>
                <a:path extrusionOk="0" h="264" w="145">
                  <a:moveTo>
                    <a:pt x="37" y="1"/>
                  </a:moveTo>
                  <a:cubicBezTo>
                    <a:pt x="19" y="1"/>
                    <a:pt x="1" y="15"/>
                    <a:pt x="5" y="40"/>
                  </a:cubicBezTo>
                  <a:lnTo>
                    <a:pt x="5" y="36"/>
                  </a:lnTo>
                  <a:cubicBezTo>
                    <a:pt x="28" y="106"/>
                    <a:pt x="28" y="186"/>
                    <a:pt x="75" y="246"/>
                  </a:cubicBezTo>
                  <a:cubicBezTo>
                    <a:pt x="81" y="259"/>
                    <a:pt x="91" y="264"/>
                    <a:pt x="100" y="264"/>
                  </a:cubicBezTo>
                  <a:cubicBezTo>
                    <a:pt x="122" y="264"/>
                    <a:pt x="144" y="238"/>
                    <a:pt x="128" y="213"/>
                  </a:cubicBezTo>
                  <a:cubicBezTo>
                    <a:pt x="121" y="206"/>
                    <a:pt x="118" y="200"/>
                    <a:pt x="115" y="193"/>
                  </a:cubicBezTo>
                  <a:cubicBezTo>
                    <a:pt x="111" y="190"/>
                    <a:pt x="111" y="186"/>
                    <a:pt x="108" y="183"/>
                  </a:cubicBezTo>
                  <a:cubicBezTo>
                    <a:pt x="108" y="180"/>
                    <a:pt x="108" y="176"/>
                    <a:pt x="105" y="176"/>
                  </a:cubicBezTo>
                  <a:cubicBezTo>
                    <a:pt x="101" y="160"/>
                    <a:pt x="95" y="143"/>
                    <a:pt x="91" y="123"/>
                  </a:cubicBezTo>
                  <a:cubicBezTo>
                    <a:pt x="85" y="90"/>
                    <a:pt x="75" y="56"/>
                    <a:pt x="65" y="20"/>
                  </a:cubicBezTo>
                  <a:cubicBezTo>
                    <a:pt x="60" y="7"/>
                    <a:pt x="48"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1"/>
            <p:cNvSpPr/>
            <p:nvPr/>
          </p:nvSpPr>
          <p:spPr>
            <a:xfrm>
              <a:off x="6272002" y="2127362"/>
              <a:ext cx="6028" cy="11386"/>
            </a:xfrm>
            <a:custGeom>
              <a:rect b="b" l="l" r="r" t="t"/>
              <a:pathLst>
                <a:path extrusionOk="0" h="153" w="81">
                  <a:moveTo>
                    <a:pt x="30" y="0"/>
                  </a:moveTo>
                  <a:cubicBezTo>
                    <a:pt x="28" y="0"/>
                    <a:pt x="26" y="0"/>
                    <a:pt x="24" y="1"/>
                  </a:cubicBezTo>
                  <a:cubicBezTo>
                    <a:pt x="17" y="4"/>
                    <a:pt x="10" y="11"/>
                    <a:pt x="7" y="17"/>
                  </a:cubicBezTo>
                  <a:cubicBezTo>
                    <a:pt x="0" y="24"/>
                    <a:pt x="0" y="34"/>
                    <a:pt x="4" y="41"/>
                  </a:cubicBezTo>
                  <a:cubicBezTo>
                    <a:pt x="7" y="71"/>
                    <a:pt x="14" y="101"/>
                    <a:pt x="17" y="131"/>
                  </a:cubicBezTo>
                  <a:cubicBezTo>
                    <a:pt x="20" y="137"/>
                    <a:pt x="27" y="144"/>
                    <a:pt x="34" y="147"/>
                  </a:cubicBezTo>
                  <a:cubicBezTo>
                    <a:pt x="39" y="150"/>
                    <a:pt x="45" y="152"/>
                    <a:pt x="51" y="152"/>
                  </a:cubicBezTo>
                  <a:cubicBezTo>
                    <a:pt x="53" y="152"/>
                    <a:pt x="55" y="152"/>
                    <a:pt x="57" y="151"/>
                  </a:cubicBezTo>
                  <a:cubicBezTo>
                    <a:pt x="64" y="147"/>
                    <a:pt x="70" y="144"/>
                    <a:pt x="74" y="137"/>
                  </a:cubicBezTo>
                  <a:cubicBezTo>
                    <a:pt x="80" y="131"/>
                    <a:pt x="80" y="121"/>
                    <a:pt x="77" y="114"/>
                  </a:cubicBezTo>
                  <a:cubicBezTo>
                    <a:pt x="74" y="84"/>
                    <a:pt x="67" y="54"/>
                    <a:pt x="64" y="24"/>
                  </a:cubicBezTo>
                  <a:cubicBezTo>
                    <a:pt x="58" y="10"/>
                    <a:pt x="45" y="0"/>
                    <a:pt x="3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1"/>
            <p:cNvSpPr/>
            <p:nvPr/>
          </p:nvSpPr>
          <p:spPr>
            <a:xfrm>
              <a:off x="6300505" y="2153334"/>
              <a:ext cx="9303" cy="8112"/>
            </a:xfrm>
            <a:custGeom>
              <a:rect b="b" l="l" r="r" t="t"/>
              <a:pathLst>
                <a:path extrusionOk="0" h="109" w="125">
                  <a:moveTo>
                    <a:pt x="36" y="0"/>
                  </a:moveTo>
                  <a:cubicBezTo>
                    <a:pt x="29" y="0"/>
                    <a:pt x="22" y="3"/>
                    <a:pt x="18" y="5"/>
                  </a:cubicBezTo>
                  <a:cubicBezTo>
                    <a:pt x="11" y="9"/>
                    <a:pt x="8" y="15"/>
                    <a:pt x="4" y="25"/>
                  </a:cubicBezTo>
                  <a:cubicBezTo>
                    <a:pt x="1" y="32"/>
                    <a:pt x="4" y="42"/>
                    <a:pt x="8" y="49"/>
                  </a:cubicBezTo>
                  <a:cubicBezTo>
                    <a:pt x="11" y="55"/>
                    <a:pt x="18" y="62"/>
                    <a:pt x="21" y="69"/>
                  </a:cubicBezTo>
                  <a:cubicBezTo>
                    <a:pt x="24" y="72"/>
                    <a:pt x="31" y="75"/>
                    <a:pt x="34" y="82"/>
                  </a:cubicBezTo>
                  <a:cubicBezTo>
                    <a:pt x="48" y="92"/>
                    <a:pt x="64" y="102"/>
                    <a:pt x="81" y="109"/>
                  </a:cubicBezTo>
                  <a:cubicBezTo>
                    <a:pt x="91" y="109"/>
                    <a:pt x="101" y="109"/>
                    <a:pt x="108" y="105"/>
                  </a:cubicBezTo>
                  <a:cubicBezTo>
                    <a:pt x="114" y="99"/>
                    <a:pt x="118" y="92"/>
                    <a:pt x="121" y="85"/>
                  </a:cubicBezTo>
                  <a:cubicBezTo>
                    <a:pt x="124" y="79"/>
                    <a:pt x="121" y="69"/>
                    <a:pt x="118" y="62"/>
                  </a:cubicBezTo>
                  <a:cubicBezTo>
                    <a:pt x="114" y="55"/>
                    <a:pt x="108" y="49"/>
                    <a:pt x="101" y="49"/>
                  </a:cubicBezTo>
                  <a:lnTo>
                    <a:pt x="92" y="46"/>
                  </a:lnTo>
                  <a:lnTo>
                    <a:pt x="92" y="46"/>
                  </a:lnTo>
                  <a:cubicBezTo>
                    <a:pt x="86" y="42"/>
                    <a:pt x="79" y="38"/>
                    <a:pt x="74" y="35"/>
                  </a:cubicBezTo>
                  <a:lnTo>
                    <a:pt x="74" y="35"/>
                  </a:lnTo>
                  <a:lnTo>
                    <a:pt x="81" y="39"/>
                  </a:lnTo>
                  <a:cubicBezTo>
                    <a:pt x="74" y="32"/>
                    <a:pt x="68" y="25"/>
                    <a:pt x="64" y="19"/>
                  </a:cubicBezTo>
                  <a:lnTo>
                    <a:pt x="64" y="19"/>
                  </a:lnTo>
                  <a:lnTo>
                    <a:pt x="68" y="25"/>
                  </a:lnTo>
                  <a:cubicBezTo>
                    <a:pt x="64" y="22"/>
                    <a:pt x="64" y="19"/>
                    <a:pt x="61" y="19"/>
                  </a:cubicBezTo>
                  <a:cubicBezTo>
                    <a:pt x="58" y="9"/>
                    <a:pt x="51" y="5"/>
                    <a:pt x="44" y="2"/>
                  </a:cubicBezTo>
                  <a:cubicBezTo>
                    <a:pt x="41" y="1"/>
                    <a:pt x="3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1"/>
            <p:cNvSpPr/>
            <p:nvPr/>
          </p:nvSpPr>
          <p:spPr>
            <a:xfrm>
              <a:off x="6239704" y="2153409"/>
              <a:ext cx="17191" cy="5581"/>
            </a:xfrm>
            <a:custGeom>
              <a:rect b="b" l="l" r="r" t="t"/>
              <a:pathLst>
                <a:path extrusionOk="0" h="75" w="231">
                  <a:moveTo>
                    <a:pt x="41" y="1"/>
                  </a:moveTo>
                  <a:cubicBezTo>
                    <a:pt x="1" y="1"/>
                    <a:pt x="1" y="61"/>
                    <a:pt x="41" y="61"/>
                  </a:cubicBezTo>
                  <a:lnTo>
                    <a:pt x="88" y="61"/>
                  </a:lnTo>
                  <a:lnTo>
                    <a:pt x="108" y="64"/>
                  </a:lnTo>
                  <a:cubicBezTo>
                    <a:pt x="134" y="71"/>
                    <a:pt x="161" y="74"/>
                    <a:pt x="191" y="74"/>
                  </a:cubicBezTo>
                  <a:cubicBezTo>
                    <a:pt x="231" y="74"/>
                    <a:pt x="231" y="11"/>
                    <a:pt x="191" y="11"/>
                  </a:cubicBezTo>
                  <a:lnTo>
                    <a:pt x="191" y="14"/>
                  </a:lnTo>
                  <a:lnTo>
                    <a:pt x="154" y="14"/>
                  </a:lnTo>
                  <a:lnTo>
                    <a:pt x="118" y="8"/>
                  </a:lnTo>
                  <a:cubicBezTo>
                    <a:pt x="94" y="4"/>
                    <a:pt x="68"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1"/>
            <p:cNvSpPr/>
            <p:nvPr/>
          </p:nvSpPr>
          <p:spPr>
            <a:xfrm>
              <a:off x="6241936" y="2126692"/>
              <a:ext cx="7814" cy="9526"/>
            </a:xfrm>
            <a:custGeom>
              <a:rect b="b" l="l" r="r" t="t"/>
              <a:pathLst>
                <a:path extrusionOk="0" h="128" w="105">
                  <a:moveTo>
                    <a:pt x="31" y="1"/>
                  </a:moveTo>
                  <a:cubicBezTo>
                    <a:pt x="27" y="1"/>
                    <a:pt x="23" y="1"/>
                    <a:pt x="18" y="3"/>
                  </a:cubicBezTo>
                  <a:cubicBezTo>
                    <a:pt x="4" y="13"/>
                    <a:pt x="1" y="30"/>
                    <a:pt x="8" y="46"/>
                  </a:cubicBezTo>
                  <a:lnTo>
                    <a:pt x="44" y="113"/>
                  </a:lnTo>
                  <a:cubicBezTo>
                    <a:pt x="48" y="120"/>
                    <a:pt x="54" y="123"/>
                    <a:pt x="61" y="126"/>
                  </a:cubicBezTo>
                  <a:cubicBezTo>
                    <a:pt x="64" y="127"/>
                    <a:pt x="67" y="128"/>
                    <a:pt x="69" y="128"/>
                  </a:cubicBezTo>
                  <a:cubicBezTo>
                    <a:pt x="75" y="128"/>
                    <a:pt x="81" y="125"/>
                    <a:pt x="88" y="123"/>
                  </a:cubicBezTo>
                  <a:cubicBezTo>
                    <a:pt x="101" y="116"/>
                    <a:pt x="104" y="96"/>
                    <a:pt x="98" y="83"/>
                  </a:cubicBezTo>
                  <a:lnTo>
                    <a:pt x="61" y="16"/>
                  </a:lnTo>
                  <a:cubicBezTo>
                    <a:pt x="58" y="10"/>
                    <a:pt x="51" y="3"/>
                    <a:pt x="44" y="3"/>
                  </a:cubicBezTo>
                  <a:cubicBezTo>
                    <a:pt x="39" y="1"/>
                    <a:pt x="35" y="1"/>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1"/>
            <p:cNvSpPr/>
            <p:nvPr/>
          </p:nvSpPr>
          <p:spPr>
            <a:xfrm>
              <a:off x="6230327" y="2208256"/>
              <a:ext cx="10196" cy="8484"/>
            </a:xfrm>
            <a:custGeom>
              <a:rect b="b" l="l" r="r" t="t"/>
              <a:pathLst>
                <a:path extrusionOk="0" h="114" w="137">
                  <a:moveTo>
                    <a:pt x="34" y="1"/>
                  </a:moveTo>
                  <a:cubicBezTo>
                    <a:pt x="24" y="1"/>
                    <a:pt x="17" y="4"/>
                    <a:pt x="10" y="11"/>
                  </a:cubicBezTo>
                  <a:cubicBezTo>
                    <a:pt x="3" y="18"/>
                    <a:pt x="0" y="24"/>
                    <a:pt x="0" y="34"/>
                  </a:cubicBezTo>
                  <a:cubicBezTo>
                    <a:pt x="0" y="41"/>
                    <a:pt x="3" y="51"/>
                    <a:pt x="10" y="54"/>
                  </a:cubicBezTo>
                  <a:cubicBezTo>
                    <a:pt x="34" y="81"/>
                    <a:pt x="60" y="101"/>
                    <a:pt x="94" y="111"/>
                  </a:cubicBezTo>
                  <a:cubicBezTo>
                    <a:pt x="96" y="112"/>
                    <a:pt x="100" y="113"/>
                    <a:pt x="103" y="113"/>
                  </a:cubicBezTo>
                  <a:cubicBezTo>
                    <a:pt x="108" y="113"/>
                    <a:pt x="113" y="112"/>
                    <a:pt x="117" y="108"/>
                  </a:cubicBezTo>
                  <a:cubicBezTo>
                    <a:pt x="124" y="104"/>
                    <a:pt x="130" y="98"/>
                    <a:pt x="134" y="91"/>
                  </a:cubicBezTo>
                  <a:cubicBezTo>
                    <a:pt x="137" y="74"/>
                    <a:pt x="127" y="58"/>
                    <a:pt x="110" y="51"/>
                  </a:cubicBezTo>
                  <a:cubicBezTo>
                    <a:pt x="100" y="48"/>
                    <a:pt x="90" y="41"/>
                    <a:pt x="80" y="34"/>
                  </a:cubicBezTo>
                  <a:lnTo>
                    <a:pt x="80" y="34"/>
                  </a:lnTo>
                  <a:lnTo>
                    <a:pt x="87" y="38"/>
                  </a:lnTo>
                  <a:cubicBezTo>
                    <a:pt x="74" y="31"/>
                    <a:pt x="64" y="21"/>
                    <a:pt x="54" y="11"/>
                  </a:cubicBezTo>
                  <a:cubicBezTo>
                    <a:pt x="47" y="4"/>
                    <a:pt x="40"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1"/>
            <p:cNvSpPr/>
            <p:nvPr/>
          </p:nvSpPr>
          <p:spPr>
            <a:xfrm>
              <a:off x="6226308" y="2239289"/>
              <a:ext cx="8782" cy="9154"/>
            </a:xfrm>
            <a:custGeom>
              <a:rect b="b" l="l" r="r" t="t"/>
              <a:pathLst>
                <a:path extrusionOk="0" h="123" w="118">
                  <a:moveTo>
                    <a:pt x="34" y="1"/>
                  </a:moveTo>
                  <a:cubicBezTo>
                    <a:pt x="24" y="1"/>
                    <a:pt x="17" y="4"/>
                    <a:pt x="11" y="11"/>
                  </a:cubicBezTo>
                  <a:cubicBezTo>
                    <a:pt x="4" y="17"/>
                    <a:pt x="1" y="24"/>
                    <a:pt x="1" y="34"/>
                  </a:cubicBezTo>
                  <a:cubicBezTo>
                    <a:pt x="1" y="41"/>
                    <a:pt x="4" y="51"/>
                    <a:pt x="11" y="54"/>
                  </a:cubicBezTo>
                  <a:cubicBezTo>
                    <a:pt x="25" y="69"/>
                    <a:pt x="37" y="80"/>
                    <a:pt x="51" y="94"/>
                  </a:cubicBezTo>
                  <a:lnTo>
                    <a:pt x="51" y="94"/>
                  </a:lnTo>
                  <a:cubicBezTo>
                    <a:pt x="54" y="98"/>
                    <a:pt x="57" y="104"/>
                    <a:pt x="57" y="108"/>
                  </a:cubicBezTo>
                  <a:cubicBezTo>
                    <a:pt x="64" y="114"/>
                    <a:pt x="71" y="118"/>
                    <a:pt x="78" y="121"/>
                  </a:cubicBezTo>
                  <a:cubicBezTo>
                    <a:pt x="79" y="122"/>
                    <a:pt x="82" y="122"/>
                    <a:pt x="84" y="122"/>
                  </a:cubicBezTo>
                  <a:cubicBezTo>
                    <a:pt x="90" y="122"/>
                    <a:pt x="96" y="120"/>
                    <a:pt x="101" y="118"/>
                  </a:cubicBezTo>
                  <a:cubicBezTo>
                    <a:pt x="108" y="114"/>
                    <a:pt x="114" y="108"/>
                    <a:pt x="114" y="98"/>
                  </a:cubicBezTo>
                  <a:cubicBezTo>
                    <a:pt x="118" y="91"/>
                    <a:pt x="118" y="81"/>
                    <a:pt x="114" y="74"/>
                  </a:cubicBezTo>
                  <a:cubicBezTo>
                    <a:pt x="108" y="67"/>
                    <a:pt x="104" y="61"/>
                    <a:pt x="98" y="54"/>
                  </a:cubicBezTo>
                  <a:cubicBezTo>
                    <a:pt x="94" y="51"/>
                    <a:pt x="91" y="47"/>
                    <a:pt x="88" y="41"/>
                  </a:cubicBezTo>
                  <a:cubicBezTo>
                    <a:pt x="78" y="31"/>
                    <a:pt x="64" y="21"/>
                    <a:pt x="54" y="11"/>
                  </a:cubicBezTo>
                  <a:cubicBezTo>
                    <a:pt x="47" y="4"/>
                    <a:pt x="41"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1"/>
            <p:cNvSpPr/>
            <p:nvPr/>
          </p:nvSpPr>
          <p:spPr>
            <a:xfrm>
              <a:off x="6221843" y="2296369"/>
              <a:ext cx="11982" cy="12205"/>
            </a:xfrm>
            <a:custGeom>
              <a:rect b="b" l="l" r="r" t="t"/>
              <a:pathLst>
                <a:path extrusionOk="0" h="164" w="161">
                  <a:moveTo>
                    <a:pt x="132" y="1"/>
                  </a:moveTo>
                  <a:cubicBezTo>
                    <a:pt x="121" y="1"/>
                    <a:pt x="111" y="6"/>
                    <a:pt x="104" y="18"/>
                  </a:cubicBezTo>
                  <a:cubicBezTo>
                    <a:pt x="91" y="34"/>
                    <a:pt x="77" y="54"/>
                    <a:pt x="64" y="71"/>
                  </a:cubicBezTo>
                  <a:lnTo>
                    <a:pt x="71" y="68"/>
                  </a:lnTo>
                  <a:lnTo>
                    <a:pt x="71" y="68"/>
                  </a:lnTo>
                  <a:cubicBezTo>
                    <a:pt x="61" y="81"/>
                    <a:pt x="47" y="91"/>
                    <a:pt x="37" y="101"/>
                  </a:cubicBezTo>
                  <a:lnTo>
                    <a:pt x="41" y="98"/>
                  </a:lnTo>
                  <a:lnTo>
                    <a:pt x="31" y="104"/>
                  </a:lnTo>
                  <a:cubicBezTo>
                    <a:pt x="0" y="121"/>
                    <a:pt x="16" y="163"/>
                    <a:pt x="43" y="163"/>
                  </a:cubicBezTo>
                  <a:cubicBezTo>
                    <a:pt x="49" y="163"/>
                    <a:pt x="55" y="161"/>
                    <a:pt x="61" y="158"/>
                  </a:cubicBezTo>
                  <a:cubicBezTo>
                    <a:pt x="84" y="144"/>
                    <a:pt x="101" y="128"/>
                    <a:pt x="114" y="108"/>
                  </a:cubicBezTo>
                  <a:cubicBezTo>
                    <a:pt x="131" y="88"/>
                    <a:pt x="144" y="68"/>
                    <a:pt x="158" y="48"/>
                  </a:cubicBezTo>
                  <a:cubicBezTo>
                    <a:pt x="161" y="41"/>
                    <a:pt x="161" y="31"/>
                    <a:pt x="161" y="24"/>
                  </a:cubicBezTo>
                  <a:cubicBezTo>
                    <a:pt x="158" y="14"/>
                    <a:pt x="154" y="8"/>
                    <a:pt x="148" y="4"/>
                  </a:cubicBezTo>
                  <a:cubicBezTo>
                    <a:pt x="142" y="2"/>
                    <a:pt x="137" y="1"/>
                    <a:pt x="132"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1"/>
            <p:cNvSpPr/>
            <p:nvPr/>
          </p:nvSpPr>
          <p:spPr>
            <a:xfrm>
              <a:off x="6245434" y="2323012"/>
              <a:ext cx="11758" cy="6698"/>
            </a:xfrm>
            <a:custGeom>
              <a:rect b="b" l="l" r="r" t="t"/>
              <a:pathLst>
                <a:path extrusionOk="0" h="90" w="158">
                  <a:moveTo>
                    <a:pt x="130" y="1"/>
                  </a:moveTo>
                  <a:cubicBezTo>
                    <a:pt x="126" y="1"/>
                    <a:pt x="122" y="1"/>
                    <a:pt x="117" y="3"/>
                  </a:cubicBezTo>
                  <a:cubicBezTo>
                    <a:pt x="104" y="3"/>
                    <a:pt x="87" y="6"/>
                    <a:pt x="74" y="10"/>
                  </a:cubicBezTo>
                  <a:cubicBezTo>
                    <a:pt x="54" y="16"/>
                    <a:pt x="37" y="23"/>
                    <a:pt x="17" y="33"/>
                  </a:cubicBezTo>
                  <a:cubicBezTo>
                    <a:pt x="4" y="43"/>
                    <a:pt x="1" y="60"/>
                    <a:pt x="7" y="76"/>
                  </a:cubicBezTo>
                  <a:cubicBezTo>
                    <a:pt x="14" y="85"/>
                    <a:pt x="24" y="90"/>
                    <a:pt x="33" y="90"/>
                  </a:cubicBezTo>
                  <a:cubicBezTo>
                    <a:pt x="38" y="90"/>
                    <a:pt x="43" y="89"/>
                    <a:pt x="47" y="86"/>
                  </a:cubicBezTo>
                  <a:lnTo>
                    <a:pt x="51" y="86"/>
                  </a:lnTo>
                  <a:lnTo>
                    <a:pt x="63" y="79"/>
                  </a:lnTo>
                  <a:lnTo>
                    <a:pt x="63" y="79"/>
                  </a:lnTo>
                  <a:cubicBezTo>
                    <a:pt x="86" y="73"/>
                    <a:pt x="111" y="66"/>
                    <a:pt x="134" y="63"/>
                  </a:cubicBezTo>
                  <a:cubicBezTo>
                    <a:pt x="144" y="60"/>
                    <a:pt x="151" y="53"/>
                    <a:pt x="154" y="46"/>
                  </a:cubicBezTo>
                  <a:cubicBezTo>
                    <a:pt x="157" y="40"/>
                    <a:pt x="157" y="30"/>
                    <a:pt x="157" y="23"/>
                  </a:cubicBezTo>
                  <a:cubicBezTo>
                    <a:pt x="154" y="16"/>
                    <a:pt x="151" y="10"/>
                    <a:pt x="141" y="3"/>
                  </a:cubicBezTo>
                  <a:cubicBezTo>
                    <a:pt x="137" y="1"/>
                    <a:pt x="134" y="1"/>
                    <a:pt x="13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1"/>
            <p:cNvSpPr/>
            <p:nvPr/>
          </p:nvSpPr>
          <p:spPr>
            <a:xfrm>
              <a:off x="6225341" y="2351812"/>
              <a:ext cx="9749" cy="7293"/>
            </a:xfrm>
            <a:custGeom>
              <a:rect b="b" l="l" r="r" t="t"/>
              <a:pathLst>
                <a:path extrusionOk="0" h="98" w="131">
                  <a:moveTo>
                    <a:pt x="96" y="64"/>
                  </a:moveTo>
                  <a:cubicBezTo>
                    <a:pt x="94" y="64"/>
                    <a:pt x="92" y="65"/>
                    <a:pt x="91" y="66"/>
                  </a:cubicBezTo>
                  <a:lnTo>
                    <a:pt x="96" y="64"/>
                  </a:lnTo>
                  <a:close/>
                  <a:moveTo>
                    <a:pt x="103" y="0"/>
                  </a:moveTo>
                  <a:cubicBezTo>
                    <a:pt x="100" y="0"/>
                    <a:pt x="96" y="1"/>
                    <a:pt x="91" y="3"/>
                  </a:cubicBezTo>
                  <a:lnTo>
                    <a:pt x="94" y="3"/>
                  </a:lnTo>
                  <a:cubicBezTo>
                    <a:pt x="77" y="6"/>
                    <a:pt x="60" y="10"/>
                    <a:pt x="47" y="20"/>
                  </a:cubicBezTo>
                  <a:cubicBezTo>
                    <a:pt x="37" y="26"/>
                    <a:pt x="27" y="36"/>
                    <a:pt x="17" y="40"/>
                  </a:cubicBezTo>
                  <a:cubicBezTo>
                    <a:pt x="10" y="46"/>
                    <a:pt x="7" y="53"/>
                    <a:pt x="4" y="60"/>
                  </a:cubicBezTo>
                  <a:cubicBezTo>
                    <a:pt x="0" y="66"/>
                    <a:pt x="4" y="76"/>
                    <a:pt x="7" y="83"/>
                  </a:cubicBezTo>
                  <a:cubicBezTo>
                    <a:pt x="14" y="92"/>
                    <a:pt x="23" y="98"/>
                    <a:pt x="33" y="98"/>
                  </a:cubicBezTo>
                  <a:cubicBezTo>
                    <a:pt x="38" y="98"/>
                    <a:pt x="43" y="96"/>
                    <a:pt x="47" y="93"/>
                  </a:cubicBezTo>
                  <a:cubicBezTo>
                    <a:pt x="57" y="90"/>
                    <a:pt x="64" y="86"/>
                    <a:pt x="70" y="80"/>
                  </a:cubicBezTo>
                  <a:cubicBezTo>
                    <a:pt x="77" y="73"/>
                    <a:pt x="87" y="66"/>
                    <a:pt x="97" y="63"/>
                  </a:cubicBezTo>
                  <a:lnTo>
                    <a:pt x="97" y="63"/>
                  </a:lnTo>
                  <a:lnTo>
                    <a:pt x="96" y="64"/>
                  </a:lnTo>
                  <a:lnTo>
                    <a:pt x="96" y="64"/>
                  </a:lnTo>
                  <a:cubicBezTo>
                    <a:pt x="99" y="63"/>
                    <a:pt x="103" y="63"/>
                    <a:pt x="107" y="63"/>
                  </a:cubicBezTo>
                  <a:cubicBezTo>
                    <a:pt x="114" y="60"/>
                    <a:pt x="121" y="53"/>
                    <a:pt x="127" y="46"/>
                  </a:cubicBezTo>
                  <a:cubicBezTo>
                    <a:pt x="131" y="40"/>
                    <a:pt x="131" y="30"/>
                    <a:pt x="131" y="23"/>
                  </a:cubicBezTo>
                  <a:cubicBezTo>
                    <a:pt x="127" y="16"/>
                    <a:pt x="121" y="10"/>
                    <a:pt x="114" y="3"/>
                  </a:cubicBezTo>
                  <a:cubicBezTo>
                    <a:pt x="111" y="1"/>
                    <a:pt x="107" y="0"/>
                    <a:pt x="10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1"/>
            <p:cNvSpPr/>
            <p:nvPr/>
          </p:nvSpPr>
          <p:spPr>
            <a:xfrm>
              <a:off x="6244690" y="2375552"/>
              <a:ext cx="7516" cy="13247"/>
            </a:xfrm>
            <a:custGeom>
              <a:rect b="b" l="l" r="r" t="t"/>
              <a:pathLst>
                <a:path extrusionOk="0" h="178" w="101">
                  <a:moveTo>
                    <a:pt x="65" y="1"/>
                  </a:moveTo>
                  <a:cubicBezTo>
                    <a:pt x="54" y="1"/>
                    <a:pt x="44" y="6"/>
                    <a:pt x="37" y="17"/>
                  </a:cubicBezTo>
                  <a:lnTo>
                    <a:pt x="41" y="14"/>
                  </a:lnTo>
                  <a:lnTo>
                    <a:pt x="41" y="14"/>
                  </a:lnTo>
                  <a:cubicBezTo>
                    <a:pt x="14" y="54"/>
                    <a:pt x="1" y="101"/>
                    <a:pt x="1" y="147"/>
                  </a:cubicBezTo>
                  <a:cubicBezTo>
                    <a:pt x="1" y="167"/>
                    <a:pt x="16" y="177"/>
                    <a:pt x="32" y="177"/>
                  </a:cubicBezTo>
                  <a:cubicBezTo>
                    <a:pt x="48" y="177"/>
                    <a:pt x="64" y="167"/>
                    <a:pt x="64" y="147"/>
                  </a:cubicBezTo>
                  <a:lnTo>
                    <a:pt x="64" y="131"/>
                  </a:lnTo>
                  <a:cubicBezTo>
                    <a:pt x="64" y="124"/>
                    <a:pt x="64" y="121"/>
                    <a:pt x="64" y="114"/>
                  </a:cubicBezTo>
                  <a:lnTo>
                    <a:pt x="64" y="107"/>
                  </a:lnTo>
                  <a:cubicBezTo>
                    <a:pt x="64" y="104"/>
                    <a:pt x="67" y="97"/>
                    <a:pt x="67" y="94"/>
                  </a:cubicBezTo>
                  <a:cubicBezTo>
                    <a:pt x="67" y="91"/>
                    <a:pt x="71" y="84"/>
                    <a:pt x="71" y="81"/>
                  </a:cubicBezTo>
                  <a:cubicBezTo>
                    <a:pt x="74" y="77"/>
                    <a:pt x="74" y="74"/>
                    <a:pt x="74" y="74"/>
                  </a:cubicBezTo>
                  <a:cubicBezTo>
                    <a:pt x="81" y="64"/>
                    <a:pt x="84" y="54"/>
                    <a:pt x="91" y="47"/>
                  </a:cubicBezTo>
                  <a:cubicBezTo>
                    <a:pt x="101" y="31"/>
                    <a:pt x="94" y="14"/>
                    <a:pt x="81" y="4"/>
                  </a:cubicBezTo>
                  <a:cubicBezTo>
                    <a:pt x="75" y="2"/>
                    <a:pt x="70" y="1"/>
                    <a:pt x="6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1"/>
            <p:cNvSpPr/>
            <p:nvPr/>
          </p:nvSpPr>
          <p:spPr>
            <a:xfrm>
              <a:off x="6267314" y="2398176"/>
              <a:ext cx="8037" cy="11610"/>
            </a:xfrm>
            <a:custGeom>
              <a:rect b="b" l="l" r="r" t="t"/>
              <a:pathLst>
                <a:path extrusionOk="0" h="156" w="108">
                  <a:moveTo>
                    <a:pt x="80" y="94"/>
                  </a:moveTo>
                  <a:cubicBezTo>
                    <a:pt x="81" y="95"/>
                    <a:pt x="81" y="96"/>
                    <a:pt x="82" y="96"/>
                  </a:cubicBezTo>
                  <a:lnTo>
                    <a:pt x="82" y="96"/>
                  </a:lnTo>
                  <a:cubicBezTo>
                    <a:pt x="81" y="96"/>
                    <a:pt x="80" y="95"/>
                    <a:pt x="80" y="94"/>
                  </a:cubicBezTo>
                  <a:close/>
                  <a:moveTo>
                    <a:pt x="33" y="0"/>
                  </a:moveTo>
                  <a:cubicBezTo>
                    <a:pt x="17" y="0"/>
                    <a:pt x="3" y="14"/>
                    <a:pt x="3" y="30"/>
                  </a:cubicBezTo>
                  <a:cubicBezTo>
                    <a:pt x="0" y="74"/>
                    <a:pt x="13" y="114"/>
                    <a:pt x="43" y="147"/>
                  </a:cubicBezTo>
                  <a:cubicBezTo>
                    <a:pt x="49" y="153"/>
                    <a:pt x="56" y="155"/>
                    <a:pt x="62" y="155"/>
                  </a:cubicBezTo>
                  <a:cubicBezTo>
                    <a:pt x="86" y="155"/>
                    <a:pt x="108" y="124"/>
                    <a:pt x="87" y="100"/>
                  </a:cubicBezTo>
                  <a:cubicBezTo>
                    <a:pt x="85" y="98"/>
                    <a:pt x="83" y="97"/>
                    <a:pt x="82" y="96"/>
                  </a:cubicBezTo>
                  <a:lnTo>
                    <a:pt x="82" y="96"/>
                  </a:lnTo>
                  <a:lnTo>
                    <a:pt x="83" y="100"/>
                  </a:lnTo>
                  <a:cubicBezTo>
                    <a:pt x="83" y="99"/>
                    <a:pt x="82" y="98"/>
                    <a:pt x="82" y="96"/>
                  </a:cubicBezTo>
                  <a:lnTo>
                    <a:pt x="82" y="96"/>
                  </a:lnTo>
                  <a:cubicBezTo>
                    <a:pt x="82" y="96"/>
                    <a:pt x="82" y="96"/>
                    <a:pt x="82" y="96"/>
                  </a:cubicBezTo>
                  <a:lnTo>
                    <a:pt x="82" y="96"/>
                  </a:lnTo>
                  <a:lnTo>
                    <a:pt x="80" y="94"/>
                  </a:lnTo>
                  <a:lnTo>
                    <a:pt x="80" y="94"/>
                  </a:lnTo>
                  <a:cubicBezTo>
                    <a:pt x="80" y="94"/>
                    <a:pt x="80" y="94"/>
                    <a:pt x="80" y="94"/>
                  </a:cubicBezTo>
                  <a:lnTo>
                    <a:pt x="80" y="94"/>
                  </a:lnTo>
                  <a:cubicBezTo>
                    <a:pt x="79" y="91"/>
                    <a:pt x="77" y="88"/>
                    <a:pt x="75" y="86"/>
                  </a:cubicBezTo>
                  <a:lnTo>
                    <a:pt x="75" y="86"/>
                  </a:lnTo>
                  <a:cubicBezTo>
                    <a:pt x="73" y="77"/>
                    <a:pt x="70" y="66"/>
                    <a:pt x="67" y="57"/>
                  </a:cubicBezTo>
                  <a:cubicBezTo>
                    <a:pt x="67" y="48"/>
                    <a:pt x="67" y="40"/>
                    <a:pt x="67" y="30"/>
                  </a:cubicBezTo>
                  <a:cubicBezTo>
                    <a:pt x="67" y="14"/>
                    <a:pt x="50"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1"/>
            <p:cNvSpPr/>
            <p:nvPr/>
          </p:nvSpPr>
          <p:spPr>
            <a:xfrm>
              <a:off x="6281453" y="2382399"/>
              <a:ext cx="7963" cy="5135"/>
            </a:xfrm>
            <a:custGeom>
              <a:rect b="b" l="l" r="r" t="t"/>
              <a:pathLst>
                <a:path extrusionOk="0" h="69" w="107">
                  <a:moveTo>
                    <a:pt x="77" y="1"/>
                  </a:moveTo>
                  <a:cubicBezTo>
                    <a:pt x="71" y="1"/>
                    <a:pt x="65" y="3"/>
                    <a:pt x="60" y="5"/>
                  </a:cubicBezTo>
                  <a:lnTo>
                    <a:pt x="57" y="5"/>
                  </a:lnTo>
                  <a:lnTo>
                    <a:pt x="64" y="2"/>
                  </a:lnTo>
                  <a:lnTo>
                    <a:pt x="64" y="2"/>
                  </a:lnTo>
                  <a:cubicBezTo>
                    <a:pt x="61" y="2"/>
                    <a:pt x="58" y="4"/>
                    <a:pt x="55" y="5"/>
                  </a:cubicBezTo>
                  <a:lnTo>
                    <a:pt x="55" y="5"/>
                  </a:lnTo>
                  <a:lnTo>
                    <a:pt x="40" y="2"/>
                  </a:lnTo>
                  <a:lnTo>
                    <a:pt x="30" y="2"/>
                  </a:lnTo>
                  <a:cubicBezTo>
                    <a:pt x="24" y="2"/>
                    <a:pt x="20" y="2"/>
                    <a:pt x="17" y="5"/>
                  </a:cubicBezTo>
                  <a:cubicBezTo>
                    <a:pt x="14" y="9"/>
                    <a:pt x="10" y="9"/>
                    <a:pt x="10" y="15"/>
                  </a:cubicBezTo>
                  <a:cubicBezTo>
                    <a:pt x="7" y="15"/>
                    <a:pt x="4" y="19"/>
                    <a:pt x="4" y="25"/>
                  </a:cubicBezTo>
                  <a:cubicBezTo>
                    <a:pt x="0" y="32"/>
                    <a:pt x="0" y="42"/>
                    <a:pt x="7" y="49"/>
                  </a:cubicBezTo>
                  <a:cubicBezTo>
                    <a:pt x="10" y="55"/>
                    <a:pt x="17" y="59"/>
                    <a:pt x="24" y="62"/>
                  </a:cubicBezTo>
                  <a:lnTo>
                    <a:pt x="27" y="62"/>
                  </a:lnTo>
                  <a:cubicBezTo>
                    <a:pt x="34" y="65"/>
                    <a:pt x="44" y="65"/>
                    <a:pt x="54" y="69"/>
                  </a:cubicBezTo>
                  <a:lnTo>
                    <a:pt x="60" y="69"/>
                  </a:lnTo>
                  <a:lnTo>
                    <a:pt x="74" y="65"/>
                  </a:lnTo>
                  <a:lnTo>
                    <a:pt x="77" y="65"/>
                  </a:lnTo>
                  <a:cubicBezTo>
                    <a:pt x="84" y="65"/>
                    <a:pt x="87" y="62"/>
                    <a:pt x="90" y="59"/>
                  </a:cubicBezTo>
                  <a:cubicBezTo>
                    <a:pt x="94" y="59"/>
                    <a:pt x="97" y="55"/>
                    <a:pt x="100" y="52"/>
                  </a:cubicBezTo>
                  <a:cubicBezTo>
                    <a:pt x="104" y="49"/>
                    <a:pt x="104" y="45"/>
                    <a:pt x="107" y="42"/>
                  </a:cubicBezTo>
                  <a:cubicBezTo>
                    <a:pt x="107" y="35"/>
                    <a:pt x="107" y="32"/>
                    <a:pt x="107" y="29"/>
                  </a:cubicBezTo>
                  <a:cubicBezTo>
                    <a:pt x="107" y="25"/>
                    <a:pt x="104" y="19"/>
                    <a:pt x="104" y="15"/>
                  </a:cubicBezTo>
                  <a:cubicBezTo>
                    <a:pt x="97" y="9"/>
                    <a:pt x="90" y="5"/>
                    <a:pt x="84" y="2"/>
                  </a:cubicBezTo>
                  <a:cubicBezTo>
                    <a:pt x="82" y="1"/>
                    <a:pt x="79" y="1"/>
                    <a:pt x="7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1"/>
            <p:cNvSpPr/>
            <p:nvPr/>
          </p:nvSpPr>
          <p:spPr>
            <a:xfrm>
              <a:off x="6301249" y="2407106"/>
              <a:ext cx="7293" cy="6475"/>
            </a:xfrm>
            <a:custGeom>
              <a:rect b="b" l="l" r="r" t="t"/>
              <a:pathLst>
                <a:path extrusionOk="0" h="87" w="98">
                  <a:moveTo>
                    <a:pt x="61" y="20"/>
                  </a:moveTo>
                  <a:lnTo>
                    <a:pt x="71" y="24"/>
                  </a:lnTo>
                  <a:cubicBezTo>
                    <a:pt x="67" y="24"/>
                    <a:pt x="64" y="22"/>
                    <a:pt x="61" y="20"/>
                  </a:cubicBezTo>
                  <a:close/>
                  <a:moveTo>
                    <a:pt x="28" y="0"/>
                  </a:moveTo>
                  <a:cubicBezTo>
                    <a:pt x="24" y="0"/>
                    <a:pt x="21" y="4"/>
                    <a:pt x="14" y="4"/>
                  </a:cubicBezTo>
                  <a:cubicBezTo>
                    <a:pt x="8" y="7"/>
                    <a:pt x="4" y="14"/>
                    <a:pt x="1" y="24"/>
                  </a:cubicBezTo>
                  <a:lnTo>
                    <a:pt x="1" y="30"/>
                  </a:lnTo>
                  <a:cubicBezTo>
                    <a:pt x="1" y="37"/>
                    <a:pt x="4" y="44"/>
                    <a:pt x="8" y="47"/>
                  </a:cubicBezTo>
                  <a:lnTo>
                    <a:pt x="4" y="47"/>
                  </a:lnTo>
                  <a:cubicBezTo>
                    <a:pt x="11" y="57"/>
                    <a:pt x="21" y="67"/>
                    <a:pt x="31" y="77"/>
                  </a:cubicBezTo>
                  <a:cubicBezTo>
                    <a:pt x="38" y="77"/>
                    <a:pt x="44" y="80"/>
                    <a:pt x="48" y="84"/>
                  </a:cubicBezTo>
                  <a:lnTo>
                    <a:pt x="58" y="87"/>
                  </a:lnTo>
                  <a:lnTo>
                    <a:pt x="71" y="87"/>
                  </a:lnTo>
                  <a:cubicBezTo>
                    <a:pt x="74" y="87"/>
                    <a:pt x="81" y="84"/>
                    <a:pt x="84" y="84"/>
                  </a:cubicBezTo>
                  <a:cubicBezTo>
                    <a:pt x="88" y="80"/>
                    <a:pt x="91" y="77"/>
                    <a:pt x="91" y="74"/>
                  </a:cubicBezTo>
                  <a:cubicBezTo>
                    <a:pt x="94" y="70"/>
                    <a:pt x="98" y="67"/>
                    <a:pt x="98" y="64"/>
                  </a:cubicBezTo>
                  <a:lnTo>
                    <a:pt x="98" y="57"/>
                  </a:lnTo>
                  <a:cubicBezTo>
                    <a:pt x="98" y="50"/>
                    <a:pt x="98" y="44"/>
                    <a:pt x="94" y="40"/>
                  </a:cubicBezTo>
                  <a:cubicBezTo>
                    <a:pt x="88" y="34"/>
                    <a:pt x="81" y="27"/>
                    <a:pt x="74" y="24"/>
                  </a:cubicBezTo>
                  <a:lnTo>
                    <a:pt x="61" y="20"/>
                  </a:lnTo>
                  <a:lnTo>
                    <a:pt x="61" y="20"/>
                  </a:lnTo>
                  <a:cubicBezTo>
                    <a:pt x="60" y="19"/>
                    <a:pt x="59" y="18"/>
                    <a:pt x="58" y="17"/>
                  </a:cubicBezTo>
                  <a:lnTo>
                    <a:pt x="64" y="20"/>
                  </a:lnTo>
                  <a:lnTo>
                    <a:pt x="64" y="20"/>
                  </a:lnTo>
                  <a:lnTo>
                    <a:pt x="58" y="14"/>
                  </a:lnTo>
                  <a:cubicBezTo>
                    <a:pt x="54" y="7"/>
                    <a:pt x="48"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1"/>
            <p:cNvSpPr/>
            <p:nvPr/>
          </p:nvSpPr>
          <p:spPr>
            <a:xfrm>
              <a:off x="6284653" y="2353301"/>
              <a:ext cx="11758" cy="9154"/>
            </a:xfrm>
            <a:custGeom>
              <a:rect b="b" l="l" r="r" t="t"/>
              <a:pathLst>
                <a:path extrusionOk="0" h="123" w="158">
                  <a:moveTo>
                    <a:pt x="123" y="1"/>
                  </a:moveTo>
                  <a:cubicBezTo>
                    <a:pt x="120" y="1"/>
                    <a:pt x="117" y="2"/>
                    <a:pt x="114" y="3"/>
                  </a:cubicBezTo>
                  <a:cubicBezTo>
                    <a:pt x="104" y="3"/>
                    <a:pt x="94" y="6"/>
                    <a:pt x="84" y="13"/>
                  </a:cubicBezTo>
                  <a:cubicBezTo>
                    <a:pt x="74" y="16"/>
                    <a:pt x="67" y="23"/>
                    <a:pt x="61" y="26"/>
                  </a:cubicBezTo>
                  <a:cubicBezTo>
                    <a:pt x="44" y="40"/>
                    <a:pt x="27" y="53"/>
                    <a:pt x="14" y="70"/>
                  </a:cubicBezTo>
                  <a:cubicBezTo>
                    <a:pt x="1" y="83"/>
                    <a:pt x="1" y="100"/>
                    <a:pt x="14" y="113"/>
                  </a:cubicBezTo>
                  <a:cubicBezTo>
                    <a:pt x="19" y="120"/>
                    <a:pt x="26" y="123"/>
                    <a:pt x="34" y="123"/>
                  </a:cubicBezTo>
                  <a:cubicBezTo>
                    <a:pt x="42" y="123"/>
                    <a:pt x="51" y="120"/>
                    <a:pt x="57" y="113"/>
                  </a:cubicBezTo>
                  <a:lnTo>
                    <a:pt x="57" y="110"/>
                  </a:lnTo>
                  <a:cubicBezTo>
                    <a:pt x="67" y="100"/>
                    <a:pt x="77" y="90"/>
                    <a:pt x="91" y="80"/>
                  </a:cubicBezTo>
                  <a:lnTo>
                    <a:pt x="91" y="80"/>
                  </a:lnTo>
                  <a:lnTo>
                    <a:pt x="84" y="86"/>
                  </a:lnTo>
                  <a:cubicBezTo>
                    <a:pt x="92" y="78"/>
                    <a:pt x="104" y="72"/>
                    <a:pt x="115" y="66"/>
                  </a:cubicBezTo>
                  <a:lnTo>
                    <a:pt x="115" y="66"/>
                  </a:lnTo>
                  <a:cubicBezTo>
                    <a:pt x="121" y="63"/>
                    <a:pt x="124" y="63"/>
                    <a:pt x="131" y="60"/>
                  </a:cubicBezTo>
                  <a:cubicBezTo>
                    <a:pt x="137" y="60"/>
                    <a:pt x="144" y="53"/>
                    <a:pt x="151" y="46"/>
                  </a:cubicBezTo>
                  <a:cubicBezTo>
                    <a:pt x="157" y="33"/>
                    <a:pt x="151" y="13"/>
                    <a:pt x="137" y="6"/>
                  </a:cubicBezTo>
                  <a:cubicBezTo>
                    <a:pt x="133" y="2"/>
                    <a:pt x="128" y="1"/>
                    <a:pt x="12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1"/>
            <p:cNvSpPr/>
            <p:nvPr/>
          </p:nvSpPr>
          <p:spPr>
            <a:xfrm>
              <a:off x="6259872" y="2345040"/>
              <a:ext cx="6028" cy="4763"/>
            </a:xfrm>
            <a:custGeom>
              <a:rect b="b" l="l" r="r" t="t"/>
              <a:pathLst>
                <a:path extrusionOk="0" h="64" w="81">
                  <a:moveTo>
                    <a:pt x="40" y="1"/>
                  </a:moveTo>
                  <a:cubicBezTo>
                    <a:pt x="0" y="1"/>
                    <a:pt x="0" y="64"/>
                    <a:pt x="40" y="64"/>
                  </a:cubicBezTo>
                  <a:cubicBezTo>
                    <a:pt x="80" y="64"/>
                    <a:pt x="80" y="1"/>
                    <a:pt x="4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1"/>
            <p:cNvSpPr/>
            <p:nvPr/>
          </p:nvSpPr>
          <p:spPr>
            <a:xfrm>
              <a:off x="6200038" y="2258564"/>
              <a:ext cx="12949" cy="10940"/>
            </a:xfrm>
            <a:custGeom>
              <a:rect b="b" l="l" r="r" t="t"/>
              <a:pathLst>
                <a:path extrusionOk="0" h="147" w="174">
                  <a:moveTo>
                    <a:pt x="129" y="1"/>
                  </a:moveTo>
                  <a:cubicBezTo>
                    <a:pt x="126" y="1"/>
                    <a:pt x="123" y="1"/>
                    <a:pt x="120" y="2"/>
                  </a:cubicBezTo>
                  <a:cubicBezTo>
                    <a:pt x="94" y="12"/>
                    <a:pt x="70" y="25"/>
                    <a:pt x="50" y="45"/>
                  </a:cubicBezTo>
                  <a:cubicBezTo>
                    <a:pt x="34" y="62"/>
                    <a:pt x="20" y="79"/>
                    <a:pt x="7" y="99"/>
                  </a:cubicBezTo>
                  <a:cubicBezTo>
                    <a:pt x="0" y="109"/>
                    <a:pt x="0" y="115"/>
                    <a:pt x="4" y="125"/>
                  </a:cubicBezTo>
                  <a:cubicBezTo>
                    <a:pt x="4" y="132"/>
                    <a:pt x="10" y="139"/>
                    <a:pt x="17" y="142"/>
                  </a:cubicBezTo>
                  <a:cubicBezTo>
                    <a:pt x="22" y="144"/>
                    <a:pt x="28" y="147"/>
                    <a:pt x="34" y="147"/>
                  </a:cubicBezTo>
                  <a:cubicBezTo>
                    <a:pt x="36" y="147"/>
                    <a:pt x="38" y="146"/>
                    <a:pt x="40" y="145"/>
                  </a:cubicBezTo>
                  <a:cubicBezTo>
                    <a:pt x="50" y="142"/>
                    <a:pt x="57" y="139"/>
                    <a:pt x="60" y="132"/>
                  </a:cubicBezTo>
                  <a:cubicBezTo>
                    <a:pt x="67" y="122"/>
                    <a:pt x="74" y="115"/>
                    <a:pt x="80" y="105"/>
                  </a:cubicBezTo>
                  <a:lnTo>
                    <a:pt x="80" y="105"/>
                  </a:lnTo>
                  <a:lnTo>
                    <a:pt x="74" y="112"/>
                  </a:lnTo>
                  <a:cubicBezTo>
                    <a:pt x="84" y="99"/>
                    <a:pt x="97" y="85"/>
                    <a:pt x="107" y="75"/>
                  </a:cubicBezTo>
                  <a:lnTo>
                    <a:pt x="107" y="75"/>
                  </a:lnTo>
                  <a:lnTo>
                    <a:pt x="104" y="82"/>
                  </a:lnTo>
                  <a:cubicBezTo>
                    <a:pt x="110" y="75"/>
                    <a:pt x="120" y="69"/>
                    <a:pt x="130" y="65"/>
                  </a:cubicBezTo>
                  <a:lnTo>
                    <a:pt x="124" y="65"/>
                  </a:lnTo>
                  <a:lnTo>
                    <a:pt x="137" y="62"/>
                  </a:lnTo>
                  <a:cubicBezTo>
                    <a:pt x="174" y="53"/>
                    <a:pt x="163" y="1"/>
                    <a:pt x="12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1"/>
            <p:cNvSpPr/>
            <p:nvPr/>
          </p:nvSpPr>
          <p:spPr>
            <a:xfrm>
              <a:off x="6162531" y="2275234"/>
              <a:ext cx="15479" cy="8112"/>
            </a:xfrm>
            <a:custGeom>
              <a:rect b="b" l="l" r="r" t="t"/>
              <a:pathLst>
                <a:path extrusionOk="0" h="109" w="208">
                  <a:moveTo>
                    <a:pt x="163" y="0"/>
                  </a:moveTo>
                  <a:cubicBezTo>
                    <a:pt x="160" y="0"/>
                    <a:pt x="157" y="1"/>
                    <a:pt x="154" y="1"/>
                  </a:cubicBezTo>
                  <a:lnTo>
                    <a:pt x="151" y="1"/>
                  </a:lnTo>
                  <a:cubicBezTo>
                    <a:pt x="131" y="8"/>
                    <a:pt x="107" y="11"/>
                    <a:pt x="84" y="18"/>
                  </a:cubicBezTo>
                  <a:cubicBezTo>
                    <a:pt x="57" y="25"/>
                    <a:pt x="34" y="38"/>
                    <a:pt x="14" y="55"/>
                  </a:cubicBezTo>
                  <a:cubicBezTo>
                    <a:pt x="1" y="68"/>
                    <a:pt x="1" y="88"/>
                    <a:pt x="14" y="101"/>
                  </a:cubicBezTo>
                  <a:cubicBezTo>
                    <a:pt x="19" y="106"/>
                    <a:pt x="27" y="109"/>
                    <a:pt x="34" y="109"/>
                  </a:cubicBezTo>
                  <a:cubicBezTo>
                    <a:pt x="42" y="109"/>
                    <a:pt x="51" y="106"/>
                    <a:pt x="57" y="101"/>
                  </a:cubicBezTo>
                  <a:lnTo>
                    <a:pt x="61" y="98"/>
                  </a:lnTo>
                  <a:lnTo>
                    <a:pt x="67" y="95"/>
                  </a:lnTo>
                  <a:lnTo>
                    <a:pt x="81" y="85"/>
                  </a:lnTo>
                  <a:lnTo>
                    <a:pt x="84" y="85"/>
                  </a:lnTo>
                  <a:lnTo>
                    <a:pt x="91" y="81"/>
                  </a:lnTo>
                  <a:lnTo>
                    <a:pt x="107" y="78"/>
                  </a:lnTo>
                  <a:cubicBezTo>
                    <a:pt x="127" y="71"/>
                    <a:pt x="147" y="68"/>
                    <a:pt x="171" y="61"/>
                  </a:cubicBezTo>
                  <a:cubicBezTo>
                    <a:pt x="208" y="52"/>
                    <a:pt x="196" y="0"/>
                    <a:pt x="16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1"/>
            <p:cNvSpPr/>
            <p:nvPr/>
          </p:nvSpPr>
          <p:spPr>
            <a:xfrm>
              <a:off x="6178382" y="2291234"/>
              <a:ext cx="13768" cy="9600"/>
            </a:xfrm>
            <a:custGeom>
              <a:rect b="b" l="l" r="r" t="t"/>
              <a:pathLst>
                <a:path extrusionOk="0" h="129" w="185">
                  <a:moveTo>
                    <a:pt x="146" y="1"/>
                  </a:moveTo>
                  <a:cubicBezTo>
                    <a:pt x="142" y="1"/>
                    <a:pt x="138" y="1"/>
                    <a:pt x="135" y="3"/>
                  </a:cubicBezTo>
                  <a:cubicBezTo>
                    <a:pt x="98" y="23"/>
                    <a:pt x="68" y="50"/>
                    <a:pt x="31" y="70"/>
                  </a:cubicBezTo>
                  <a:cubicBezTo>
                    <a:pt x="1" y="87"/>
                    <a:pt x="16" y="129"/>
                    <a:pt x="44" y="129"/>
                  </a:cubicBezTo>
                  <a:cubicBezTo>
                    <a:pt x="49" y="129"/>
                    <a:pt x="55" y="127"/>
                    <a:pt x="61" y="123"/>
                  </a:cubicBezTo>
                  <a:cubicBezTo>
                    <a:pt x="98" y="103"/>
                    <a:pt x="128" y="77"/>
                    <a:pt x="165" y="57"/>
                  </a:cubicBezTo>
                  <a:cubicBezTo>
                    <a:pt x="178" y="50"/>
                    <a:pt x="185" y="30"/>
                    <a:pt x="178" y="16"/>
                  </a:cubicBezTo>
                  <a:cubicBezTo>
                    <a:pt x="171" y="7"/>
                    <a:pt x="158" y="1"/>
                    <a:pt x="146"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1"/>
            <p:cNvSpPr/>
            <p:nvPr/>
          </p:nvSpPr>
          <p:spPr>
            <a:xfrm>
              <a:off x="6156056" y="2223810"/>
              <a:ext cx="15554" cy="10642"/>
            </a:xfrm>
            <a:custGeom>
              <a:rect b="b" l="l" r="r" t="t"/>
              <a:pathLst>
                <a:path extrusionOk="0" h="143" w="209">
                  <a:moveTo>
                    <a:pt x="34" y="1"/>
                  </a:moveTo>
                  <a:cubicBezTo>
                    <a:pt x="24" y="1"/>
                    <a:pt x="14" y="6"/>
                    <a:pt x="8" y="15"/>
                  </a:cubicBezTo>
                  <a:cubicBezTo>
                    <a:pt x="1" y="32"/>
                    <a:pt x="4" y="49"/>
                    <a:pt x="18" y="59"/>
                  </a:cubicBezTo>
                  <a:cubicBezTo>
                    <a:pt x="38" y="69"/>
                    <a:pt x="58" y="82"/>
                    <a:pt x="81" y="92"/>
                  </a:cubicBezTo>
                  <a:cubicBezTo>
                    <a:pt x="91" y="99"/>
                    <a:pt x="101" y="102"/>
                    <a:pt x="114" y="112"/>
                  </a:cubicBezTo>
                  <a:lnTo>
                    <a:pt x="121" y="115"/>
                  </a:lnTo>
                  <a:cubicBezTo>
                    <a:pt x="121" y="115"/>
                    <a:pt x="128" y="122"/>
                    <a:pt x="128" y="122"/>
                  </a:cubicBezTo>
                  <a:lnTo>
                    <a:pt x="134" y="125"/>
                  </a:lnTo>
                  <a:lnTo>
                    <a:pt x="141" y="132"/>
                  </a:lnTo>
                  <a:cubicBezTo>
                    <a:pt x="148" y="139"/>
                    <a:pt x="156" y="142"/>
                    <a:pt x="164" y="142"/>
                  </a:cubicBezTo>
                  <a:cubicBezTo>
                    <a:pt x="188" y="142"/>
                    <a:pt x="208" y="112"/>
                    <a:pt x="188" y="89"/>
                  </a:cubicBezTo>
                  <a:lnTo>
                    <a:pt x="184" y="89"/>
                  </a:lnTo>
                  <a:cubicBezTo>
                    <a:pt x="164" y="69"/>
                    <a:pt x="138" y="52"/>
                    <a:pt x="111" y="39"/>
                  </a:cubicBezTo>
                  <a:cubicBezTo>
                    <a:pt x="91" y="29"/>
                    <a:pt x="71" y="19"/>
                    <a:pt x="48" y="5"/>
                  </a:cubicBezTo>
                  <a:cubicBezTo>
                    <a:pt x="43" y="2"/>
                    <a:pt x="38"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1"/>
            <p:cNvSpPr/>
            <p:nvPr/>
          </p:nvSpPr>
          <p:spPr>
            <a:xfrm>
              <a:off x="6162084" y="2146488"/>
              <a:ext cx="11461" cy="12205"/>
            </a:xfrm>
            <a:custGeom>
              <a:rect b="b" l="l" r="r" t="t"/>
              <a:pathLst>
                <a:path extrusionOk="0" h="164" w="154">
                  <a:moveTo>
                    <a:pt x="92" y="21"/>
                  </a:moveTo>
                  <a:lnTo>
                    <a:pt x="87" y="24"/>
                  </a:lnTo>
                  <a:cubicBezTo>
                    <a:pt x="89" y="24"/>
                    <a:pt x="90" y="23"/>
                    <a:pt x="92" y="21"/>
                  </a:cubicBezTo>
                  <a:close/>
                  <a:moveTo>
                    <a:pt x="66" y="140"/>
                  </a:moveTo>
                  <a:lnTo>
                    <a:pt x="67" y="141"/>
                  </a:lnTo>
                  <a:lnTo>
                    <a:pt x="63" y="144"/>
                  </a:lnTo>
                  <a:cubicBezTo>
                    <a:pt x="64" y="143"/>
                    <a:pt x="65" y="142"/>
                    <a:pt x="66" y="140"/>
                  </a:cubicBezTo>
                  <a:close/>
                  <a:moveTo>
                    <a:pt x="65" y="144"/>
                  </a:moveTo>
                  <a:lnTo>
                    <a:pt x="65" y="144"/>
                  </a:lnTo>
                  <a:cubicBezTo>
                    <a:pt x="63" y="145"/>
                    <a:pt x="63" y="147"/>
                    <a:pt x="63" y="147"/>
                  </a:cubicBezTo>
                  <a:lnTo>
                    <a:pt x="63" y="147"/>
                  </a:lnTo>
                  <a:lnTo>
                    <a:pt x="65" y="144"/>
                  </a:lnTo>
                  <a:close/>
                  <a:moveTo>
                    <a:pt x="67" y="141"/>
                  </a:moveTo>
                  <a:lnTo>
                    <a:pt x="65" y="144"/>
                  </a:lnTo>
                  <a:cubicBezTo>
                    <a:pt x="65" y="144"/>
                    <a:pt x="66" y="144"/>
                    <a:pt x="67" y="144"/>
                  </a:cubicBezTo>
                  <a:lnTo>
                    <a:pt x="67" y="144"/>
                  </a:lnTo>
                  <a:lnTo>
                    <a:pt x="63" y="147"/>
                  </a:lnTo>
                  <a:cubicBezTo>
                    <a:pt x="63" y="145"/>
                    <a:pt x="65" y="143"/>
                    <a:pt x="67" y="141"/>
                  </a:cubicBezTo>
                  <a:close/>
                  <a:moveTo>
                    <a:pt x="60" y="154"/>
                  </a:moveTo>
                  <a:lnTo>
                    <a:pt x="53" y="157"/>
                  </a:lnTo>
                  <a:lnTo>
                    <a:pt x="53" y="157"/>
                  </a:lnTo>
                  <a:cubicBezTo>
                    <a:pt x="54" y="156"/>
                    <a:pt x="56" y="155"/>
                    <a:pt x="57" y="154"/>
                  </a:cubicBezTo>
                  <a:close/>
                  <a:moveTo>
                    <a:pt x="113" y="0"/>
                  </a:moveTo>
                  <a:cubicBezTo>
                    <a:pt x="107" y="4"/>
                    <a:pt x="100" y="7"/>
                    <a:pt x="93" y="17"/>
                  </a:cubicBezTo>
                  <a:cubicBezTo>
                    <a:pt x="93" y="19"/>
                    <a:pt x="93" y="20"/>
                    <a:pt x="92" y="21"/>
                  </a:cubicBezTo>
                  <a:lnTo>
                    <a:pt x="92" y="21"/>
                  </a:lnTo>
                  <a:lnTo>
                    <a:pt x="93" y="21"/>
                  </a:lnTo>
                  <a:lnTo>
                    <a:pt x="93" y="21"/>
                  </a:lnTo>
                  <a:cubicBezTo>
                    <a:pt x="70" y="49"/>
                    <a:pt x="43" y="73"/>
                    <a:pt x="20" y="102"/>
                  </a:cubicBezTo>
                  <a:lnTo>
                    <a:pt x="20" y="102"/>
                  </a:lnTo>
                  <a:cubicBezTo>
                    <a:pt x="14" y="108"/>
                    <a:pt x="9" y="115"/>
                    <a:pt x="7" y="124"/>
                  </a:cubicBezTo>
                  <a:cubicBezTo>
                    <a:pt x="0" y="137"/>
                    <a:pt x="10" y="154"/>
                    <a:pt x="23" y="161"/>
                  </a:cubicBezTo>
                  <a:cubicBezTo>
                    <a:pt x="27" y="162"/>
                    <a:pt x="31" y="163"/>
                    <a:pt x="35" y="163"/>
                  </a:cubicBezTo>
                  <a:cubicBezTo>
                    <a:pt x="41" y="163"/>
                    <a:pt x="47" y="161"/>
                    <a:pt x="52" y="158"/>
                  </a:cubicBezTo>
                  <a:lnTo>
                    <a:pt x="52" y="158"/>
                  </a:lnTo>
                  <a:cubicBezTo>
                    <a:pt x="72" y="157"/>
                    <a:pt x="83" y="139"/>
                    <a:pt x="81" y="123"/>
                  </a:cubicBezTo>
                  <a:lnTo>
                    <a:pt x="81" y="123"/>
                  </a:lnTo>
                  <a:cubicBezTo>
                    <a:pt x="104" y="99"/>
                    <a:pt x="128" y="76"/>
                    <a:pt x="147" y="47"/>
                  </a:cubicBezTo>
                  <a:cubicBezTo>
                    <a:pt x="153" y="41"/>
                    <a:pt x="153" y="31"/>
                    <a:pt x="150" y="24"/>
                  </a:cubicBezTo>
                  <a:cubicBezTo>
                    <a:pt x="150" y="14"/>
                    <a:pt x="143" y="7"/>
                    <a:pt x="137" y="4"/>
                  </a:cubicBezTo>
                  <a:cubicBezTo>
                    <a:pt x="130" y="0"/>
                    <a:pt x="120" y="0"/>
                    <a:pt x="11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1"/>
            <p:cNvSpPr/>
            <p:nvPr/>
          </p:nvSpPr>
          <p:spPr>
            <a:xfrm>
              <a:off x="6189322" y="2123045"/>
              <a:ext cx="10047" cy="7293"/>
            </a:xfrm>
            <a:custGeom>
              <a:rect b="b" l="l" r="r" t="t"/>
              <a:pathLst>
                <a:path extrusionOk="0" h="98" w="135">
                  <a:moveTo>
                    <a:pt x="101" y="1"/>
                  </a:moveTo>
                  <a:cubicBezTo>
                    <a:pt x="95" y="1"/>
                    <a:pt x="90" y="2"/>
                    <a:pt x="84" y="5"/>
                  </a:cubicBezTo>
                  <a:lnTo>
                    <a:pt x="18" y="42"/>
                  </a:lnTo>
                  <a:cubicBezTo>
                    <a:pt x="11" y="45"/>
                    <a:pt x="8" y="52"/>
                    <a:pt x="4" y="59"/>
                  </a:cubicBezTo>
                  <a:cubicBezTo>
                    <a:pt x="1" y="69"/>
                    <a:pt x="4" y="75"/>
                    <a:pt x="8" y="82"/>
                  </a:cubicBezTo>
                  <a:cubicBezTo>
                    <a:pt x="15" y="92"/>
                    <a:pt x="26" y="98"/>
                    <a:pt x="38" y="98"/>
                  </a:cubicBezTo>
                  <a:cubicBezTo>
                    <a:pt x="42" y="98"/>
                    <a:pt x="46" y="97"/>
                    <a:pt x="51" y="95"/>
                  </a:cubicBezTo>
                  <a:lnTo>
                    <a:pt x="51" y="92"/>
                  </a:lnTo>
                  <a:lnTo>
                    <a:pt x="118" y="59"/>
                  </a:lnTo>
                  <a:cubicBezTo>
                    <a:pt x="131" y="49"/>
                    <a:pt x="134" y="29"/>
                    <a:pt x="128" y="15"/>
                  </a:cubicBezTo>
                  <a:cubicBezTo>
                    <a:pt x="121" y="6"/>
                    <a:pt x="111" y="1"/>
                    <a:pt x="10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1"/>
            <p:cNvSpPr/>
            <p:nvPr/>
          </p:nvSpPr>
          <p:spPr>
            <a:xfrm>
              <a:off x="6176224" y="2095882"/>
              <a:ext cx="7293" cy="20614"/>
            </a:xfrm>
            <a:custGeom>
              <a:rect b="b" l="l" r="r" t="t"/>
              <a:pathLst>
                <a:path extrusionOk="0" h="277" w="98">
                  <a:moveTo>
                    <a:pt x="33" y="0"/>
                  </a:moveTo>
                  <a:cubicBezTo>
                    <a:pt x="17" y="0"/>
                    <a:pt x="3" y="13"/>
                    <a:pt x="3" y="30"/>
                  </a:cubicBezTo>
                  <a:cubicBezTo>
                    <a:pt x="7" y="67"/>
                    <a:pt x="3" y="107"/>
                    <a:pt x="3" y="144"/>
                  </a:cubicBezTo>
                  <a:cubicBezTo>
                    <a:pt x="0" y="184"/>
                    <a:pt x="10" y="224"/>
                    <a:pt x="27" y="260"/>
                  </a:cubicBezTo>
                  <a:cubicBezTo>
                    <a:pt x="34" y="272"/>
                    <a:pt x="45" y="277"/>
                    <a:pt x="55" y="277"/>
                  </a:cubicBezTo>
                  <a:cubicBezTo>
                    <a:pt x="77" y="277"/>
                    <a:pt x="97" y="255"/>
                    <a:pt x="83" y="230"/>
                  </a:cubicBezTo>
                  <a:cubicBezTo>
                    <a:pt x="70" y="200"/>
                    <a:pt x="63" y="167"/>
                    <a:pt x="67" y="137"/>
                  </a:cubicBezTo>
                  <a:cubicBezTo>
                    <a:pt x="67" y="100"/>
                    <a:pt x="70" y="67"/>
                    <a:pt x="67" y="30"/>
                  </a:cubicBezTo>
                  <a:cubicBezTo>
                    <a:pt x="63" y="13"/>
                    <a:pt x="50"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1"/>
            <p:cNvSpPr/>
            <p:nvPr/>
          </p:nvSpPr>
          <p:spPr>
            <a:xfrm>
              <a:off x="6194531" y="2153111"/>
              <a:ext cx="13544" cy="7963"/>
            </a:xfrm>
            <a:custGeom>
              <a:rect b="b" l="l" r="r" t="t"/>
              <a:pathLst>
                <a:path extrusionOk="0" h="107" w="182">
                  <a:moveTo>
                    <a:pt x="36" y="0"/>
                  </a:moveTo>
                  <a:cubicBezTo>
                    <a:pt x="26" y="0"/>
                    <a:pt x="15" y="6"/>
                    <a:pt x="11" y="15"/>
                  </a:cubicBezTo>
                  <a:cubicBezTo>
                    <a:pt x="1" y="32"/>
                    <a:pt x="8" y="48"/>
                    <a:pt x="21" y="58"/>
                  </a:cubicBezTo>
                  <a:cubicBezTo>
                    <a:pt x="51" y="78"/>
                    <a:pt x="88" y="95"/>
                    <a:pt x="128" y="105"/>
                  </a:cubicBezTo>
                  <a:cubicBezTo>
                    <a:pt x="131" y="106"/>
                    <a:pt x="134" y="106"/>
                    <a:pt x="136" y="106"/>
                  </a:cubicBezTo>
                  <a:cubicBezTo>
                    <a:pt x="170" y="106"/>
                    <a:pt x="181" y="54"/>
                    <a:pt x="144" y="45"/>
                  </a:cubicBezTo>
                  <a:cubicBezTo>
                    <a:pt x="126" y="39"/>
                    <a:pt x="110" y="35"/>
                    <a:pt x="95" y="27"/>
                  </a:cubicBezTo>
                  <a:lnTo>
                    <a:pt x="95" y="27"/>
                  </a:lnTo>
                  <a:cubicBezTo>
                    <a:pt x="96" y="27"/>
                    <a:pt x="97" y="28"/>
                    <a:pt x="98" y="28"/>
                  </a:cubicBezTo>
                  <a:lnTo>
                    <a:pt x="91" y="25"/>
                  </a:lnTo>
                  <a:lnTo>
                    <a:pt x="91" y="25"/>
                  </a:lnTo>
                  <a:cubicBezTo>
                    <a:pt x="92" y="26"/>
                    <a:pt x="94" y="26"/>
                    <a:pt x="95" y="27"/>
                  </a:cubicBezTo>
                  <a:lnTo>
                    <a:pt x="95" y="27"/>
                  </a:lnTo>
                  <a:cubicBezTo>
                    <a:pt x="79" y="21"/>
                    <a:pt x="64" y="14"/>
                    <a:pt x="51" y="5"/>
                  </a:cubicBezTo>
                  <a:cubicBezTo>
                    <a:pt x="46" y="2"/>
                    <a:pt x="41"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1"/>
            <p:cNvSpPr/>
            <p:nvPr/>
          </p:nvSpPr>
          <p:spPr>
            <a:xfrm>
              <a:off x="6225564" y="2158172"/>
              <a:ext cx="6772" cy="8409"/>
            </a:xfrm>
            <a:custGeom>
              <a:rect b="b" l="l" r="r" t="t"/>
              <a:pathLst>
                <a:path extrusionOk="0" h="113" w="91">
                  <a:moveTo>
                    <a:pt x="41" y="0"/>
                  </a:moveTo>
                  <a:cubicBezTo>
                    <a:pt x="31" y="0"/>
                    <a:pt x="24" y="0"/>
                    <a:pt x="17" y="4"/>
                  </a:cubicBezTo>
                  <a:cubicBezTo>
                    <a:pt x="7" y="7"/>
                    <a:pt x="4" y="14"/>
                    <a:pt x="1" y="24"/>
                  </a:cubicBezTo>
                  <a:cubicBezTo>
                    <a:pt x="1" y="30"/>
                    <a:pt x="1" y="40"/>
                    <a:pt x="4" y="47"/>
                  </a:cubicBezTo>
                  <a:lnTo>
                    <a:pt x="31" y="97"/>
                  </a:lnTo>
                  <a:cubicBezTo>
                    <a:pt x="37" y="104"/>
                    <a:pt x="44" y="110"/>
                    <a:pt x="51" y="110"/>
                  </a:cubicBezTo>
                  <a:cubicBezTo>
                    <a:pt x="54" y="112"/>
                    <a:pt x="57" y="112"/>
                    <a:pt x="60" y="112"/>
                  </a:cubicBezTo>
                  <a:cubicBezTo>
                    <a:pt x="65" y="112"/>
                    <a:pt x="70" y="111"/>
                    <a:pt x="74" y="107"/>
                  </a:cubicBezTo>
                  <a:cubicBezTo>
                    <a:pt x="81" y="104"/>
                    <a:pt x="88" y="97"/>
                    <a:pt x="88" y="90"/>
                  </a:cubicBezTo>
                  <a:cubicBezTo>
                    <a:pt x="91" y="80"/>
                    <a:pt x="91" y="74"/>
                    <a:pt x="84" y="67"/>
                  </a:cubicBezTo>
                  <a:cubicBezTo>
                    <a:pt x="77" y="50"/>
                    <a:pt x="67" y="34"/>
                    <a:pt x="57" y="17"/>
                  </a:cubicBezTo>
                  <a:cubicBezTo>
                    <a:pt x="54" y="7"/>
                    <a:pt x="47" y="4"/>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1"/>
            <p:cNvSpPr/>
            <p:nvPr/>
          </p:nvSpPr>
          <p:spPr>
            <a:xfrm>
              <a:off x="6206959" y="2195382"/>
              <a:ext cx="9303" cy="11982"/>
            </a:xfrm>
            <a:custGeom>
              <a:rect b="b" l="l" r="r" t="t"/>
              <a:pathLst>
                <a:path extrusionOk="0" h="161" w="125">
                  <a:moveTo>
                    <a:pt x="35" y="1"/>
                  </a:moveTo>
                  <a:cubicBezTo>
                    <a:pt x="30" y="1"/>
                    <a:pt x="25" y="2"/>
                    <a:pt x="21" y="4"/>
                  </a:cubicBezTo>
                  <a:cubicBezTo>
                    <a:pt x="7" y="14"/>
                    <a:pt x="1" y="31"/>
                    <a:pt x="7" y="47"/>
                  </a:cubicBezTo>
                  <a:lnTo>
                    <a:pt x="64" y="147"/>
                  </a:lnTo>
                  <a:cubicBezTo>
                    <a:pt x="68" y="156"/>
                    <a:pt x="79" y="161"/>
                    <a:pt x="89" y="161"/>
                  </a:cubicBezTo>
                  <a:cubicBezTo>
                    <a:pt x="94" y="161"/>
                    <a:pt x="100" y="159"/>
                    <a:pt x="104" y="157"/>
                  </a:cubicBezTo>
                  <a:cubicBezTo>
                    <a:pt x="117" y="147"/>
                    <a:pt x="124" y="131"/>
                    <a:pt x="114" y="117"/>
                  </a:cubicBezTo>
                  <a:lnTo>
                    <a:pt x="61" y="17"/>
                  </a:lnTo>
                  <a:cubicBezTo>
                    <a:pt x="56" y="6"/>
                    <a:pt x="45" y="1"/>
                    <a:pt x="3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1"/>
            <p:cNvSpPr/>
            <p:nvPr/>
          </p:nvSpPr>
          <p:spPr>
            <a:xfrm>
              <a:off x="6123832" y="2084273"/>
              <a:ext cx="5507" cy="12130"/>
            </a:xfrm>
            <a:custGeom>
              <a:rect b="b" l="l" r="r" t="t"/>
              <a:pathLst>
                <a:path extrusionOk="0" h="163" w="74">
                  <a:moveTo>
                    <a:pt x="31" y="0"/>
                  </a:moveTo>
                  <a:cubicBezTo>
                    <a:pt x="21" y="0"/>
                    <a:pt x="10" y="6"/>
                    <a:pt x="4" y="16"/>
                  </a:cubicBezTo>
                  <a:cubicBezTo>
                    <a:pt x="0" y="23"/>
                    <a:pt x="0" y="33"/>
                    <a:pt x="0" y="39"/>
                  </a:cubicBezTo>
                  <a:cubicBezTo>
                    <a:pt x="4" y="56"/>
                    <a:pt x="7" y="69"/>
                    <a:pt x="7" y="86"/>
                  </a:cubicBezTo>
                  <a:lnTo>
                    <a:pt x="7" y="76"/>
                  </a:lnTo>
                  <a:cubicBezTo>
                    <a:pt x="10" y="96"/>
                    <a:pt x="14" y="113"/>
                    <a:pt x="14" y="133"/>
                  </a:cubicBezTo>
                  <a:cubicBezTo>
                    <a:pt x="14" y="149"/>
                    <a:pt x="27" y="163"/>
                    <a:pt x="44" y="163"/>
                  </a:cubicBezTo>
                  <a:cubicBezTo>
                    <a:pt x="60" y="163"/>
                    <a:pt x="74" y="149"/>
                    <a:pt x="74" y="133"/>
                  </a:cubicBezTo>
                  <a:cubicBezTo>
                    <a:pt x="74" y="96"/>
                    <a:pt x="67" y="59"/>
                    <a:pt x="60" y="23"/>
                  </a:cubicBezTo>
                  <a:cubicBezTo>
                    <a:pt x="57" y="8"/>
                    <a:pt x="44"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1"/>
            <p:cNvSpPr/>
            <p:nvPr/>
          </p:nvSpPr>
          <p:spPr>
            <a:xfrm>
              <a:off x="6101730" y="2112999"/>
              <a:ext cx="22698" cy="6772"/>
            </a:xfrm>
            <a:custGeom>
              <a:rect b="b" l="l" r="r" t="t"/>
              <a:pathLst>
                <a:path extrusionOk="0" h="91" w="305">
                  <a:moveTo>
                    <a:pt x="31" y="0"/>
                  </a:moveTo>
                  <a:cubicBezTo>
                    <a:pt x="14" y="4"/>
                    <a:pt x="1" y="17"/>
                    <a:pt x="1" y="34"/>
                  </a:cubicBezTo>
                  <a:cubicBezTo>
                    <a:pt x="1" y="50"/>
                    <a:pt x="14" y="64"/>
                    <a:pt x="31" y="64"/>
                  </a:cubicBezTo>
                  <a:cubicBezTo>
                    <a:pt x="106" y="64"/>
                    <a:pt x="176" y="91"/>
                    <a:pt x="249" y="91"/>
                  </a:cubicBezTo>
                  <a:cubicBezTo>
                    <a:pt x="253" y="91"/>
                    <a:pt x="257" y="90"/>
                    <a:pt x="261" y="90"/>
                  </a:cubicBezTo>
                  <a:cubicBezTo>
                    <a:pt x="304" y="90"/>
                    <a:pt x="304" y="27"/>
                    <a:pt x="261" y="27"/>
                  </a:cubicBezTo>
                  <a:cubicBezTo>
                    <a:pt x="257" y="27"/>
                    <a:pt x="253" y="27"/>
                    <a:pt x="249" y="27"/>
                  </a:cubicBezTo>
                  <a:cubicBezTo>
                    <a:pt x="176" y="27"/>
                    <a:pt x="106"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1"/>
            <p:cNvSpPr/>
            <p:nvPr/>
          </p:nvSpPr>
          <p:spPr>
            <a:xfrm>
              <a:off x="6059534" y="2124683"/>
              <a:ext cx="13247" cy="16298"/>
            </a:xfrm>
            <a:custGeom>
              <a:rect b="b" l="l" r="r" t="t"/>
              <a:pathLst>
                <a:path extrusionOk="0" h="219" w="178">
                  <a:moveTo>
                    <a:pt x="35" y="0"/>
                  </a:moveTo>
                  <a:cubicBezTo>
                    <a:pt x="30" y="0"/>
                    <a:pt x="25" y="1"/>
                    <a:pt x="21" y="3"/>
                  </a:cubicBezTo>
                  <a:cubicBezTo>
                    <a:pt x="7" y="13"/>
                    <a:pt x="1" y="30"/>
                    <a:pt x="11" y="47"/>
                  </a:cubicBezTo>
                  <a:cubicBezTo>
                    <a:pt x="41" y="100"/>
                    <a:pt x="77" y="153"/>
                    <a:pt x="117" y="203"/>
                  </a:cubicBezTo>
                  <a:cubicBezTo>
                    <a:pt x="122" y="212"/>
                    <a:pt x="132" y="218"/>
                    <a:pt x="143" y="218"/>
                  </a:cubicBezTo>
                  <a:cubicBezTo>
                    <a:pt x="148" y="218"/>
                    <a:pt x="153" y="217"/>
                    <a:pt x="157" y="213"/>
                  </a:cubicBezTo>
                  <a:cubicBezTo>
                    <a:pt x="171" y="207"/>
                    <a:pt x="177" y="187"/>
                    <a:pt x="171" y="173"/>
                  </a:cubicBezTo>
                  <a:cubicBezTo>
                    <a:pt x="131" y="123"/>
                    <a:pt x="94" y="70"/>
                    <a:pt x="64" y="17"/>
                  </a:cubicBezTo>
                  <a:cubicBezTo>
                    <a:pt x="57" y="5"/>
                    <a:pt x="46" y="0"/>
                    <a:pt x="35"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1"/>
            <p:cNvSpPr/>
            <p:nvPr/>
          </p:nvSpPr>
          <p:spPr>
            <a:xfrm>
              <a:off x="6062287" y="2154599"/>
              <a:ext cx="14958" cy="16744"/>
            </a:xfrm>
            <a:custGeom>
              <a:rect b="b" l="l" r="r" t="t"/>
              <a:pathLst>
                <a:path extrusionOk="0" h="225" w="201">
                  <a:moveTo>
                    <a:pt x="34" y="0"/>
                  </a:moveTo>
                  <a:cubicBezTo>
                    <a:pt x="30" y="0"/>
                    <a:pt x="25" y="2"/>
                    <a:pt x="20" y="5"/>
                  </a:cubicBezTo>
                  <a:cubicBezTo>
                    <a:pt x="4" y="12"/>
                    <a:pt x="0" y="32"/>
                    <a:pt x="7" y="45"/>
                  </a:cubicBezTo>
                  <a:cubicBezTo>
                    <a:pt x="30" y="75"/>
                    <a:pt x="54" y="105"/>
                    <a:pt x="77" y="132"/>
                  </a:cubicBezTo>
                  <a:lnTo>
                    <a:pt x="110" y="175"/>
                  </a:lnTo>
                  <a:cubicBezTo>
                    <a:pt x="117" y="178"/>
                    <a:pt x="120" y="185"/>
                    <a:pt x="127" y="192"/>
                  </a:cubicBezTo>
                  <a:lnTo>
                    <a:pt x="130" y="198"/>
                  </a:lnTo>
                  <a:lnTo>
                    <a:pt x="140" y="212"/>
                  </a:lnTo>
                  <a:cubicBezTo>
                    <a:pt x="145" y="221"/>
                    <a:pt x="155" y="225"/>
                    <a:pt x="166" y="225"/>
                  </a:cubicBezTo>
                  <a:cubicBezTo>
                    <a:pt x="171" y="225"/>
                    <a:pt x="176" y="224"/>
                    <a:pt x="180" y="222"/>
                  </a:cubicBezTo>
                  <a:cubicBezTo>
                    <a:pt x="194" y="212"/>
                    <a:pt x="200" y="195"/>
                    <a:pt x="194" y="182"/>
                  </a:cubicBezTo>
                  <a:cubicBezTo>
                    <a:pt x="170" y="152"/>
                    <a:pt x="147" y="122"/>
                    <a:pt x="124" y="95"/>
                  </a:cubicBezTo>
                  <a:lnTo>
                    <a:pt x="90" y="52"/>
                  </a:lnTo>
                  <a:cubicBezTo>
                    <a:pt x="84" y="45"/>
                    <a:pt x="80" y="38"/>
                    <a:pt x="74" y="32"/>
                  </a:cubicBezTo>
                  <a:lnTo>
                    <a:pt x="70" y="28"/>
                  </a:lnTo>
                  <a:lnTo>
                    <a:pt x="60" y="15"/>
                  </a:lnTo>
                  <a:cubicBezTo>
                    <a:pt x="54" y="6"/>
                    <a:pt x="44" y="0"/>
                    <a:pt x="3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1"/>
            <p:cNvSpPr/>
            <p:nvPr/>
          </p:nvSpPr>
          <p:spPr>
            <a:xfrm>
              <a:off x="6009598" y="2187865"/>
              <a:ext cx="30438" cy="9898"/>
            </a:xfrm>
            <a:custGeom>
              <a:rect b="b" l="l" r="r" t="t"/>
              <a:pathLst>
                <a:path extrusionOk="0" h="133" w="409">
                  <a:moveTo>
                    <a:pt x="373" y="1"/>
                  </a:moveTo>
                  <a:cubicBezTo>
                    <a:pt x="370" y="1"/>
                    <a:pt x="368" y="1"/>
                    <a:pt x="365" y="1"/>
                  </a:cubicBezTo>
                  <a:cubicBezTo>
                    <a:pt x="251" y="21"/>
                    <a:pt x="131" y="18"/>
                    <a:pt x="31" y="75"/>
                  </a:cubicBezTo>
                  <a:cubicBezTo>
                    <a:pt x="0" y="92"/>
                    <a:pt x="17" y="133"/>
                    <a:pt x="45" y="133"/>
                  </a:cubicBezTo>
                  <a:cubicBezTo>
                    <a:pt x="50" y="133"/>
                    <a:pt x="56" y="131"/>
                    <a:pt x="61" y="128"/>
                  </a:cubicBezTo>
                  <a:cubicBezTo>
                    <a:pt x="158" y="78"/>
                    <a:pt x="275" y="78"/>
                    <a:pt x="382" y="61"/>
                  </a:cubicBezTo>
                  <a:cubicBezTo>
                    <a:pt x="398" y="58"/>
                    <a:pt x="408" y="38"/>
                    <a:pt x="405" y="21"/>
                  </a:cubicBezTo>
                  <a:cubicBezTo>
                    <a:pt x="399" y="8"/>
                    <a:pt x="387" y="1"/>
                    <a:pt x="37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1"/>
            <p:cNvSpPr/>
            <p:nvPr/>
          </p:nvSpPr>
          <p:spPr>
            <a:xfrm>
              <a:off x="5989803" y="2202824"/>
              <a:ext cx="17191" cy="12875"/>
            </a:xfrm>
            <a:custGeom>
              <a:rect b="b" l="l" r="r" t="t"/>
              <a:pathLst>
                <a:path extrusionOk="0" h="173" w="231">
                  <a:moveTo>
                    <a:pt x="187" y="0"/>
                  </a:moveTo>
                  <a:cubicBezTo>
                    <a:pt x="179" y="0"/>
                    <a:pt x="171" y="3"/>
                    <a:pt x="164" y="11"/>
                  </a:cubicBezTo>
                  <a:cubicBezTo>
                    <a:pt x="161" y="14"/>
                    <a:pt x="154" y="21"/>
                    <a:pt x="151" y="24"/>
                  </a:cubicBezTo>
                  <a:cubicBezTo>
                    <a:pt x="147" y="24"/>
                    <a:pt x="144" y="31"/>
                    <a:pt x="141" y="34"/>
                  </a:cubicBezTo>
                  <a:lnTo>
                    <a:pt x="137" y="37"/>
                  </a:lnTo>
                  <a:cubicBezTo>
                    <a:pt x="124" y="44"/>
                    <a:pt x="111" y="54"/>
                    <a:pt x="97" y="61"/>
                  </a:cubicBezTo>
                  <a:cubicBezTo>
                    <a:pt x="71" y="77"/>
                    <a:pt x="44" y="97"/>
                    <a:pt x="21" y="121"/>
                  </a:cubicBezTo>
                  <a:cubicBezTo>
                    <a:pt x="0" y="144"/>
                    <a:pt x="19" y="173"/>
                    <a:pt x="42" y="173"/>
                  </a:cubicBezTo>
                  <a:cubicBezTo>
                    <a:pt x="50" y="173"/>
                    <a:pt x="57" y="170"/>
                    <a:pt x="64" y="164"/>
                  </a:cubicBezTo>
                  <a:cubicBezTo>
                    <a:pt x="71" y="157"/>
                    <a:pt x="74" y="154"/>
                    <a:pt x="81" y="151"/>
                  </a:cubicBezTo>
                  <a:cubicBezTo>
                    <a:pt x="84" y="147"/>
                    <a:pt x="87" y="144"/>
                    <a:pt x="91" y="141"/>
                  </a:cubicBezTo>
                  <a:lnTo>
                    <a:pt x="94" y="137"/>
                  </a:lnTo>
                  <a:cubicBezTo>
                    <a:pt x="107" y="131"/>
                    <a:pt x="121" y="121"/>
                    <a:pt x="134" y="114"/>
                  </a:cubicBezTo>
                  <a:cubicBezTo>
                    <a:pt x="161" y="97"/>
                    <a:pt x="187" y="77"/>
                    <a:pt x="211" y="54"/>
                  </a:cubicBezTo>
                  <a:cubicBezTo>
                    <a:pt x="231" y="31"/>
                    <a:pt x="211" y="0"/>
                    <a:pt x="18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1"/>
            <p:cNvSpPr/>
            <p:nvPr/>
          </p:nvSpPr>
          <p:spPr>
            <a:xfrm>
              <a:off x="6000221" y="2219791"/>
              <a:ext cx="14735" cy="10493"/>
            </a:xfrm>
            <a:custGeom>
              <a:rect b="b" l="l" r="r" t="t"/>
              <a:pathLst>
                <a:path extrusionOk="0" h="141" w="198">
                  <a:moveTo>
                    <a:pt x="165" y="1"/>
                  </a:moveTo>
                  <a:cubicBezTo>
                    <a:pt x="161" y="1"/>
                    <a:pt x="158" y="1"/>
                    <a:pt x="154" y="3"/>
                  </a:cubicBezTo>
                  <a:cubicBezTo>
                    <a:pt x="127" y="9"/>
                    <a:pt x="101" y="19"/>
                    <a:pt x="77" y="33"/>
                  </a:cubicBezTo>
                  <a:cubicBezTo>
                    <a:pt x="51" y="46"/>
                    <a:pt x="31" y="66"/>
                    <a:pt x="14" y="93"/>
                  </a:cubicBezTo>
                  <a:cubicBezTo>
                    <a:pt x="0" y="118"/>
                    <a:pt x="22" y="141"/>
                    <a:pt x="43" y="141"/>
                  </a:cubicBezTo>
                  <a:cubicBezTo>
                    <a:pt x="52" y="141"/>
                    <a:pt x="61" y="136"/>
                    <a:pt x="67" y="126"/>
                  </a:cubicBezTo>
                  <a:lnTo>
                    <a:pt x="74" y="116"/>
                  </a:lnTo>
                  <a:lnTo>
                    <a:pt x="77" y="113"/>
                  </a:lnTo>
                  <a:cubicBezTo>
                    <a:pt x="81" y="106"/>
                    <a:pt x="84" y="103"/>
                    <a:pt x="87" y="99"/>
                  </a:cubicBezTo>
                  <a:lnTo>
                    <a:pt x="94" y="93"/>
                  </a:lnTo>
                  <a:lnTo>
                    <a:pt x="97" y="93"/>
                  </a:lnTo>
                  <a:cubicBezTo>
                    <a:pt x="104" y="89"/>
                    <a:pt x="107" y="86"/>
                    <a:pt x="114" y="83"/>
                  </a:cubicBezTo>
                  <a:lnTo>
                    <a:pt x="127" y="76"/>
                  </a:lnTo>
                  <a:lnTo>
                    <a:pt x="131" y="76"/>
                  </a:lnTo>
                  <a:lnTo>
                    <a:pt x="137" y="73"/>
                  </a:lnTo>
                  <a:lnTo>
                    <a:pt x="171" y="63"/>
                  </a:lnTo>
                  <a:cubicBezTo>
                    <a:pt x="187" y="56"/>
                    <a:pt x="197" y="39"/>
                    <a:pt x="194" y="23"/>
                  </a:cubicBezTo>
                  <a:cubicBezTo>
                    <a:pt x="189" y="10"/>
                    <a:pt x="177" y="1"/>
                    <a:pt x="165"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1"/>
            <p:cNvSpPr/>
            <p:nvPr/>
          </p:nvSpPr>
          <p:spPr>
            <a:xfrm>
              <a:off x="6007887" y="2251792"/>
              <a:ext cx="5582" cy="9749"/>
            </a:xfrm>
            <a:custGeom>
              <a:rect b="b" l="l" r="r" t="t"/>
              <a:pathLst>
                <a:path extrusionOk="0" h="131" w="75">
                  <a:moveTo>
                    <a:pt x="44" y="1"/>
                  </a:moveTo>
                  <a:cubicBezTo>
                    <a:pt x="40" y="1"/>
                    <a:pt x="37" y="2"/>
                    <a:pt x="34" y="3"/>
                  </a:cubicBezTo>
                  <a:cubicBezTo>
                    <a:pt x="24" y="3"/>
                    <a:pt x="18" y="10"/>
                    <a:pt x="14" y="16"/>
                  </a:cubicBezTo>
                  <a:lnTo>
                    <a:pt x="11" y="23"/>
                  </a:lnTo>
                  <a:cubicBezTo>
                    <a:pt x="8" y="30"/>
                    <a:pt x="8" y="36"/>
                    <a:pt x="11" y="40"/>
                  </a:cubicBezTo>
                  <a:cubicBezTo>
                    <a:pt x="14" y="46"/>
                    <a:pt x="14" y="56"/>
                    <a:pt x="11" y="66"/>
                  </a:cubicBezTo>
                  <a:lnTo>
                    <a:pt x="11" y="60"/>
                  </a:lnTo>
                  <a:cubicBezTo>
                    <a:pt x="11" y="70"/>
                    <a:pt x="8" y="80"/>
                    <a:pt x="4" y="90"/>
                  </a:cubicBezTo>
                  <a:cubicBezTo>
                    <a:pt x="1" y="100"/>
                    <a:pt x="4" y="106"/>
                    <a:pt x="8" y="116"/>
                  </a:cubicBezTo>
                  <a:cubicBezTo>
                    <a:pt x="11" y="123"/>
                    <a:pt x="18" y="126"/>
                    <a:pt x="28" y="130"/>
                  </a:cubicBezTo>
                  <a:cubicBezTo>
                    <a:pt x="30" y="130"/>
                    <a:pt x="32" y="130"/>
                    <a:pt x="34" y="130"/>
                  </a:cubicBezTo>
                  <a:cubicBezTo>
                    <a:pt x="48" y="130"/>
                    <a:pt x="61" y="121"/>
                    <a:pt x="64" y="106"/>
                  </a:cubicBezTo>
                  <a:cubicBezTo>
                    <a:pt x="68" y="93"/>
                    <a:pt x="71" y="80"/>
                    <a:pt x="74" y="66"/>
                  </a:cubicBezTo>
                  <a:cubicBezTo>
                    <a:pt x="74" y="53"/>
                    <a:pt x="74" y="36"/>
                    <a:pt x="71" y="23"/>
                  </a:cubicBezTo>
                  <a:cubicBezTo>
                    <a:pt x="68" y="16"/>
                    <a:pt x="64" y="10"/>
                    <a:pt x="58" y="6"/>
                  </a:cubicBezTo>
                  <a:cubicBezTo>
                    <a:pt x="54" y="2"/>
                    <a:pt x="49" y="1"/>
                    <a:pt x="4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1"/>
            <p:cNvSpPr/>
            <p:nvPr/>
          </p:nvSpPr>
          <p:spPr>
            <a:xfrm>
              <a:off x="6032371" y="2149762"/>
              <a:ext cx="8409" cy="14884"/>
            </a:xfrm>
            <a:custGeom>
              <a:rect b="b" l="l" r="r" t="t"/>
              <a:pathLst>
                <a:path extrusionOk="0" h="200" w="113">
                  <a:moveTo>
                    <a:pt x="38" y="0"/>
                  </a:moveTo>
                  <a:cubicBezTo>
                    <a:pt x="19" y="0"/>
                    <a:pt x="1" y="16"/>
                    <a:pt x="9" y="40"/>
                  </a:cubicBezTo>
                  <a:cubicBezTo>
                    <a:pt x="15" y="63"/>
                    <a:pt x="19" y="87"/>
                    <a:pt x="25" y="110"/>
                  </a:cubicBezTo>
                  <a:cubicBezTo>
                    <a:pt x="29" y="137"/>
                    <a:pt x="39" y="160"/>
                    <a:pt x="52" y="187"/>
                  </a:cubicBezTo>
                  <a:cubicBezTo>
                    <a:pt x="59" y="196"/>
                    <a:pt x="68" y="200"/>
                    <a:pt x="79" y="200"/>
                  </a:cubicBezTo>
                  <a:cubicBezTo>
                    <a:pt x="84" y="200"/>
                    <a:pt x="90" y="199"/>
                    <a:pt x="96" y="197"/>
                  </a:cubicBezTo>
                  <a:cubicBezTo>
                    <a:pt x="109" y="187"/>
                    <a:pt x="112" y="170"/>
                    <a:pt x="106" y="157"/>
                  </a:cubicBezTo>
                  <a:lnTo>
                    <a:pt x="106" y="153"/>
                  </a:lnTo>
                  <a:cubicBezTo>
                    <a:pt x="102" y="147"/>
                    <a:pt x="99" y="143"/>
                    <a:pt x="96" y="137"/>
                  </a:cubicBezTo>
                  <a:lnTo>
                    <a:pt x="96" y="137"/>
                  </a:lnTo>
                  <a:cubicBezTo>
                    <a:pt x="96" y="138"/>
                    <a:pt x="97" y="139"/>
                    <a:pt x="97" y="139"/>
                  </a:cubicBezTo>
                  <a:cubicBezTo>
                    <a:pt x="97" y="139"/>
                    <a:pt x="96" y="132"/>
                    <a:pt x="96" y="130"/>
                  </a:cubicBezTo>
                  <a:lnTo>
                    <a:pt x="96" y="123"/>
                  </a:lnTo>
                  <a:cubicBezTo>
                    <a:pt x="89" y="113"/>
                    <a:pt x="86" y="103"/>
                    <a:pt x="86" y="90"/>
                  </a:cubicBezTo>
                  <a:cubicBezTo>
                    <a:pt x="79" y="67"/>
                    <a:pt x="76" y="47"/>
                    <a:pt x="69" y="23"/>
                  </a:cubicBezTo>
                  <a:cubicBezTo>
                    <a:pt x="64" y="7"/>
                    <a:pt x="51" y="0"/>
                    <a:pt x="38"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1"/>
            <p:cNvSpPr/>
            <p:nvPr/>
          </p:nvSpPr>
          <p:spPr>
            <a:xfrm>
              <a:off x="6019571" y="2134581"/>
              <a:ext cx="5805" cy="5061"/>
            </a:xfrm>
            <a:custGeom>
              <a:rect b="b" l="l" r="r" t="t"/>
              <a:pathLst>
                <a:path extrusionOk="0" h="68" w="78">
                  <a:moveTo>
                    <a:pt x="27" y="0"/>
                  </a:moveTo>
                  <a:cubicBezTo>
                    <a:pt x="24" y="0"/>
                    <a:pt x="21" y="4"/>
                    <a:pt x="17" y="4"/>
                  </a:cubicBezTo>
                  <a:cubicBezTo>
                    <a:pt x="14" y="7"/>
                    <a:pt x="11" y="10"/>
                    <a:pt x="7" y="14"/>
                  </a:cubicBezTo>
                  <a:cubicBezTo>
                    <a:pt x="4" y="17"/>
                    <a:pt x="4" y="20"/>
                    <a:pt x="1" y="24"/>
                  </a:cubicBezTo>
                  <a:lnTo>
                    <a:pt x="1" y="34"/>
                  </a:lnTo>
                  <a:cubicBezTo>
                    <a:pt x="1" y="37"/>
                    <a:pt x="4" y="44"/>
                    <a:pt x="7" y="47"/>
                  </a:cubicBezTo>
                  <a:lnTo>
                    <a:pt x="11" y="54"/>
                  </a:lnTo>
                  <a:cubicBezTo>
                    <a:pt x="14" y="57"/>
                    <a:pt x="21" y="60"/>
                    <a:pt x="24" y="64"/>
                  </a:cubicBezTo>
                  <a:lnTo>
                    <a:pt x="37" y="67"/>
                  </a:lnTo>
                  <a:lnTo>
                    <a:pt x="51" y="67"/>
                  </a:lnTo>
                  <a:cubicBezTo>
                    <a:pt x="54" y="67"/>
                    <a:pt x="57" y="64"/>
                    <a:pt x="61" y="64"/>
                  </a:cubicBezTo>
                  <a:cubicBezTo>
                    <a:pt x="64" y="60"/>
                    <a:pt x="67" y="57"/>
                    <a:pt x="71" y="54"/>
                  </a:cubicBezTo>
                  <a:cubicBezTo>
                    <a:pt x="74" y="50"/>
                    <a:pt x="74" y="47"/>
                    <a:pt x="77" y="44"/>
                  </a:cubicBezTo>
                  <a:lnTo>
                    <a:pt x="77" y="37"/>
                  </a:lnTo>
                  <a:cubicBezTo>
                    <a:pt x="77" y="30"/>
                    <a:pt x="74" y="24"/>
                    <a:pt x="71" y="20"/>
                  </a:cubicBezTo>
                  <a:lnTo>
                    <a:pt x="67" y="14"/>
                  </a:lnTo>
                  <a:cubicBezTo>
                    <a:pt x="64" y="10"/>
                    <a:pt x="57" y="7"/>
                    <a:pt x="54" y="4"/>
                  </a:cubicBezTo>
                  <a:lnTo>
                    <a:pt x="47" y="4"/>
                  </a:lnTo>
                  <a:lnTo>
                    <a:pt x="41"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1"/>
            <p:cNvSpPr/>
            <p:nvPr/>
          </p:nvSpPr>
          <p:spPr>
            <a:xfrm>
              <a:off x="6037729" y="2238843"/>
              <a:ext cx="16670" cy="6772"/>
            </a:xfrm>
            <a:custGeom>
              <a:rect b="b" l="l" r="r" t="t"/>
              <a:pathLst>
                <a:path extrusionOk="0" h="91" w="224">
                  <a:moveTo>
                    <a:pt x="180" y="0"/>
                  </a:moveTo>
                  <a:cubicBezTo>
                    <a:pt x="127" y="7"/>
                    <a:pt x="77" y="17"/>
                    <a:pt x="27" y="27"/>
                  </a:cubicBezTo>
                  <a:cubicBezTo>
                    <a:pt x="10" y="33"/>
                    <a:pt x="0" y="50"/>
                    <a:pt x="4" y="67"/>
                  </a:cubicBezTo>
                  <a:cubicBezTo>
                    <a:pt x="6" y="81"/>
                    <a:pt x="19" y="91"/>
                    <a:pt x="36" y="91"/>
                  </a:cubicBezTo>
                  <a:cubicBezTo>
                    <a:pt x="38" y="91"/>
                    <a:pt x="41" y="91"/>
                    <a:pt x="44" y="90"/>
                  </a:cubicBezTo>
                  <a:lnTo>
                    <a:pt x="44" y="87"/>
                  </a:lnTo>
                  <a:cubicBezTo>
                    <a:pt x="70" y="84"/>
                    <a:pt x="97" y="77"/>
                    <a:pt x="124" y="70"/>
                  </a:cubicBezTo>
                  <a:cubicBezTo>
                    <a:pt x="134" y="67"/>
                    <a:pt x="144" y="67"/>
                    <a:pt x="157" y="63"/>
                  </a:cubicBezTo>
                  <a:lnTo>
                    <a:pt x="180" y="63"/>
                  </a:lnTo>
                  <a:cubicBezTo>
                    <a:pt x="224" y="63"/>
                    <a:pt x="224" y="0"/>
                    <a:pt x="180"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1"/>
            <p:cNvSpPr/>
            <p:nvPr/>
          </p:nvSpPr>
          <p:spPr>
            <a:xfrm>
              <a:off x="6043162" y="2272332"/>
              <a:ext cx="8484" cy="6177"/>
            </a:xfrm>
            <a:custGeom>
              <a:rect b="b" l="l" r="r" t="t"/>
              <a:pathLst>
                <a:path extrusionOk="0" h="83" w="114">
                  <a:moveTo>
                    <a:pt x="71" y="17"/>
                  </a:moveTo>
                  <a:cubicBezTo>
                    <a:pt x="69" y="17"/>
                    <a:pt x="68" y="18"/>
                    <a:pt x="67" y="19"/>
                  </a:cubicBezTo>
                  <a:lnTo>
                    <a:pt x="67" y="19"/>
                  </a:lnTo>
                  <a:lnTo>
                    <a:pt x="71" y="17"/>
                  </a:lnTo>
                  <a:close/>
                  <a:moveTo>
                    <a:pt x="32" y="0"/>
                  </a:moveTo>
                  <a:cubicBezTo>
                    <a:pt x="27" y="0"/>
                    <a:pt x="22" y="1"/>
                    <a:pt x="17" y="4"/>
                  </a:cubicBezTo>
                  <a:cubicBezTo>
                    <a:pt x="11" y="7"/>
                    <a:pt x="4" y="14"/>
                    <a:pt x="4" y="24"/>
                  </a:cubicBezTo>
                  <a:cubicBezTo>
                    <a:pt x="1" y="30"/>
                    <a:pt x="1" y="40"/>
                    <a:pt x="4" y="47"/>
                  </a:cubicBezTo>
                  <a:cubicBezTo>
                    <a:pt x="11" y="57"/>
                    <a:pt x="17" y="64"/>
                    <a:pt x="24" y="70"/>
                  </a:cubicBezTo>
                  <a:lnTo>
                    <a:pt x="31" y="74"/>
                  </a:lnTo>
                  <a:lnTo>
                    <a:pt x="47" y="80"/>
                  </a:lnTo>
                  <a:cubicBezTo>
                    <a:pt x="53" y="82"/>
                    <a:pt x="59" y="82"/>
                    <a:pt x="66" y="82"/>
                  </a:cubicBezTo>
                  <a:cubicBezTo>
                    <a:pt x="76" y="82"/>
                    <a:pt x="87" y="80"/>
                    <a:pt x="97" y="74"/>
                  </a:cubicBezTo>
                  <a:cubicBezTo>
                    <a:pt x="104" y="70"/>
                    <a:pt x="111" y="64"/>
                    <a:pt x="114" y="54"/>
                  </a:cubicBezTo>
                  <a:cubicBezTo>
                    <a:pt x="114" y="47"/>
                    <a:pt x="114" y="37"/>
                    <a:pt x="111" y="30"/>
                  </a:cubicBezTo>
                  <a:cubicBezTo>
                    <a:pt x="104" y="24"/>
                    <a:pt x="97" y="20"/>
                    <a:pt x="91" y="17"/>
                  </a:cubicBezTo>
                  <a:cubicBezTo>
                    <a:pt x="89" y="16"/>
                    <a:pt x="86" y="16"/>
                    <a:pt x="84" y="16"/>
                  </a:cubicBezTo>
                  <a:cubicBezTo>
                    <a:pt x="78" y="16"/>
                    <a:pt x="72" y="18"/>
                    <a:pt x="67" y="20"/>
                  </a:cubicBezTo>
                  <a:cubicBezTo>
                    <a:pt x="67" y="20"/>
                    <a:pt x="66" y="20"/>
                    <a:pt x="65" y="20"/>
                  </a:cubicBezTo>
                  <a:lnTo>
                    <a:pt x="65" y="20"/>
                  </a:lnTo>
                  <a:cubicBezTo>
                    <a:pt x="65" y="20"/>
                    <a:pt x="65" y="20"/>
                    <a:pt x="64" y="20"/>
                  </a:cubicBezTo>
                  <a:lnTo>
                    <a:pt x="65" y="20"/>
                  </a:lnTo>
                  <a:lnTo>
                    <a:pt x="65" y="20"/>
                  </a:lnTo>
                  <a:cubicBezTo>
                    <a:pt x="65" y="20"/>
                    <a:pt x="65" y="20"/>
                    <a:pt x="65" y="20"/>
                  </a:cubicBezTo>
                  <a:lnTo>
                    <a:pt x="65" y="20"/>
                  </a:lnTo>
                  <a:cubicBezTo>
                    <a:pt x="66" y="20"/>
                    <a:pt x="67" y="19"/>
                    <a:pt x="67" y="19"/>
                  </a:cubicBezTo>
                  <a:lnTo>
                    <a:pt x="67" y="19"/>
                  </a:lnTo>
                  <a:lnTo>
                    <a:pt x="65" y="20"/>
                  </a:lnTo>
                  <a:lnTo>
                    <a:pt x="65" y="20"/>
                  </a:lnTo>
                  <a:cubicBezTo>
                    <a:pt x="64" y="19"/>
                    <a:pt x="62" y="19"/>
                    <a:pt x="61" y="18"/>
                  </a:cubicBezTo>
                  <a:lnTo>
                    <a:pt x="61" y="18"/>
                  </a:lnTo>
                  <a:cubicBezTo>
                    <a:pt x="59" y="17"/>
                    <a:pt x="57" y="16"/>
                    <a:pt x="57" y="14"/>
                  </a:cubicBezTo>
                  <a:lnTo>
                    <a:pt x="57" y="14"/>
                  </a:lnTo>
                  <a:lnTo>
                    <a:pt x="57" y="14"/>
                  </a:lnTo>
                  <a:lnTo>
                    <a:pt x="57" y="14"/>
                  </a:lnTo>
                  <a:cubicBezTo>
                    <a:pt x="57" y="14"/>
                    <a:pt x="57" y="14"/>
                    <a:pt x="57" y="14"/>
                  </a:cubicBezTo>
                  <a:cubicBezTo>
                    <a:pt x="53" y="5"/>
                    <a:pt x="42" y="0"/>
                    <a:pt x="32"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1"/>
            <p:cNvSpPr/>
            <p:nvPr/>
          </p:nvSpPr>
          <p:spPr>
            <a:xfrm>
              <a:off x="6043906" y="2132348"/>
              <a:ext cx="6028" cy="8186"/>
            </a:xfrm>
            <a:custGeom>
              <a:rect b="b" l="l" r="r" t="t"/>
              <a:pathLst>
                <a:path extrusionOk="0" h="110" w="81">
                  <a:moveTo>
                    <a:pt x="31" y="0"/>
                  </a:moveTo>
                  <a:cubicBezTo>
                    <a:pt x="27" y="0"/>
                    <a:pt x="21" y="4"/>
                    <a:pt x="17" y="7"/>
                  </a:cubicBezTo>
                  <a:cubicBezTo>
                    <a:pt x="11" y="10"/>
                    <a:pt x="7" y="17"/>
                    <a:pt x="4" y="24"/>
                  </a:cubicBezTo>
                  <a:cubicBezTo>
                    <a:pt x="1" y="34"/>
                    <a:pt x="4" y="40"/>
                    <a:pt x="7" y="47"/>
                  </a:cubicBezTo>
                  <a:cubicBezTo>
                    <a:pt x="7" y="47"/>
                    <a:pt x="7" y="47"/>
                    <a:pt x="7" y="47"/>
                  </a:cubicBezTo>
                  <a:lnTo>
                    <a:pt x="7" y="47"/>
                  </a:lnTo>
                  <a:cubicBezTo>
                    <a:pt x="7" y="48"/>
                    <a:pt x="7" y="49"/>
                    <a:pt x="7" y="50"/>
                  </a:cubicBezTo>
                  <a:lnTo>
                    <a:pt x="7" y="50"/>
                  </a:lnTo>
                  <a:cubicBezTo>
                    <a:pt x="8" y="56"/>
                    <a:pt x="11" y="61"/>
                    <a:pt x="11" y="67"/>
                  </a:cubicBezTo>
                  <a:cubicBezTo>
                    <a:pt x="14" y="77"/>
                    <a:pt x="17" y="84"/>
                    <a:pt x="21" y="94"/>
                  </a:cubicBezTo>
                  <a:cubicBezTo>
                    <a:pt x="27" y="100"/>
                    <a:pt x="34" y="107"/>
                    <a:pt x="41" y="107"/>
                  </a:cubicBezTo>
                  <a:cubicBezTo>
                    <a:pt x="42" y="109"/>
                    <a:pt x="44" y="110"/>
                    <a:pt x="46" y="110"/>
                  </a:cubicBezTo>
                  <a:cubicBezTo>
                    <a:pt x="48" y="110"/>
                    <a:pt x="51" y="109"/>
                    <a:pt x="54" y="107"/>
                  </a:cubicBezTo>
                  <a:cubicBezTo>
                    <a:pt x="57" y="107"/>
                    <a:pt x="61" y="107"/>
                    <a:pt x="64" y="104"/>
                  </a:cubicBezTo>
                  <a:cubicBezTo>
                    <a:pt x="71" y="100"/>
                    <a:pt x="77" y="94"/>
                    <a:pt x="77" y="87"/>
                  </a:cubicBezTo>
                  <a:cubicBezTo>
                    <a:pt x="81" y="77"/>
                    <a:pt x="81" y="70"/>
                    <a:pt x="77" y="60"/>
                  </a:cubicBezTo>
                  <a:lnTo>
                    <a:pt x="77" y="64"/>
                  </a:lnTo>
                  <a:cubicBezTo>
                    <a:pt x="74" y="57"/>
                    <a:pt x="71" y="50"/>
                    <a:pt x="71" y="44"/>
                  </a:cubicBezTo>
                  <a:cubicBezTo>
                    <a:pt x="71" y="34"/>
                    <a:pt x="67" y="24"/>
                    <a:pt x="61" y="17"/>
                  </a:cubicBezTo>
                  <a:cubicBezTo>
                    <a:pt x="57" y="10"/>
                    <a:pt x="51" y="4"/>
                    <a:pt x="4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1"/>
            <p:cNvSpPr/>
            <p:nvPr/>
          </p:nvSpPr>
          <p:spPr>
            <a:xfrm>
              <a:off x="6020389" y="2133836"/>
              <a:ext cx="14958" cy="10568"/>
            </a:xfrm>
            <a:custGeom>
              <a:rect b="b" l="l" r="r" t="t"/>
              <a:pathLst>
                <a:path extrusionOk="0" h="142" w="201">
                  <a:moveTo>
                    <a:pt x="38" y="1"/>
                  </a:moveTo>
                  <a:cubicBezTo>
                    <a:pt x="20" y="1"/>
                    <a:pt x="0" y="16"/>
                    <a:pt x="6" y="40"/>
                  </a:cubicBezTo>
                  <a:cubicBezTo>
                    <a:pt x="16" y="70"/>
                    <a:pt x="36" y="94"/>
                    <a:pt x="66" y="110"/>
                  </a:cubicBezTo>
                  <a:cubicBezTo>
                    <a:pt x="90" y="120"/>
                    <a:pt x="116" y="134"/>
                    <a:pt x="146" y="140"/>
                  </a:cubicBezTo>
                  <a:cubicBezTo>
                    <a:pt x="150" y="141"/>
                    <a:pt x="152" y="142"/>
                    <a:pt x="155" y="142"/>
                  </a:cubicBezTo>
                  <a:cubicBezTo>
                    <a:pt x="189" y="142"/>
                    <a:pt x="200" y="90"/>
                    <a:pt x="163" y="80"/>
                  </a:cubicBezTo>
                  <a:cubicBezTo>
                    <a:pt x="150" y="77"/>
                    <a:pt x="140" y="74"/>
                    <a:pt x="126" y="67"/>
                  </a:cubicBezTo>
                  <a:cubicBezTo>
                    <a:pt x="120" y="67"/>
                    <a:pt x="113" y="64"/>
                    <a:pt x="110" y="60"/>
                  </a:cubicBezTo>
                  <a:lnTo>
                    <a:pt x="106" y="60"/>
                  </a:lnTo>
                  <a:lnTo>
                    <a:pt x="96" y="57"/>
                  </a:lnTo>
                  <a:lnTo>
                    <a:pt x="83" y="50"/>
                  </a:lnTo>
                  <a:lnTo>
                    <a:pt x="73" y="37"/>
                  </a:lnTo>
                  <a:lnTo>
                    <a:pt x="73" y="37"/>
                  </a:lnTo>
                  <a:cubicBezTo>
                    <a:pt x="73" y="37"/>
                    <a:pt x="75" y="41"/>
                    <a:pt x="74" y="41"/>
                  </a:cubicBezTo>
                  <a:cubicBezTo>
                    <a:pt x="74" y="41"/>
                    <a:pt x="74" y="41"/>
                    <a:pt x="73" y="40"/>
                  </a:cubicBezTo>
                  <a:lnTo>
                    <a:pt x="73" y="37"/>
                  </a:lnTo>
                  <a:cubicBezTo>
                    <a:pt x="70" y="34"/>
                    <a:pt x="70" y="31"/>
                    <a:pt x="68" y="31"/>
                  </a:cubicBezTo>
                  <a:lnTo>
                    <a:pt x="68" y="31"/>
                  </a:lnTo>
                  <a:cubicBezTo>
                    <a:pt x="68" y="32"/>
                    <a:pt x="68" y="32"/>
                    <a:pt x="68" y="32"/>
                  </a:cubicBezTo>
                  <a:cubicBezTo>
                    <a:pt x="68" y="32"/>
                    <a:pt x="67" y="32"/>
                    <a:pt x="66" y="30"/>
                  </a:cubicBezTo>
                  <a:lnTo>
                    <a:pt x="66" y="30"/>
                  </a:lnTo>
                  <a:cubicBezTo>
                    <a:pt x="67" y="30"/>
                    <a:pt x="67" y="31"/>
                    <a:pt x="68" y="31"/>
                  </a:cubicBezTo>
                  <a:lnTo>
                    <a:pt x="68" y="31"/>
                  </a:lnTo>
                  <a:cubicBezTo>
                    <a:pt x="67" y="30"/>
                    <a:pt x="67" y="28"/>
                    <a:pt x="67" y="28"/>
                  </a:cubicBezTo>
                  <a:cubicBezTo>
                    <a:pt x="67" y="28"/>
                    <a:pt x="66" y="29"/>
                    <a:pt x="66" y="30"/>
                  </a:cubicBezTo>
                  <a:cubicBezTo>
                    <a:pt x="66" y="27"/>
                    <a:pt x="66" y="27"/>
                    <a:pt x="66" y="24"/>
                  </a:cubicBezTo>
                  <a:cubicBezTo>
                    <a:pt x="62" y="8"/>
                    <a:pt x="50" y="1"/>
                    <a:pt x="38"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1"/>
            <p:cNvSpPr/>
            <p:nvPr/>
          </p:nvSpPr>
          <p:spPr>
            <a:xfrm>
              <a:off x="6065041" y="2086654"/>
              <a:ext cx="10493" cy="12503"/>
            </a:xfrm>
            <a:custGeom>
              <a:rect b="b" l="l" r="r" t="t"/>
              <a:pathLst>
                <a:path extrusionOk="0" h="168" w="141">
                  <a:moveTo>
                    <a:pt x="30" y="1"/>
                  </a:moveTo>
                  <a:cubicBezTo>
                    <a:pt x="23" y="1"/>
                    <a:pt x="13" y="4"/>
                    <a:pt x="10" y="7"/>
                  </a:cubicBezTo>
                  <a:cubicBezTo>
                    <a:pt x="3" y="14"/>
                    <a:pt x="0" y="24"/>
                    <a:pt x="0" y="31"/>
                  </a:cubicBezTo>
                  <a:cubicBezTo>
                    <a:pt x="0" y="37"/>
                    <a:pt x="3" y="47"/>
                    <a:pt x="10" y="54"/>
                  </a:cubicBezTo>
                  <a:lnTo>
                    <a:pt x="7" y="54"/>
                  </a:lnTo>
                  <a:lnTo>
                    <a:pt x="13" y="61"/>
                  </a:lnTo>
                  <a:cubicBezTo>
                    <a:pt x="13" y="61"/>
                    <a:pt x="13" y="61"/>
                    <a:pt x="17" y="64"/>
                  </a:cubicBezTo>
                  <a:lnTo>
                    <a:pt x="17" y="67"/>
                  </a:lnTo>
                  <a:lnTo>
                    <a:pt x="23" y="74"/>
                  </a:lnTo>
                  <a:cubicBezTo>
                    <a:pt x="30" y="84"/>
                    <a:pt x="37" y="91"/>
                    <a:pt x="40" y="101"/>
                  </a:cubicBezTo>
                  <a:cubicBezTo>
                    <a:pt x="57" y="121"/>
                    <a:pt x="70" y="141"/>
                    <a:pt x="87" y="158"/>
                  </a:cubicBezTo>
                  <a:cubicBezTo>
                    <a:pt x="92" y="164"/>
                    <a:pt x="99" y="168"/>
                    <a:pt x="107" y="168"/>
                  </a:cubicBezTo>
                  <a:cubicBezTo>
                    <a:pt x="115" y="168"/>
                    <a:pt x="123" y="164"/>
                    <a:pt x="130" y="158"/>
                  </a:cubicBezTo>
                  <a:cubicBezTo>
                    <a:pt x="137" y="154"/>
                    <a:pt x="137" y="144"/>
                    <a:pt x="140" y="137"/>
                  </a:cubicBezTo>
                  <a:cubicBezTo>
                    <a:pt x="137" y="127"/>
                    <a:pt x="133" y="121"/>
                    <a:pt x="130" y="114"/>
                  </a:cubicBezTo>
                  <a:lnTo>
                    <a:pt x="123" y="107"/>
                  </a:lnTo>
                  <a:lnTo>
                    <a:pt x="120" y="104"/>
                  </a:lnTo>
                  <a:lnTo>
                    <a:pt x="120" y="101"/>
                  </a:lnTo>
                  <a:lnTo>
                    <a:pt x="113" y="94"/>
                  </a:lnTo>
                  <a:lnTo>
                    <a:pt x="93" y="67"/>
                  </a:lnTo>
                  <a:cubicBezTo>
                    <a:pt x="80" y="47"/>
                    <a:pt x="67" y="27"/>
                    <a:pt x="53" y="7"/>
                  </a:cubicBezTo>
                  <a:cubicBezTo>
                    <a:pt x="47" y="4"/>
                    <a:pt x="40" y="1"/>
                    <a:pt x="3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1"/>
            <p:cNvSpPr/>
            <p:nvPr/>
          </p:nvSpPr>
          <p:spPr>
            <a:xfrm>
              <a:off x="6082381" y="2109724"/>
              <a:ext cx="6028" cy="4540"/>
            </a:xfrm>
            <a:custGeom>
              <a:rect b="b" l="l" r="r" t="t"/>
              <a:pathLst>
                <a:path extrusionOk="0" h="61" w="81">
                  <a:moveTo>
                    <a:pt x="41" y="1"/>
                  </a:moveTo>
                  <a:cubicBezTo>
                    <a:pt x="0" y="1"/>
                    <a:pt x="0" y="61"/>
                    <a:pt x="41" y="61"/>
                  </a:cubicBezTo>
                  <a:cubicBezTo>
                    <a:pt x="81" y="61"/>
                    <a:pt x="81" y="1"/>
                    <a:pt x="4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1"/>
            <p:cNvSpPr/>
            <p:nvPr/>
          </p:nvSpPr>
          <p:spPr>
            <a:xfrm>
              <a:off x="6209192" y="2417079"/>
              <a:ext cx="11535" cy="12726"/>
            </a:xfrm>
            <a:custGeom>
              <a:rect b="b" l="l" r="r" t="t"/>
              <a:pathLst>
                <a:path extrusionOk="0" h="171" w="155">
                  <a:moveTo>
                    <a:pt x="37" y="1"/>
                  </a:moveTo>
                  <a:cubicBezTo>
                    <a:pt x="24" y="1"/>
                    <a:pt x="13" y="10"/>
                    <a:pt x="7" y="23"/>
                  </a:cubicBezTo>
                  <a:lnTo>
                    <a:pt x="11" y="26"/>
                  </a:lnTo>
                  <a:cubicBezTo>
                    <a:pt x="1" y="56"/>
                    <a:pt x="7" y="90"/>
                    <a:pt x="24" y="116"/>
                  </a:cubicBezTo>
                  <a:cubicBezTo>
                    <a:pt x="44" y="143"/>
                    <a:pt x="71" y="163"/>
                    <a:pt x="101" y="170"/>
                  </a:cubicBezTo>
                  <a:cubicBezTo>
                    <a:pt x="104" y="171"/>
                    <a:pt x="107" y="171"/>
                    <a:pt x="109" y="171"/>
                  </a:cubicBezTo>
                  <a:cubicBezTo>
                    <a:pt x="143" y="171"/>
                    <a:pt x="154" y="119"/>
                    <a:pt x="117" y="110"/>
                  </a:cubicBezTo>
                  <a:lnTo>
                    <a:pt x="101" y="103"/>
                  </a:lnTo>
                  <a:lnTo>
                    <a:pt x="111" y="106"/>
                  </a:lnTo>
                  <a:lnTo>
                    <a:pt x="94" y="100"/>
                  </a:lnTo>
                  <a:lnTo>
                    <a:pt x="87" y="93"/>
                  </a:lnTo>
                  <a:cubicBezTo>
                    <a:pt x="86" y="93"/>
                    <a:pt x="86" y="92"/>
                    <a:pt x="85" y="92"/>
                  </a:cubicBezTo>
                  <a:lnTo>
                    <a:pt x="85" y="92"/>
                  </a:lnTo>
                  <a:cubicBezTo>
                    <a:pt x="85" y="92"/>
                    <a:pt x="85" y="93"/>
                    <a:pt x="85" y="93"/>
                  </a:cubicBezTo>
                  <a:lnTo>
                    <a:pt x="84" y="93"/>
                  </a:lnTo>
                  <a:lnTo>
                    <a:pt x="77" y="86"/>
                  </a:lnTo>
                  <a:lnTo>
                    <a:pt x="74" y="83"/>
                  </a:lnTo>
                  <a:cubicBezTo>
                    <a:pt x="71" y="80"/>
                    <a:pt x="71" y="75"/>
                    <a:pt x="69" y="71"/>
                  </a:cubicBezTo>
                  <a:lnTo>
                    <a:pt x="69" y="71"/>
                  </a:lnTo>
                  <a:cubicBezTo>
                    <a:pt x="67" y="67"/>
                    <a:pt x="67" y="64"/>
                    <a:pt x="67" y="60"/>
                  </a:cubicBezTo>
                  <a:lnTo>
                    <a:pt x="67" y="66"/>
                  </a:lnTo>
                  <a:cubicBezTo>
                    <a:pt x="64" y="60"/>
                    <a:pt x="64" y="53"/>
                    <a:pt x="67" y="46"/>
                  </a:cubicBezTo>
                  <a:cubicBezTo>
                    <a:pt x="67" y="44"/>
                    <a:pt x="67" y="42"/>
                    <a:pt x="67" y="40"/>
                  </a:cubicBezTo>
                  <a:cubicBezTo>
                    <a:pt x="74" y="23"/>
                    <a:pt x="64" y="6"/>
                    <a:pt x="47" y="3"/>
                  </a:cubicBezTo>
                  <a:cubicBezTo>
                    <a:pt x="44" y="2"/>
                    <a:pt x="40" y="1"/>
                    <a:pt x="3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1"/>
            <p:cNvSpPr/>
            <p:nvPr/>
          </p:nvSpPr>
          <p:spPr>
            <a:xfrm>
              <a:off x="6235239" y="2422958"/>
              <a:ext cx="11237" cy="11758"/>
            </a:xfrm>
            <a:custGeom>
              <a:rect b="b" l="l" r="r" t="t"/>
              <a:pathLst>
                <a:path extrusionOk="0" h="158" w="151">
                  <a:moveTo>
                    <a:pt x="34" y="1"/>
                  </a:moveTo>
                  <a:cubicBezTo>
                    <a:pt x="24" y="1"/>
                    <a:pt x="18" y="4"/>
                    <a:pt x="11" y="11"/>
                  </a:cubicBezTo>
                  <a:cubicBezTo>
                    <a:pt x="4" y="17"/>
                    <a:pt x="1" y="24"/>
                    <a:pt x="1" y="34"/>
                  </a:cubicBezTo>
                  <a:cubicBezTo>
                    <a:pt x="1" y="41"/>
                    <a:pt x="4" y="47"/>
                    <a:pt x="11" y="54"/>
                  </a:cubicBezTo>
                  <a:lnTo>
                    <a:pt x="14" y="54"/>
                  </a:lnTo>
                  <a:lnTo>
                    <a:pt x="24" y="67"/>
                  </a:lnTo>
                  <a:lnTo>
                    <a:pt x="21" y="61"/>
                  </a:lnTo>
                  <a:lnTo>
                    <a:pt x="21" y="61"/>
                  </a:lnTo>
                  <a:cubicBezTo>
                    <a:pt x="34" y="77"/>
                    <a:pt x="44" y="94"/>
                    <a:pt x="58" y="111"/>
                  </a:cubicBezTo>
                  <a:cubicBezTo>
                    <a:pt x="71" y="127"/>
                    <a:pt x="84" y="141"/>
                    <a:pt x="101" y="154"/>
                  </a:cubicBezTo>
                  <a:cubicBezTo>
                    <a:pt x="111" y="157"/>
                    <a:pt x="118" y="157"/>
                    <a:pt x="128" y="157"/>
                  </a:cubicBezTo>
                  <a:cubicBezTo>
                    <a:pt x="134" y="154"/>
                    <a:pt x="141" y="147"/>
                    <a:pt x="144" y="141"/>
                  </a:cubicBezTo>
                  <a:cubicBezTo>
                    <a:pt x="151" y="134"/>
                    <a:pt x="151" y="127"/>
                    <a:pt x="148" y="117"/>
                  </a:cubicBezTo>
                  <a:cubicBezTo>
                    <a:pt x="144" y="111"/>
                    <a:pt x="141" y="104"/>
                    <a:pt x="134" y="101"/>
                  </a:cubicBezTo>
                  <a:cubicBezTo>
                    <a:pt x="118" y="87"/>
                    <a:pt x="104" y="74"/>
                    <a:pt x="91" y="57"/>
                  </a:cubicBezTo>
                  <a:lnTo>
                    <a:pt x="91" y="57"/>
                  </a:lnTo>
                  <a:lnTo>
                    <a:pt x="98" y="64"/>
                  </a:lnTo>
                  <a:cubicBezTo>
                    <a:pt x="84" y="47"/>
                    <a:pt x="71" y="27"/>
                    <a:pt x="54" y="11"/>
                  </a:cubicBezTo>
                  <a:cubicBezTo>
                    <a:pt x="51" y="4"/>
                    <a:pt x="41"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1"/>
            <p:cNvSpPr/>
            <p:nvPr/>
          </p:nvSpPr>
          <p:spPr>
            <a:xfrm>
              <a:off x="6208448" y="2375924"/>
              <a:ext cx="6326" cy="12651"/>
            </a:xfrm>
            <a:custGeom>
              <a:rect b="b" l="l" r="r" t="t"/>
              <a:pathLst>
                <a:path extrusionOk="0" h="170" w="85">
                  <a:moveTo>
                    <a:pt x="50" y="1"/>
                  </a:moveTo>
                  <a:cubicBezTo>
                    <a:pt x="38" y="1"/>
                    <a:pt x="26" y="8"/>
                    <a:pt x="21" y="22"/>
                  </a:cubicBezTo>
                  <a:cubicBezTo>
                    <a:pt x="14" y="39"/>
                    <a:pt x="11" y="56"/>
                    <a:pt x="7" y="76"/>
                  </a:cubicBezTo>
                  <a:cubicBezTo>
                    <a:pt x="1" y="96"/>
                    <a:pt x="1" y="116"/>
                    <a:pt x="1" y="136"/>
                  </a:cubicBezTo>
                  <a:cubicBezTo>
                    <a:pt x="1" y="152"/>
                    <a:pt x="14" y="169"/>
                    <a:pt x="34" y="169"/>
                  </a:cubicBezTo>
                  <a:cubicBezTo>
                    <a:pt x="51" y="166"/>
                    <a:pt x="64" y="152"/>
                    <a:pt x="64" y="136"/>
                  </a:cubicBezTo>
                  <a:cubicBezTo>
                    <a:pt x="64" y="125"/>
                    <a:pt x="64" y="114"/>
                    <a:pt x="64" y="102"/>
                  </a:cubicBezTo>
                  <a:cubicBezTo>
                    <a:pt x="67" y="82"/>
                    <a:pt x="74" y="59"/>
                    <a:pt x="81" y="39"/>
                  </a:cubicBezTo>
                  <a:cubicBezTo>
                    <a:pt x="85" y="15"/>
                    <a:pt x="67" y="1"/>
                    <a:pt x="5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1"/>
            <p:cNvSpPr/>
            <p:nvPr/>
          </p:nvSpPr>
          <p:spPr>
            <a:xfrm>
              <a:off x="6223555" y="2395869"/>
              <a:ext cx="13768" cy="5805"/>
            </a:xfrm>
            <a:custGeom>
              <a:rect b="b" l="l" r="r" t="t"/>
              <a:pathLst>
                <a:path extrusionOk="0" h="78" w="185">
                  <a:moveTo>
                    <a:pt x="46" y="0"/>
                  </a:moveTo>
                  <a:cubicBezTo>
                    <a:pt x="12" y="0"/>
                    <a:pt x="1" y="52"/>
                    <a:pt x="38" y="61"/>
                  </a:cubicBezTo>
                  <a:cubicBezTo>
                    <a:pt x="74" y="75"/>
                    <a:pt x="115" y="78"/>
                    <a:pt x="155" y="78"/>
                  </a:cubicBezTo>
                  <a:cubicBezTo>
                    <a:pt x="171" y="78"/>
                    <a:pt x="185" y="65"/>
                    <a:pt x="185" y="48"/>
                  </a:cubicBezTo>
                  <a:cubicBezTo>
                    <a:pt x="185" y="31"/>
                    <a:pt x="171" y="18"/>
                    <a:pt x="155" y="18"/>
                  </a:cubicBezTo>
                  <a:lnTo>
                    <a:pt x="121" y="18"/>
                  </a:lnTo>
                  <a:cubicBezTo>
                    <a:pt x="98" y="15"/>
                    <a:pt x="78" y="8"/>
                    <a:pt x="54" y="1"/>
                  </a:cubicBezTo>
                  <a:cubicBezTo>
                    <a:pt x="51" y="0"/>
                    <a:pt x="48" y="0"/>
                    <a:pt x="4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1"/>
            <p:cNvSpPr/>
            <p:nvPr/>
          </p:nvSpPr>
          <p:spPr>
            <a:xfrm>
              <a:off x="6160298" y="2400111"/>
              <a:ext cx="13991" cy="9526"/>
            </a:xfrm>
            <a:custGeom>
              <a:rect b="b" l="l" r="r" t="t"/>
              <a:pathLst>
                <a:path extrusionOk="0" h="128" w="188">
                  <a:moveTo>
                    <a:pt x="153" y="0"/>
                  </a:moveTo>
                  <a:cubicBezTo>
                    <a:pt x="151" y="0"/>
                    <a:pt x="149" y="0"/>
                    <a:pt x="147" y="1"/>
                  </a:cubicBezTo>
                  <a:lnTo>
                    <a:pt x="144" y="1"/>
                  </a:lnTo>
                  <a:cubicBezTo>
                    <a:pt x="97" y="18"/>
                    <a:pt x="51" y="41"/>
                    <a:pt x="14" y="74"/>
                  </a:cubicBezTo>
                  <a:cubicBezTo>
                    <a:pt x="1" y="84"/>
                    <a:pt x="1" y="104"/>
                    <a:pt x="14" y="118"/>
                  </a:cubicBezTo>
                  <a:cubicBezTo>
                    <a:pt x="21" y="124"/>
                    <a:pt x="29" y="128"/>
                    <a:pt x="37" y="128"/>
                  </a:cubicBezTo>
                  <a:cubicBezTo>
                    <a:pt x="45" y="128"/>
                    <a:pt x="52" y="124"/>
                    <a:pt x="57" y="118"/>
                  </a:cubicBezTo>
                  <a:lnTo>
                    <a:pt x="64" y="111"/>
                  </a:lnTo>
                  <a:lnTo>
                    <a:pt x="67" y="111"/>
                  </a:lnTo>
                  <a:lnTo>
                    <a:pt x="81" y="101"/>
                  </a:lnTo>
                  <a:cubicBezTo>
                    <a:pt x="91" y="94"/>
                    <a:pt x="101" y="88"/>
                    <a:pt x="107" y="84"/>
                  </a:cubicBezTo>
                  <a:lnTo>
                    <a:pt x="121" y="78"/>
                  </a:lnTo>
                  <a:lnTo>
                    <a:pt x="131" y="74"/>
                  </a:lnTo>
                  <a:cubicBezTo>
                    <a:pt x="141" y="68"/>
                    <a:pt x="151" y="64"/>
                    <a:pt x="164" y="61"/>
                  </a:cubicBezTo>
                  <a:cubicBezTo>
                    <a:pt x="177" y="58"/>
                    <a:pt x="187" y="41"/>
                    <a:pt x="184" y="24"/>
                  </a:cubicBezTo>
                  <a:cubicBezTo>
                    <a:pt x="181" y="10"/>
                    <a:pt x="166" y="0"/>
                    <a:pt x="15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1"/>
            <p:cNvSpPr/>
            <p:nvPr/>
          </p:nvSpPr>
          <p:spPr>
            <a:xfrm>
              <a:off x="6165507" y="2418269"/>
              <a:ext cx="9749" cy="12503"/>
            </a:xfrm>
            <a:custGeom>
              <a:rect b="b" l="l" r="r" t="t"/>
              <a:pathLst>
                <a:path extrusionOk="0" h="168" w="131">
                  <a:moveTo>
                    <a:pt x="96" y="0"/>
                  </a:moveTo>
                  <a:cubicBezTo>
                    <a:pt x="86" y="0"/>
                    <a:pt x="75" y="5"/>
                    <a:pt x="71" y="14"/>
                  </a:cubicBezTo>
                  <a:lnTo>
                    <a:pt x="67" y="14"/>
                  </a:lnTo>
                  <a:cubicBezTo>
                    <a:pt x="41" y="47"/>
                    <a:pt x="21" y="87"/>
                    <a:pt x="4" y="130"/>
                  </a:cubicBezTo>
                  <a:cubicBezTo>
                    <a:pt x="1" y="144"/>
                    <a:pt x="11" y="164"/>
                    <a:pt x="27" y="167"/>
                  </a:cubicBezTo>
                  <a:cubicBezTo>
                    <a:pt x="30" y="168"/>
                    <a:pt x="32" y="168"/>
                    <a:pt x="34" y="168"/>
                  </a:cubicBezTo>
                  <a:cubicBezTo>
                    <a:pt x="48" y="168"/>
                    <a:pt x="62" y="159"/>
                    <a:pt x="67" y="147"/>
                  </a:cubicBezTo>
                  <a:cubicBezTo>
                    <a:pt x="67" y="140"/>
                    <a:pt x="71" y="137"/>
                    <a:pt x="71" y="130"/>
                  </a:cubicBezTo>
                  <a:cubicBezTo>
                    <a:pt x="71" y="130"/>
                    <a:pt x="71" y="124"/>
                    <a:pt x="74" y="124"/>
                  </a:cubicBezTo>
                  <a:cubicBezTo>
                    <a:pt x="77" y="114"/>
                    <a:pt x="84" y="104"/>
                    <a:pt x="87" y="97"/>
                  </a:cubicBezTo>
                  <a:cubicBezTo>
                    <a:pt x="97" y="80"/>
                    <a:pt x="111" y="64"/>
                    <a:pt x="124" y="44"/>
                  </a:cubicBezTo>
                  <a:cubicBezTo>
                    <a:pt x="131" y="30"/>
                    <a:pt x="124" y="10"/>
                    <a:pt x="111" y="4"/>
                  </a:cubicBezTo>
                  <a:cubicBezTo>
                    <a:pt x="106" y="1"/>
                    <a:pt x="101" y="0"/>
                    <a:pt x="9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1"/>
            <p:cNvSpPr/>
            <p:nvPr/>
          </p:nvSpPr>
          <p:spPr>
            <a:xfrm>
              <a:off x="6187610" y="2413060"/>
              <a:ext cx="6251" cy="4763"/>
            </a:xfrm>
            <a:custGeom>
              <a:rect b="b" l="l" r="r" t="t"/>
              <a:pathLst>
                <a:path extrusionOk="0" h="64" w="84">
                  <a:moveTo>
                    <a:pt x="41" y="0"/>
                  </a:moveTo>
                  <a:cubicBezTo>
                    <a:pt x="1" y="0"/>
                    <a:pt x="1" y="64"/>
                    <a:pt x="41" y="64"/>
                  </a:cubicBezTo>
                  <a:cubicBezTo>
                    <a:pt x="84" y="64"/>
                    <a:pt x="84" y="0"/>
                    <a:pt x="4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1"/>
            <p:cNvSpPr/>
            <p:nvPr/>
          </p:nvSpPr>
          <p:spPr>
            <a:xfrm>
              <a:off x="6106418" y="2380166"/>
              <a:ext cx="10568" cy="5433"/>
            </a:xfrm>
            <a:custGeom>
              <a:rect b="b" l="l" r="r" t="t"/>
              <a:pathLst>
                <a:path extrusionOk="0" h="73" w="142">
                  <a:moveTo>
                    <a:pt x="94" y="2"/>
                  </a:moveTo>
                  <a:lnTo>
                    <a:pt x="84" y="5"/>
                  </a:lnTo>
                  <a:lnTo>
                    <a:pt x="85" y="5"/>
                  </a:lnTo>
                  <a:cubicBezTo>
                    <a:pt x="88" y="4"/>
                    <a:pt x="91" y="3"/>
                    <a:pt x="94" y="2"/>
                  </a:cubicBezTo>
                  <a:close/>
                  <a:moveTo>
                    <a:pt x="107" y="1"/>
                  </a:moveTo>
                  <a:cubicBezTo>
                    <a:pt x="102" y="1"/>
                    <a:pt x="97" y="2"/>
                    <a:pt x="91" y="5"/>
                  </a:cubicBezTo>
                  <a:lnTo>
                    <a:pt x="85" y="5"/>
                  </a:lnTo>
                  <a:cubicBezTo>
                    <a:pt x="79" y="7"/>
                    <a:pt x="74" y="9"/>
                    <a:pt x="68" y="9"/>
                  </a:cubicBezTo>
                  <a:lnTo>
                    <a:pt x="78" y="9"/>
                  </a:lnTo>
                  <a:cubicBezTo>
                    <a:pt x="73" y="10"/>
                    <a:pt x="68" y="11"/>
                    <a:pt x="63" y="11"/>
                  </a:cubicBezTo>
                  <a:cubicBezTo>
                    <a:pt x="58" y="11"/>
                    <a:pt x="53" y="10"/>
                    <a:pt x="48" y="9"/>
                  </a:cubicBezTo>
                  <a:lnTo>
                    <a:pt x="44" y="9"/>
                  </a:lnTo>
                  <a:cubicBezTo>
                    <a:pt x="41" y="7"/>
                    <a:pt x="37" y="7"/>
                    <a:pt x="34" y="7"/>
                  </a:cubicBezTo>
                  <a:cubicBezTo>
                    <a:pt x="21" y="7"/>
                    <a:pt x="10" y="16"/>
                    <a:pt x="4" y="29"/>
                  </a:cubicBezTo>
                  <a:cubicBezTo>
                    <a:pt x="1" y="45"/>
                    <a:pt x="11" y="62"/>
                    <a:pt x="28" y="69"/>
                  </a:cubicBezTo>
                  <a:lnTo>
                    <a:pt x="28" y="65"/>
                  </a:lnTo>
                  <a:cubicBezTo>
                    <a:pt x="41" y="72"/>
                    <a:pt x="58" y="72"/>
                    <a:pt x="74" y="72"/>
                  </a:cubicBezTo>
                  <a:cubicBezTo>
                    <a:pt x="91" y="69"/>
                    <a:pt x="108" y="65"/>
                    <a:pt x="121" y="55"/>
                  </a:cubicBezTo>
                  <a:cubicBezTo>
                    <a:pt x="134" y="49"/>
                    <a:pt x="141" y="29"/>
                    <a:pt x="134" y="15"/>
                  </a:cubicBezTo>
                  <a:cubicBezTo>
                    <a:pt x="128" y="7"/>
                    <a:pt x="118" y="1"/>
                    <a:pt x="10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1"/>
            <p:cNvSpPr/>
            <p:nvPr/>
          </p:nvSpPr>
          <p:spPr>
            <a:xfrm>
              <a:off x="6118623" y="2392446"/>
              <a:ext cx="10493" cy="10493"/>
            </a:xfrm>
            <a:custGeom>
              <a:rect b="b" l="l" r="r" t="t"/>
              <a:pathLst>
                <a:path extrusionOk="0" h="141" w="141">
                  <a:moveTo>
                    <a:pt x="34" y="1"/>
                  </a:moveTo>
                  <a:cubicBezTo>
                    <a:pt x="28" y="1"/>
                    <a:pt x="23" y="2"/>
                    <a:pt x="17" y="4"/>
                  </a:cubicBezTo>
                  <a:cubicBezTo>
                    <a:pt x="4" y="14"/>
                    <a:pt x="0" y="31"/>
                    <a:pt x="7" y="47"/>
                  </a:cubicBezTo>
                  <a:cubicBezTo>
                    <a:pt x="17" y="64"/>
                    <a:pt x="30" y="84"/>
                    <a:pt x="47" y="97"/>
                  </a:cubicBezTo>
                  <a:cubicBezTo>
                    <a:pt x="60" y="107"/>
                    <a:pt x="74" y="121"/>
                    <a:pt x="87" y="131"/>
                  </a:cubicBezTo>
                  <a:cubicBezTo>
                    <a:pt x="94" y="137"/>
                    <a:pt x="100" y="141"/>
                    <a:pt x="107" y="141"/>
                  </a:cubicBezTo>
                  <a:cubicBezTo>
                    <a:pt x="117" y="141"/>
                    <a:pt x="124" y="137"/>
                    <a:pt x="130" y="131"/>
                  </a:cubicBezTo>
                  <a:cubicBezTo>
                    <a:pt x="137" y="124"/>
                    <a:pt x="140" y="117"/>
                    <a:pt x="140" y="111"/>
                  </a:cubicBezTo>
                  <a:cubicBezTo>
                    <a:pt x="140" y="101"/>
                    <a:pt x="137" y="94"/>
                    <a:pt x="130" y="87"/>
                  </a:cubicBezTo>
                  <a:cubicBezTo>
                    <a:pt x="107" y="67"/>
                    <a:pt x="87" y="47"/>
                    <a:pt x="67" y="27"/>
                  </a:cubicBezTo>
                  <a:lnTo>
                    <a:pt x="67" y="27"/>
                  </a:lnTo>
                  <a:cubicBezTo>
                    <a:pt x="65" y="23"/>
                    <a:pt x="63" y="18"/>
                    <a:pt x="60" y="14"/>
                  </a:cubicBezTo>
                  <a:cubicBezTo>
                    <a:pt x="54" y="5"/>
                    <a:pt x="44" y="1"/>
                    <a:pt x="34"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1"/>
            <p:cNvSpPr/>
            <p:nvPr/>
          </p:nvSpPr>
          <p:spPr>
            <a:xfrm>
              <a:off x="6128819" y="2360594"/>
              <a:ext cx="9228" cy="9600"/>
            </a:xfrm>
            <a:custGeom>
              <a:rect b="b" l="l" r="r" t="t"/>
              <a:pathLst>
                <a:path extrusionOk="0" h="129" w="124">
                  <a:moveTo>
                    <a:pt x="92" y="0"/>
                  </a:moveTo>
                  <a:cubicBezTo>
                    <a:pt x="89" y="0"/>
                    <a:pt x="86" y="1"/>
                    <a:pt x="84" y="2"/>
                  </a:cubicBezTo>
                  <a:cubicBezTo>
                    <a:pt x="63" y="5"/>
                    <a:pt x="47" y="15"/>
                    <a:pt x="33" y="28"/>
                  </a:cubicBezTo>
                  <a:cubicBezTo>
                    <a:pt x="17" y="45"/>
                    <a:pt x="7" y="65"/>
                    <a:pt x="0" y="88"/>
                  </a:cubicBezTo>
                  <a:cubicBezTo>
                    <a:pt x="0" y="95"/>
                    <a:pt x="0" y="105"/>
                    <a:pt x="3" y="112"/>
                  </a:cubicBezTo>
                  <a:cubicBezTo>
                    <a:pt x="10" y="118"/>
                    <a:pt x="17" y="125"/>
                    <a:pt x="23" y="128"/>
                  </a:cubicBezTo>
                  <a:cubicBezTo>
                    <a:pt x="26" y="129"/>
                    <a:pt x="28" y="129"/>
                    <a:pt x="30" y="129"/>
                  </a:cubicBezTo>
                  <a:cubicBezTo>
                    <a:pt x="44" y="129"/>
                    <a:pt x="57" y="120"/>
                    <a:pt x="60" y="105"/>
                  </a:cubicBezTo>
                  <a:cubicBezTo>
                    <a:pt x="60" y="99"/>
                    <a:pt x="66" y="95"/>
                    <a:pt x="67" y="89"/>
                  </a:cubicBezTo>
                  <a:lnTo>
                    <a:pt x="67" y="89"/>
                  </a:lnTo>
                  <a:cubicBezTo>
                    <a:pt x="70" y="83"/>
                    <a:pt x="74" y="77"/>
                    <a:pt x="77" y="72"/>
                  </a:cubicBezTo>
                  <a:lnTo>
                    <a:pt x="77" y="72"/>
                  </a:lnTo>
                  <a:lnTo>
                    <a:pt x="74" y="78"/>
                  </a:lnTo>
                  <a:cubicBezTo>
                    <a:pt x="77" y="75"/>
                    <a:pt x="80" y="68"/>
                    <a:pt x="87" y="65"/>
                  </a:cubicBezTo>
                  <a:lnTo>
                    <a:pt x="87" y="65"/>
                  </a:lnTo>
                  <a:lnTo>
                    <a:pt x="80" y="72"/>
                  </a:lnTo>
                  <a:cubicBezTo>
                    <a:pt x="83" y="69"/>
                    <a:pt x="87" y="67"/>
                    <a:pt x="90" y="64"/>
                  </a:cubicBezTo>
                  <a:lnTo>
                    <a:pt x="90" y="64"/>
                  </a:lnTo>
                  <a:cubicBezTo>
                    <a:pt x="94" y="63"/>
                    <a:pt x="98" y="62"/>
                    <a:pt x="100" y="62"/>
                  </a:cubicBezTo>
                  <a:cubicBezTo>
                    <a:pt x="110" y="58"/>
                    <a:pt x="117" y="55"/>
                    <a:pt x="120" y="48"/>
                  </a:cubicBezTo>
                  <a:cubicBezTo>
                    <a:pt x="124" y="38"/>
                    <a:pt x="124" y="32"/>
                    <a:pt x="124" y="22"/>
                  </a:cubicBezTo>
                  <a:cubicBezTo>
                    <a:pt x="120" y="15"/>
                    <a:pt x="117" y="8"/>
                    <a:pt x="110" y="5"/>
                  </a:cubicBezTo>
                  <a:cubicBezTo>
                    <a:pt x="103" y="3"/>
                    <a:pt x="98" y="0"/>
                    <a:pt x="92"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1"/>
            <p:cNvSpPr/>
            <p:nvPr/>
          </p:nvSpPr>
          <p:spPr>
            <a:xfrm>
              <a:off x="6149656" y="2373766"/>
              <a:ext cx="15926" cy="8782"/>
            </a:xfrm>
            <a:custGeom>
              <a:rect b="b" l="l" r="r" t="t"/>
              <a:pathLst>
                <a:path extrusionOk="0" h="118" w="214">
                  <a:moveTo>
                    <a:pt x="177" y="1"/>
                  </a:moveTo>
                  <a:cubicBezTo>
                    <a:pt x="175" y="1"/>
                    <a:pt x="173" y="1"/>
                    <a:pt x="170" y="1"/>
                  </a:cubicBezTo>
                  <a:cubicBezTo>
                    <a:pt x="117" y="18"/>
                    <a:pt x="67" y="38"/>
                    <a:pt x="20" y="61"/>
                  </a:cubicBezTo>
                  <a:cubicBezTo>
                    <a:pt x="7" y="68"/>
                    <a:pt x="0" y="88"/>
                    <a:pt x="10" y="101"/>
                  </a:cubicBezTo>
                  <a:cubicBezTo>
                    <a:pt x="15" y="113"/>
                    <a:pt x="26" y="118"/>
                    <a:pt x="36" y="118"/>
                  </a:cubicBezTo>
                  <a:cubicBezTo>
                    <a:pt x="41" y="118"/>
                    <a:pt x="46" y="117"/>
                    <a:pt x="50" y="115"/>
                  </a:cubicBezTo>
                  <a:lnTo>
                    <a:pt x="54" y="111"/>
                  </a:lnTo>
                  <a:cubicBezTo>
                    <a:pt x="64" y="108"/>
                    <a:pt x="77" y="101"/>
                    <a:pt x="90" y="95"/>
                  </a:cubicBezTo>
                  <a:lnTo>
                    <a:pt x="94" y="95"/>
                  </a:lnTo>
                  <a:lnTo>
                    <a:pt x="100" y="91"/>
                  </a:lnTo>
                  <a:lnTo>
                    <a:pt x="120" y="85"/>
                  </a:lnTo>
                  <a:cubicBezTo>
                    <a:pt x="140" y="78"/>
                    <a:pt x="164" y="71"/>
                    <a:pt x="187" y="61"/>
                  </a:cubicBezTo>
                  <a:cubicBezTo>
                    <a:pt x="204" y="58"/>
                    <a:pt x="214" y="41"/>
                    <a:pt x="210" y="25"/>
                  </a:cubicBezTo>
                  <a:cubicBezTo>
                    <a:pt x="205" y="10"/>
                    <a:pt x="191" y="1"/>
                    <a:pt x="17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1"/>
            <p:cNvSpPr/>
            <p:nvPr/>
          </p:nvSpPr>
          <p:spPr>
            <a:xfrm>
              <a:off x="6075609" y="2383292"/>
              <a:ext cx="9823" cy="10419"/>
            </a:xfrm>
            <a:custGeom>
              <a:rect b="b" l="l" r="r" t="t"/>
              <a:pathLst>
                <a:path extrusionOk="0" h="140" w="132">
                  <a:moveTo>
                    <a:pt x="101" y="0"/>
                  </a:moveTo>
                  <a:cubicBezTo>
                    <a:pt x="93" y="0"/>
                    <a:pt x="85" y="3"/>
                    <a:pt x="78" y="10"/>
                  </a:cubicBezTo>
                  <a:lnTo>
                    <a:pt x="81" y="10"/>
                  </a:lnTo>
                  <a:lnTo>
                    <a:pt x="41" y="47"/>
                  </a:lnTo>
                  <a:cubicBezTo>
                    <a:pt x="25" y="63"/>
                    <a:pt x="15" y="80"/>
                    <a:pt x="8" y="100"/>
                  </a:cubicBezTo>
                  <a:cubicBezTo>
                    <a:pt x="0" y="124"/>
                    <a:pt x="19" y="140"/>
                    <a:pt x="37" y="140"/>
                  </a:cubicBezTo>
                  <a:cubicBezTo>
                    <a:pt x="50" y="140"/>
                    <a:pt x="63" y="133"/>
                    <a:pt x="68" y="117"/>
                  </a:cubicBezTo>
                  <a:lnTo>
                    <a:pt x="68" y="114"/>
                  </a:lnTo>
                  <a:lnTo>
                    <a:pt x="68" y="114"/>
                  </a:lnTo>
                  <a:cubicBezTo>
                    <a:pt x="69" y="111"/>
                    <a:pt x="70" y="109"/>
                    <a:pt x="71" y="107"/>
                  </a:cubicBezTo>
                  <a:cubicBezTo>
                    <a:pt x="88" y="87"/>
                    <a:pt x="105" y="70"/>
                    <a:pt x="122" y="53"/>
                  </a:cubicBezTo>
                  <a:cubicBezTo>
                    <a:pt x="128" y="47"/>
                    <a:pt x="132" y="40"/>
                    <a:pt x="132" y="30"/>
                  </a:cubicBezTo>
                  <a:cubicBezTo>
                    <a:pt x="132" y="23"/>
                    <a:pt x="128" y="13"/>
                    <a:pt x="122" y="10"/>
                  </a:cubicBezTo>
                  <a:cubicBezTo>
                    <a:pt x="116" y="3"/>
                    <a:pt x="109" y="0"/>
                    <a:pt x="10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1"/>
            <p:cNvSpPr/>
            <p:nvPr/>
          </p:nvSpPr>
          <p:spPr>
            <a:xfrm>
              <a:off x="6068241" y="2367292"/>
              <a:ext cx="13768" cy="6623"/>
            </a:xfrm>
            <a:custGeom>
              <a:rect b="b" l="l" r="r" t="t"/>
              <a:pathLst>
                <a:path extrusionOk="0" h="89" w="185">
                  <a:moveTo>
                    <a:pt x="139" y="1"/>
                  </a:moveTo>
                  <a:cubicBezTo>
                    <a:pt x="136" y="1"/>
                    <a:pt x="134" y="1"/>
                    <a:pt x="130" y="2"/>
                  </a:cubicBezTo>
                  <a:cubicBezTo>
                    <a:pt x="97" y="12"/>
                    <a:pt x="60" y="22"/>
                    <a:pt x="24" y="28"/>
                  </a:cubicBezTo>
                  <a:cubicBezTo>
                    <a:pt x="17" y="28"/>
                    <a:pt x="10" y="35"/>
                    <a:pt x="7" y="42"/>
                  </a:cubicBezTo>
                  <a:cubicBezTo>
                    <a:pt x="4" y="48"/>
                    <a:pt x="0" y="58"/>
                    <a:pt x="4" y="65"/>
                  </a:cubicBezTo>
                  <a:cubicBezTo>
                    <a:pt x="7" y="75"/>
                    <a:pt x="10" y="82"/>
                    <a:pt x="17" y="85"/>
                  </a:cubicBezTo>
                  <a:cubicBezTo>
                    <a:pt x="24" y="88"/>
                    <a:pt x="34" y="88"/>
                    <a:pt x="44" y="88"/>
                  </a:cubicBezTo>
                  <a:cubicBezTo>
                    <a:pt x="77" y="82"/>
                    <a:pt x="114" y="72"/>
                    <a:pt x="147" y="62"/>
                  </a:cubicBezTo>
                  <a:cubicBezTo>
                    <a:pt x="184" y="52"/>
                    <a:pt x="173" y="1"/>
                    <a:pt x="13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1"/>
            <p:cNvSpPr/>
            <p:nvPr/>
          </p:nvSpPr>
          <p:spPr>
            <a:xfrm>
              <a:off x="6125321" y="2317430"/>
              <a:ext cx="12428" cy="17265"/>
            </a:xfrm>
            <a:custGeom>
              <a:rect b="b" l="l" r="r" t="t"/>
              <a:pathLst>
                <a:path extrusionOk="0" h="232" w="167">
                  <a:moveTo>
                    <a:pt x="33" y="1"/>
                  </a:moveTo>
                  <a:cubicBezTo>
                    <a:pt x="31" y="1"/>
                    <a:pt x="29" y="1"/>
                    <a:pt x="27" y="1"/>
                  </a:cubicBezTo>
                  <a:cubicBezTo>
                    <a:pt x="10" y="8"/>
                    <a:pt x="0" y="25"/>
                    <a:pt x="4" y="41"/>
                  </a:cubicBezTo>
                  <a:lnTo>
                    <a:pt x="0" y="41"/>
                  </a:lnTo>
                  <a:cubicBezTo>
                    <a:pt x="10" y="111"/>
                    <a:pt x="47" y="175"/>
                    <a:pt x="100" y="221"/>
                  </a:cubicBezTo>
                  <a:cubicBezTo>
                    <a:pt x="107" y="228"/>
                    <a:pt x="115" y="231"/>
                    <a:pt x="122" y="231"/>
                  </a:cubicBezTo>
                  <a:cubicBezTo>
                    <a:pt x="146" y="231"/>
                    <a:pt x="167" y="199"/>
                    <a:pt x="144" y="178"/>
                  </a:cubicBezTo>
                  <a:cubicBezTo>
                    <a:pt x="131" y="165"/>
                    <a:pt x="121" y="155"/>
                    <a:pt x="107" y="141"/>
                  </a:cubicBezTo>
                  <a:lnTo>
                    <a:pt x="107" y="141"/>
                  </a:lnTo>
                  <a:cubicBezTo>
                    <a:pt x="108" y="142"/>
                    <a:pt x="108" y="142"/>
                    <a:pt x="108" y="142"/>
                  </a:cubicBezTo>
                  <a:cubicBezTo>
                    <a:pt x="109" y="142"/>
                    <a:pt x="108" y="140"/>
                    <a:pt x="108" y="140"/>
                  </a:cubicBezTo>
                  <a:cubicBezTo>
                    <a:pt x="107" y="140"/>
                    <a:pt x="107" y="141"/>
                    <a:pt x="107" y="141"/>
                  </a:cubicBezTo>
                  <a:lnTo>
                    <a:pt x="104" y="138"/>
                  </a:lnTo>
                  <a:lnTo>
                    <a:pt x="97" y="128"/>
                  </a:lnTo>
                  <a:cubicBezTo>
                    <a:pt x="94" y="121"/>
                    <a:pt x="90" y="115"/>
                    <a:pt x="87" y="105"/>
                  </a:cubicBezTo>
                  <a:cubicBezTo>
                    <a:pt x="84" y="101"/>
                    <a:pt x="84" y="98"/>
                    <a:pt x="84" y="95"/>
                  </a:cubicBezTo>
                  <a:cubicBezTo>
                    <a:pt x="80" y="95"/>
                    <a:pt x="80" y="91"/>
                    <a:pt x="84" y="91"/>
                  </a:cubicBezTo>
                  <a:cubicBezTo>
                    <a:pt x="80" y="85"/>
                    <a:pt x="77" y="75"/>
                    <a:pt x="74" y="68"/>
                  </a:cubicBezTo>
                  <a:cubicBezTo>
                    <a:pt x="70" y="55"/>
                    <a:pt x="67" y="38"/>
                    <a:pt x="64" y="25"/>
                  </a:cubicBezTo>
                  <a:cubicBezTo>
                    <a:pt x="61" y="10"/>
                    <a:pt x="45" y="1"/>
                    <a:pt x="33"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1"/>
            <p:cNvSpPr/>
            <p:nvPr/>
          </p:nvSpPr>
          <p:spPr>
            <a:xfrm>
              <a:off x="6147647" y="2322119"/>
              <a:ext cx="6995" cy="8484"/>
            </a:xfrm>
            <a:custGeom>
              <a:rect b="b" l="l" r="r" t="t"/>
              <a:pathLst>
                <a:path extrusionOk="0" h="114" w="94">
                  <a:moveTo>
                    <a:pt x="36" y="0"/>
                  </a:moveTo>
                  <a:cubicBezTo>
                    <a:pt x="30" y="0"/>
                    <a:pt x="24" y="3"/>
                    <a:pt x="17" y="5"/>
                  </a:cubicBezTo>
                  <a:cubicBezTo>
                    <a:pt x="11" y="8"/>
                    <a:pt x="7" y="15"/>
                    <a:pt x="4" y="22"/>
                  </a:cubicBezTo>
                  <a:cubicBezTo>
                    <a:pt x="1" y="32"/>
                    <a:pt x="4" y="38"/>
                    <a:pt x="7" y="48"/>
                  </a:cubicBezTo>
                  <a:cubicBezTo>
                    <a:pt x="17" y="65"/>
                    <a:pt x="24" y="82"/>
                    <a:pt x="34" y="98"/>
                  </a:cubicBezTo>
                  <a:cubicBezTo>
                    <a:pt x="37" y="105"/>
                    <a:pt x="44" y="108"/>
                    <a:pt x="54" y="112"/>
                  </a:cubicBezTo>
                  <a:cubicBezTo>
                    <a:pt x="56" y="113"/>
                    <a:pt x="58" y="113"/>
                    <a:pt x="61" y="113"/>
                  </a:cubicBezTo>
                  <a:cubicBezTo>
                    <a:pt x="66" y="113"/>
                    <a:pt x="73" y="111"/>
                    <a:pt x="77" y="108"/>
                  </a:cubicBezTo>
                  <a:cubicBezTo>
                    <a:pt x="84" y="105"/>
                    <a:pt x="91" y="98"/>
                    <a:pt x="91" y="88"/>
                  </a:cubicBezTo>
                  <a:cubicBezTo>
                    <a:pt x="94" y="82"/>
                    <a:pt x="91" y="72"/>
                    <a:pt x="87" y="65"/>
                  </a:cubicBezTo>
                  <a:cubicBezTo>
                    <a:pt x="81" y="48"/>
                    <a:pt x="71" y="32"/>
                    <a:pt x="61" y="15"/>
                  </a:cubicBezTo>
                  <a:cubicBezTo>
                    <a:pt x="57" y="8"/>
                    <a:pt x="51" y="2"/>
                    <a:pt x="44" y="2"/>
                  </a:cubicBezTo>
                  <a:cubicBezTo>
                    <a:pt x="41" y="1"/>
                    <a:pt x="38" y="0"/>
                    <a:pt x="36"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1"/>
            <p:cNvSpPr/>
            <p:nvPr/>
          </p:nvSpPr>
          <p:spPr>
            <a:xfrm>
              <a:off x="6114902" y="2275904"/>
              <a:ext cx="9005" cy="8037"/>
            </a:xfrm>
            <a:custGeom>
              <a:rect b="b" l="l" r="r" t="t"/>
              <a:pathLst>
                <a:path extrusionOk="0" h="108" w="121">
                  <a:moveTo>
                    <a:pt x="31" y="1"/>
                  </a:moveTo>
                  <a:cubicBezTo>
                    <a:pt x="26" y="1"/>
                    <a:pt x="21" y="2"/>
                    <a:pt x="17" y="6"/>
                  </a:cubicBezTo>
                  <a:cubicBezTo>
                    <a:pt x="7" y="9"/>
                    <a:pt x="4" y="16"/>
                    <a:pt x="0" y="22"/>
                  </a:cubicBezTo>
                  <a:cubicBezTo>
                    <a:pt x="0" y="32"/>
                    <a:pt x="0" y="39"/>
                    <a:pt x="4" y="49"/>
                  </a:cubicBezTo>
                  <a:cubicBezTo>
                    <a:pt x="7" y="56"/>
                    <a:pt x="14" y="62"/>
                    <a:pt x="17" y="66"/>
                  </a:cubicBezTo>
                  <a:cubicBezTo>
                    <a:pt x="24" y="72"/>
                    <a:pt x="27" y="76"/>
                    <a:pt x="30" y="79"/>
                  </a:cubicBezTo>
                  <a:cubicBezTo>
                    <a:pt x="44" y="92"/>
                    <a:pt x="60" y="102"/>
                    <a:pt x="80" y="106"/>
                  </a:cubicBezTo>
                  <a:cubicBezTo>
                    <a:pt x="84" y="107"/>
                    <a:pt x="88" y="108"/>
                    <a:pt x="91" y="108"/>
                  </a:cubicBezTo>
                  <a:cubicBezTo>
                    <a:pt x="104" y="108"/>
                    <a:pt x="114" y="99"/>
                    <a:pt x="117" y="86"/>
                  </a:cubicBezTo>
                  <a:cubicBezTo>
                    <a:pt x="120" y="76"/>
                    <a:pt x="120" y="69"/>
                    <a:pt x="114" y="62"/>
                  </a:cubicBezTo>
                  <a:cubicBezTo>
                    <a:pt x="110" y="52"/>
                    <a:pt x="104" y="49"/>
                    <a:pt x="97" y="46"/>
                  </a:cubicBezTo>
                  <a:lnTo>
                    <a:pt x="94" y="46"/>
                  </a:lnTo>
                  <a:cubicBezTo>
                    <a:pt x="87" y="42"/>
                    <a:pt x="77" y="39"/>
                    <a:pt x="70" y="32"/>
                  </a:cubicBezTo>
                  <a:lnTo>
                    <a:pt x="70" y="32"/>
                  </a:lnTo>
                  <a:cubicBezTo>
                    <a:pt x="68" y="30"/>
                    <a:pt x="66" y="28"/>
                    <a:pt x="64" y="26"/>
                  </a:cubicBezTo>
                  <a:cubicBezTo>
                    <a:pt x="60" y="22"/>
                    <a:pt x="60" y="19"/>
                    <a:pt x="57" y="16"/>
                  </a:cubicBezTo>
                  <a:cubicBezTo>
                    <a:pt x="50" y="7"/>
                    <a:pt x="41" y="1"/>
                    <a:pt x="31"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1"/>
            <p:cNvSpPr/>
            <p:nvPr/>
          </p:nvSpPr>
          <p:spPr>
            <a:xfrm>
              <a:off x="6142214" y="2290044"/>
              <a:ext cx="10716" cy="6177"/>
            </a:xfrm>
            <a:custGeom>
              <a:rect b="b" l="l" r="r" t="t"/>
              <a:pathLst>
                <a:path extrusionOk="0" h="83" w="144">
                  <a:moveTo>
                    <a:pt x="110" y="1"/>
                  </a:moveTo>
                  <a:cubicBezTo>
                    <a:pt x="105" y="1"/>
                    <a:pt x="99" y="2"/>
                    <a:pt x="94" y="6"/>
                  </a:cubicBezTo>
                  <a:cubicBezTo>
                    <a:pt x="87" y="9"/>
                    <a:pt x="77" y="12"/>
                    <a:pt x="70" y="16"/>
                  </a:cubicBezTo>
                  <a:lnTo>
                    <a:pt x="77" y="12"/>
                  </a:lnTo>
                  <a:lnTo>
                    <a:pt x="77" y="12"/>
                  </a:lnTo>
                  <a:cubicBezTo>
                    <a:pt x="67" y="16"/>
                    <a:pt x="60" y="19"/>
                    <a:pt x="50" y="22"/>
                  </a:cubicBezTo>
                  <a:lnTo>
                    <a:pt x="44" y="22"/>
                  </a:lnTo>
                  <a:cubicBezTo>
                    <a:pt x="39" y="21"/>
                    <a:pt x="36" y="20"/>
                    <a:pt x="33" y="20"/>
                  </a:cubicBezTo>
                  <a:cubicBezTo>
                    <a:pt x="28" y="20"/>
                    <a:pt x="24" y="22"/>
                    <a:pt x="20" y="26"/>
                  </a:cubicBezTo>
                  <a:cubicBezTo>
                    <a:pt x="14" y="29"/>
                    <a:pt x="7" y="36"/>
                    <a:pt x="4" y="42"/>
                  </a:cubicBezTo>
                  <a:cubicBezTo>
                    <a:pt x="0" y="59"/>
                    <a:pt x="10" y="76"/>
                    <a:pt x="27" y="83"/>
                  </a:cubicBezTo>
                  <a:lnTo>
                    <a:pt x="27" y="79"/>
                  </a:lnTo>
                  <a:cubicBezTo>
                    <a:pt x="34" y="81"/>
                    <a:pt x="41" y="81"/>
                    <a:pt x="48" y="81"/>
                  </a:cubicBezTo>
                  <a:cubicBezTo>
                    <a:pt x="75" y="81"/>
                    <a:pt x="103" y="72"/>
                    <a:pt x="127" y="56"/>
                  </a:cubicBezTo>
                  <a:cubicBezTo>
                    <a:pt x="140" y="49"/>
                    <a:pt x="144" y="29"/>
                    <a:pt x="137" y="16"/>
                  </a:cubicBezTo>
                  <a:cubicBezTo>
                    <a:pt x="130" y="7"/>
                    <a:pt x="121" y="1"/>
                    <a:pt x="110"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1"/>
            <p:cNvSpPr/>
            <p:nvPr/>
          </p:nvSpPr>
          <p:spPr>
            <a:xfrm>
              <a:off x="6083869" y="2285504"/>
              <a:ext cx="12503" cy="10791"/>
            </a:xfrm>
            <a:custGeom>
              <a:rect b="b" l="l" r="r" t="t"/>
              <a:pathLst>
                <a:path extrusionOk="0" h="145" w="168">
                  <a:moveTo>
                    <a:pt x="33" y="0"/>
                  </a:moveTo>
                  <a:cubicBezTo>
                    <a:pt x="28" y="0"/>
                    <a:pt x="22" y="1"/>
                    <a:pt x="17" y="3"/>
                  </a:cubicBezTo>
                  <a:cubicBezTo>
                    <a:pt x="4" y="13"/>
                    <a:pt x="0" y="30"/>
                    <a:pt x="7" y="47"/>
                  </a:cubicBezTo>
                  <a:cubicBezTo>
                    <a:pt x="31" y="90"/>
                    <a:pt x="67" y="124"/>
                    <a:pt x="114" y="144"/>
                  </a:cubicBezTo>
                  <a:cubicBezTo>
                    <a:pt x="117" y="144"/>
                    <a:pt x="120" y="145"/>
                    <a:pt x="123" y="145"/>
                  </a:cubicBezTo>
                  <a:cubicBezTo>
                    <a:pt x="156" y="145"/>
                    <a:pt x="168" y="93"/>
                    <a:pt x="131" y="83"/>
                  </a:cubicBezTo>
                  <a:lnTo>
                    <a:pt x="123" y="81"/>
                  </a:lnTo>
                  <a:lnTo>
                    <a:pt x="123" y="81"/>
                  </a:lnTo>
                  <a:cubicBezTo>
                    <a:pt x="115" y="76"/>
                    <a:pt x="106" y="73"/>
                    <a:pt x="101" y="67"/>
                  </a:cubicBezTo>
                  <a:lnTo>
                    <a:pt x="101" y="67"/>
                  </a:lnTo>
                  <a:lnTo>
                    <a:pt x="107" y="70"/>
                  </a:lnTo>
                  <a:cubicBezTo>
                    <a:pt x="94" y="63"/>
                    <a:pt x="84" y="50"/>
                    <a:pt x="74" y="40"/>
                  </a:cubicBezTo>
                  <a:lnTo>
                    <a:pt x="74" y="40"/>
                  </a:lnTo>
                  <a:lnTo>
                    <a:pt x="81" y="47"/>
                  </a:lnTo>
                  <a:cubicBezTo>
                    <a:pt x="74" y="37"/>
                    <a:pt x="67" y="27"/>
                    <a:pt x="61" y="17"/>
                  </a:cubicBezTo>
                  <a:cubicBezTo>
                    <a:pt x="54" y="5"/>
                    <a:pt x="44" y="0"/>
                    <a:pt x="33"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1"/>
            <p:cNvSpPr/>
            <p:nvPr/>
          </p:nvSpPr>
          <p:spPr>
            <a:xfrm>
              <a:off x="6066455" y="2316760"/>
              <a:ext cx="18456" cy="15182"/>
            </a:xfrm>
            <a:custGeom>
              <a:rect b="b" l="l" r="r" t="t"/>
              <a:pathLst>
                <a:path extrusionOk="0" h="204" w="248">
                  <a:moveTo>
                    <a:pt x="198" y="0"/>
                  </a:moveTo>
                  <a:cubicBezTo>
                    <a:pt x="128" y="40"/>
                    <a:pt x="68" y="90"/>
                    <a:pt x="21" y="150"/>
                  </a:cubicBezTo>
                  <a:cubicBezTo>
                    <a:pt x="1" y="173"/>
                    <a:pt x="19" y="204"/>
                    <a:pt x="42" y="204"/>
                  </a:cubicBezTo>
                  <a:cubicBezTo>
                    <a:pt x="50" y="204"/>
                    <a:pt x="57" y="201"/>
                    <a:pt x="64" y="194"/>
                  </a:cubicBezTo>
                  <a:cubicBezTo>
                    <a:pt x="88" y="167"/>
                    <a:pt x="114" y="140"/>
                    <a:pt x="141" y="117"/>
                  </a:cubicBezTo>
                  <a:lnTo>
                    <a:pt x="161" y="97"/>
                  </a:lnTo>
                  <a:lnTo>
                    <a:pt x="164" y="94"/>
                  </a:lnTo>
                  <a:lnTo>
                    <a:pt x="164" y="94"/>
                  </a:lnTo>
                  <a:cubicBezTo>
                    <a:pt x="163" y="95"/>
                    <a:pt x="163" y="95"/>
                    <a:pt x="163" y="95"/>
                  </a:cubicBezTo>
                  <a:cubicBezTo>
                    <a:pt x="163" y="95"/>
                    <a:pt x="166" y="94"/>
                    <a:pt x="168" y="94"/>
                  </a:cubicBezTo>
                  <a:lnTo>
                    <a:pt x="181" y="87"/>
                  </a:lnTo>
                  <a:cubicBezTo>
                    <a:pt x="194" y="74"/>
                    <a:pt x="211" y="64"/>
                    <a:pt x="228" y="57"/>
                  </a:cubicBezTo>
                  <a:cubicBezTo>
                    <a:pt x="241" y="47"/>
                    <a:pt x="248" y="30"/>
                    <a:pt x="238" y="14"/>
                  </a:cubicBezTo>
                  <a:cubicBezTo>
                    <a:pt x="233" y="5"/>
                    <a:pt x="223" y="0"/>
                    <a:pt x="213" y="0"/>
                  </a:cubicBezTo>
                  <a:cubicBezTo>
                    <a:pt x="207" y="0"/>
                    <a:pt x="202" y="1"/>
                    <a:pt x="198" y="4"/>
                  </a:cubicBezTo>
                  <a:lnTo>
                    <a:pt x="198" y="0"/>
                  </a:ln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1"/>
            <p:cNvSpPr/>
            <p:nvPr/>
          </p:nvSpPr>
          <p:spPr>
            <a:xfrm>
              <a:off x="6037431" y="2331644"/>
              <a:ext cx="7293" cy="6028"/>
            </a:xfrm>
            <a:custGeom>
              <a:rect b="b" l="l" r="r" t="t"/>
              <a:pathLst>
                <a:path extrusionOk="0" h="81" w="98">
                  <a:moveTo>
                    <a:pt x="68" y="0"/>
                  </a:moveTo>
                  <a:cubicBezTo>
                    <a:pt x="61" y="0"/>
                    <a:pt x="58" y="4"/>
                    <a:pt x="51" y="7"/>
                  </a:cubicBezTo>
                  <a:lnTo>
                    <a:pt x="51" y="4"/>
                  </a:lnTo>
                  <a:lnTo>
                    <a:pt x="18" y="24"/>
                  </a:lnTo>
                  <a:cubicBezTo>
                    <a:pt x="14" y="24"/>
                    <a:pt x="11" y="27"/>
                    <a:pt x="11" y="30"/>
                  </a:cubicBezTo>
                  <a:cubicBezTo>
                    <a:pt x="8" y="34"/>
                    <a:pt x="4" y="37"/>
                    <a:pt x="4" y="44"/>
                  </a:cubicBezTo>
                  <a:cubicBezTo>
                    <a:pt x="1" y="47"/>
                    <a:pt x="1" y="50"/>
                    <a:pt x="4" y="54"/>
                  </a:cubicBezTo>
                  <a:cubicBezTo>
                    <a:pt x="4" y="57"/>
                    <a:pt x="4" y="64"/>
                    <a:pt x="8" y="67"/>
                  </a:cubicBezTo>
                  <a:cubicBezTo>
                    <a:pt x="11" y="74"/>
                    <a:pt x="18" y="77"/>
                    <a:pt x="24" y="80"/>
                  </a:cubicBezTo>
                  <a:lnTo>
                    <a:pt x="34" y="80"/>
                  </a:lnTo>
                  <a:cubicBezTo>
                    <a:pt x="41" y="80"/>
                    <a:pt x="44" y="80"/>
                    <a:pt x="51" y="77"/>
                  </a:cubicBezTo>
                  <a:lnTo>
                    <a:pt x="84" y="57"/>
                  </a:lnTo>
                  <a:cubicBezTo>
                    <a:pt x="88" y="57"/>
                    <a:pt x="91" y="54"/>
                    <a:pt x="91" y="50"/>
                  </a:cubicBezTo>
                  <a:cubicBezTo>
                    <a:pt x="94" y="47"/>
                    <a:pt x="98" y="44"/>
                    <a:pt x="98" y="40"/>
                  </a:cubicBezTo>
                  <a:cubicBezTo>
                    <a:pt x="98" y="37"/>
                    <a:pt x="98" y="30"/>
                    <a:pt x="98" y="27"/>
                  </a:cubicBezTo>
                  <a:cubicBezTo>
                    <a:pt x="98" y="24"/>
                    <a:pt x="98" y="20"/>
                    <a:pt x="94" y="17"/>
                  </a:cubicBezTo>
                  <a:cubicBezTo>
                    <a:pt x="91" y="7"/>
                    <a:pt x="84" y="4"/>
                    <a:pt x="7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1"/>
            <p:cNvSpPr/>
            <p:nvPr/>
          </p:nvSpPr>
          <p:spPr>
            <a:xfrm>
              <a:off x="6043385" y="2350473"/>
              <a:ext cx="9303" cy="15256"/>
            </a:xfrm>
            <a:custGeom>
              <a:rect b="b" l="l" r="r" t="t"/>
              <a:pathLst>
                <a:path extrusionOk="0" h="205" w="125">
                  <a:moveTo>
                    <a:pt x="31" y="0"/>
                  </a:moveTo>
                  <a:cubicBezTo>
                    <a:pt x="29" y="0"/>
                    <a:pt x="26" y="0"/>
                    <a:pt x="24" y="1"/>
                  </a:cubicBezTo>
                  <a:cubicBezTo>
                    <a:pt x="8" y="8"/>
                    <a:pt x="1" y="24"/>
                    <a:pt x="4" y="41"/>
                  </a:cubicBezTo>
                  <a:lnTo>
                    <a:pt x="8" y="41"/>
                  </a:lnTo>
                  <a:cubicBezTo>
                    <a:pt x="14" y="68"/>
                    <a:pt x="24" y="91"/>
                    <a:pt x="38" y="118"/>
                  </a:cubicBezTo>
                  <a:cubicBezTo>
                    <a:pt x="38" y="121"/>
                    <a:pt x="41" y="128"/>
                    <a:pt x="44" y="134"/>
                  </a:cubicBezTo>
                  <a:lnTo>
                    <a:pt x="44" y="138"/>
                  </a:lnTo>
                  <a:lnTo>
                    <a:pt x="48" y="148"/>
                  </a:lnTo>
                  <a:cubicBezTo>
                    <a:pt x="51" y="158"/>
                    <a:pt x="54" y="171"/>
                    <a:pt x="61" y="181"/>
                  </a:cubicBezTo>
                  <a:cubicBezTo>
                    <a:pt x="64" y="196"/>
                    <a:pt x="77" y="205"/>
                    <a:pt x="91" y="205"/>
                  </a:cubicBezTo>
                  <a:cubicBezTo>
                    <a:pt x="93" y="205"/>
                    <a:pt x="95" y="205"/>
                    <a:pt x="98" y="204"/>
                  </a:cubicBezTo>
                  <a:cubicBezTo>
                    <a:pt x="114" y="198"/>
                    <a:pt x="124" y="181"/>
                    <a:pt x="121" y="164"/>
                  </a:cubicBezTo>
                  <a:cubicBezTo>
                    <a:pt x="111" y="141"/>
                    <a:pt x="101" y="114"/>
                    <a:pt x="91" y="91"/>
                  </a:cubicBezTo>
                  <a:cubicBezTo>
                    <a:pt x="88" y="84"/>
                    <a:pt x="84" y="78"/>
                    <a:pt x="84" y="71"/>
                  </a:cubicBezTo>
                  <a:lnTo>
                    <a:pt x="81" y="68"/>
                  </a:lnTo>
                  <a:lnTo>
                    <a:pt x="78" y="58"/>
                  </a:lnTo>
                  <a:cubicBezTo>
                    <a:pt x="71" y="48"/>
                    <a:pt x="68" y="34"/>
                    <a:pt x="64" y="24"/>
                  </a:cubicBezTo>
                  <a:cubicBezTo>
                    <a:pt x="61" y="10"/>
                    <a:pt x="46" y="0"/>
                    <a:pt x="31"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1"/>
            <p:cNvSpPr/>
            <p:nvPr/>
          </p:nvSpPr>
          <p:spPr>
            <a:xfrm>
              <a:off x="6008333" y="2348463"/>
              <a:ext cx="23740" cy="7889"/>
            </a:xfrm>
            <a:custGeom>
              <a:rect b="b" l="l" r="r" t="t"/>
              <a:pathLst>
                <a:path extrusionOk="0" h="106" w="319">
                  <a:moveTo>
                    <a:pt x="257" y="0"/>
                  </a:moveTo>
                  <a:cubicBezTo>
                    <a:pt x="224" y="0"/>
                    <a:pt x="191" y="6"/>
                    <a:pt x="158" y="15"/>
                  </a:cubicBezTo>
                  <a:cubicBezTo>
                    <a:pt x="115" y="21"/>
                    <a:pt x="75" y="35"/>
                    <a:pt x="32" y="45"/>
                  </a:cubicBezTo>
                  <a:cubicBezTo>
                    <a:pt x="0" y="57"/>
                    <a:pt x="10" y="105"/>
                    <a:pt x="42" y="105"/>
                  </a:cubicBezTo>
                  <a:cubicBezTo>
                    <a:pt x="44" y="105"/>
                    <a:pt x="46" y="105"/>
                    <a:pt x="48" y="105"/>
                  </a:cubicBezTo>
                  <a:cubicBezTo>
                    <a:pt x="122" y="78"/>
                    <a:pt x="198" y="65"/>
                    <a:pt x="278" y="61"/>
                  </a:cubicBezTo>
                  <a:cubicBezTo>
                    <a:pt x="318" y="61"/>
                    <a:pt x="318" y="1"/>
                    <a:pt x="278" y="1"/>
                  </a:cubicBezTo>
                  <a:cubicBezTo>
                    <a:pt x="271" y="1"/>
                    <a:pt x="264" y="0"/>
                    <a:pt x="25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1"/>
            <p:cNvSpPr/>
            <p:nvPr/>
          </p:nvSpPr>
          <p:spPr>
            <a:xfrm>
              <a:off x="6043906" y="2304853"/>
              <a:ext cx="9972" cy="8261"/>
            </a:xfrm>
            <a:custGeom>
              <a:rect b="b" l="l" r="r" t="t"/>
              <a:pathLst>
                <a:path extrusionOk="0" h="111" w="134">
                  <a:moveTo>
                    <a:pt x="34" y="0"/>
                  </a:moveTo>
                  <a:cubicBezTo>
                    <a:pt x="24" y="0"/>
                    <a:pt x="17" y="4"/>
                    <a:pt x="11" y="7"/>
                  </a:cubicBezTo>
                  <a:cubicBezTo>
                    <a:pt x="4" y="14"/>
                    <a:pt x="1" y="24"/>
                    <a:pt x="1" y="30"/>
                  </a:cubicBezTo>
                  <a:cubicBezTo>
                    <a:pt x="1" y="40"/>
                    <a:pt x="4" y="47"/>
                    <a:pt x="11" y="54"/>
                  </a:cubicBezTo>
                  <a:cubicBezTo>
                    <a:pt x="21" y="64"/>
                    <a:pt x="34" y="70"/>
                    <a:pt x="47" y="77"/>
                  </a:cubicBezTo>
                  <a:cubicBezTo>
                    <a:pt x="57" y="84"/>
                    <a:pt x="67" y="90"/>
                    <a:pt x="77" y="97"/>
                  </a:cubicBezTo>
                  <a:lnTo>
                    <a:pt x="71" y="94"/>
                  </a:lnTo>
                  <a:lnTo>
                    <a:pt x="81" y="100"/>
                  </a:lnTo>
                  <a:cubicBezTo>
                    <a:pt x="87" y="107"/>
                    <a:pt x="94" y="110"/>
                    <a:pt x="101" y="110"/>
                  </a:cubicBezTo>
                  <a:cubicBezTo>
                    <a:pt x="111" y="110"/>
                    <a:pt x="117" y="107"/>
                    <a:pt x="124" y="100"/>
                  </a:cubicBezTo>
                  <a:cubicBezTo>
                    <a:pt x="131" y="94"/>
                    <a:pt x="134" y="87"/>
                    <a:pt x="134" y="80"/>
                  </a:cubicBezTo>
                  <a:cubicBezTo>
                    <a:pt x="134" y="70"/>
                    <a:pt x="131" y="64"/>
                    <a:pt x="124" y="57"/>
                  </a:cubicBezTo>
                  <a:cubicBezTo>
                    <a:pt x="114" y="47"/>
                    <a:pt x="101" y="37"/>
                    <a:pt x="87" y="30"/>
                  </a:cubicBezTo>
                  <a:cubicBezTo>
                    <a:pt x="77" y="24"/>
                    <a:pt x="67" y="17"/>
                    <a:pt x="57" y="10"/>
                  </a:cubicBezTo>
                  <a:lnTo>
                    <a:pt x="57" y="10"/>
                  </a:lnTo>
                  <a:lnTo>
                    <a:pt x="54" y="7"/>
                  </a:lnTo>
                  <a:cubicBezTo>
                    <a:pt x="47" y="4"/>
                    <a:pt x="41" y="0"/>
                    <a:pt x="34"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6" name="Google Shape;2456;p31"/>
          <p:cNvGrpSpPr/>
          <p:nvPr/>
        </p:nvGrpSpPr>
        <p:grpSpPr>
          <a:xfrm>
            <a:off x="6750083" y="1674844"/>
            <a:ext cx="210205" cy="434319"/>
            <a:chOff x="1027075" y="1846462"/>
            <a:chExt cx="307946" cy="636178"/>
          </a:xfrm>
        </p:grpSpPr>
        <p:sp>
          <p:nvSpPr>
            <p:cNvPr id="2457" name="Google Shape;2457;p31"/>
            <p:cNvSpPr/>
            <p:nvPr/>
          </p:nvSpPr>
          <p:spPr>
            <a:xfrm>
              <a:off x="1030374" y="1922693"/>
              <a:ext cx="298750" cy="113646"/>
            </a:xfrm>
            <a:custGeom>
              <a:rect b="b" l="l" r="r" t="t"/>
              <a:pathLst>
                <a:path extrusionOk="0" h="1619" w="4256">
                  <a:moveTo>
                    <a:pt x="2879" y="1"/>
                  </a:moveTo>
                  <a:cubicBezTo>
                    <a:pt x="2846" y="1"/>
                    <a:pt x="2813" y="1"/>
                    <a:pt x="2779" y="2"/>
                  </a:cubicBezTo>
                  <a:cubicBezTo>
                    <a:pt x="1825" y="22"/>
                    <a:pt x="954" y="32"/>
                    <a:pt x="0" y="52"/>
                  </a:cubicBezTo>
                  <a:cubicBezTo>
                    <a:pt x="24" y="672"/>
                    <a:pt x="51" y="949"/>
                    <a:pt x="27" y="1549"/>
                  </a:cubicBezTo>
                  <a:lnTo>
                    <a:pt x="20" y="1609"/>
                  </a:lnTo>
                  <a:cubicBezTo>
                    <a:pt x="282" y="1615"/>
                    <a:pt x="544" y="1618"/>
                    <a:pt x="806" y="1618"/>
                  </a:cubicBezTo>
                  <a:cubicBezTo>
                    <a:pt x="1958" y="1618"/>
                    <a:pt x="3109" y="1559"/>
                    <a:pt x="4256" y="1439"/>
                  </a:cubicBezTo>
                  <a:cubicBezTo>
                    <a:pt x="4243" y="912"/>
                    <a:pt x="4233" y="605"/>
                    <a:pt x="4216" y="12"/>
                  </a:cubicBezTo>
                  <a:cubicBezTo>
                    <a:pt x="4078" y="25"/>
                    <a:pt x="3947" y="30"/>
                    <a:pt x="3818" y="30"/>
                  </a:cubicBezTo>
                  <a:cubicBezTo>
                    <a:pt x="3501" y="30"/>
                    <a:pt x="3203" y="1"/>
                    <a:pt x="287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1"/>
            <p:cNvSpPr/>
            <p:nvPr/>
          </p:nvSpPr>
          <p:spPr>
            <a:xfrm>
              <a:off x="1027075" y="1919535"/>
              <a:ext cx="305559" cy="120104"/>
            </a:xfrm>
            <a:custGeom>
              <a:rect b="b" l="l" r="r" t="t"/>
              <a:pathLst>
                <a:path extrusionOk="0" h="1711" w="4353">
                  <a:moveTo>
                    <a:pt x="2802" y="94"/>
                  </a:moveTo>
                  <a:cubicBezTo>
                    <a:pt x="2989" y="94"/>
                    <a:pt x="3176" y="98"/>
                    <a:pt x="3362" y="107"/>
                  </a:cubicBezTo>
                  <a:cubicBezTo>
                    <a:pt x="3513" y="117"/>
                    <a:pt x="3663" y="122"/>
                    <a:pt x="3813" y="122"/>
                  </a:cubicBezTo>
                  <a:cubicBezTo>
                    <a:pt x="3948" y="122"/>
                    <a:pt x="4083" y="118"/>
                    <a:pt x="4218" y="110"/>
                  </a:cubicBezTo>
                  <a:lnTo>
                    <a:pt x="4218" y="110"/>
                  </a:lnTo>
                  <a:cubicBezTo>
                    <a:pt x="4230" y="553"/>
                    <a:pt x="4246" y="999"/>
                    <a:pt x="4258" y="1442"/>
                  </a:cubicBezTo>
                  <a:lnTo>
                    <a:pt x="4258" y="1442"/>
                  </a:lnTo>
                  <a:cubicBezTo>
                    <a:pt x="3200" y="1552"/>
                    <a:pt x="2139" y="1608"/>
                    <a:pt x="1075" y="1617"/>
                  </a:cubicBezTo>
                  <a:cubicBezTo>
                    <a:pt x="758" y="1617"/>
                    <a:pt x="438" y="1614"/>
                    <a:pt x="121" y="1608"/>
                  </a:cubicBezTo>
                  <a:lnTo>
                    <a:pt x="121" y="1608"/>
                  </a:lnTo>
                  <a:cubicBezTo>
                    <a:pt x="123" y="1604"/>
                    <a:pt x="124" y="1599"/>
                    <a:pt x="124" y="1594"/>
                  </a:cubicBezTo>
                  <a:cubicBezTo>
                    <a:pt x="140" y="1110"/>
                    <a:pt x="116" y="629"/>
                    <a:pt x="96" y="146"/>
                  </a:cubicBezTo>
                  <a:lnTo>
                    <a:pt x="96" y="146"/>
                  </a:lnTo>
                  <a:cubicBezTo>
                    <a:pt x="637" y="133"/>
                    <a:pt x="1174" y="123"/>
                    <a:pt x="1715" y="113"/>
                  </a:cubicBezTo>
                  <a:cubicBezTo>
                    <a:pt x="2076" y="107"/>
                    <a:pt x="2439" y="94"/>
                    <a:pt x="2802" y="94"/>
                  </a:cubicBezTo>
                  <a:close/>
                  <a:moveTo>
                    <a:pt x="2874" y="1"/>
                  </a:moveTo>
                  <a:cubicBezTo>
                    <a:pt x="2803" y="1"/>
                    <a:pt x="2733" y="1"/>
                    <a:pt x="2662" y="3"/>
                  </a:cubicBezTo>
                  <a:cubicBezTo>
                    <a:pt x="2109" y="13"/>
                    <a:pt x="1555" y="23"/>
                    <a:pt x="1001" y="33"/>
                  </a:cubicBezTo>
                  <a:cubicBezTo>
                    <a:pt x="684" y="40"/>
                    <a:pt x="364" y="47"/>
                    <a:pt x="47" y="50"/>
                  </a:cubicBezTo>
                  <a:cubicBezTo>
                    <a:pt x="24" y="53"/>
                    <a:pt x="1" y="73"/>
                    <a:pt x="1" y="97"/>
                  </a:cubicBezTo>
                  <a:cubicBezTo>
                    <a:pt x="21" y="591"/>
                    <a:pt x="47" y="1082"/>
                    <a:pt x="31" y="1577"/>
                  </a:cubicBezTo>
                  <a:lnTo>
                    <a:pt x="31" y="1577"/>
                  </a:lnTo>
                  <a:cubicBezTo>
                    <a:pt x="29" y="1582"/>
                    <a:pt x="28" y="1588"/>
                    <a:pt x="27" y="1594"/>
                  </a:cubicBezTo>
                  <a:lnTo>
                    <a:pt x="24" y="1654"/>
                  </a:lnTo>
                  <a:cubicBezTo>
                    <a:pt x="24" y="1681"/>
                    <a:pt x="44" y="1701"/>
                    <a:pt x="71" y="1701"/>
                  </a:cubicBezTo>
                  <a:cubicBezTo>
                    <a:pt x="335" y="1707"/>
                    <a:pt x="599" y="1710"/>
                    <a:pt x="864" y="1710"/>
                  </a:cubicBezTo>
                  <a:cubicBezTo>
                    <a:pt x="1731" y="1710"/>
                    <a:pt x="2600" y="1676"/>
                    <a:pt x="3466" y="1607"/>
                  </a:cubicBezTo>
                  <a:cubicBezTo>
                    <a:pt x="3746" y="1587"/>
                    <a:pt x="4026" y="1561"/>
                    <a:pt x="4306" y="1531"/>
                  </a:cubicBezTo>
                  <a:cubicBezTo>
                    <a:pt x="4330" y="1531"/>
                    <a:pt x="4353" y="1511"/>
                    <a:pt x="4353" y="1484"/>
                  </a:cubicBezTo>
                  <a:cubicBezTo>
                    <a:pt x="4336" y="1010"/>
                    <a:pt x="4323" y="534"/>
                    <a:pt x="4310" y="57"/>
                  </a:cubicBezTo>
                  <a:cubicBezTo>
                    <a:pt x="4310" y="33"/>
                    <a:pt x="4290" y="13"/>
                    <a:pt x="4263" y="10"/>
                  </a:cubicBezTo>
                  <a:cubicBezTo>
                    <a:pt x="4117" y="23"/>
                    <a:pt x="3970" y="28"/>
                    <a:pt x="3824" y="28"/>
                  </a:cubicBezTo>
                  <a:cubicBezTo>
                    <a:pt x="3701" y="28"/>
                    <a:pt x="3578" y="24"/>
                    <a:pt x="3456" y="17"/>
                  </a:cubicBezTo>
                  <a:cubicBezTo>
                    <a:pt x="3261" y="7"/>
                    <a:pt x="3067" y="1"/>
                    <a:pt x="287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1"/>
            <p:cNvSpPr/>
            <p:nvPr/>
          </p:nvSpPr>
          <p:spPr>
            <a:xfrm>
              <a:off x="1063646" y="1849411"/>
              <a:ext cx="243717" cy="128808"/>
            </a:xfrm>
            <a:custGeom>
              <a:rect b="b" l="l" r="r" t="t"/>
              <a:pathLst>
                <a:path extrusionOk="0" h="1835" w="3472">
                  <a:moveTo>
                    <a:pt x="1729" y="1"/>
                  </a:moveTo>
                  <a:cubicBezTo>
                    <a:pt x="1727" y="1"/>
                    <a:pt x="1726" y="1"/>
                    <a:pt x="1724" y="2"/>
                  </a:cubicBezTo>
                  <a:cubicBezTo>
                    <a:pt x="1688" y="22"/>
                    <a:pt x="237" y="1319"/>
                    <a:pt x="0" y="1779"/>
                  </a:cubicBezTo>
                  <a:cubicBezTo>
                    <a:pt x="10" y="1781"/>
                    <a:pt x="20" y="1781"/>
                    <a:pt x="30" y="1781"/>
                  </a:cubicBezTo>
                  <a:cubicBezTo>
                    <a:pt x="71" y="1781"/>
                    <a:pt x="107" y="1773"/>
                    <a:pt x="141" y="1773"/>
                  </a:cubicBezTo>
                  <a:cubicBezTo>
                    <a:pt x="168" y="1773"/>
                    <a:pt x="194" y="1778"/>
                    <a:pt x="220" y="1796"/>
                  </a:cubicBezTo>
                  <a:cubicBezTo>
                    <a:pt x="280" y="1739"/>
                    <a:pt x="450" y="1786"/>
                    <a:pt x="440" y="1709"/>
                  </a:cubicBezTo>
                  <a:lnTo>
                    <a:pt x="440" y="1709"/>
                  </a:lnTo>
                  <a:lnTo>
                    <a:pt x="480" y="1813"/>
                  </a:lnTo>
                  <a:cubicBezTo>
                    <a:pt x="692" y="1828"/>
                    <a:pt x="895" y="1834"/>
                    <a:pt x="1093" y="1834"/>
                  </a:cubicBezTo>
                  <a:cubicBezTo>
                    <a:pt x="1733" y="1834"/>
                    <a:pt x="2325" y="1766"/>
                    <a:pt x="3005" y="1689"/>
                  </a:cubicBezTo>
                  <a:cubicBezTo>
                    <a:pt x="3018" y="1687"/>
                    <a:pt x="3031" y="1686"/>
                    <a:pt x="3044" y="1686"/>
                  </a:cubicBezTo>
                  <a:cubicBezTo>
                    <a:pt x="3067" y="1686"/>
                    <a:pt x="3090" y="1689"/>
                    <a:pt x="3112" y="1696"/>
                  </a:cubicBezTo>
                  <a:cubicBezTo>
                    <a:pt x="3115" y="1697"/>
                    <a:pt x="3118" y="1698"/>
                    <a:pt x="3121" y="1698"/>
                  </a:cubicBezTo>
                  <a:cubicBezTo>
                    <a:pt x="3134" y="1698"/>
                    <a:pt x="3149" y="1686"/>
                    <a:pt x="3162" y="1686"/>
                  </a:cubicBezTo>
                  <a:cubicBezTo>
                    <a:pt x="3165" y="1686"/>
                    <a:pt x="3169" y="1687"/>
                    <a:pt x="3172" y="1689"/>
                  </a:cubicBezTo>
                  <a:cubicBezTo>
                    <a:pt x="3186" y="1700"/>
                    <a:pt x="3205" y="1704"/>
                    <a:pt x="3226" y="1704"/>
                  </a:cubicBezTo>
                  <a:cubicBezTo>
                    <a:pt x="3270" y="1704"/>
                    <a:pt x="3322" y="1684"/>
                    <a:pt x="3358" y="1666"/>
                  </a:cubicBezTo>
                  <a:cubicBezTo>
                    <a:pt x="3412" y="1643"/>
                    <a:pt x="3432" y="1673"/>
                    <a:pt x="3472" y="1633"/>
                  </a:cubicBezTo>
                  <a:cubicBezTo>
                    <a:pt x="3288" y="1422"/>
                    <a:pt x="1857" y="1"/>
                    <a:pt x="1729"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1"/>
            <p:cNvSpPr/>
            <p:nvPr/>
          </p:nvSpPr>
          <p:spPr>
            <a:xfrm>
              <a:off x="1059645" y="1846462"/>
              <a:ext cx="251228" cy="135055"/>
            </a:xfrm>
            <a:custGeom>
              <a:rect b="b" l="l" r="r" t="t"/>
              <a:pathLst>
                <a:path extrusionOk="0" h="1924" w="3579">
                  <a:moveTo>
                    <a:pt x="1807" y="86"/>
                  </a:moveTo>
                  <a:lnTo>
                    <a:pt x="1807" y="86"/>
                  </a:lnTo>
                  <a:cubicBezTo>
                    <a:pt x="1808" y="86"/>
                    <a:pt x="1808" y="87"/>
                    <a:pt x="1808" y="88"/>
                  </a:cubicBezTo>
                  <a:lnTo>
                    <a:pt x="1808" y="88"/>
                  </a:lnTo>
                  <a:cubicBezTo>
                    <a:pt x="1808" y="88"/>
                    <a:pt x="1809" y="87"/>
                    <a:pt x="1809" y="87"/>
                  </a:cubicBezTo>
                  <a:lnTo>
                    <a:pt x="1809" y="87"/>
                  </a:lnTo>
                  <a:cubicBezTo>
                    <a:pt x="1810" y="87"/>
                    <a:pt x="1809" y="88"/>
                    <a:pt x="1807" y="89"/>
                  </a:cubicBezTo>
                  <a:lnTo>
                    <a:pt x="1807" y="89"/>
                  </a:lnTo>
                  <a:cubicBezTo>
                    <a:pt x="1807" y="89"/>
                    <a:pt x="1807" y="88"/>
                    <a:pt x="1808" y="88"/>
                  </a:cubicBezTo>
                  <a:lnTo>
                    <a:pt x="1808" y="88"/>
                  </a:lnTo>
                  <a:cubicBezTo>
                    <a:pt x="1805" y="89"/>
                    <a:pt x="1801" y="90"/>
                    <a:pt x="1805" y="90"/>
                  </a:cubicBezTo>
                  <a:lnTo>
                    <a:pt x="1801" y="90"/>
                  </a:lnTo>
                  <a:cubicBezTo>
                    <a:pt x="1805" y="87"/>
                    <a:pt x="1806" y="86"/>
                    <a:pt x="1807" y="86"/>
                  </a:cubicBezTo>
                  <a:close/>
                  <a:moveTo>
                    <a:pt x="1807" y="89"/>
                  </a:moveTo>
                  <a:lnTo>
                    <a:pt x="1807" y="89"/>
                  </a:lnTo>
                  <a:cubicBezTo>
                    <a:pt x="1806" y="90"/>
                    <a:pt x="1805" y="90"/>
                    <a:pt x="1805" y="90"/>
                  </a:cubicBezTo>
                  <a:cubicBezTo>
                    <a:pt x="1805" y="90"/>
                    <a:pt x="1806" y="90"/>
                    <a:pt x="1807" y="89"/>
                  </a:cubicBezTo>
                  <a:close/>
                  <a:moveTo>
                    <a:pt x="1795" y="96"/>
                  </a:moveTo>
                  <a:cubicBezTo>
                    <a:pt x="1808" y="102"/>
                    <a:pt x="1822" y="111"/>
                    <a:pt x="1831" y="120"/>
                  </a:cubicBezTo>
                  <a:cubicBezTo>
                    <a:pt x="1875" y="150"/>
                    <a:pt x="1918" y="180"/>
                    <a:pt x="1955" y="217"/>
                  </a:cubicBezTo>
                  <a:cubicBezTo>
                    <a:pt x="2241" y="457"/>
                    <a:pt x="2508" y="721"/>
                    <a:pt x="2775" y="981"/>
                  </a:cubicBezTo>
                  <a:cubicBezTo>
                    <a:pt x="3004" y="1200"/>
                    <a:pt x="3233" y="1422"/>
                    <a:pt x="3449" y="1657"/>
                  </a:cubicBezTo>
                  <a:lnTo>
                    <a:pt x="3449" y="1657"/>
                  </a:lnTo>
                  <a:cubicBezTo>
                    <a:pt x="3432" y="1659"/>
                    <a:pt x="3415" y="1660"/>
                    <a:pt x="3402" y="1665"/>
                  </a:cubicBezTo>
                  <a:cubicBezTo>
                    <a:pt x="3365" y="1685"/>
                    <a:pt x="3325" y="1695"/>
                    <a:pt x="3282" y="1698"/>
                  </a:cubicBezTo>
                  <a:cubicBezTo>
                    <a:pt x="3265" y="1695"/>
                    <a:pt x="3249" y="1688"/>
                    <a:pt x="3232" y="1681"/>
                  </a:cubicBezTo>
                  <a:cubicBezTo>
                    <a:pt x="3215" y="1681"/>
                    <a:pt x="3202" y="1685"/>
                    <a:pt x="3185" y="1688"/>
                  </a:cubicBezTo>
                  <a:cubicBezTo>
                    <a:pt x="3185" y="1688"/>
                    <a:pt x="3179" y="1690"/>
                    <a:pt x="3177" y="1692"/>
                  </a:cubicBezTo>
                  <a:lnTo>
                    <a:pt x="3177" y="1692"/>
                  </a:lnTo>
                  <a:cubicBezTo>
                    <a:pt x="3171" y="1690"/>
                    <a:pt x="3161" y="1688"/>
                    <a:pt x="3159" y="1688"/>
                  </a:cubicBezTo>
                  <a:cubicBezTo>
                    <a:pt x="3144" y="1683"/>
                    <a:pt x="3128" y="1680"/>
                    <a:pt x="3111" y="1680"/>
                  </a:cubicBezTo>
                  <a:cubicBezTo>
                    <a:pt x="3104" y="1680"/>
                    <a:pt x="3098" y="1680"/>
                    <a:pt x="3092" y="1681"/>
                  </a:cubicBezTo>
                  <a:cubicBezTo>
                    <a:pt x="2989" y="1688"/>
                    <a:pt x="2885" y="1705"/>
                    <a:pt x="2778" y="1715"/>
                  </a:cubicBezTo>
                  <a:lnTo>
                    <a:pt x="2465" y="1748"/>
                  </a:lnTo>
                  <a:cubicBezTo>
                    <a:pt x="2061" y="1791"/>
                    <a:pt x="1658" y="1825"/>
                    <a:pt x="1251" y="1828"/>
                  </a:cubicBezTo>
                  <a:cubicBezTo>
                    <a:pt x="1211" y="1829"/>
                    <a:pt x="1171" y="1829"/>
                    <a:pt x="1131" y="1829"/>
                  </a:cubicBezTo>
                  <a:cubicBezTo>
                    <a:pt x="932" y="1829"/>
                    <a:pt x="735" y="1822"/>
                    <a:pt x="537" y="1808"/>
                  </a:cubicBezTo>
                  <a:cubicBezTo>
                    <a:pt x="536" y="1808"/>
                    <a:pt x="535" y="1808"/>
                    <a:pt x="534" y="1808"/>
                  </a:cubicBezTo>
                  <a:cubicBezTo>
                    <a:pt x="533" y="1808"/>
                    <a:pt x="531" y="1808"/>
                    <a:pt x="530" y="1808"/>
                  </a:cubicBezTo>
                  <a:lnTo>
                    <a:pt x="530" y="1808"/>
                  </a:lnTo>
                  <a:cubicBezTo>
                    <a:pt x="540" y="1795"/>
                    <a:pt x="545" y="1777"/>
                    <a:pt x="544" y="1751"/>
                  </a:cubicBezTo>
                  <a:cubicBezTo>
                    <a:pt x="544" y="1721"/>
                    <a:pt x="521" y="1706"/>
                    <a:pt x="497" y="1706"/>
                  </a:cubicBezTo>
                  <a:cubicBezTo>
                    <a:pt x="475" y="1706"/>
                    <a:pt x="452" y="1720"/>
                    <a:pt x="451" y="1748"/>
                  </a:cubicBezTo>
                  <a:lnTo>
                    <a:pt x="451" y="1748"/>
                  </a:lnTo>
                  <a:cubicBezTo>
                    <a:pt x="442" y="1749"/>
                    <a:pt x="433" y="1751"/>
                    <a:pt x="427" y="1751"/>
                  </a:cubicBezTo>
                  <a:cubicBezTo>
                    <a:pt x="407" y="1758"/>
                    <a:pt x="384" y="1758"/>
                    <a:pt x="364" y="1758"/>
                  </a:cubicBezTo>
                  <a:cubicBezTo>
                    <a:pt x="333" y="1760"/>
                    <a:pt x="303" y="1770"/>
                    <a:pt x="276" y="1785"/>
                  </a:cubicBezTo>
                  <a:lnTo>
                    <a:pt x="276" y="1785"/>
                  </a:lnTo>
                  <a:cubicBezTo>
                    <a:pt x="249" y="1773"/>
                    <a:pt x="222" y="1770"/>
                    <a:pt x="195" y="1770"/>
                  </a:cubicBezTo>
                  <a:cubicBezTo>
                    <a:pt x="178" y="1770"/>
                    <a:pt x="162" y="1771"/>
                    <a:pt x="145" y="1772"/>
                  </a:cubicBezTo>
                  <a:lnTo>
                    <a:pt x="145" y="1772"/>
                  </a:lnTo>
                  <a:cubicBezTo>
                    <a:pt x="209" y="1671"/>
                    <a:pt x="281" y="1577"/>
                    <a:pt x="364" y="1491"/>
                  </a:cubicBezTo>
                  <a:cubicBezTo>
                    <a:pt x="501" y="1331"/>
                    <a:pt x="647" y="1181"/>
                    <a:pt x="794" y="1031"/>
                  </a:cubicBezTo>
                  <a:cubicBezTo>
                    <a:pt x="1071" y="754"/>
                    <a:pt x="1354" y="487"/>
                    <a:pt x="1645" y="227"/>
                  </a:cubicBezTo>
                  <a:cubicBezTo>
                    <a:pt x="1688" y="190"/>
                    <a:pt x="1725" y="154"/>
                    <a:pt x="1765" y="120"/>
                  </a:cubicBezTo>
                  <a:lnTo>
                    <a:pt x="1795" y="96"/>
                  </a:lnTo>
                  <a:close/>
                  <a:moveTo>
                    <a:pt x="1791" y="1"/>
                  </a:moveTo>
                  <a:cubicBezTo>
                    <a:pt x="1739" y="1"/>
                    <a:pt x="1697" y="53"/>
                    <a:pt x="1658" y="87"/>
                  </a:cubicBezTo>
                  <a:cubicBezTo>
                    <a:pt x="1381" y="331"/>
                    <a:pt x="1114" y="581"/>
                    <a:pt x="854" y="841"/>
                  </a:cubicBezTo>
                  <a:cubicBezTo>
                    <a:pt x="694" y="998"/>
                    <a:pt x="537" y="1154"/>
                    <a:pt x="387" y="1321"/>
                  </a:cubicBezTo>
                  <a:cubicBezTo>
                    <a:pt x="267" y="1448"/>
                    <a:pt x="157" y="1581"/>
                    <a:pt x="57" y="1725"/>
                  </a:cubicBezTo>
                  <a:cubicBezTo>
                    <a:pt x="44" y="1751"/>
                    <a:pt x="30" y="1775"/>
                    <a:pt x="17" y="1801"/>
                  </a:cubicBezTo>
                  <a:cubicBezTo>
                    <a:pt x="0" y="1835"/>
                    <a:pt x="24" y="1871"/>
                    <a:pt x="57" y="1871"/>
                  </a:cubicBezTo>
                  <a:cubicBezTo>
                    <a:pt x="61" y="1872"/>
                    <a:pt x="64" y="1872"/>
                    <a:pt x="68" y="1872"/>
                  </a:cubicBezTo>
                  <a:cubicBezTo>
                    <a:pt x="104" y="1872"/>
                    <a:pt x="145" y="1863"/>
                    <a:pt x="182" y="1863"/>
                  </a:cubicBezTo>
                  <a:cubicBezTo>
                    <a:pt x="208" y="1863"/>
                    <a:pt x="233" y="1867"/>
                    <a:pt x="254" y="1881"/>
                  </a:cubicBezTo>
                  <a:cubicBezTo>
                    <a:pt x="262" y="1885"/>
                    <a:pt x="270" y="1887"/>
                    <a:pt x="278" y="1887"/>
                  </a:cubicBezTo>
                  <a:cubicBezTo>
                    <a:pt x="291" y="1887"/>
                    <a:pt x="304" y="1883"/>
                    <a:pt x="314" y="1875"/>
                  </a:cubicBezTo>
                  <a:cubicBezTo>
                    <a:pt x="353" y="1838"/>
                    <a:pt x="441" y="1853"/>
                    <a:pt x="496" y="1832"/>
                  </a:cubicBezTo>
                  <a:lnTo>
                    <a:pt x="496" y="1832"/>
                  </a:lnTo>
                  <a:cubicBezTo>
                    <a:pt x="485" y="1859"/>
                    <a:pt x="498" y="1899"/>
                    <a:pt x="537" y="1901"/>
                  </a:cubicBezTo>
                  <a:cubicBezTo>
                    <a:pt x="751" y="1916"/>
                    <a:pt x="964" y="1924"/>
                    <a:pt x="1178" y="1924"/>
                  </a:cubicBezTo>
                  <a:cubicBezTo>
                    <a:pt x="1391" y="1924"/>
                    <a:pt x="1605" y="1916"/>
                    <a:pt x="1818" y="1901"/>
                  </a:cubicBezTo>
                  <a:cubicBezTo>
                    <a:pt x="2031" y="1888"/>
                    <a:pt x="2245" y="1868"/>
                    <a:pt x="2455" y="1845"/>
                  </a:cubicBezTo>
                  <a:lnTo>
                    <a:pt x="2778" y="1811"/>
                  </a:lnTo>
                  <a:cubicBezTo>
                    <a:pt x="2885" y="1798"/>
                    <a:pt x="2995" y="1778"/>
                    <a:pt x="3102" y="1775"/>
                  </a:cubicBezTo>
                  <a:cubicBezTo>
                    <a:pt x="3122" y="1778"/>
                    <a:pt x="3145" y="1781"/>
                    <a:pt x="3165" y="1788"/>
                  </a:cubicBezTo>
                  <a:cubicBezTo>
                    <a:pt x="3168" y="1788"/>
                    <a:pt x="3170" y="1789"/>
                    <a:pt x="3173" y="1789"/>
                  </a:cubicBezTo>
                  <a:cubicBezTo>
                    <a:pt x="3192" y="1789"/>
                    <a:pt x="3204" y="1778"/>
                    <a:pt x="3222" y="1778"/>
                  </a:cubicBezTo>
                  <a:lnTo>
                    <a:pt x="3222" y="1778"/>
                  </a:lnTo>
                  <a:cubicBezTo>
                    <a:pt x="3209" y="1778"/>
                    <a:pt x="3255" y="1791"/>
                    <a:pt x="3259" y="1791"/>
                  </a:cubicBezTo>
                  <a:cubicBezTo>
                    <a:pt x="3268" y="1793"/>
                    <a:pt x="3277" y="1794"/>
                    <a:pt x="3286" y="1794"/>
                  </a:cubicBezTo>
                  <a:cubicBezTo>
                    <a:pt x="3299" y="1794"/>
                    <a:pt x="3312" y="1792"/>
                    <a:pt x="3325" y="1788"/>
                  </a:cubicBezTo>
                  <a:cubicBezTo>
                    <a:pt x="3369" y="1781"/>
                    <a:pt x="3412" y="1755"/>
                    <a:pt x="3455" y="1748"/>
                  </a:cubicBezTo>
                  <a:cubicBezTo>
                    <a:pt x="3495" y="1748"/>
                    <a:pt x="3532" y="1735"/>
                    <a:pt x="3562" y="1711"/>
                  </a:cubicBezTo>
                  <a:cubicBezTo>
                    <a:pt x="3579" y="1691"/>
                    <a:pt x="3579" y="1661"/>
                    <a:pt x="3562" y="1645"/>
                  </a:cubicBezTo>
                  <a:cubicBezTo>
                    <a:pt x="3365" y="1421"/>
                    <a:pt x="3145" y="1214"/>
                    <a:pt x="2932" y="1004"/>
                  </a:cubicBezTo>
                  <a:cubicBezTo>
                    <a:pt x="2652" y="727"/>
                    <a:pt x="2368" y="451"/>
                    <a:pt x="2071" y="194"/>
                  </a:cubicBezTo>
                  <a:cubicBezTo>
                    <a:pt x="1998" y="130"/>
                    <a:pt x="1915" y="44"/>
                    <a:pt x="1821" y="7"/>
                  </a:cubicBezTo>
                  <a:cubicBezTo>
                    <a:pt x="1811" y="3"/>
                    <a:pt x="1800" y="1"/>
                    <a:pt x="179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1"/>
            <p:cNvSpPr/>
            <p:nvPr/>
          </p:nvSpPr>
          <p:spPr>
            <a:xfrm>
              <a:off x="1032480" y="1875944"/>
              <a:ext cx="300645" cy="603256"/>
            </a:xfrm>
            <a:custGeom>
              <a:rect b="b" l="l" r="r" t="t"/>
              <a:pathLst>
                <a:path extrusionOk="0" h="8594" w="4283">
                  <a:moveTo>
                    <a:pt x="2165" y="1"/>
                  </a:moveTo>
                  <a:cubicBezTo>
                    <a:pt x="1631" y="591"/>
                    <a:pt x="724" y="1431"/>
                    <a:pt x="724" y="1431"/>
                  </a:cubicBezTo>
                  <a:cubicBezTo>
                    <a:pt x="724" y="1431"/>
                    <a:pt x="724" y="1431"/>
                    <a:pt x="724" y="1431"/>
                  </a:cubicBezTo>
                  <a:lnTo>
                    <a:pt x="724" y="1431"/>
                  </a:lnTo>
                  <a:cubicBezTo>
                    <a:pt x="723" y="1431"/>
                    <a:pt x="678" y="2215"/>
                    <a:pt x="741" y="2215"/>
                  </a:cubicBezTo>
                  <a:cubicBezTo>
                    <a:pt x="748" y="2215"/>
                    <a:pt x="753" y="2215"/>
                    <a:pt x="755" y="2215"/>
                  </a:cubicBezTo>
                  <a:cubicBezTo>
                    <a:pt x="778" y="2215"/>
                    <a:pt x="407" y="2227"/>
                    <a:pt x="177" y="2227"/>
                  </a:cubicBezTo>
                  <a:cubicBezTo>
                    <a:pt x="78" y="2227"/>
                    <a:pt x="5" y="2225"/>
                    <a:pt x="0" y="2218"/>
                  </a:cubicBezTo>
                  <a:lnTo>
                    <a:pt x="0" y="2218"/>
                  </a:lnTo>
                  <a:cubicBezTo>
                    <a:pt x="0" y="2219"/>
                    <a:pt x="27" y="6467"/>
                    <a:pt x="11" y="8582"/>
                  </a:cubicBezTo>
                  <a:cubicBezTo>
                    <a:pt x="938" y="8588"/>
                    <a:pt x="1859" y="8593"/>
                    <a:pt x="2765" y="8593"/>
                  </a:cubicBezTo>
                  <a:cubicBezTo>
                    <a:pt x="3250" y="8593"/>
                    <a:pt x="3730" y="8592"/>
                    <a:pt x="4206" y="8588"/>
                  </a:cubicBezTo>
                  <a:cubicBezTo>
                    <a:pt x="4256" y="6411"/>
                    <a:pt x="4283" y="4296"/>
                    <a:pt x="4236" y="2118"/>
                  </a:cubicBezTo>
                  <a:lnTo>
                    <a:pt x="4236" y="2118"/>
                  </a:lnTo>
                  <a:cubicBezTo>
                    <a:pt x="4109" y="2135"/>
                    <a:pt x="4037" y="2138"/>
                    <a:pt x="3966" y="2138"/>
                  </a:cubicBezTo>
                  <a:cubicBezTo>
                    <a:pt x="3915" y="2138"/>
                    <a:pt x="3865" y="2137"/>
                    <a:pt x="3796" y="2137"/>
                  </a:cubicBezTo>
                  <a:cubicBezTo>
                    <a:pt x="3729" y="2137"/>
                    <a:pt x="3643" y="2138"/>
                    <a:pt x="3522" y="2145"/>
                  </a:cubicBezTo>
                  <a:cubicBezTo>
                    <a:pt x="3516" y="2068"/>
                    <a:pt x="3469" y="1395"/>
                    <a:pt x="3479" y="1341"/>
                  </a:cubicBezTo>
                  <a:cubicBezTo>
                    <a:pt x="3072" y="821"/>
                    <a:pt x="2632" y="514"/>
                    <a:pt x="2165" y="1"/>
                  </a:cubicBezTo>
                  <a:close/>
                </a:path>
              </a:pathLst>
            </a:custGeom>
            <a:solidFill>
              <a:srgbClr val="06C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1"/>
            <p:cNvSpPr/>
            <p:nvPr/>
          </p:nvSpPr>
          <p:spPr>
            <a:xfrm>
              <a:off x="1029181" y="1872575"/>
              <a:ext cx="305840" cy="610065"/>
            </a:xfrm>
            <a:custGeom>
              <a:rect b="b" l="l" r="r" t="t"/>
              <a:pathLst>
                <a:path extrusionOk="0" h="8691" w="4357">
                  <a:moveTo>
                    <a:pt x="801" y="2213"/>
                  </a:moveTo>
                  <a:cubicBezTo>
                    <a:pt x="803" y="2213"/>
                    <a:pt x="800" y="2216"/>
                    <a:pt x="792" y="2216"/>
                  </a:cubicBezTo>
                  <a:lnTo>
                    <a:pt x="792" y="2216"/>
                  </a:lnTo>
                  <a:cubicBezTo>
                    <a:pt x="796" y="2214"/>
                    <a:pt x="799" y="2213"/>
                    <a:pt x="801" y="2213"/>
                  </a:cubicBezTo>
                  <a:close/>
                  <a:moveTo>
                    <a:pt x="69" y="2227"/>
                  </a:moveTo>
                  <a:lnTo>
                    <a:pt x="69" y="2227"/>
                  </a:lnTo>
                  <a:cubicBezTo>
                    <a:pt x="74" y="2228"/>
                    <a:pt x="78" y="2231"/>
                    <a:pt x="81" y="2236"/>
                  </a:cubicBezTo>
                  <a:cubicBezTo>
                    <a:pt x="77" y="2232"/>
                    <a:pt x="73" y="2229"/>
                    <a:pt x="69" y="2227"/>
                  </a:cubicBezTo>
                  <a:close/>
                  <a:moveTo>
                    <a:pt x="821" y="2240"/>
                  </a:moveTo>
                  <a:cubicBezTo>
                    <a:pt x="821" y="2240"/>
                    <a:pt x="821" y="2240"/>
                    <a:pt x="821" y="2240"/>
                  </a:cubicBezTo>
                  <a:cubicBezTo>
                    <a:pt x="821" y="2240"/>
                    <a:pt x="821" y="2240"/>
                    <a:pt x="821" y="2240"/>
                  </a:cubicBezTo>
                  <a:close/>
                  <a:moveTo>
                    <a:pt x="795" y="2310"/>
                  </a:moveTo>
                  <a:cubicBezTo>
                    <a:pt x="799" y="2311"/>
                    <a:pt x="803" y="2311"/>
                    <a:pt x="802" y="2311"/>
                  </a:cubicBezTo>
                  <a:cubicBezTo>
                    <a:pt x="802" y="2311"/>
                    <a:pt x="800" y="2311"/>
                    <a:pt x="795" y="2310"/>
                  </a:cubicBezTo>
                  <a:close/>
                  <a:moveTo>
                    <a:pt x="2214" y="124"/>
                  </a:moveTo>
                  <a:cubicBezTo>
                    <a:pt x="2621" y="567"/>
                    <a:pt x="3099" y="936"/>
                    <a:pt x="3476" y="1409"/>
                  </a:cubicBezTo>
                  <a:lnTo>
                    <a:pt x="3476" y="1409"/>
                  </a:lnTo>
                  <a:cubicBezTo>
                    <a:pt x="3473" y="1449"/>
                    <a:pt x="3474" y="1488"/>
                    <a:pt x="3479" y="1529"/>
                  </a:cubicBezTo>
                  <a:cubicBezTo>
                    <a:pt x="3483" y="1613"/>
                    <a:pt x="3489" y="1699"/>
                    <a:pt x="3493" y="1783"/>
                  </a:cubicBezTo>
                  <a:cubicBezTo>
                    <a:pt x="3503" y="1923"/>
                    <a:pt x="3513" y="2063"/>
                    <a:pt x="3523" y="2200"/>
                  </a:cubicBezTo>
                  <a:cubicBezTo>
                    <a:pt x="3523" y="2226"/>
                    <a:pt x="3543" y="2246"/>
                    <a:pt x="3569" y="2250"/>
                  </a:cubicBezTo>
                  <a:cubicBezTo>
                    <a:pt x="3791" y="2234"/>
                    <a:pt x="4016" y="2248"/>
                    <a:pt x="4238" y="2225"/>
                  </a:cubicBezTo>
                  <a:lnTo>
                    <a:pt x="4238" y="2225"/>
                  </a:lnTo>
                  <a:cubicBezTo>
                    <a:pt x="4257" y="3049"/>
                    <a:pt x="4263" y="3873"/>
                    <a:pt x="4260" y="4694"/>
                  </a:cubicBezTo>
                  <a:cubicBezTo>
                    <a:pt x="4260" y="5535"/>
                    <a:pt x="4253" y="6372"/>
                    <a:pt x="4236" y="7209"/>
                  </a:cubicBezTo>
                  <a:cubicBezTo>
                    <a:pt x="4230" y="7669"/>
                    <a:pt x="4220" y="8130"/>
                    <a:pt x="4208" y="8590"/>
                  </a:cubicBezTo>
                  <a:lnTo>
                    <a:pt x="4208" y="8590"/>
                  </a:lnTo>
                  <a:cubicBezTo>
                    <a:pt x="3679" y="8595"/>
                    <a:pt x="3150" y="8597"/>
                    <a:pt x="2620" y="8597"/>
                  </a:cubicBezTo>
                  <a:cubicBezTo>
                    <a:pt x="2076" y="8597"/>
                    <a:pt x="1532" y="8595"/>
                    <a:pt x="988" y="8590"/>
                  </a:cubicBezTo>
                  <a:lnTo>
                    <a:pt x="105" y="8586"/>
                  </a:lnTo>
                  <a:lnTo>
                    <a:pt x="105" y="8586"/>
                  </a:lnTo>
                  <a:cubicBezTo>
                    <a:pt x="108" y="8122"/>
                    <a:pt x="108" y="7657"/>
                    <a:pt x="111" y="7196"/>
                  </a:cubicBezTo>
                  <a:lnTo>
                    <a:pt x="111" y="5558"/>
                  </a:lnTo>
                  <a:cubicBezTo>
                    <a:pt x="111" y="5038"/>
                    <a:pt x="108" y="4521"/>
                    <a:pt x="104" y="4001"/>
                  </a:cubicBezTo>
                  <a:cubicBezTo>
                    <a:pt x="104" y="3604"/>
                    <a:pt x="101" y="3210"/>
                    <a:pt x="101" y="2813"/>
                  </a:cubicBezTo>
                  <a:lnTo>
                    <a:pt x="101" y="2447"/>
                  </a:lnTo>
                  <a:cubicBezTo>
                    <a:pt x="103" y="2406"/>
                    <a:pt x="104" y="2365"/>
                    <a:pt x="103" y="2324"/>
                  </a:cubicBezTo>
                  <a:lnTo>
                    <a:pt x="103" y="2324"/>
                  </a:lnTo>
                  <a:cubicBezTo>
                    <a:pt x="105" y="2324"/>
                    <a:pt x="107" y="2325"/>
                    <a:pt x="110" y="2325"/>
                  </a:cubicBezTo>
                  <a:cubicBezTo>
                    <a:pt x="131" y="2325"/>
                    <a:pt x="150" y="2323"/>
                    <a:pt x="164" y="2323"/>
                  </a:cubicBezTo>
                  <a:lnTo>
                    <a:pt x="431" y="2323"/>
                  </a:lnTo>
                  <a:cubicBezTo>
                    <a:pt x="521" y="2323"/>
                    <a:pt x="608" y="2320"/>
                    <a:pt x="698" y="2316"/>
                  </a:cubicBezTo>
                  <a:cubicBezTo>
                    <a:pt x="714" y="2316"/>
                    <a:pt x="740" y="2319"/>
                    <a:pt x="765" y="2319"/>
                  </a:cubicBezTo>
                  <a:cubicBezTo>
                    <a:pt x="790" y="2319"/>
                    <a:pt x="815" y="2316"/>
                    <a:pt x="831" y="2306"/>
                  </a:cubicBezTo>
                  <a:cubicBezTo>
                    <a:pt x="860" y="2284"/>
                    <a:pt x="855" y="2239"/>
                    <a:pt x="821" y="2224"/>
                  </a:cubicBezTo>
                  <a:lnTo>
                    <a:pt x="821" y="2224"/>
                  </a:lnTo>
                  <a:cubicBezTo>
                    <a:pt x="820" y="2205"/>
                    <a:pt x="816" y="2185"/>
                    <a:pt x="811" y="2166"/>
                  </a:cubicBezTo>
                  <a:cubicBezTo>
                    <a:pt x="805" y="2076"/>
                    <a:pt x="805" y="1983"/>
                    <a:pt x="808" y="1893"/>
                  </a:cubicBezTo>
                  <a:cubicBezTo>
                    <a:pt x="811" y="1800"/>
                    <a:pt x="811" y="1703"/>
                    <a:pt x="818" y="1609"/>
                  </a:cubicBezTo>
                  <a:cubicBezTo>
                    <a:pt x="823" y="1576"/>
                    <a:pt x="824" y="1540"/>
                    <a:pt x="823" y="1505"/>
                  </a:cubicBezTo>
                  <a:lnTo>
                    <a:pt x="823" y="1505"/>
                  </a:lnTo>
                  <a:cubicBezTo>
                    <a:pt x="1175" y="1180"/>
                    <a:pt x="1520" y="847"/>
                    <a:pt x="1855" y="502"/>
                  </a:cubicBezTo>
                  <a:cubicBezTo>
                    <a:pt x="1976" y="378"/>
                    <a:pt x="2098" y="254"/>
                    <a:pt x="2214" y="124"/>
                  </a:cubicBezTo>
                  <a:close/>
                  <a:moveTo>
                    <a:pt x="2210" y="0"/>
                  </a:moveTo>
                  <a:cubicBezTo>
                    <a:pt x="2199" y="0"/>
                    <a:pt x="2187" y="5"/>
                    <a:pt x="2179" y="15"/>
                  </a:cubicBezTo>
                  <a:cubicBezTo>
                    <a:pt x="1762" y="475"/>
                    <a:pt x="1308" y="909"/>
                    <a:pt x="855" y="1336"/>
                  </a:cubicBezTo>
                  <a:lnTo>
                    <a:pt x="738" y="1449"/>
                  </a:lnTo>
                  <a:lnTo>
                    <a:pt x="749" y="1453"/>
                  </a:lnTo>
                  <a:lnTo>
                    <a:pt x="749" y="1453"/>
                  </a:lnTo>
                  <a:cubicBezTo>
                    <a:pt x="739" y="1461"/>
                    <a:pt x="731" y="1473"/>
                    <a:pt x="728" y="1486"/>
                  </a:cubicBezTo>
                  <a:cubicBezTo>
                    <a:pt x="728" y="1488"/>
                    <a:pt x="728" y="1490"/>
                    <a:pt x="728" y="1492"/>
                  </a:cubicBezTo>
                  <a:lnTo>
                    <a:pt x="728" y="1492"/>
                  </a:lnTo>
                  <a:lnTo>
                    <a:pt x="725" y="1493"/>
                  </a:lnTo>
                  <a:cubicBezTo>
                    <a:pt x="723" y="1485"/>
                    <a:pt x="723" y="1482"/>
                    <a:pt x="723" y="1482"/>
                  </a:cubicBezTo>
                  <a:lnTo>
                    <a:pt x="723" y="1482"/>
                  </a:lnTo>
                  <a:cubicBezTo>
                    <a:pt x="723" y="1482"/>
                    <a:pt x="723" y="1489"/>
                    <a:pt x="721" y="1493"/>
                  </a:cubicBezTo>
                  <a:cubicBezTo>
                    <a:pt x="721" y="1503"/>
                    <a:pt x="721" y="1516"/>
                    <a:pt x="721" y="1526"/>
                  </a:cubicBezTo>
                  <a:lnTo>
                    <a:pt x="718" y="1636"/>
                  </a:lnTo>
                  <a:cubicBezTo>
                    <a:pt x="714" y="1739"/>
                    <a:pt x="711" y="1843"/>
                    <a:pt x="708" y="1946"/>
                  </a:cubicBezTo>
                  <a:cubicBezTo>
                    <a:pt x="704" y="2036"/>
                    <a:pt x="711" y="2126"/>
                    <a:pt x="721" y="2216"/>
                  </a:cubicBezTo>
                  <a:cubicBezTo>
                    <a:pt x="721" y="2217"/>
                    <a:pt x="721" y="2218"/>
                    <a:pt x="721" y="2218"/>
                  </a:cubicBezTo>
                  <a:lnTo>
                    <a:pt x="721" y="2218"/>
                  </a:lnTo>
                  <a:lnTo>
                    <a:pt x="681" y="2220"/>
                  </a:lnTo>
                  <a:lnTo>
                    <a:pt x="438" y="2226"/>
                  </a:lnTo>
                  <a:cubicBezTo>
                    <a:pt x="354" y="2226"/>
                    <a:pt x="271" y="2230"/>
                    <a:pt x="191" y="2230"/>
                  </a:cubicBezTo>
                  <a:lnTo>
                    <a:pt x="101" y="2230"/>
                  </a:lnTo>
                  <a:cubicBezTo>
                    <a:pt x="91" y="2230"/>
                    <a:pt x="81" y="2226"/>
                    <a:pt x="71" y="2226"/>
                  </a:cubicBezTo>
                  <a:lnTo>
                    <a:pt x="71" y="2226"/>
                  </a:lnTo>
                  <a:cubicBezTo>
                    <a:pt x="78" y="2226"/>
                    <a:pt x="75" y="2228"/>
                    <a:pt x="73" y="2228"/>
                  </a:cubicBezTo>
                  <a:cubicBezTo>
                    <a:pt x="72" y="2228"/>
                    <a:pt x="71" y="2228"/>
                    <a:pt x="71" y="2226"/>
                  </a:cubicBezTo>
                  <a:lnTo>
                    <a:pt x="68" y="2226"/>
                  </a:lnTo>
                  <a:cubicBezTo>
                    <a:pt x="62" y="2224"/>
                    <a:pt x="57" y="2223"/>
                    <a:pt x="51" y="2223"/>
                  </a:cubicBezTo>
                  <a:cubicBezTo>
                    <a:pt x="27" y="2223"/>
                    <a:pt x="3" y="2242"/>
                    <a:pt x="1" y="2270"/>
                  </a:cubicBezTo>
                  <a:lnTo>
                    <a:pt x="4" y="2707"/>
                  </a:lnTo>
                  <a:cubicBezTo>
                    <a:pt x="7" y="3083"/>
                    <a:pt x="7" y="3457"/>
                    <a:pt x="11" y="3834"/>
                  </a:cubicBezTo>
                  <a:cubicBezTo>
                    <a:pt x="11" y="4344"/>
                    <a:pt x="14" y="4851"/>
                    <a:pt x="14" y="5361"/>
                  </a:cubicBezTo>
                  <a:lnTo>
                    <a:pt x="14" y="7005"/>
                  </a:lnTo>
                  <a:cubicBezTo>
                    <a:pt x="14" y="7496"/>
                    <a:pt x="14" y="7986"/>
                    <a:pt x="11" y="8476"/>
                  </a:cubicBezTo>
                  <a:lnTo>
                    <a:pt x="11" y="8633"/>
                  </a:lnTo>
                  <a:cubicBezTo>
                    <a:pt x="11" y="8660"/>
                    <a:pt x="31" y="8680"/>
                    <a:pt x="58" y="8680"/>
                  </a:cubicBezTo>
                  <a:cubicBezTo>
                    <a:pt x="953" y="8685"/>
                    <a:pt x="1851" y="8691"/>
                    <a:pt x="2748" y="8691"/>
                  </a:cubicBezTo>
                  <a:cubicBezTo>
                    <a:pt x="2950" y="8691"/>
                    <a:pt x="3151" y="8690"/>
                    <a:pt x="3352" y="8690"/>
                  </a:cubicBezTo>
                  <a:cubicBezTo>
                    <a:pt x="3653" y="8690"/>
                    <a:pt x="3953" y="8690"/>
                    <a:pt x="4253" y="8683"/>
                  </a:cubicBezTo>
                  <a:cubicBezTo>
                    <a:pt x="4280" y="8683"/>
                    <a:pt x="4300" y="8663"/>
                    <a:pt x="4300" y="8640"/>
                  </a:cubicBezTo>
                  <a:cubicBezTo>
                    <a:pt x="4320" y="7796"/>
                    <a:pt x="4336" y="6952"/>
                    <a:pt x="4346" y="6112"/>
                  </a:cubicBezTo>
                  <a:cubicBezTo>
                    <a:pt x="4356" y="5271"/>
                    <a:pt x="4356" y="4434"/>
                    <a:pt x="4350" y="3597"/>
                  </a:cubicBezTo>
                  <a:cubicBezTo>
                    <a:pt x="4350" y="3120"/>
                    <a:pt x="4343" y="2643"/>
                    <a:pt x="4333" y="2166"/>
                  </a:cubicBezTo>
                  <a:cubicBezTo>
                    <a:pt x="4332" y="2162"/>
                    <a:pt x="4332" y="2158"/>
                    <a:pt x="4330" y="2155"/>
                  </a:cubicBezTo>
                  <a:lnTo>
                    <a:pt x="4330" y="2155"/>
                  </a:lnTo>
                  <a:cubicBezTo>
                    <a:pt x="4329" y="2134"/>
                    <a:pt x="4315" y="2116"/>
                    <a:pt x="4289" y="2116"/>
                  </a:cubicBezTo>
                  <a:cubicBezTo>
                    <a:pt x="4287" y="2116"/>
                    <a:pt x="4285" y="2116"/>
                    <a:pt x="4283" y="2116"/>
                  </a:cubicBezTo>
                  <a:cubicBezTo>
                    <a:pt x="4061" y="2148"/>
                    <a:pt x="3835" y="2135"/>
                    <a:pt x="3612" y="2144"/>
                  </a:cubicBezTo>
                  <a:lnTo>
                    <a:pt x="3612" y="2144"/>
                  </a:lnTo>
                  <a:cubicBezTo>
                    <a:pt x="3597" y="1924"/>
                    <a:pt x="3579" y="1703"/>
                    <a:pt x="3573" y="1479"/>
                  </a:cubicBezTo>
                  <a:lnTo>
                    <a:pt x="3573" y="1419"/>
                  </a:lnTo>
                  <a:lnTo>
                    <a:pt x="3573" y="1403"/>
                  </a:lnTo>
                  <a:lnTo>
                    <a:pt x="3573" y="1396"/>
                  </a:lnTo>
                  <a:lnTo>
                    <a:pt x="3573" y="1379"/>
                  </a:lnTo>
                  <a:cubicBezTo>
                    <a:pt x="3559" y="1353"/>
                    <a:pt x="3543" y="1329"/>
                    <a:pt x="3523" y="1313"/>
                  </a:cubicBezTo>
                  <a:cubicBezTo>
                    <a:pt x="3506" y="1289"/>
                    <a:pt x="3486" y="1266"/>
                    <a:pt x="3469" y="1246"/>
                  </a:cubicBezTo>
                  <a:cubicBezTo>
                    <a:pt x="3429" y="1196"/>
                    <a:pt x="3386" y="1149"/>
                    <a:pt x="3342" y="1102"/>
                  </a:cubicBezTo>
                  <a:cubicBezTo>
                    <a:pt x="3182" y="929"/>
                    <a:pt x="3009" y="766"/>
                    <a:pt x="2839" y="602"/>
                  </a:cubicBezTo>
                  <a:cubicBezTo>
                    <a:pt x="2635" y="412"/>
                    <a:pt x="2432" y="222"/>
                    <a:pt x="2242" y="15"/>
                  </a:cubicBezTo>
                  <a:cubicBezTo>
                    <a:pt x="2234" y="5"/>
                    <a:pt x="2222" y="0"/>
                    <a:pt x="221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1"/>
            <p:cNvSpPr/>
            <p:nvPr/>
          </p:nvSpPr>
          <p:spPr>
            <a:xfrm>
              <a:off x="1116502" y="2458837"/>
              <a:ext cx="140109" cy="16706"/>
            </a:xfrm>
            <a:custGeom>
              <a:rect b="b" l="l" r="r" t="t"/>
              <a:pathLst>
                <a:path extrusionOk="0" h="238" w="1996">
                  <a:moveTo>
                    <a:pt x="1387" y="1"/>
                  </a:moveTo>
                  <a:cubicBezTo>
                    <a:pt x="791" y="1"/>
                    <a:pt x="76" y="9"/>
                    <a:pt x="61" y="14"/>
                  </a:cubicBezTo>
                  <a:cubicBezTo>
                    <a:pt x="44" y="21"/>
                    <a:pt x="17" y="181"/>
                    <a:pt x="1" y="238"/>
                  </a:cubicBezTo>
                  <a:cubicBezTo>
                    <a:pt x="1" y="238"/>
                    <a:pt x="1375" y="238"/>
                    <a:pt x="1982" y="221"/>
                  </a:cubicBezTo>
                  <a:cubicBezTo>
                    <a:pt x="1995" y="171"/>
                    <a:pt x="1915" y="54"/>
                    <a:pt x="1928" y="4"/>
                  </a:cubicBezTo>
                  <a:cubicBezTo>
                    <a:pt x="1785" y="2"/>
                    <a:pt x="1593" y="1"/>
                    <a:pt x="1387" y="1"/>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1"/>
            <p:cNvSpPr/>
            <p:nvPr/>
          </p:nvSpPr>
          <p:spPr>
            <a:xfrm>
              <a:off x="1113133" y="2455467"/>
              <a:ext cx="146006" cy="23586"/>
            </a:xfrm>
            <a:custGeom>
              <a:rect b="b" l="l" r="r" t="t"/>
              <a:pathLst>
                <a:path extrusionOk="0" h="336" w="2080">
                  <a:moveTo>
                    <a:pt x="1473" y="99"/>
                  </a:moveTo>
                  <a:cubicBezTo>
                    <a:pt x="1625" y="99"/>
                    <a:pt x="1777" y="99"/>
                    <a:pt x="1932" y="101"/>
                  </a:cubicBezTo>
                  <a:lnTo>
                    <a:pt x="1932" y="101"/>
                  </a:lnTo>
                  <a:cubicBezTo>
                    <a:pt x="1935" y="119"/>
                    <a:pt x="1940" y="136"/>
                    <a:pt x="1946" y="152"/>
                  </a:cubicBezTo>
                  <a:cubicBezTo>
                    <a:pt x="1955" y="170"/>
                    <a:pt x="1971" y="198"/>
                    <a:pt x="1979" y="224"/>
                  </a:cubicBezTo>
                  <a:lnTo>
                    <a:pt x="1979" y="224"/>
                  </a:lnTo>
                  <a:cubicBezTo>
                    <a:pt x="1396" y="239"/>
                    <a:pt x="812" y="239"/>
                    <a:pt x="229" y="242"/>
                  </a:cubicBezTo>
                  <a:lnTo>
                    <a:pt x="107" y="242"/>
                  </a:lnTo>
                  <a:cubicBezTo>
                    <a:pt x="110" y="226"/>
                    <a:pt x="114" y="209"/>
                    <a:pt x="119" y="192"/>
                  </a:cubicBezTo>
                  <a:cubicBezTo>
                    <a:pt x="127" y="163"/>
                    <a:pt x="136" y="137"/>
                    <a:pt x="140" y="109"/>
                  </a:cubicBezTo>
                  <a:lnTo>
                    <a:pt x="159" y="109"/>
                  </a:lnTo>
                  <a:cubicBezTo>
                    <a:pt x="262" y="109"/>
                    <a:pt x="366" y="106"/>
                    <a:pt x="466" y="106"/>
                  </a:cubicBezTo>
                  <a:cubicBezTo>
                    <a:pt x="802" y="102"/>
                    <a:pt x="1139" y="99"/>
                    <a:pt x="1473" y="99"/>
                  </a:cubicBezTo>
                  <a:close/>
                  <a:moveTo>
                    <a:pt x="1368" y="1"/>
                  </a:moveTo>
                  <a:cubicBezTo>
                    <a:pt x="963" y="1"/>
                    <a:pt x="556" y="7"/>
                    <a:pt x="149" y="15"/>
                  </a:cubicBezTo>
                  <a:cubicBezTo>
                    <a:pt x="144" y="15"/>
                    <a:pt x="140" y="15"/>
                    <a:pt x="135" y="15"/>
                  </a:cubicBezTo>
                  <a:cubicBezTo>
                    <a:pt x="113" y="15"/>
                    <a:pt x="92" y="22"/>
                    <a:pt x="72" y="36"/>
                  </a:cubicBezTo>
                  <a:cubicBezTo>
                    <a:pt x="49" y="66"/>
                    <a:pt x="35" y="106"/>
                    <a:pt x="32" y="142"/>
                  </a:cubicBezTo>
                  <a:cubicBezTo>
                    <a:pt x="22" y="186"/>
                    <a:pt x="15" y="232"/>
                    <a:pt x="2" y="276"/>
                  </a:cubicBezTo>
                  <a:cubicBezTo>
                    <a:pt x="0" y="292"/>
                    <a:pt x="5" y="306"/>
                    <a:pt x="14" y="315"/>
                  </a:cubicBezTo>
                  <a:lnTo>
                    <a:pt x="14" y="315"/>
                  </a:lnTo>
                  <a:cubicBezTo>
                    <a:pt x="21" y="326"/>
                    <a:pt x="33" y="334"/>
                    <a:pt x="49" y="336"/>
                  </a:cubicBezTo>
                  <a:cubicBezTo>
                    <a:pt x="546" y="336"/>
                    <a:pt x="1039" y="332"/>
                    <a:pt x="1536" y="326"/>
                  </a:cubicBezTo>
                  <a:cubicBezTo>
                    <a:pt x="1703" y="326"/>
                    <a:pt x="1863" y="322"/>
                    <a:pt x="2030" y="316"/>
                  </a:cubicBezTo>
                  <a:cubicBezTo>
                    <a:pt x="2050" y="316"/>
                    <a:pt x="2070" y="302"/>
                    <a:pt x="2073" y="282"/>
                  </a:cubicBezTo>
                  <a:cubicBezTo>
                    <a:pt x="2080" y="246"/>
                    <a:pt x="2073" y="209"/>
                    <a:pt x="2056" y="172"/>
                  </a:cubicBezTo>
                  <a:cubicBezTo>
                    <a:pt x="2046" y="146"/>
                    <a:pt x="2016" y="96"/>
                    <a:pt x="2020" y="66"/>
                  </a:cubicBezTo>
                  <a:cubicBezTo>
                    <a:pt x="2030" y="36"/>
                    <a:pt x="2006" y="9"/>
                    <a:pt x="1976" y="5"/>
                  </a:cubicBezTo>
                  <a:cubicBezTo>
                    <a:pt x="1774" y="2"/>
                    <a:pt x="1571" y="1"/>
                    <a:pt x="136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1"/>
            <p:cNvSpPr/>
            <p:nvPr/>
          </p:nvSpPr>
          <p:spPr>
            <a:xfrm>
              <a:off x="1130120" y="2441499"/>
              <a:ext cx="113576" cy="16496"/>
            </a:xfrm>
            <a:custGeom>
              <a:rect b="b" l="l" r="r" t="t"/>
              <a:pathLst>
                <a:path extrusionOk="0" h="235" w="1618">
                  <a:moveTo>
                    <a:pt x="1007" y="0"/>
                  </a:moveTo>
                  <a:cubicBezTo>
                    <a:pt x="552" y="0"/>
                    <a:pt x="62" y="5"/>
                    <a:pt x="50" y="8"/>
                  </a:cubicBezTo>
                  <a:cubicBezTo>
                    <a:pt x="34" y="14"/>
                    <a:pt x="14" y="174"/>
                    <a:pt x="0" y="235"/>
                  </a:cubicBezTo>
                  <a:cubicBezTo>
                    <a:pt x="0" y="235"/>
                    <a:pt x="1114" y="235"/>
                    <a:pt x="1604" y="221"/>
                  </a:cubicBezTo>
                  <a:cubicBezTo>
                    <a:pt x="1618" y="171"/>
                    <a:pt x="1551" y="54"/>
                    <a:pt x="1564" y="4"/>
                  </a:cubicBezTo>
                  <a:cubicBezTo>
                    <a:pt x="1421" y="1"/>
                    <a:pt x="1217" y="0"/>
                    <a:pt x="1007" y="0"/>
                  </a:cubicBezTo>
                  <a:close/>
                </a:path>
              </a:pathLst>
            </a:custGeom>
            <a:solidFill>
              <a:srgbClr val="365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1"/>
            <p:cNvSpPr/>
            <p:nvPr/>
          </p:nvSpPr>
          <p:spPr>
            <a:xfrm>
              <a:off x="1126751" y="2438199"/>
              <a:ext cx="119753" cy="23094"/>
            </a:xfrm>
            <a:custGeom>
              <a:rect b="b" l="l" r="r" t="t"/>
              <a:pathLst>
                <a:path extrusionOk="0" h="329" w="1706">
                  <a:moveTo>
                    <a:pt x="135" y="85"/>
                  </a:moveTo>
                  <a:cubicBezTo>
                    <a:pt x="136" y="87"/>
                    <a:pt x="135" y="88"/>
                    <a:pt x="133" y="89"/>
                  </a:cubicBezTo>
                  <a:lnTo>
                    <a:pt x="133" y="89"/>
                  </a:lnTo>
                  <a:cubicBezTo>
                    <a:pt x="134" y="88"/>
                    <a:pt x="134" y="86"/>
                    <a:pt x="135" y="85"/>
                  </a:cubicBezTo>
                  <a:close/>
                  <a:moveTo>
                    <a:pt x="1182" y="95"/>
                  </a:moveTo>
                  <a:cubicBezTo>
                    <a:pt x="1310" y="95"/>
                    <a:pt x="1438" y="95"/>
                    <a:pt x="1566" y="97"/>
                  </a:cubicBezTo>
                  <a:lnTo>
                    <a:pt x="1566" y="97"/>
                  </a:lnTo>
                  <a:cubicBezTo>
                    <a:pt x="1568" y="115"/>
                    <a:pt x="1573" y="132"/>
                    <a:pt x="1579" y="148"/>
                  </a:cubicBezTo>
                  <a:cubicBezTo>
                    <a:pt x="1591" y="172"/>
                    <a:pt x="1599" y="197"/>
                    <a:pt x="1604" y="223"/>
                  </a:cubicBezTo>
                  <a:lnTo>
                    <a:pt x="1604" y="223"/>
                  </a:lnTo>
                  <a:cubicBezTo>
                    <a:pt x="1274" y="234"/>
                    <a:pt x="943" y="235"/>
                    <a:pt x="612" y="235"/>
                  </a:cubicBezTo>
                  <a:cubicBezTo>
                    <a:pt x="473" y="235"/>
                    <a:pt x="334" y="235"/>
                    <a:pt x="195" y="235"/>
                  </a:cubicBezTo>
                  <a:lnTo>
                    <a:pt x="106" y="235"/>
                  </a:lnTo>
                  <a:cubicBezTo>
                    <a:pt x="113" y="192"/>
                    <a:pt x="119" y="148"/>
                    <a:pt x="128" y="105"/>
                  </a:cubicBezTo>
                  <a:cubicBezTo>
                    <a:pt x="129" y="104"/>
                    <a:pt x="129" y="103"/>
                    <a:pt x="130" y="101"/>
                  </a:cubicBezTo>
                  <a:lnTo>
                    <a:pt x="130" y="101"/>
                  </a:lnTo>
                  <a:cubicBezTo>
                    <a:pt x="208" y="101"/>
                    <a:pt x="283" y="98"/>
                    <a:pt x="362" y="98"/>
                  </a:cubicBezTo>
                  <a:cubicBezTo>
                    <a:pt x="635" y="95"/>
                    <a:pt x="909" y="95"/>
                    <a:pt x="1182" y="95"/>
                  </a:cubicBezTo>
                  <a:close/>
                  <a:moveTo>
                    <a:pt x="1187" y="1"/>
                  </a:moveTo>
                  <a:cubicBezTo>
                    <a:pt x="1045" y="1"/>
                    <a:pt x="904" y="1"/>
                    <a:pt x="762" y="1"/>
                  </a:cubicBezTo>
                  <a:cubicBezTo>
                    <a:pt x="677" y="1"/>
                    <a:pt x="591" y="1"/>
                    <a:pt x="505" y="1"/>
                  </a:cubicBezTo>
                  <a:cubicBezTo>
                    <a:pt x="376" y="1"/>
                    <a:pt x="246" y="2"/>
                    <a:pt x="118" y="8"/>
                  </a:cubicBezTo>
                  <a:cubicBezTo>
                    <a:pt x="116" y="8"/>
                    <a:pt x="114" y="8"/>
                    <a:pt x="112" y="8"/>
                  </a:cubicBezTo>
                  <a:cubicBezTo>
                    <a:pt x="81" y="8"/>
                    <a:pt x="54" y="30"/>
                    <a:pt x="45" y="58"/>
                  </a:cubicBezTo>
                  <a:cubicBezTo>
                    <a:pt x="28" y="128"/>
                    <a:pt x="15" y="195"/>
                    <a:pt x="5" y="268"/>
                  </a:cubicBezTo>
                  <a:cubicBezTo>
                    <a:pt x="1" y="287"/>
                    <a:pt x="7" y="302"/>
                    <a:pt x="17" y="312"/>
                  </a:cubicBezTo>
                  <a:lnTo>
                    <a:pt x="17" y="312"/>
                  </a:lnTo>
                  <a:cubicBezTo>
                    <a:pt x="24" y="321"/>
                    <a:pt x="35" y="327"/>
                    <a:pt x="48" y="328"/>
                  </a:cubicBezTo>
                  <a:cubicBezTo>
                    <a:pt x="452" y="328"/>
                    <a:pt x="855" y="328"/>
                    <a:pt x="1259" y="325"/>
                  </a:cubicBezTo>
                  <a:cubicBezTo>
                    <a:pt x="1392" y="325"/>
                    <a:pt x="1522" y="318"/>
                    <a:pt x="1656" y="315"/>
                  </a:cubicBezTo>
                  <a:cubicBezTo>
                    <a:pt x="1676" y="315"/>
                    <a:pt x="1696" y="302"/>
                    <a:pt x="1702" y="282"/>
                  </a:cubicBezTo>
                  <a:cubicBezTo>
                    <a:pt x="1706" y="245"/>
                    <a:pt x="1699" y="208"/>
                    <a:pt x="1689" y="171"/>
                  </a:cubicBezTo>
                  <a:cubicBezTo>
                    <a:pt x="1669" y="138"/>
                    <a:pt x="1659" y="101"/>
                    <a:pt x="1659" y="65"/>
                  </a:cubicBezTo>
                  <a:cubicBezTo>
                    <a:pt x="1666" y="35"/>
                    <a:pt x="1642" y="5"/>
                    <a:pt x="1612" y="5"/>
                  </a:cubicBezTo>
                  <a:cubicBezTo>
                    <a:pt x="1471" y="1"/>
                    <a:pt x="1329" y="1"/>
                    <a:pt x="118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1"/>
            <p:cNvSpPr/>
            <p:nvPr/>
          </p:nvSpPr>
          <p:spPr>
            <a:xfrm>
              <a:off x="1074175" y="2077050"/>
              <a:ext cx="50821" cy="60227"/>
            </a:xfrm>
            <a:custGeom>
              <a:rect b="b" l="l" r="r" t="t"/>
              <a:pathLst>
                <a:path extrusionOk="0" h="858" w="724">
                  <a:moveTo>
                    <a:pt x="587" y="0"/>
                  </a:moveTo>
                  <a:lnTo>
                    <a:pt x="37" y="27"/>
                  </a:lnTo>
                  <a:lnTo>
                    <a:pt x="0" y="54"/>
                  </a:lnTo>
                  <a:cubicBezTo>
                    <a:pt x="17" y="321"/>
                    <a:pt x="47" y="587"/>
                    <a:pt x="90" y="851"/>
                  </a:cubicBezTo>
                  <a:lnTo>
                    <a:pt x="687" y="858"/>
                  </a:lnTo>
                  <a:cubicBezTo>
                    <a:pt x="707" y="584"/>
                    <a:pt x="724" y="301"/>
                    <a:pt x="640" y="40"/>
                  </a:cubicBezTo>
                  <a:cubicBezTo>
                    <a:pt x="640" y="27"/>
                    <a:pt x="630" y="14"/>
                    <a:pt x="620" y="7"/>
                  </a:cubicBezTo>
                  <a:cubicBezTo>
                    <a:pt x="610" y="0"/>
                    <a:pt x="600" y="0"/>
                    <a:pt x="587"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1"/>
            <p:cNvSpPr/>
            <p:nvPr/>
          </p:nvSpPr>
          <p:spPr>
            <a:xfrm>
              <a:off x="1070666" y="2073821"/>
              <a:ext cx="57420" cy="66755"/>
            </a:xfrm>
            <a:custGeom>
              <a:rect b="b" l="l" r="r" t="t"/>
              <a:pathLst>
                <a:path extrusionOk="0" h="951" w="818">
                  <a:moveTo>
                    <a:pt x="630" y="96"/>
                  </a:moveTo>
                  <a:cubicBezTo>
                    <a:pt x="634" y="96"/>
                    <a:pt x="638" y="97"/>
                    <a:pt x="641" y="97"/>
                  </a:cubicBezTo>
                  <a:cubicBezTo>
                    <a:pt x="642" y="97"/>
                    <a:pt x="643" y="97"/>
                    <a:pt x="644" y="97"/>
                  </a:cubicBezTo>
                  <a:lnTo>
                    <a:pt x="644" y="97"/>
                  </a:lnTo>
                  <a:cubicBezTo>
                    <a:pt x="649" y="108"/>
                    <a:pt x="654" y="119"/>
                    <a:pt x="654" y="130"/>
                  </a:cubicBezTo>
                  <a:cubicBezTo>
                    <a:pt x="660" y="156"/>
                    <a:pt x="670" y="183"/>
                    <a:pt x="674" y="213"/>
                  </a:cubicBezTo>
                  <a:cubicBezTo>
                    <a:pt x="720" y="425"/>
                    <a:pt x="709" y="639"/>
                    <a:pt x="694" y="853"/>
                  </a:cubicBezTo>
                  <a:lnTo>
                    <a:pt x="694" y="853"/>
                  </a:lnTo>
                  <a:lnTo>
                    <a:pt x="178" y="850"/>
                  </a:lnTo>
                  <a:lnTo>
                    <a:pt x="178" y="850"/>
                  </a:lnTo>
                  <a:cubicBezTo>
                    <a:pt x="142" y="608"/>
                    <a:pt x="114" y="365"/>
                    <a:pt x="98" y="119"/>
                  </a:cubicBezTo>
                  <a:lnTo>
                    <a:pt x="98" y="119"/>
                  </a:lnTo>
                  <a:lnTo>
                    <a:pt x="454" y="103"/>
                  </a:lnTo>
                  <a:lnTo>
                    <a:pt x="630" y="96"/>
                  </a:lnTo>
                  <a:close/>
                  <a:moveTo>
                    <a:pt x="637" y="1"/>
                  </a:moveTo>
                  <a:cubicBezTo>
                    <a:pt x="626" y="1"/>
                    <a:pt x="615" y="2"/>
                    <a:pt x="604" y="3"/>
                  </a:cubicBezTo>
                  <a:lnTo>
                    <a:pt x="504" y="6"/>
                  </a:lnTo>
                  <a:lnTo>
                    <a:pt x="87" y="26"/>
                  </a:lnTo>
                  <a:cubicBezTo>
                    <a:pt x="65" y="26"/>
                    <a:pt x="51" y="39"/>
                    <a:pt x="45" y="55"/>
                  </a:cubicBezTo>
                  <a:lnTo>
                    <a:pt x="45" y="55"/>
                  </a:lnTo>
                  <a:cubicBezTo>
                    <a:pt x="22" y="55"/>
                    <a:pt x="0" y="70"/>
                    <a:pt x="3" y="100"/>
                  </a:cubicBezTo>
                  <a:cubicBezTo>
                    <a:pt x="20" y="370"/>
                    <a:pt x="50" y="643"/>
                    <a:pt x="93" y="910"/>
                  </a:cubicBezTo>
                  <a:cubicBezTo>
                    <a:pt x="97" y="930"/>
                    <a:pt x="117" y="944"/>
                    <a:pt x="137" y="944"/>
                  </a:cubicBezTo>
                  <a:lnTo>
                    <a:pt x="737" y="950"/>
                  </a:lnTo>
                  <a:cubicBezTo>
                    <a:pt x="764" y="947"/>
                    <a:pt x="784" y="927"/>
                    <a:pt x="784" y="900"/>
                  </a:cubicBezTo>
                  <a:cubicBezTo>
                    <a:pt x="801" y="647"/>
                    <a:pt x="817" y="383"/>
                    <a:pt x="754" y="133"/>
                  </a:cubicBezTo>
                  <a:cubicBezTo>
                    <a:pt x="740" y="90"/>
                    <a:pt x="730" y="26"/>
                    <a:pt x="680" y="6"/>
                  </a:cubicBezTo>
                  <a:cubicBezTo>
                    <a:pt x="667" y="2"/>
                    <a:pt x="652" y="1"/>
                    <a:pt x="63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1"/>
            <p:cNvSpPr/>
            <p:nvPr/>
          </p:nvSpPr>
          <p:spPr>
            <a:xfrm>
              <a:off x="1092426" y="2073470"/>
              <a:ext cx="11021" cy="62544"/>
            </a:xfrm>
            <a:custGeom>
              <a:rect b="b" l="l" r="r" t="t"/>
              <a:pathLst>
                <a:path extrusionOk="0" h="891" w="157">
                  <a:moveTo>
                    <a:pt x="59" y="1"/>
                  </a:moveTo>
                  <a:cubicBezTo>
                    <a:pt x="32" y="1"/>
                    <a:pt x="1" y="25"/>
                    <a:pt x="7" y="61"/>
                  </a:cubicBezTo>
                  <a:cubicBezTo>
                    <a:pt x="47" y="322"/>
                    <a:pt x="64" y="585"/>
                    <a:pt x="57" y="848"/>
                  </a:cubicBezTo>
                  <a:cubicBezTo>
                    <a:pt x="60" y="877"/>
                    <a:pt x="83" y="891"/>
                    <a:pt x="105" y="891"/>
                  </a:cubicBezTo>
                  <a:cubicBezTo>
                    <a:pt x="127" y="891"/>
                    <a:pt x="149" y="877"/>
                    <a:pt x="150" y="848"/>
                  </a:cubicBezTo>
                  <a:cubicBezTo>
                    <a:pt x="157" y="578"/>
                    <a:pt x="137" y="305"/>
                    <a:pt x="97" y="35"/>
                  </a:cubicBezTo>
                  <a:cubicBezTo>
                    <a:pt x="93" y="11"/>
                    <a:pt x="77" y="1"/>
                    <a:pt x="5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1"/>
            <p:cNvSpPr/>
            <p:nvPr/>
          </p:nvSpPr>
          <p:spPr>
            <a:xfrm>
              <a:off x="1072982" y="2102741"/>
              <a:ext cx="56016" cy="8002"/>
            </a:xfrm>
            <a:custGeom>
              <a:rect b="b" l="l" r="r" t="t"/>
              <a:pathLst>
                <a:path extrusionOk="0" h="114" w="798">
                  <a:moveTo>
                    <a:pt x="54" y="1"/>
                  </a:moveTo>
                  <a:cubicBezTo>
                    <a:pt x="1" y="1"/>
                    <a:pt x="3" y="88"/>
                    <a:pt x="60" y="95"/>
                  </a:cubicBezTo>
                  <a:cubicBezTo>
                    <a:pt x="229" y="107"/>
                    <a:pt x="395" y="114"/>
                    <a:pt x="562" y="114"/>
                  </a:cubicBezTo>
                  <a:cubicBezTo>
                    <a:pt x="621" y="114"/>
                    <a:pt x="679" y="113"/>
                    <a:pt x="737" y="111"/>
                  </a:cubicBezTo>
                  <a:cubicBezTo>
                    <a:pt x="797" y="111"/>
                    <a:pt x="798" y="18"/>
                    <a:pt x="740" y="18"/>
                  </a:cubicBezTo>
                  <a:cubicBezTo>
                    <a:pt x="740" y="18"/>
                    <a:pt x="739" y="18"/>
                    <a:pt x="737" y="18"/>
                  </a:cubicBezTo>
                  <a:cubicBezTo>
                    <a:pt x="679" y="20"/>
                    <a:pt x="621" y="20"/>
                    <a:pt x="562" y="20"/>
                  </a:cubicBezTo>
                  <a:cubicBezTo>
                    <a:pt x="395" y="20"/>
                    <a:pt x="229" y="14"/>
                    <a:pt x="60" y="1"/>
                  </a:cubicBezTo>
                  <a:cubicBezTo>
                    <a:pt x="58" y="1"/>
                    <a:pt x="56" y="1"/>
                    <a:pt x="5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1"/>
            <p:cNvSpPr/>
            <p:nvPr/>
          </p:nvSpPr>
          <p:spPr>
            <a:xfrm>
              <a:off x="1068770" y="2134539"/>
              <a:ext cx="60719" cy="14530"/>
            </a:xfrm>
            <a:custGeom>
              <a:rect b="b" l="l" r="r" t="t"/>
              <a:pathLst>
                <a:path extrusionOk="0" h="207" w="865">
                  <a:moveTo>
                    <a:pt x="279" y="1"/>
                  </a:moveTo>
                  <a:cubicBezTo>
                    <a:pt x="214" y="1"/>
                    <a:pt x="149" y="1"/>
                    <a:pt x="84" y="2"/>
                  </a:cubicBezTo>
                  <a:cubicBezTo>
                    <a:pt x="57" y="2"/>
                    <a:pt x="24" y="12"/>
                    <a:pt x="20" y="39"/>
                  </a:cubicBezTo>
                  <a:lnTo>
                    <a:pt x="0" y="49"/>
                  </a:lnTo>
                  <a:lnTo>
                    <a:pt x="17" y="132"/>
                  </a:lnTo>
                  <a:cubicBezTo>
                    <a:pt x="17" y="173"/>
                    <a:pt x="49" y="207"/>
                    <a:pt x="88" y="207"/>
                  </a:cubicBezTo>
                  <a:cubicBezTo>
                    <a:pt x="93" y="207"/>
                    <a:pt x="99" y="206"/>
                    <a:pt x="104" y="205"/>
                  </a:cubicBezTo>
                  <a:cubicBezTo>
                    <a:pt x="347" y="202"/>
                    <a:pt x="594" y="182"/>
                    <a:pt x="834" y="142"/>
                  </a:cubicBezTo>
                  <a:cubicBezTo>
                    <a:pt x="841" y="142"/>
                    <a:pt x="848" y="139"/>
                    <a:pt x="851" y="135"/>
                  </a:cubicBezTo>
                  <a:cubicBezTo>
                    <a:pt x="854" y="132"/>
                    <a:pt x="858" y="125"/>
                    <a:pt x="858" y="122"/>
                  </a:cubicBezTo>
                  <a:lnTo>
                    <a:pt x="864" y="12"/>
                  </a:lnTo>
                  <a:cubicBezTo>
                    <a:pt x="669" y="4"/>
                    <a:pt x="474" y="1"/>
                    <a:pt x="279"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1"/>
            <p:cNvSpPr/>
            <p:nvPr/>
          </p:nvSpPr>
          <p:spPr>
            <a:xfrm>
              <a:off x="1065331" y="2131100"/>
              <a:ext cx="67879" cy="21269"/>
            </a:xfrm>
            <a:custGeom>
              <a:rect b="b" l="l" r="r" t="t"/>
              <a:pathLst>
                <a:path extrusionOk="0" h="303" w="967">
                  <a:moveTo>
                    <a:pt x="500" y="91"/>
                  </a:moveTo>
                  <a:cubicBezTo>
                    <a:pt x="620" y="91"/>
                    <a:pt x="742" y="96"/>
                    <a:pt x="865" y="102"/>
                  </a:cubicBezTo>
                  <a:lnTo>
                    <a:pt x="865" y="102"/>
                  </a:lnTo>
                  <a:lnTo>
                    <a:pt x="863" y="118"/>
                  </a:lnTo>
                  <a:lnTo>
                    <a:pt x="861" y="142"/>
                  </a:lnTo>
                  <a:lnTo>
                    <a:pt x="861" y="142"/>
                  </a:lnTo>
                  <a:cubicBezTo>
                    <a:pt x="858" y="142"/>
                    <a:pt x="854" y="143"/>
                    <a:pt x="850" y="144"/>
                  </a:cubicBezTo>
                  <a:lnTo>
                    <a:pt x="733" y="161"/>
                  </a:lnTo>
                  <a:cubicBezTo>
                    <a:pt x="650" y="171"/>
                    <a:pt x="563" y="181"/>
                    <a:pt x="476" y="191"/>
                  </a:cubicBezTo>
                  <a:cubicBezTo>
                    <a:pt x="393" y="198"/>
                    <a:pt x="306" y="201"/>
                    <a:pt x="223" y="204"/>
                  </a:cubicBezTo>
                  <a:cubicBezTo>
                    <a:pt x="210" y="204"/>
                    <a:pt x="186" y="207"/>
                    <a:pt x="165" y="207"/>
                  </a:cubicBezTo>
                  <a:cubicBezTo>
                    <a:pt x="147" y="207"/>
                    <a:pt x="130" y="205"/>
                    <a:pt x="123" y="198"/>
                  </a:cubicBezTo>
                  <a:cubicBezTo>
                    <a:pt x="113" y="188"/>
                    <a:pt x="113" y="161"/>
                    <a:pt x="109" y="148"/>
                  </a:cubicBezTo>
                  <a:cubicBezTo>
                    <a:pt x="108" y="139"/>
                    <a:pt x="106" y="129"/>
                    <a:pt x="104" y="119"/>
                  </a:cubicBezTo>
                  <a:lnTo>
                    <a:pt x="104" y="119"/>
                  </a:lnTo>
                  <a:cubicBezTo>
                    <a:pt x="110" y="113"/>
                    <a:pt x="114" y="105"/>
                    <a:pt x="116" y="94"/>
                  </a:cubicBezTo>
                  <a:cubicBezTo>
                    <a:pt x="173" y="91"/>
                    <a:pt x="230" y="91"/>
                    <a:pt x="286" y="91"/>
                  </a:cubicBezTo>
                  <a:close/>
                  <a:moveTo>
                    <a:pt x="169" y="1"/>
                  </a:moveTo>
                  <a:cubicBezTo>
                    <a:pt x="118" y="1"/>
                    <a:pt x="53" y="4"/>
                    <a:pt x="31" y="54"/>
                  </a:cubicBezTo>
                  <a:lnTo>
                    <a:pt x="31" y="54"/>
                  </a:lnTo>
                  <a:cubicBezTo>
                    <a:pt x="13" y="63"/>
                    <a:pt x="0" y="82"/>
                    <a:pt x="6" y="108"/>
                  </a:cubicBezTo>
                  <a:lnTo>
                    <a:pt x="3" y="111"/>
                  </a:lnTo>
                  <a:cubicBezTo>
                    <a:pt x="23" y="198"/>
                    <a:pt x="33" y="294"/>
                    <a:pt x="139" y="301"/>
                  </a:cubicBezTo>
                  <a:cubicBezTo>
                    <a:pt x="167" y="302"/>
                    <a:pt x="194" y="302"/>
                    <a:pt x="222" y="302"/>
                  </a:cubicBezTo>
                  <a:cubicBezTo>
                    <a:pt x="310" y="302"/>
                    <a:pt x="397" y="298"/>
                    <a:pt x="486" y="288"/>
                  </a:cubicBezTo>
                  <a:cubicBezTo>
                    <a:pt x="600" y="274"/>
                    <a:pt x="713" y="261"/>
                    <a:pt x="823" y="244"/>
                  </a:cubicBezTo>
                  <a:cubicBezTo>
                    <a:pt x="863" y="241"/>
                    <a:pt x="920" y="244"/>
                    <a:pt x="943" y="204"/>
                  </a:cubicBezTo>
                  <a:cubicBezTo>
                    <a:pt x="967" y="161"/>
                    <a:pt x="957" y="101"/>
                    <a:pt x="960" y="57"/>
                  </a:cubicBezTo>
                  <a:cubicBezTo>
                    <a:pt x="960" y="34"/>
                    <a:pt x="940" y="11"/>
                    <a:pt x="913" y="11"/>
                  </a:cubicBezTo>
                  <a:cubicBezTo>
                    <a:pt x="746" y="4"/>
                    <a:pt x="580" y="1"/>
                    <a:pt x="41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1"/>
            <p:cNvSpPr/>
            <p:nvPr/>
          </p:nvSpPr>
          <p:spPr>
            <a:xfrm>
              <a:off x="1160304" y="2075997"/>
              <a:ext cx="49909" cy="60087"/>
            </a:xfrm>
            <a:custGeom>
              <a:rect b="b" l="l" r="r" t="t"/>
              <a:pathLst>
                <a:path extrusionOk="0" h="856" w="711">
                  <a:moveTo>
                    <a:pt x="600" y="1"/>
                  </a:moveTo>
                  <a:cubicBezTo>
                    <a:pt x="597" y="1"/>
                    <a:pt x="594" y="1"/>
                    <a:pt x="591" y="2"/>
                  </a:cubicBezTo>
                  <a:lnTo>
                    <a:pt x="40" y="25"/>
                  </a:lnTo>
                  <a:lnTo>
                    <a:pt x="4" y="52"/>
                  </a:lnTo>
                  <a:cubicBezTo>
                    <a:pt x="20" y="319"/>
                    <a:pt x="0" y="579"/>
                    <a:pt x="40" y="842"/>
                  </a:cubicBezTo>
                  <a:cubicBezTo>
                    <a:pt x="241" y="842"/>
                    <a:pt x="491" y="853"/>
                    <a:pt x="691" y="856"/>
                  </a:cubicBezTo>
                  <a:cubicBezTo>
                    <a:pt x="711" y="582"/>
                    <a:pt x="701" y="322"/>
                    <a:pt x="697" y="32"/>
                  </a:cubicBezTo>
                  <a:cubicBezTo>
                    <a:pt x="697" y="19"/>
                    <a:pt x="634" y="12"/>
                    <a:pt x="624" y="5"/>
                  </a:cubicBezTo>
                  <a:cubicBezTo>
                    <a:pt x="617" y="3"/>
                    <a:pt x="608" y="1"/>
                    <a:pt x="600"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1"/>
            <p:cNvSpPr/>
            <p:nvPr/>
          </p:nvSpPr>
          <p:spPr>
            <a:xfrm>
              <a:off x="1157145" y="2072839"/>
              <a:ext cx="55875" cy="66545"/>
            </a:xfrm>
            <a:custGeom>
              <a:rect b="b" l="l" r="r" t="t"/>
              <a:pathLst>
                <a:path extrusionOk="0" h="948" w="796">
                  <a:moveTo>
                    <a:pt x="592" y="90"/>
                  </a:moveTo>
                  <a:cubicBezTo>
                    <a:pt x="613" y="90"/>
                    <a:pt x="634" y="91"/>
                    <a:pt x="656" y="94"/>
                  </a:cubicBezTo>
                  <a:cubicBezTo>
                    <a:pt x="671" y="100"/>
                    <a:pt x="683" y="103"/>
                    <a:pt x="698" y="106"/>
                  </a:cubicBezTo>
                  <a:lnTo>
                    <a:pt x="698" y="106"/>
                  </a:lnTo>
                  <a:cubicBezTo>
                    <a:pt x="696" y="121"/>
                    <a:pt x="696" y="136"/>
                    <a:pt x="699" y="150"/>
                  </a:cubicBezTo>
                  <a:cubicBezTo>
                    <a:pt x="702" y="384"/>
                    <a:pt x="708" y="617"/>
                    <a:pt x="695" y="851"/>
                  </a:cubicBezTo>
                  <a:lnTo>
                    <a:pt x="695" y="851"/>
                  </a:lnTo>
                  <a:cubicBezTo>
                    <a:pt x="506" y="850"/>
                    <a:pt x="317" y="845"/>
                    <a:pt x="127" y="841"/>
                  </a:cubicBezTo>
                  <a:lnTo>
                    <a:pt x="127" y="841"/>
                  </a:lnTo>
                  <a:cubicBezTo>
                    <a:pt x="95" y="602"/>
                    <a:pt x="111" y="359"/>
                    <a:pt x="97" y="117"/>
                  </a:cubicBezTo>
                  <a:lnTo>
                    <a:pt x="97" y="117"/>
                  </a:lnTo>
                  <a:lnTo>
                    <a:pt x="489" y="97"/>
                  </a:lnTo>
                  <a:cubicBezTo>
                    <a:pt x="524" y="93"/>
                    <a:pt x="558" y="90"/>
                    <a:pt x="592" y="90"/>
                  </a:cubicBezTo>
                  <a:close/>
                  <a:moveTo>
                    <a:pt x="596" y="0"/>
                  </a:moveTo>
                  <a:cubicBezTo>
                    <a:pt x="577" y="0"/>
                    <a:pt x="558" y="1"/>
                    <a:pt x="539" y="4"/>
                  </a:cubicBezTo>
                  <a:lnTo>
                    <a:pt x="89" y="24"/>
                  </a:lnTo>
                  <a:cubicBezTo>
                    <a:pt x="67" y="24"/>
                    <a:pt x="53" y="36"/>
                    <a:pt x="47" y="52"/>
                  </a:cubicBezTo>
                  <a:lnTo>
                    <a:pt x="47" y="52"/>
                  </a:lnTo>
                  <a:cubicBezTo>
                    <a:pt x="47" y="52"/>
                    <a:pt x="47" y="52"/>
                    <a:pt x="46" y="52"/>
                  </a:cubicBezTo>
                  <a:cubicBezTo>
                    <a:pt x="23" y="52"/>
                    <a:pt x="0" y="67"/>
                    <a:pt x="2" y="97"/>
                  </a:cubicBezTo>
                  <a:cubicBezTo>
                    <a:pt x="19" y="364"/>
                    <a:pt x="2" y="634"/>
                    <a:pt x="42" y="901"/>
                  </a:cubicBezTo>
                  <a:cubicBezTo>
                    <a:pt x="49" y="921"/>
                    <a:pt x="65" y="934"/>
                    <a:pt x="89" y="934"/>
                  </a:cubicBezTo>
                  <a:cubicBezTo>
                    <a:pt x="306" y="934"/>
                    <a:pt x="522" y="944"/>
                    <a:pt x="739" y="948"/>
                  </a:cubicBezTo>
                  <a:cubicBezTo>
                    <a:pt x="762" y="944"/>
                    <a:pt x="786" y="924"/>
                    <a:pt x="786" y="901"/>
                  </a:cubicBezTo>
                  <a:cubicBezTo>
                    <a:pt x="796" y="761"/>
                    <a:pt x="796" y="621"/>
                    <a:pt x="796" y="481"/>
                  </a:cubicBezTo>
                  <a:cubicBezTo>
                    <a:pt x="796" y="411"/>
                    <a:pt x="796" y="341"/>
                    <a:pt x="792" y="274"/>
                  </a:cubicBezTo>
                  <a:lnTo>
                    <a:pt x="792" y="177"/>
                  </a:lnTo>
                  <a:cubicBezTo>
                    <a:pt x="796" y="137"/>
                    <a:pt x="796" y="100"/>
                    <a:pt x="789" y="64"/>
                  </a:cubicBezTo>
                  <a:cubicBezTo>
                    <a:pt x="779" y="24"/>
                    <a:pt x="736" y="20"/>
                    <a:pt x="699" y="10"/>
                  </a:cubicBezTo>
                  <a:cubicBezTo>
                    <a:pt x="665" y="4"/>
                    <a:pt x="630"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1"/>
            <p:cNvSpPr/>
            <p:nvPr/>
          </p:nvSpPr>
          <p:spPr>
            <a:xfrm>
              <a:off x="1178624" y="2072347"/>
              <a:ext cx="11021" cy="62544"/>
            </a:xfrm>
            <a:custGeom>
              <a:rect b="b" l="l" r="r" t="t"/>
              <a:pathLst>
                <a:path extrusionOk="0" h="891" w="157">
                  <a:moveTo>
                    <a:pt x="58" y="0"/>
                  </a:moveTo>
                  <a:cubicBezTo>
                    <a:pt x="31" y="0"/>
                    <a:pt x="0" y="24"/>
                    <a:pt x="6" y="61"/>
                  </a:cubicBezTo>
                  <a:cubicBezTo>
                    <a:pt x="46" y="321"/>
                    <a:pt x="63" y="584"/>
                    <a:pt x="56" y="848"/>
                  </a:cubicBezTo>
                  <a:cubicBezTo>
                    <a:pt x="60" y="876"/>
                    <a:pt x="82" y="890"/>
                    <a:pt x="105" y="890"/>
                  </a:cubicBezTo>
                  <a:cubicBezTo>
                    <a:pt x="127" y="890"/>
                    <a:pt x="150" y="876"/>
                    <a:pt x="153" y="848"/>
                  </a:cubicBezTo>
                  <a:cubicBezTo>
                    <a:pt x="156" y="574"/>
                    <a:pt x="140" y="304"/>
                    <a:pt x="96" y="34"/>
                  </a:cubicBezTo>
                  <a:cubicBezTo>
                    <a:pt x="92"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1"/>
            <p:cNvSpPr/>
            <p:nvPr/>
          </p:nvSpPr>
          <p:spPr>
            <a:xfrm>
              <a:off x="1159391" y="2101408"/>
              <a:ext cx="56016" cy="8072"/>
            </a:xfrm>
            <a:custGeom>
              <a:rect b="b" l="l" r="r" t="t"/>
              <a:pathLst>
                <a:path extrusionOk="0" h="115" w="798">
                  <a:moveTo>
                    <a:pt x="57" y="0"/>
                  </a:moveTo>
                  <a:cubicBezTo>
                    <a:pt x="0" y="0"/>
                    <a:pt x="1" y="90"/>
                    <a:pt x="60" y="94"/>
                  </a:cubicBezTo>
                  <a:cubicBezTo>
                    <a:pt x="214" y="107"/>
                    <a:pt x="370" y="115"/>
                    <a:pt x="527" y="115"/>
                  </a:cubicBezTo>
                  <a:cubicBezTo>
                    <a:pt x="597" y="115"/>
                    <a:pt x="667" y="113"/>
                    <a:pt x="737" y="110"/>
                  </a:cubicBezTo>
                  <a:cubicBezTo>
                    <a:pt x="797" y="110"/>
                    <a:pt x="797" y="17"/>
                    <a:pt x="737" y="17"/>
                  </a:cubicBezTo>
                  <a:cubicBezTo>
                    <a:pt x="667" y="20"/>
                    <a:pt x="597" y="22"/>
                    <a:pt x="527" y="22"/>
                  </a:cubicBezTo>
                  <a:cubicBezTo>
                    <a:pt x="370" y="22"/>
                    <a:pt x="214" y="14"/>
                    <a:pt x="60" y="0"/>
                  </a:cubicBezTo>
                  <a:cubicBezTo>
                    <a:pt x="59" y="0"/>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1"/>
            <p:cNvSpPr/>
            <p:nvPr/>
          </p:nvSpPr>
          <p:spPr>
            <a:xfrm>
              <a:off x="1154899" y="2133486"/>
              <a:ext cx="61912" cy="15303"/>
            </a:xfrm>
            <a:custGeom>
              <a:rect b="b" l="l" r="r" t="t"/>
              <a:pathLst>
                <a:path extrusionOk="0" h="218" w="882">
                  <a:moveTo>
                    <a:pt x="348" y="0"/>
                  </a:moveTo>
                  <a:cubicBezTo>
                    <a:pt x="261" y="0"/>
                    <a:pt x="174" y="1"/>
                    <a:pt x="87" y="3"/>
                  </a:cubicBezTo>
                  <a:cubicBezTo>
                    <a:pt x="61" y="3"/>
                    <a:pt x="24" y="10"/>
                    <a:pt x="24" y="37"/>
                  </a:cubicBezTo>
                  <a:lnTo>
                    <a:pt x="1" y="47"/>
                  </a:lnTo>
                  <a:lnTo>
                    <a:pt x="21" y="130"/>
                  </a:lnTo>
                  <a:cubicBezTo>
                    <a:pt x="18" y="172"/>
                    <a:pt x="52" y="205"/>
                    <a:pt x="92" y="205"/>
                  </a:cubicBezTo>
                  <a:cubicBezTo>
                    <a:pt x="97" y="205"/>
                    <a:pt x="102" y="205"/>
                    <a:pt x="107" y="204"/>
                  </a:cubicBezTo>
                  <a:cubicBezTo>
                    <a:pt x="265" y="206"/>
                    <a:pt x="437" y="218"/>
                    <a:pt x="604" y="218"/>
                  </a:cubicBezTo>
                  <a:cubicBezTo>
                    <a:pt x="695" y="218"/>
                    <a:pt x="785" y="214"/>
                    <a:pt x="871" y="204"/>
                  </a:cubicBezTo>
                  <a:cubicBezTo>
                    <a:pt x="878" y="204"/>
                    <a:pt x="881" y="194"/>
                    <a:pt x="854" y="137"/>
                  </a:cubicBezTo>
                  <a:cubicBezTo>
                    <a:pt x="851" y="130"/>
                    <a:pt x="858" y="127"/>
                    <a:pt x="858" y="120"/>
                  </a:cubicBezTo>
                  <a:lnTo>
                    <a:pt x="868" y="13"/>
                  </a:lnTo>
                  <a:cubicBezTo>
                    <a:pt x="694" y="5"/>
                    <a:pt x="521" y="0"/>
                    <a:pt x="348"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1"/>
            <p:cNvSpPr/>
            <p:nvPr/>
          </p:nvSpPr>
          <p:spPr>
            <a:xfrm>
              <a:off x="1151740" y="2129977"/>
              <a:ext cx="68370" cy="22041"/>
            </a:xfrm>
            <a:custGeom>
              <a:rect b="b" l="l" r="r" t="t"/>
              <a:pathLst>
                <a:path extrusionOk="0" h="314" w="974">
                  <a:moveTo>
                    <a:pt x="216" y="91"/>
                  </a:moveTo>
                  <a:cubicBezTo>
                    <a:pt x="240" y="91"/>
                    <a:pt x="264" y="92"/>
                    <a:pt x="289" y="94"/>
                  </a:cubicBezTo>
                  <a:lnTo>
                    <a:pt x="496" y="94"/>
                  </a:lnTo>
                  <a:cubicBezTo>
                    <a:pt x="619" y="94"/>
                    <a:pt x="743" y="96"/>
                    <a:pt x="864" y="101"/>
                  </a:cubicBezTo>
                  <a:lnTo>
                    <a:pt x="864" y="101"/>
                  </a:lnTo>
                  <a:cubicBezTo>
                    <a:pt x="862" y="112"/>
                    <a:pt x="861" y="123"/>
                    <a:pt x="859" y="134"/>
                  </a:cubicBezTo>
                  <a:cubicBezTo>
                    <a:pt x="859" y="150"/>
                    <a:pt x="856" y="160"/>
                    <a:pt x="853" y="177"/>
                  </a:cubicBezTo>
                  <a:cubicBezTo>
                    <a:pt x="853" y="188"/>
                    <a:pt x="855" y="198"/>
                    <a:pt x="859" y="208"/>
                  </a:cubicBezTo>
                  <a:lnTo>
                    <a:pt x="859" y="208"/>
                  </a:lnTo>
                  <a:cubicBezTo>
                    <a:pt x="789" y="215"/>
                    <a:pt x="720" y="218"/>
                    <a:pt x="650" y="218"/>
                  </a:cubicBezTo>
                  <a:cubicBezTo>
                    <a:pt x="626" y="218"/>
                    <a:pt x="601" y="218"/>
                    <a:pt x="576" y="217"/>
                  </a:cubicBezTo>
                  <a:cubicBezTo>
                    <a:pt x="479" y="217"/>
                    <a:pt x="379" y="210"/>
                    <a:pt x="282" y="207"/>
                  </a:cubicBezTo>
                  <a:cubicBezTo>
                    <a:pt x="269" y="208"/>
                    <a:pt x="255" y="208"/>
                    <a:pt x="241" y="208"/>
                  </a:cubicBezTo>
                  <a:cubicBezTo>
                    <a:pt x="208" y="208"/>
                    <a:pt x="175" y="206"/>
                    <a:pt x="142" y="204"/>
                  </a:cubicBezTo>
                  <a:cubicBezTo>
                    <a:pt x="115" y="199"/>
                    <a:pt x="104" y="157"/>
                    <a:pt x="100" y="122"/>
                  </a:cubicBezTo>
                  <a:lnTo>
                    <a:pt x="100" y="122"/>
                  </a:lnTo>
                  <a:cubicBezTo>
                    <a:pt x="107" y="116"/>
                    <a:pt x="113" y="108"/>
                    <a:pt x="116" y="97"/>
                  </a:cubicBezTo>
                  <a:cubicBezTo>
                    <a:pt x="149" y="93"/>
                    <a:pt x="182" y="91"/>
                    <a:pt x="216" y="91"/>
                  </a:cubicBezTo>
                  <a:close/>
                  <a:moveTo>
                    <a:pt x="169" y="0"/>
                  </a:moveTo>
                  <a:cubicBezTo>
                    <a:pt x="117" y="0"/>
                    <a:pt x="50" y="3"/>
                    <a:pt x="30" y="56"/>
                  </a:cubicBezTo>
                  <a:lnTo>
                    <a:pt x="30" y="56"/>
                  </a:lnTo>
                  <a:cubicBezTo>
                    <a:pt x="13" y="65"/>
                    <a:pt x="0" y="83"/>
                    <a:pt x="6" y="107"/>
                  </a:cubicBezTo>
                  <a:lnTo>
                    <a:pt x="2" y="110"/>
                  </a:lnTo>
                  <a:cubicBezTo>
                    <a:pt x="6" y="160"/>
                    <a:pt x="19" y="210"/>
                    <a:pt x="42" y="257"/>
                  </a:cubicBezTo>
                  <a:cubicBezTo>
                    <a:pt x="68" y="285"/>
                    <a:pt x="106" y="302"/>
                    <a:pt x="145" y="302"/>
                  </a:cubicBezTo>
                  <a:cubicBezTo>
                    <a:pt x="152" y="302"/>
                    <a:pt x="159" y="301"/>
                    <a:pt x="166" y="300"/>
                  </a:cubicBezTo>
                  <a:cubicBezTo>
                    <a:pt x="282" y="300"/>
                    <a:pt x="399" y="307"/>
                    <a:pt x="516" y="310"/>
                  </a:cubicBezTo>
                  <a:cubicBezTo>
                    <a:pt x="557" y="313"/>
                    <a:pt x="598" y="314"/>
                    <a:pt x="639" y="314"/>
                  </a:cubicBezTo>
                  <a:cubicBezTo>
                    <a:pt x="713" y="314"/>
                    <a:pt x="787" y="310"/>
                    <a:pt x="863" y="304"/>
                  </a:cubicBezTo>
                  <a:cubicBezTo>
                    <a:pt x="896" y="300"/>
                    <a:pt x="946" y="304"/>
                    <a:pt x="960" y="267"/>
                  </a:cubicBezTo>
                  <a:cubicBezTo>
                    <a:pt x="973" y="234"/>
                    <a:pt x="960" y="203"/>
                    <a:pt x="945" y="177"/>
                  </a:cubicBezTo>
                  <a:lnTo>
                    <a:pt x="945" y="177"/>
                  </a:lnTo>
                  <a:cubicBezTo>
                    <a:pt x="951" y="137"/>
                    <a:pt x="954" y="97"/>
                    <a:pt x="960" y="60"/>
                  </a:cubicBezTo>
                  <a:cubicBezTo>
                    <a:pt x="956" y="33"/>
                    <a:pt x="936" y="13"/>
                    <a:pt x="909" y="13"/>
                  </a:cubicBezTo>
                  <a:cubicBezTo>
                    <a:pt x="743" y="7"/>
                    <a:pt x="576" y="0"/>
                    <a:pt x="409"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1"/>
            <p:cNvSpPr/>
            <p:nvPr/>
          </p:nvSpPr>
          <p:spPr>
            <a:xfrm>
              <a:off x="1246923" y="2074383"/>
              <a:ext cx="49487" cy="60298"/>
            </a:xfrm>
            <a:custGeom>
              <a:rect b="b" l="l" r="r" t="t"/>
              <a:pathLst>
                <a:path extrusionOk="0" h="859" w="705">
                  <a:moveTo>
                    <a:pt x="635" y="0"/>
                  </a:moveTo>
                  <a:cubicBezTo>
                    <a:pt x="632" y="0"/>
                    <a:pt x="627" y="10"/>
                    <a:pt x="621" y="10"/>
                  </a:cubicBezTo>
                  <a:cubicBezTo>
                    <a:pt x="620" y="10"/>
                    <a:pt x="619" y="9"/>
                    <a:pt x="617" y="8"/>
                  </a:cubicBezTo>
                  <a:cubicBezTo>
                    <a:pt x="607" y="5"/>
                    <a:pt x="597" y="5"/>
                    <a:pt x="587" y="5"/>
                  </a:cubicBezTo>
                  <a:lnTo>
                    <a:pt x="37" y="28"/>
                  </a:lnTo>
                  <a:lnTo>
                    <a:pt x="0" y="58"/>
                  </a:lnTo>
                  <a:cubicBezTo>
                    <a:pt x="17" y="325"/>
                    <a:pt x="47" y="592"/>
                    <a:pt x="87" y="855"/>
                  </a:cubicBezTo>
                  <a:lnTo>
                    <a:pt x="687" y="859"/>
                  </a:lnTo>
                  <a:cubicBezTo>
                    <a:pt x="704" y="585"/>
                    <a:pt x="641" y="319"/>
                    <a:pt x="641" y="45"/>
                  </a:cubicBezTo>
                  <a:cubicBezTo>
                    <a:pt x="641" y="9"/>
                    <a:pt x="639" y="0"/>
                    <a:pt x="63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1"/>
            <p:cNvSpPr/>
            <p:nvPr/>
          </p:nvSpPr>
          <p:spPr>
            <a:xfrm>
              <a:off x="1243273" y="2071224"/>
              <a:ext cx="55454" cy="66755"/>
            </a:xfrm>
            <a:custGeom>
              <a:rect b="b" l="l" r="r" t="t"/>
              <a:pathLst>
                <a:path extrusionOk="0" h="951" w="790">
                  <a:moveTo>
                    <a:pt x="646" y="97"/>
                  </a:moveTo>
                  <a:lnTo>
                    <a:pt x="646" y="140"/>
                  </a:lnTo>
                  <a:cubicBezTo>
                    <a:pt x="646" y="180"/>
                    <a:pt x="649" y="217"/>
                    <a:pt x="653" y="253"/>
                  </a:cubicBezTo>
                  <a:cubicBezTo>
                    <a:pt x="659" y="327"/>
                    <a:pt x="666" y="397"/>
                    <a:pt x="673" y="467"/>
                  </a:cubicBezTo>
                  <a:cubicBezTo>
                    <a:pt x="688" y="598"/>
                    <a:pt x="694" y="729"/>
                    <a:pt x="693" y="860"/>
                  </a:cubicBezTo>
                  <a:lnTo>
                    <a:pt x="693" y="860"/>
                  </a:lnTo>
                  <a:lnTo>
                    <a:pt x="180" y="854"/>
                  </a:lnTo>
                  <a:lnTo>
                    <a:pt x="180" y="854"/>
                  </a:lnTo>
                  <a:cubicBezTo>
                    <a:pt x="144" y="612"/>
                    <a:pt x="116" y="368"/>
                    <a:pt x="100" y="123"/>
                  </a:cubicBezTo>
                  <a:lnTo>
                    <a:pt x="100" y="123"/>
                  </a:lnTo>
                  <a:lnTo>
                    <a:pt x="473" y="103"/>
                  </a:lnTo>
                  <a:cubicBezTo>
                    <a:pt x="528" y="97"/>
                    <a:pt x="587" y="97"/>
                    <a:pt x="646" y="97"/>
                  </a:cubicBezTo>
                  <a:close/>
                  <a:moveTo>
                    <a:pt x="686" y="0"/>
                  </a:moveTo>
                  <a:cubicBezTo>
                    <a:pt x="680" y="0"/>
                    <a:pt x="673" y="2"/>
                    <a:pt x="667" y="4"/>
                  </a:cubicBezTo>
                  <a:lnTo>
                    <a:pt x="667" y="4"/>
                  </a:lnTo>
                  <a:cubicBezTo>
                    <a:pt x="660" y="3"/>
                    <a:pt x="653" y="3"/>
                    <a:pt x="649" y="3"/>
                  </a:cubicBezTo>
                  <a:cubicBezTo>
                    <a:pt x="613" y="3"/>
                    <a:pt x="576" y="3"/>
                    <a:pt x="539" y="7"/>
                  </a:cubicBezTo>
                  <a:lnTo>
                    <a:pt x="89" y="27"/>
                  </a:lnTo>
                  <a:cubicBezTo>
                    <a:pt x="65" y="28"/>
                    <a:pt x="51" y="42"/>
                    <a:pt x="45" y="58"/>
                  </a:cubicBezTo>
                  <a:lnTo>
                    <a:pt x="45" y="58"/>
                  </a:lnTo>
                  <a:cubicBezTo>
                    <a:pt x="22" y="59"/>
                    <a:pt x="1" y="74"/>
                    <a:pt x="2" y="103"/>
                  </a:cubicBezTo>
                  <a:cubicBezTo>
                    <a:pt x="22" y="374"/>
                    <a:pt x="52" y="644"/>
                    <a:pt x="92" y="914"/>
                  </a:cubicBezTo>
                  <a:cubicBezTo>
                    <a:pt x="99" y="934"/>
                    <a:pt x="116" y="947"/>
                    <a:pt x="139" y="947"/>
                  </a:cubicBezTo>
                  <a:lnTo>
                    <a:pt x="736" y="951"/>
                  </a:lnTo>
                  <a:cubicBezTo>
                    <a:pt x="763" y="951"/>
                    <a:pt x="783" y="931"/>
                    <a:pt x="786" y="904"/>
                  </a:cubicBezTo>
                  <a:cubicBezTo>
                    <a:pt x="789" y="757"/>
                    <a:pt x="783" y="610"/>
                    <a:pt x="766" y="464"/>
                  </a:cubicBezTo>
                  <a:cubicBezTo>
                    <a:pt x="756" y="390"/>
                    <a:pt x="749" y="317"/>
                    <a:pt x="743" y="243"/>
                  </a:cubicBezTo>
                  <a:cubicBezTo>
                    <a:pt x="743" y="210"/>
                    <a:pt x="739" y="173"/>
                    <a:pt x="739" y="140"/>
                  </a:cubicBezTo>
                  <a:cubicBezTo>
                    <a:pt x="739" y="107"/>
                    <a:pt x="739" y="73"/>
                    <a:pt x="736" y="43"/>
                  </a:cubicBezTo>
                  <a:cubicBezTo>
                    <a:pt x="732" y="17"/>
                    <a:pt x="709" y="0"/>
                    <a:pt x="68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1"/>
            <p:cNvSpPr/>
            <p:nvPr/>
          </p:nvSpPr>
          <p:spPr>
            <a:xfrm>
              <a:off x="1264963" y="2071154"/>
              <a:ext cx="11021" cy="62544"/>
            </a:xfrm>
            <a:custGeom>
              <a:rect b="b" l="l" r="r" t="t"/>
              <a:pathLst>
                <a:path extrusionOk="0" h="891" w="157">
                  <a:moveTo>
                    <a:pt x="58" y="0"/>
                  </a:moveTo>
                  <a:cubicBezTo>
                    <a:pt x="31" y="0"/>
                    <a:pt x="1" y="24"/>
                    <a:pt x="7" y="58"/>
                  </a:cubicBezTo>
                  <a:cubicBezTo>
                    <a:pt x="47" y="321"/>
                    <a:pt x="64" y="585"/>
                    <a:pt x="57" y="848"/>
                  </a:cubicBezTo>
                  <a:cubicBezTo>
                    <a:pt x="60" y="876"/>
                    <a:pt x="83" y="891"/>
                    <a:pt x="105" y="891"/>
                  </a:cubicBezTo>
                  <a:cubicBezTo>
                    <a:pt x="128" y="891"/>
                    <a:pt x="150" y="876"/>
                    <a:pt x="154" y="848"/>
                  </a:cubicBezTo>
                  <a:cubicBezTo>
                    <a:pt x="157" y="575"/>
                    <a:pt x="140" y="301"/>
                    <a:pt x="97" y="34"/>
                  </a:cubicBezTo>
                  <a:cubicBezTo>
                    <a:pt x="93" y="10"/>
                    <a:pt x="76"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1"/>
            <p:cNvSpPr/>
            <p:nvPr/>
          </p:nvSpPr>
          <p:spPr>
            <a:xfrm>
              <a:off x="1245519" y="2100214"/>
              <a:ext cx="56226" cy="8143"/>
            </a:xfrm>
            <a:custGeom>
              <a:rect b="b" l="l" r="r" t="t"/>
              <a:pathLst>
                <a:path extrusionOk="0" h="116" w="801">
                  <a:moveTo>
                    <a:pt x="57" y="0"/>
                  </a:moveTo>
                  <a:cubicBezTo>
                    <a:pt x="0" y="0"/>
                    <a:pt x="5" y="91"/>
                    <a:pt x="60" y="94"/>
                  </a:cubicBezTo>
                  <a:cubicBezTo>
                    <a:pt x="217" y="108"/>
                    <a:pt x="374" y="115"/>
                    <a:pt x="530" y="115"/>
                  </a:cubicBezTo>
                  <a:cubicBezTo>
                    <a:pt x="600" y="115"/>
                    <a:pt x="671" y="114"/>
                    <a:pt x="741" y="111"/>
                  </a:cubicBezTo>
                  <a:cubicBezTo>
                    <a:pt x="801" y="111"/>
                    <a:pt x="801" y="17"/>
                    <a:pt x="741" y="17"/>
                  </a:cubicBezTo>
                  <a:cubicBezTo>
                    <a:pt x="671" y="20"/>
                    <a:pt x="600" y="22"/>
                    <a:pt x="530" y="22"/>
                  </a:cubicBezTo>
                  <a:cubicBezTo>
                    <a:pt x="374" y="22"/>
                    <a:pt x="217" y="14"/>
                    <a:pt x="60" y="1"/>
                  </a:cubicBezTo>
                  <a:cubicBezTo>
                    <a:pt x="59" y="1"/>
                    <a:pt x="58" y="0"/>
                    <a:pt x="5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1"/>
            <p:cNvSpPr/>
            <p:nvPr/>
          </p:nvSpPr>
          <p:spPr>
            <a:xfrm>
              <a:off x="1241308" y="2132083"/>
              <a:ext cx="65141" cy="14671"/>
            </a:xfrm>
            <a:custGeom>
              <a:rect b="b" l="l" r="r" t="t"/>
              <a:pathLst>
                <a:path extrusionOk="0" h="209" w="928">
                  <a:moveTo>
                    <a:pt x="344" y="0"/>
                  </a:moveTo>
                  <a:cubicBezTo>
                    <a:pt x="257" y="0"/>
                    <a:pt x="170" y="1"/>
                    <a:pt x="84" y="3"/>
                  </a:cubicBezTo>
                  <a:cubicBezTo>
                    <a:pt x="57" y="3"/>
                    <a:pt x="24" y="10"/>
                    <a:pt x="20" y="37"/>
                  </a:cubicBezTo>
                  <a:lnTo>
                    <a:pt x="0" y="50"/>
                  </a:lnTo>
                  <a:lnTo>
                    <a:pt x="20" y="134"/>
                  </a:lnTo>
                  <a:cubicBezTo>
                    <a:pt x="17" y="173"/>
                    <a:pt x="51" y="208"/>
                    <a:pt x="93" y="208"/>
                  </a:cubicBezTo>
                  <a:cubicBezTo>
                    <a:pt x="96" y="208"/>
                    <a:pt x="100" y="207"/>
                    <a:pt x="104" y="207"/>
                  </a:cubicBezTo>
                  <a:cubicBezTo>
                    <a:pt x="195" y="207"/>
                    <a:pt x="288" y="208"/>
                    <a:pt x="382" y="208"/>
                  </a:cubicBezTo>
                  <a:cubicBezTo>
                    <a:pt x="538" y="208"/>
                    <a:pt x="695" y="204"/>
                    <a:pt x="847" y="184"/>
                  </a:cubicBezTo>
                  <a:cubicBezTo>
                    <a:pt x="851" y="184"/>
                    <a:pt x="881" y="195"/>
                    <a:pt x="901" y="195"/>
                  </a:cubicBezTo>
                  <a:cubicBezTo>
                    <a:pt x="917" y="195"/>
                    <a:pt x="927" y="187"/>
                    <a:pt x="911" y="160"/>
                  </a:cubicBezTo>
                  <a:cubicBezTo>
                    <a:pt x="901" y="147"/>
                    <a:pt x="894" y="134"/>
                    <a:pt x="887" y="120"/>
                  </a:cubicBezTo>
                  <a:cubicBezTo>
                    <a:pt x="891" y="84"/>
                    <a:pt x="861" y="47"/>
                    <a:pt x="864" y="13"/>
                  </a:cubicBezTo>
                  <a:cubicBezTo>
                    <a:pt x="691" y="5"/>
                    <a:pt x="517" y="0"/>
                    <a:pt x="34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1"/>
            <p:cNvSpPr/>
            <p:nvPr/>
          </p:nvSpPr>
          <p:spPr>
            <a:xfrm>
              <a:off x="1237798" y="2128783"/>
              <a:ext cx="72160" cy="21339"/>
            </a:xfrm>
            <a:custGeom>
              <a:rect b="b" l="l" r="r" t="t"/>
              <a:pathLst>
                <a:path extrusionOk="0" h="304" w="1028">
                  <a:moveTo>
                    <a:pt x="241" y="89"/>
                  </a:moveTo>
                  <a:cubicBezTo>
                    <a:pt x="257" y="89"/>
                    <a:pt x="274" y="90"/>
                    <a:pt x="290" y="90"/>
                  </a:cubicBezTo>
                  <a:lnTo>
                    <a:pt x="501" y="90"/>
                  </a:lnTo>
                  <a:cubicBezTo>
                    <a:pt x="627" y="90"/>
                    <a:pt x="751" y="96"/>
                    <a:pt x="877" y="102"/>
                  </a:cubicBezTo>
                  <a:lnTo>
                    <a:pt x="877" y="102"/>
                  </a:lnTo>
                  <a:cubicBezTo>
                    <a:pt x="878" y="109"/>
                    <a:pt x="881" y="116"/>
                    <a:pt x="884" y="124"/>
                  </a:cubicBezTo>
                  <a:cubicBezTo>
                    <a:pt x="891" y="143"/>
                    <a:pt x="891" y="160"/>
                    <a:pt x="897" y="179"/>
                  </a:cubicBezTo>
                  <a:lnTo>
                    <a:pt x="897" y="179"/>
                  </a:lnTo>
                  <a:cubicBezTo>
                    <a:pt x="892" y="179"/>
                    <a:pt x="886" y="180"/>
                    <a:pt x="881" y="181"/>
                  </a:cubicBezTo>
                  <a:cubicBezTo>
                    <a:pt x="821" y="187"/>
                    <a:pt x="761" y="194"/>
                    <a:pt x="701" y="197"/>
                  </a:cubicBezTo>
                  <a:cubicBezTo>
                    <a:pt x="587" y="204"/>
                    <a:pt x="471" y="204"/>
                    <a:pt x="354" y="204"/>
                  </a:cubicBezTo>
                  <a:lnTo>
                    <a:pt x="180" y="204"/>
                  </a:lnTo>
                  <a:cubicBezTo>
                    <a:pt x="176" y="204"/>
                    <a:pt x="171" y="204"/>
                    <a:pt x="167" y="204"/>
                  </a:cubicBezTo>
                  <a:cubicBezTo>
                    <a:pt x="143" y="204"/>
                    <a:pt x="123" y="202"/>
                    <a:pt x="117" y="171"/>
                  </a:cubicBezTo>
                  <a:cubicBezTo>
                    <a:pt x="111" y="152"/>
                    <a:pt x="108" y="136"/>
                    <a:pt x="105" y="120"/>
                  </a:cubicBezTo>
                  <a:lnTo>
                    <a:pt x="105" y="120"/>
                  </a:lnTo>
                  <a:cubicBezTo>
                    <a:pt x="112" y="114"/>
                    <a:pt x="118" y="106"/>
                    <a:pt x="120" y="94"/>
                  </a:cubicBezTo>
                  <a:cubicBezTo>
                    <a:pt x="160" y="91"/>
                    <a:pt x="201" y="89"/>
                    <a:pt x="241" y="89"/>
                  </a:cubicBezTo>
                  <a:close/>
                  <a:moveTo>
                    <a:pt x="154" y="0"/>
                  </a:moveTo>
                  <a:cubicBezTo>
                    <a:pt x="109" y="0"/>
                    <a:pt x="54" y="8"/>
                    <a:pt x="35" y="53"/>
                  </a:cubicBezTo>
                  <a:lnTo>
                    <a:pt x="35" y="53"/>
                  </a:lnTo>
                  <a:cubicBezTo>
                    <a:pt x="16" y="61"/>
                    <a:pt x="1" y="80"/>
                    <a:pt x="7" y="107"/>
                  </a:cubicBezTo>
                  <a:lnTo>
                    <a:pt x="7" y="111"/>
                  </a:lnTo>
                  <a:cubicBezTo>
                    <a:pt x="17" y="164"/>
                    <a:pt x="20" y="244"/>
                    <a:pt x="74" y="281"/>
                  </a:cubicBezTo>
                  <a:cubicBezTo>
                    <a:pt x="103" y="299"/>
                    <a:pt x="139" y="303"/>
                    <a:pt x="175" y="303"/>
                  </a:cubicBezTo>
                  <a:cubicBezTo>
                    <a:pt x="203" y="303"/>
                    <a:pt x="232" y="301"/>
                    <a:pt x="257" y="301"/>
                  </a:cubicBezTo>
                  <a:cubicBezTo>
                    <a:pt x="317" y="301"/>
                    <a:pt x="377" y="301"/>
                    <a:pt x="436" y="301"/>
                  </a:cubicBezTo>
                  <a:cubicBezTo>
                    <a:pt x="525" y="301"/>
                    <a:pt x="613" y="300"/>
                    <a:pt x="701" y="294"/>
                  </a:cubicBezTo>
                  <a:cubicBezTo>
                    <a:pt x="741" y="294"/>
                    <a:pt x="777" y="291"/>
                    <a:pt x="814" y="287"/>
                  </a:cubicBezTo>
                  <a:lnTo>
                    <a:pt x="864" y="281"/>
                  </a:lnTo>
                  <a:cubicBezTo>
                    <a:pt x="870" y="281"/>
                    <a:pt x="900" y="278"/>
                    <a:pt x="897" y="278"/>
                  </a:cubicBezTo>
                  <a:lnTo>
                    <a:pt x="897" y="278"/>
                  </a:lnTo>
                  <a:cubicBezTo>
                    <a:pt x="918" y="279"/>
                    <a:pt x="935" y="287"/>
                    <a:pt x="954" y="287"/>
                  </a:cubicBezTo>
                  <a:cubicBezTo>
                    <a:pt x="961" y="287"/>
                    <a:pt x="967" y="286"/>
                    <a:pt x="974" y="284"/>
                  </a:cubicBezTo>
                  <a:cubicBezTo>
                    <a:pt x="1011" y="271"/>
                    <a:pt x="1027" y="227"/>
                    <a:pt x="1007" y="194"/>
                  </a:cubicBezTo>
                  <a:cubicBezTo>
                    <a:pt x="997" y="181"/>
                    <a:pt x="991" y="167"/>
                    <a:pt x="984" y="154"/>
                  </a:cubicBezTo>
                  <a:cubicBezTo>
                    <a:pt x="974" y="124"/>
                    <a:pt x="967" y="90"/>
                    <a:pt x="964" y="57"/>
                  </a:cubicBezTo>
                  <a:cubicBezTo>
                    <a:pt x="961" y="34"/>
                    <a:pt x="941" y="10"/>
                    <a:pt x="917" y="10"/>
                  </a:cubicBezTo>
                  <a:cubicBezTo>
                    <a:pt x="747" y="4"/>
                    <a:pt x="577" y="0"/>
                    <a:pt x="40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1"/>
            <p:cNvSpPr/>
            <p:nvPr/>
          </p:nvSpPr>
          <p:spPr>
            <a:xfrm>
              <a:off x="1075790" y="2191256"/>
              <a:ext cx="50891" cy="60017"/>
            </a:xfrm>
            <a:custGeom>
              <a:rect b="b" l="l" r="r" t="t"/>
              <a:pathLst>
                <a:path extrusionOk="0" h="855" w="725">
                  <a:moveTo>
                    <a:pt x="587" y="1"/>
                  </a:moveTo>
                  <a:lnTo>
                    <a:pt x="37" y="24"/>
                  </a:lnTo>
                  <a:lnTo>
                    <a:pt x="0" y="54"/>
                  </a:lnTo>
                  <a:cubicBezTo>
                    <a:pt x="17" y="321"/>
                    <a:pt x="47" y="585"/>
                    <a:pt x="91" y="851"/>
                  </a:cubicBezTo>
                  <a:lnTo>
                    <a:pt x="687" y="855"/>
                  </a:lnTo>
                  <a:cubicBezTo>
                    <a:pt x="707" y="581"/>
                    <a:pt x="724" y="301"/>
                    <a:pt x="641" y="41"/>
                  </a:cubicBezTo>
                  <a:cubicBezTo>
                    <a:pt x="637" y="28"/>
                    <a:pt x="631" y="14"/>
                    <a:pt x="621" y="4"/>
                  </a:cubicBezTo>
                  <a:cubicBezTo>
                    <a:pt x="611" y="1"/>
                    <a:pt x="601" y="1"/>
                    <a:pt x="587"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1"/>
            <p:cNvSpPr/>
            <p:nvPr/>
          </p:nvSpPr>
          <p:spPr>
            <a:xfrm>
              <a:off x="1072420" y="2187887"/>
              <a:ext cx="57279" cy="66685"/>
            </a:xfrm>
            <a:custGeom>
              <a:rect b="b" l="l" r="r" t="t"/>
              <a:pathLst>
                <a:path extrusionOk="0" h="950" w="816">
                  <a:moveTo>
                    <a:pt x="629" y="96"/>
                  </a:moveTo>
                  <a:cubicBezTo>
                    <a:pt x="634" y="96"/>
                    <a:pt x="641" y="98"/>
                    <a:pt x="644" y="98"/>
                  </a:cubicBezTo>
                  <a:cubicBezTo>
                    <a:pt x="645" y="98"/>
                    <a:pt x="645" y="98"/>
                    <a:pt x="645" y="98"/>
                  </a:cubicBezTo>
                  <a:lnTo>
                    <a:pt x="645" y="98"/>
                  </a:lnTo>
                  <a:cubicBezTo>
                    <a:pt x="650" y="107"/>
                    <a:pt x="653" y="118"/>
                    <a:pt x="655" y="129"/>
                  </a:cubicBezTo>
                  <a:cubicBezTo>
                    <a:pt x="662" y="159"/>
                    <a:pt x="669" y="186"/>
                    <a:pt x="675" y="212"/>
                  </a:cubicBezTo>
                  <a:cubicBezTo>
                    <a:pt x="719" y="424"/>
                    <a:pt x="707" y="641"/>
                    <a:pt x="692" y="856"/>
                  </a:cubicBezTo>
                  <a:lnTo>
                    <a:pt x="692" y="856"/>
                  </a:lnTo>
                  <a:lnTo>
                    <a:pt x="180" y="853"/>
                  </a:lnTo>
                  <a:lnTo>
                    <a:pt x="180" y="853"/>
                  </a:lnTo>
                  <a:cubicBezTo>
                    <a:pt x="141" y="610"/>
                    <a:pt x="116" y="364"/>
                    <a:pt x="97" y="118"/>
                  </a:cubicBezTo>
                  <a:lnTo>
                    <a:pt x="97" y="118"/>
                  </a:lnTo>
                  <a:lnTo>
                    <a:pt x="452" y="102"/>
                  </a:lnTo>
                  <a:cubicBezTo>
                    <a:pt x="512" y="102"/>
                    <a:pt x="572" y="99"/>
                    <a:pt x="629" y="96"/>
                  </a:cubicBezTo>
                  <a:close/>
                  <a:moveTo>
                    <a:pt x="623" y="1"/>
                  </a:moveTo>
                  <a:cubicBezTo>
                    <a:pt x="616" y="1"/>
                    <a:pt x="609" y="1"/>
                    <a:pt x="602" y="2"/>
                  </a:cubicBezTo>
                  <a:lnTo>
                    <a:pt x="502" y="9"/>
                  </a:lnTo>
                  <a:lnTo>
                    <a:pt x="85" y="26"/>
                  </a:lnTo>
                  <a:cubicBezTo>
                    <a:pt x="64" y="27"/>
                    <a:pt x="51" y="39"/>
                    <a:pt x="44" y="54"/>
                  </a:cubicBezTo>
                  <a:lnTo>
                    <a:pt x="44" y="54"/>
                  </a:lnTo>
                  <a:cubicBezTo>
                    <a:pt x="22" y="55"/>
                    <a:pt x="0" y="70"/>
                    <a:pt x="2" y="99"/>
                  </a:cubicBezTo>
                  <a:lnTo>
                    <a:pt x="2" y="102"/>
                  </a:lnTo>
                  <a:cubicBezTo>
                    <a:pt x="22" y="372"/>
                    <a:pt x="52" y="643"/>
                    <a:pt x="92" y="913"/>
                  </a:cubicBezTo>
                  <a:cubicBezTo>
                    <a:pt x="98" y="933"/>
                    <a:pt x="115" y="946"/>
                    <a:pt x="139" y="946"/>
                  </a:cubicBezTo>
                  <a:lnTo>
                    <a:pt x="735" y="949"/>
                  </a:lnTo>
                  <a:cubicBezTo>
                    <a:pt x="762" y="949"/>
                    <a:pt x="782" y="929"/>
                    <a:pt x="782" y="903"/>
                  </a:cubicBezTo>
                  <a:cubicBezTo>
                    <a:pt x="802" y="649"/>
                    <a:pt x="816" y="386"/>
                    <a:pt x="752" y="136"/>
                  </a:cubicBezTo>
                  <a:cubicBezTo>
                    <a:pt x="742" y="89"/>
                    <a:pt x="732" y="29"/>
                    <a:pt x="679" y="9"/>
                  </a:cubicBezTo>
                  <a:cubicBezTo>
                    <a:pt x="662" y="4"/>
                    <a:pt x="643" y="1"/>
                    <a:pt x="623"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1"/>
            <p:cNvSpPr/>
            <p:nvPr/>
          </p:nvSpPr>
          <p:spPr>
            <a:xfrm>
              <a:off x="1093970" y="2187676"/>
              <a:ext cx="11161" cy="62614"/>
            </a:xfrm>
            <a:custGeom>
              <a:rect b="b" l="l" r="r" t="t"/>
              <a:pathLst>
                <a:path extrusionOk="0" h="892" w="159">
                  <a:moveTo>
                    <a:pt x="58" y="0"/>
                  </a:moveTo>
                  <a:cubicBezTo>
                    <a:pt x="31" y="0"/>
                    <a:pt x="1" y="23"/>
                    <a:pt x="5" y="59"/>
                  </a:cubicBezTo>
                  <a:cubicBezTo>
                    <a:pt x="48" y="319"/>
                    <a:pt x="65" y="586"/>
                    <a:pt x="58" y="849"/>
                  </a:cubicBezTo>
                  <a:cubicBezTo>
                    <a:pt x="60" y="877"/>
                    <a:pt x="82" y="891"/>
                    <a:pt x="104" y="891"/>
                  </a:cubicBezTo>
                  <a:cubicBezTo>
                    <a:pt x="126" y="891"/>
                    <a:pt x="148" y="877"/>
                    <a:pt x="152" y="849"/>
                  </a:cubicBezTo>
                  <a:cubicBezTo>
                    <a:pt x="158" y="576"/>
                    <a:pt x="138" y="302"/>
                    <a:pt x="98" y="35"/>
                  </a:cubicBezTo>
                  <a:cubicBezTo>
                    <a:pt x="94" y="11"/>
                    <a:pt x="77" y="0"/>
                    <a:pt x="5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1"/>
            <p:cNvSpPr/>
            <p:nvPr/>
          </p:nvSpPr>
          <p:spPr>
            <a:xfrm>
              <a:off x="1074596" y="2216807"/>
              <a:ext cx="56016" cy="8143"/>
            </a:xfrm>
            <a:custGeom>
              <a:rect b="b" l="l" r="r" t="t"/>
              <a:pathLst>
                <a:path extrusionOk="0" h="116" w="798">
                  <a:moveTo>
                    <a:pt x="55" y="0"/>
                  </a:moveTo>
                  <a:cubicBezTo>
                    <a:pt x="1" y="0"/>
                    <a:pt x="3" y="91"/>
                    <a:pt x="61" y="94"/>
                  </a:cubicBezTo>
                  <a:cubicBezTo>
                    <a:pt x="215" y="108"/>
                    <a:pt x="371" y="115"/>
                    <a:pt x="527" y="115"/>
                  </a:cubicBezTo>
                  <a:cubicBezTo>
                    <a:pt x="597" y="115"/>
                    <a:pt x="668" y="114"/>
                    <a:pt x="738" y="110"/>
                  </a:cubicBezTo>
                  <a:cubicBezTo>
                    <a:pt x="797" y="110"/>
                    <a:pt x="798" y="17"/>
                    <a:pt x="741" y="17"/>
                  </a:cubicBezTo>
                  <a:cubicBezTo>
                    <a:pt x="740" y="17"/>
                    <a:pt x="739" y="17"/>
                    <a:pt x="738" y="17"/>
                  </a:cubicBezTo>
                  <a:cubicBezTo>
                    <a:pt x="669" y="19"/>
                    <a:pt x="601" y="20"/>
                    <a:pt x="532" y="20"/>
                  </a:cubicBezTo>
                  <a:cubicBezTo>
                    <a:pt x="374" y="20"/>
                    <a:pt x="217" y="14"/>
                    <a:pt x="61" y="0"/>
                  </a:cubicBezTo>
                  <a:cubicBezTo>
                    <a:pt x="59" y="0"/>
                    <a:pt x="57" y="0"/>
                    <a:pt x="5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1"/>
            <p:cNvSpPr/>
            <p:nvPr/>
          </p:nvSpPr>
          <p:spPr>
            <a:xfrm>
              <a:off x="1070385" y="2248605"/>
              <a:ext cx="60719" cy="14601"/>
            </a:xfrm>
            <a:custGeom>
              <a:rect b="b" l="l" r="r" t="t"/>
              <a:pathLst>
                <a:path extrusionOk="0" h="208" w="865">
                  <a:moveTo>
                    <a:pt x="361" y="1"/>
                  </a:moveTo>
                  <a:cubicBezTo>
                    <a:pt x="268" y="1"/>
                    <a:pt x="176" y="2"/>
                    <a:pt x="84" y="4"/>
                  </a:cubicBezTo>
                  <a:cubicBezTo>
                    <a:pt x="57" y="4"/>
                    <a:pt x="24" y="11"/>
                    <a:pt x="21" y="38"/>
                  </a:cubicBezTo>
                  <a:lnTo>
                    <a:pt x="1" y="51"/>
                  </a:lnTo>
                  <a:lnTo>
                    <a:pt x="17" y="134"/>
                  </a:lnTo>
                  <a:cubicBezTo>
                    <a:pt x="21" y="158"/>
                    <a:pt x="31" y="178"/>
                    <a:pt x="47" y="194"/>
                  </a:cubicBezTo>
                  <a:cubicBezTo>
                    <a:pt x="64" y="204"/>
                    <a:pt x="84" y="208"/>
                    <a:pt x="104" y="208"/>
                  </a:cubicBezTo>
                  <a:cubicBezTo>
                    <a:pt x="348" y="204"/>
                    <a:pt x="591" y="181"/>
                    <a:pt x="835" y="144"/>
                  </a:cubicBezTo>
                  <a:cubicBezTo>
                    <a:pt x="841" y="144"/>
                    <a:pt x="848" y="141"/>
                    <a:pt x="851" y="138"/>
                  </a:cubicBezTo>
                  <a:cubicBezTo>
                    <a:pt x="855" y="131"/>
                    <a:pt x="858" y="128"/>
                    <a:pt x="858" y="121"/>
                  </a:cubicBezTo>
                  <a:lnTo>
                    <a:pt x="865" y="11"/>
                  </a:lnTo>
                  <a:cubicBezTo>
                    <a:pt x="697" y="5"/>
                    <a:pt x="529" y="1"/>
                    <a:pt x="361"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1"/>
            <p:cNvSpPr/>
            <p:nvPr/>
          </p:nvSpPr>
          <p:spPr>
            <a:xfrm>
              <a:off x="1066805" y="2245095"/>
              <a:ext cx="67808" cy="21269"/>
            </a:xfrm>
            <a:custGeom>
              <a:rect b="b" l="l" r="r" t="t"/>
              <a:pathLst>
                <a:path extrusionOk="0" h="303" w="966">
                  <a:moveTo>
                    <a:pt x="218" y="92"/>
                  </a:moveTo>
                  <a:cubicBezTo>
                    <a:pt x="242" y="92"/>
                    <a:pt x="265" y="93"/>
                    <a:pt x="289" y="94"/>
                  </a:cubicBezTo>
                  <a:lnTo>
                    <a:pt x="502" y="94"/>
                  </a:lnTo>
                  <a:cubicBezTo>
                    <a:pt x="622" y="94"/>
                    <a:pt x="745" y="97"/>
                    <a:pt x="868" y="102"/>
                  </a:cubicBezTo>
                  <a:lnTo>
                    <a:pt x="868" y="102"/>
                  </a:lnTo>
                  <a:lnTo>
                    <a:pt x="866" y="121"/>
                  </a:lnTo>
                  <a:lnTo>
                    <a:pt x="863" y="145"/>
                  </a:lnTo>
                  <a:lnTo>
                    <a:pt x="863" y="145"/>
                  </a:lnTo>
                  <a:cubicBezTo>
                    <a:pt x="860" y="146"/>
                    <a:pt x="856" y="147"/>
                    <a:pt x="852" y="148"/>
                  </a:cubicBezTo>
                  <a:lnTo>
                    <a:pt x="735" y="161"/>
                  </a:lnTo>
                  <a:cubicBezTo>
                    <a:pt x="652" y="171"/>
                    <a:pt x="565" y="181"/>
                    <a:pt x="479" y="191"/>
                  </a:cubicBezTo>
                  <a:cubicBezTo>
                    <a:pt x="395" y="198"/>
                    <a:pt x="309" y="204"/>
                    <a:pt x="225" y="204"/>
                  </a:cubicBezTo>
                  <a:cubicBezTo>
                    <a:pt x="212" y="204"/>
                    <a:pt x="189" y="207"/>
                    <a:pt x="167" y="207"/>
                  </a:cubicBezTo>
                  <a:cubicBezTo>
                    <a:pt x="149" y="207"/>
                    <a:pt x="133" y="205"/>
                    <a:pt x="125" y="198"/>
                  </a:cubicBezTo>
                  <a:cubicBezTo>
                    <a:pt x="115" y="188"/>
                    <a:pt x="115" y="161"/>
                    <a:pt x="112" y="148"/>
                  </a:cubicBezTo>
                  <a:cubicBezTo>
                    <a:pt x="109" y="139"/>
                    <a:pt x="107" y="130"/>
                    <a:pt x="105" y="121"/>
                  </a:cubicBezTo>
                  <a:lnTo>
                    <a:pt x="105" y="121"/>
                  </a:lnTo>
                  <a:cubicBezTo>
                    <a:pt x="111" y="116"/>
                    <a:pt x="116" y="108"/>
                    <a:pt x="118" y="98"/>
                  </a:cubicBezTo>
                  <a:cubicBezTo>
                    <a:pt x="152" y="94"/>
                    <a:pt x="185" y="92"/>
                    <a:pt x="218" y="92"/>
                  </a:cubicBezTo>
                  <a:close/>
                  <a:moveTo>
                    <a:pt x="172" y="1"/>
                  </a:moveTo>
                  <a:cubicBezTo>
                    <a:pt x="120" y="1"/>
                    <a:pt x="55" y="4"/>
                    <a:pt x="33" y="54"/>
                  </a:cubicBezTo>
                  <a:lnTo>
                    <a:pt x="33" y="54"/>
                  </a:lnTo>
                  <a:cubicBezTo>
                    <a:pt x="15" y="63"/>
                    <a:pt x="1" y="82"/>
                    <a:pt x="5" y="108"/>
                  </a:cubicBezTo>
                  <a:lnTo>
                    <a:pt x="5" y="111"/>
                  </a:lnTo>
                  <a:cubicBezTo>
                    <a:pt x="25" y="201"/>
                    <a:pt x="35" y="298"/>
                    <a:pt x="142" y="301"/>
                  </a:cubicBezTo>
                  <a:cubicBezTo>
                    <a:pt x="169" y="302"/>
                    <a:pt x="197" y="302"/>
                    <a:pt x="224" y="302"/>
                  </a:cubicBezTo>
                  <a:cubicBezTo>
                    <a:pt x="312" y="302"/>
                    <a:pt x="399" y="298"/>
                    <a:pt x="489" y="288"/>
                  </a:cubicBezTo>
                  <a:cubicBezTo>
                    <a:pt x="602" y="278"/>
                    <a:pt x="712" y="264"/>
                    <a:pt x="825" y="244"/>
                  </a:cubicBezTo>
                  <a:cubicBezTo>
                    <a:pt x="869" y="241"/>
                    <a:pt x="922" y="244"/>
                    <a:pt x="946" y="204"/>
                  </a:cubicBezTo>
                  <a:cubicBezTo>
                    <a:pt x="966" y="161"/>
                    <a:pt x="959" y="101"/>
                    <a:pt x="962" y="61"/>
                  </a:cubicBezTo>
                  <a:cubicBezTo>
                    <a:pt x="962" y="34"/>
                    <a:pt x="942" y="14"/>
                    <a:pt x="916" y="14"/>
                  </a:cubicBezTo>
                  <a:cubicBezTo>
                    <a:pt x="749" y="4"/>
                    <a:pt x="582" y="1"/>
                    <a:pt x="41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1"/>
            <p:cNvSpPr/>
            <p:nvPr/>
          </p:nvSpPr>
          <p:spPr>
            <a:xfrm>
              <a:off x="1161918" y="2190133"/>
              <a:ext cx="49979" cy="59947"/>
            </a:xfrm>
            <a:custGeom>
              <a:rect b="b" l="l" r="r" t="t"/>
              <a:pathLst>
                <a:path extrusionOk="0" h="854" w="712">
                  <a:moveTo>
                    <a:pt x="591" y="0"/>
                  </a:moveTo>
                  <a:lnTo>
                    <a:pt x="41" y="24"/>
                  </a:lnTo>
                  <a:lnTo>
                    <a:pt x="4" y="50"/>
                  </a:lnTo>
                  <a:cubicBezTo>
                    <a:pt x="21" y="317"/>
                    <a:pt x="1" y="577"/>
                    <a:pt x="41" y="844"/>
                  </a:cubicBezTo>
                  <a:cubicBezTo>
                    <a:pt x="241" y="844"/>
                    <a:pt x="491" y="854"/>
                    <a:pt x="691" y="854"/>
                  </a:cubicBezTo>
                  <a:cubicBezTo>
                    <a:pt x="711" y="581"/>
                    <a:pt x="701" y="324"/>
                    <a:pt x="698" y="30"/>
                  </a:cubicBezTo>
                  <a:cubicBezTo>
                    <a:pt x="698" y="17"/>
                    <a:pt x="634" y="10"/>
                    <a:pt x="624" y="4"/>
                  </a:cubicBezTo>
                  <a:cubicBezTo>
                    <a:pt x="614" y="0"/>
                    <a:pt x="601" y="0"/>
                    <a:pt x="591"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1"/>
            <p:cNvSpPr/>
            <p:nvPr/>
          </p:nvSpPr>
          <p:spPr>
            <a:xfrm>
              <a:off x="1158759" y="2186834"/>
              <a:ext cx="55945" cy="66545"/>
            </a:xfrm>
            <a:custGeom>
              <a:rect b="b" l="l" r="r" t="t"/>
              <a:pathLst>
                <a:path extrusionOk="0" h="948" w="797">
                  <a:moveTo>
                    <a:pt x="595" y="92"/>
                  </a:moveTo>
                  <a:cubicBezTo>
                    <a:pt x="615" y="92"/>
                    <a:pt x="635" y="93"/>
                    <a:pt x="656" y="94"/>
                  </a:cubicBezTo>
                  <a:cubicBezTo>
                    <a:pt x="670" y="100"/>
                    <a:pt x="682" y="103"/>
                    <a:pt x="696" y="106"/>
                  </a:cubicBezTo>
                  <a:lnTo>
                    <a:pt x="696" y="106"/>
                  </a:lnTo>
                  <a:cubicBezTo>
                    <a:pt x="696" y="122"/>
                    <a:pt x="696" y="138"/>
                    <a:pt x="696" y="154"/>
                  </a:cubicBezTo>
                  <a:cubicBezTo>
                    <a:pt x="702" y="388"/>
                    <a:pt x="706" y="623"/>
                    <a:pt x="692" y="854"/>
                  </a:cubicBezTo>
                  <a:lnTo>
                    <a:pt x="692" y="854"/>
                  </a:lnTo>
                  <a:cubicBezTo>
                    <a:pt x="504" y="853"/>
                    <a:pt x="316" y="845"/>
                    <a:pt x="127" y="842"/>
                  </a:cubicBezTo>
                  <a:lnTo>
                    <a:pt x="127" y="842"/>
                  </a:lnTo>
                  <a:cubicBezTo>
                    <a:pt x="95" y="603"/>
                    <a:pt x="111" y="359"/>
                    <a:pt x="97" y="117"/>
                  </a:cubicBezTo>
                  <a:lnTo>
                    <a:pt x="97" y="117"/>
                  </a:lnTo>
                  <a:lnTo>
                    <a:pt x="489" y="101"/>
                  </a:lnTo>
                  <a:cubicBezTo>
                    <a:pt x="525" y="94"/>
                    <a:pt x="560" y="92"/>
                    <a:pt x="595" y="92"/>
                  </a:cubicBezTo>
                  <a:close/>
                  <a:moveTo>
                    <a:pt x="596" y="0"/>
                  </a:moveTo>
                  <a:cubicBezTo>
                    <a:pt x="577" y="0"/>
                    <a:pt x="558" y="2"/>
                    <a:pt x="539" y="4"/>
                  </a:cubicBezTo>
                  <a:lnTo>
                    <a:pt x="89" y="24"/>
                  </a:lnTo>
                  <a:cubicBezTo>
                    <a:pt x="68" y="25"/>
                    <a:pt x="55" y="37"/>
                    <a:pt x="48" y="52"/>
                  </a:cubicBezTo>
                  <a:lnTo>
                    <a:pt x="48" y="52"/>
                  </a:lnTo>
                  <a:cubicBezTo>
                    <a:pt x="48" y="52"/>
                    <a:pt x="47" y="52"/>
                    <a:pt x="47" y="52"/>
                  </a:cubicBezTo>
                  <a:cubicBezTo>
                    <a:pt x="23" y="52"/>
                    <a:pt x="1" y="67"/>
                    <a:pt x="2" y="97"/>
                  </a:cubicBezTo>
                  <a:cubicBezTo>
                    <a:pt x="19" y="367"/>
                    <a:pt x="2" y="634"/>
                    <a:pt x="42" y="901"/>
                  </a:cubicBezTo>
                  <a:cubicBezTo>
                    <a:pt x="49" y="921"/>
                    <a:pt x="66" y="938"/>
                    <a:pt x="89" y="938"/>
                  </a:cubicBezTo>
                  <a:cubicBezTo>
                    <a:pt x="306" y="938"/>
                    <a:pt x="523" y="944"/>
                    <a:pt x="739" y="948"/>
                  </a:cubicBezTo>
                  <a:cubicBezTo>
                    <a:pt x="763" y="948"/>
                    <a:pt x="783" y="928"/>
                    <a:pt x="786" y="901"/>
                  </a:cubicBezTo>
                  <a:cubicBezTo>
                    <a:pt x="793" y="761"/>
                    <a:pt x="796" y="621"/>
                    <a:pt x="796" y="481"/>
                  </a:cubicBezTo>
                  <a:cubicBezTo>
                    <a:pt x="796" y="411"/>
                    <a:pt x="796" y="344"/>
                    <a:pt x="793" y="274"/>
                  </a:cubicBezTo>
                  <a:lnTo>
                    <a:pt x="793" y="177"/>
                  </a:lnTo>
                  <a:cubicBezTo>
                    <a:pt x="796" y="141"/>
                    <a:pt x="796" y="101"/>
                    <a:pt x="789" y="64"/>
                  </a:cubicBezTo>
                  <a:cubicBezTo>
                    <a:pt x="779" y="24"/>
                    <a:pt x="736" y="21"/>
                    <a:pt x="699" y="11"/>
                  </a:cubicBezTo>
                  <a:cubicBezTo>
                    <a:pt x="665" y="4"/>
                    <a:pt x="631" y="0"/>
                    <a:pt x="59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1"/>
            <p:cNvSpPr/>
            <p:nvPr/>
          </p:nvSpPr>
          <p:spPr>
            <a:xfrm>
              <a:off x="1180239" y="2186413"/>
              <a:ext cx="11021" cy="62684"/>
            </a:xfrm>
            <a:custGeom>
              <a:rect b="b" l="l" r="r" t="t"/>
              <a:pathLst>
                <a:path extrusionOk="0" h="893" w="157">
                  <a:moveTo>
                    <a:pt x="60" y="1"/>
                  </a:moveTo>
                  <a:cubicBezTo>
                    <a:pt x="32" y="1"/>
                    <a:pt x="1" y="24"/>
                    <a:pt x="7" y="60"/>
                  </a:cubicBezTo>
                  <a:cubicBezTo>
                    <a:pt x="47" y="320"/>
                    <a:pt x="63" y="583"/>
                    <a:pt x="60" y="850"/>
                  </a:cubicBezTo>
                  <a:cubicBezTo>
                    <a:pt x="62" y="879"/>
                    <a:pt x="83" y="893"/>
                    <a:pt x="105" y="893"/>
                  </a:cubicBezTo>
                  <a:cubicBezTo>
                    <a:pt x="127" y="893"/>
                    <a:pt x="150" y="879"/>
                    <a:pt x="153" y="850"/>
                  </a:cubicBezTo>
                  <a:cubicBezTo>
                    <a:pt x="157" y="577"/>
                    <a:pt x="140" y="303"/>
                    <a:pt x="97" y="33"/>
                  </a:cubicBezTo>
                  <a:cubicBezTo>
                    <a:pt x="94" y="11"/>
                    <a:pt x="78" y="1"/>
                    <a:pt x="60"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1"/>
            <p:cNvSpPr/>
            <p:nvPr/>
          </p:nvSpPr>
          <p:spPr>
            <a:xfrm>
              <a:off x="1161005" y="2215614"/>
              <a:ext cx="56016" cy="8002"/>
            </a:xfrm>
            <a:custGeom>
              <a:rect b="b" l="l" r="r" t="t"/>
              <a:pathLst>
                <a:path extrusionOk="0" h="114" w="798">
                  <a:moveTo>
                    <a:pt x="54" y="0"/>
                  </a:moveTo>
                  <a:cubicBezTo>
                    <a:pt x="0" y="0"/>
                    <a:pt x="2" y="88"/>
                    <a:pt x="60" y="94"/>
                  </a:cubicBezTo>
                  <a:cubicBezTo>
                    <a:pt x="216" y="108"/>
                    <a:pt x="374" y="114"/>
                    <a:pt x="532" y="114"/>
                  </a:cubicBezTo>
                  <a:cubicBezTo>
                    <a:pt x="600" y="114"/>
                    <a:pt x="669" y="113"/>
                    <a:pt x="737" y="111"/>
                  </a:cubicBezTo>
                  <a:cubicBezTo>
                    <a:pt x="796" y="108"/>
                    <a:pt x="797" y="17"/>
                    <a:pt x="741" y="17"/>
                  </a:cubicBezTo>
                  <a:cubicBezTo>
                    <a:pt x="740" y="17"/>
                    <a:pt x="739" y="17"/>
                    <a:pt x="737" y="17"/>
                  </a:cubicBezTo>
                  <a:cubicBezTo>
                    <a:pt x="669" y="19"/>
                    <a:pt x="600" y="21"/>
                    <a:pt x="532" y="21"/>
                  </a:cubicBezTo>
                  <a:cubicBezTo>
                    <a:pt x="374" y="21"/>
                    <a:pt x="216" y="15"/>
                    <a:pt x="60" y="1"/>
                  </a:cubicBezTo>
                  <a:cubicBezTo>
                    <a:pt x="58" y="1"/>
                    <a:pt x="56" y="0"/>
                    <a:pt x="54"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1"/>
            <p:cNvSpPr/>
            <p:nvPr/>
          </p:nvSpPr>
          <p:spPr>
            <a:xfrm>
              <a:off x="1156583" y="2247482"/>
              <a:ext cx="61842" cy="15303"/>
            </a:xfrm>
            <a:custGeom>
              <a:rect b="b" l="l" r="r" t="t"/>
              <a:pathLst>
                <a:path extrusionOk="0" h="218" w="881">
                  <a:moveTo>
                    <a:pt x="347" y="0"/>
                  </a:moveTo>
                  <a:cubicBezTo>
                    <a:pt x="260" y="0"/>
                    <a:pt x="173" y="1"/>
                    <a:pt x="87" y="4"/>
                  </a:cubicBezTo>
                  <a:cubicBezTo>
                    <a:pt x="60" y="4"/>
                    <a:pt x="23" y="14"/>
                    <a:pt x="23" y="40"/>
                  </a:cubicBezTo>
                  <a:lnTo>
                    <a:pt x="0" y="47"/>
                  </a:lnTo>
                  <a:lnTo>
                    <a:pt x="20" y="130"/>
                  </a:lnTo>
                  <a:cubicBezTo>
                    <a:pt x="20" y="154"/>
                    <a:pt x="33" y="177"/>
                    <a:pt x="50" y="194"/>
                  </a:cubicBezTo>
                  <a:cubicBezTo>
                    <a:pt x="63" y="201"/>
                    <a:pt x="77" y="205"/>
                    <a:pt x="90" y="205"/>
                  </a:cubicBezTo>
                  <a:cubicBezTo>
                    <a:pt x="95" y="205"/>
                    <a:pt x="99" y="205"/>
                    <a:pt x="103" y="204"/>
                  </a:cubicBezTo>
                  <a:cubicBezTo>
                    <a:pt x="263" y="206"/>
                    <a:pt x="436" y="218"/>
                    <a:pt x="604" y="218"/>
                  </a:cubicBezTo>
                  <a:cubicBezTo>
                    <a:pt x="695" y="218"/>
                    <a:pt x="785" y="214"/>
                    <a:pt x="870" y="204"/>
                  </a:cubicBezTo>
                  <a:cubicBezTo>
                    <a:pt x="877" y="204"/>
                    <a:pt x="880" y="194"/>
                    <a:pt x="854" y="137"/>
                  </a:cubicBezTo>
                  <a:cubicBezTo>
                    <a:pt x="850" y="134"/>
                    <a:pt x="857" y="127"/>
                    <a:pt x="857" y="120"/>
                  </a:cubicBezTo>
                  <a:cubicBezTo>
                    <a:pt x="860" y="87"/>
                    <a:pt x="864" y="50"/>
                    <a:pt x="867" y="14"/>
                  </a:cubicBezTo>
                  <a:cubicBezTo>
                    <a:pt x="694" y="5"/>
                    <a:pt x="520" y="0"/>
                    <a:pt x="347"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1"/>
            <p:cNvSpPr/>
            <p:nvPr/>
          </p:nvSpPr>
          <p:spPr>
            <a:xfrm>
              <a:off x="1153144" y="2243972"/>
              <a:ext cx="68581" cy="22041"/>
            </a:xfrm>
            <a:custGeom>
              <a:rect b="b" l="l" r="r" t="t"/>
              <a:pathLst>
                <a:path extrusionOk="0" h="314" w="977">
                  <a:moveTo>
                    <a:pt x="499" y="90"/>
                  </a:moveTo>
                  <a:cubicBezTo>
                    <a:pt x="620" y="93"/>
                    <a:pt x="743" y="96"/>
                    <a:pt x="867" y="101"/>
                  </a:cubicBezTo>
                  <a:lnTo>
                    <a:pt x="867" y="101"/>
                  </a:lnTo>
                  <a:cubicBezTo>
                    <a:pt x="866" y="112"/>
                    <a:pt x="864" y="123"/>
                    <a:pt x="863" y="134"/>
                  </a:cubicBezTo>
                  <a:cubicBezTo>
                    <a:pt x="863" y="147"/>
                    <a:pt x="856" y="160"/>
                    <a:pt x="856" y="177"/>
                  </a:cubicBezTo>
                  <a:cubicBezTo>
                    <a:pt x="856" y="188"/>
                    <a:pt x="857" y="199"/>
                    <a:pt x="861" y="208"/>
                  </a:cubicBezTo>
                  <a:lnTo>
                    <a:pt x="861" y="208"/>
                  </a:lnTo>
                  <a:cubicBezTo>
                    <a:pt x="792" y="215"/>
                    <a:pt x="722" y="218"/>
                    <a:pt x="651" y="218"/>
                  </a:cubicBezTo>
                  <a:cubicBezTo>
                    <a:pt x="626" y="218"/>
                    <a:pt x="601" y="218"/>
                    <a:pt x="576" y="217"/>
                  </a:cubicBezTo>
                  <a:cubicBezTo>
                    <a:pt x="479" y="217"/>
                    <a:pt x="383" y="210"/>
                    <a:pt x="286" y="207"/>
                  </a:cubicBezTo>
                  <a:cubicBezTo>
                    <a:pt x="271" y="208"/>
                    <a:pt x="257" y="208"/>
                    <a:pt x="243" y="208"/>
                  </a:cubicBezTo>
                  <a:cubicBezTo>
                    <a:pt x="208" y="208"/>
                    <a:pt x="175" y="206"/>
                    <a:pt x="142" y="204"/>
                  </a:cubicBezTo>
                  <a:cubicBezTo>
                    <a:pt x="117" y="199"/>
                    <a:pt x="107" y="157"/>
                    <a:pt x="102" y="121"/>
                  </a:cubicBezTo>
                  <a:lnTo>
                    <a:pt x="102" y="121"/>
                  </a:lnTo>
                  <a:cubicBezTo>
                    <a:pt x="109" y="116"/>
                    <a:pt x="114" y="108"/>
                    <a:pt x="116" y="97"/>
                  </a:cubicBezTo>
                  <a:cubicBezTo>
                    <a:pt x="172" y="90"/>
                    <a:pt x="232" y="90"/>
                    <a:pt x="289" y="90"/>
                  </a:cubicBezTo>
                  <a:close/>
                  <a:moveTo>
                    <a:pt x="169" y="0"/>
                  </a:moveTo>
                  <a:cubicBezTo>
                    <a:pt x="117" y="0"/>
                    <a:pt x="50" y="3"/>
                    <a:pt x="30" y="56"/>
                  </a:cubicBezTo>
                  <a:lnTo>
                    <a:pt x="30" y="56"/>
                  </a:lnTo>
                  <a:cubicBezTo>
                    <a:pt x="13" y="65"/>
                    <a:pt x="0" y="83"/>
                    <a:pt x="6" y="107"/>
                  </a:cubicBezTo>
                  <a:lnTo>
                    <a:pt x="6" y="110"/>
                  </a:lnTo>
                  <a:cubicBezTo>
                    <a:pt x="9" y="164"/>
                    <a:pt x="22" y="210"/>
                    <a:pt x="46" y="257"/>
                  </a:cubicBezTo>
                  <a:cubicBezTo>
                    <a:pt x="71" y="286"/>
                    <a:pt x="109" y="302"/>
                    <a:pt x="147" y="302"/>
                  </a:cubicBezTo>
                  <a:cubicBezTo>
                    <a:pt x="153" y="302"/>
                    <a:pt x="159" y="301"/>
                    <a:pt x="166" y="300"/>
                  </a:cubicBezTo>
                  <a:cubicBezTo>
                    <a:pt x="286" y="300"/>
                    <a:pt x="403" y="307"/>
                    <a:pt x="519" y="310"/>
                  </a:cubicBezTo>
                  <a:cubicBezTo>
                    <a:pt x="561" y="313"/>
                    <a:pt x="602" y="314"/>
                    <a:pt x="642" y="314"/>
                  </a:cubicBezTo>
                  <a:cubicBezTo>
                    <a:pt x="717" y="314"/>
                    <a:pt x="791" y="310"/>
                    <a:pt x="866" y="304"/>
                  </a:cubicBezTo>
                  <a:cubicBezTo>
                    <a:pt x="899" y="300"/>
                    <a:pt x="950" y="304"/>
                    <a:pt x="963" y="264"/>
                  </a:cubicBezTo>
                  <a:cubicBezTo>
                    <a:pt x="977" y="233"/>
                    <a:pt x="963" y="203"/>
                    <a:pt x="949" y="177"/>
                  </a:cubicBezTo>
                  <a:lnTo>
                    <a:pt x="949" y="177"/>
                  </a:lnTo>
                  <a:cubicBezTo>
                    <a:pt x="954" y="138"/>
                    <a:pt x="957" y="98"/>
                    <a:pt x="960" y="60"/>
                  </a:cubicBezTo>
                  <a:cubicBezTo>
                    <a:pt x="960" y="34"/>
                    <a:pt x="940" y="14"/>
                    <a:pt x="913" y="10"/>
                  </a:cubicBezTo>
                  <a:cubicBezTo>
                    <a:pt x="746" y="4"/>
                    <a:pt x="579" y="0"/>
                    <a:pt x="413"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1"/>
            <p:cNvSpPr/>
            <p:nvPr/>
          </p:nvSpPr>
          <p:spPr>
            <a:xfrm>
              <a:off x="1248538" y="2188378"/>
              <a:ext cx="49487" cy="60578"/>
            </a:xfrm>
            <a:custGeom>
              <a:rect b="b" l="l" r="r" t="t"/>
              <a:pathLst>
                <a:path extrusionOk="0" h="863" w="705">
                  <a:moveTo>
                    <a:pt x="636" y="1"/>
                  </a:moveTo>
                  <a:cubicBezTo>
                    <a:pt x="632" y="1"/>
                    <a:pt x="627" y="12"/>
                    <a:pt x="620" y="12"/>
                  </a:cubicBezTo>
                  <a:cubicBezTo>
                    <a:pt x="619" y="12"/>
                    <a:pt x="619" y="12"/>
                    <a:pt x="618" y="12"/>
                  </a:cubicBezTo>
                  <a:cubicBezTo>
                    <a:pt x="611" y="10"/>
                    <a:pt x="604" y="7"/>
                    <a:pt x="596" y="7"/>
                  </a:cubicBezTo>
                  <a:cubicBezTo>
                    <a:pt x="594" y="7"/>
                    <a:pt x="591" y="8"/>
                    <a:pt x="588" y="9"/>
                  </a:cubicBezTo>
                  <a:lnTo>
                    <a:pt x="37" y="32"/>
                  </a:lnTo>
                  <a:lnTo>
                    <a:pt x="1" y="59"/>
                  </a:lnTo>
                  <a:cubicBezTo>
                    <a:pt x="17" y="325"/>
                    <a:pt x="47" y="592"/>
                    <a:pt x="87" y="856"/>
                  </a:cubicBezTo>
                  <a:lnTo>
                    <a:pt x="688" y="862"/>
                  </a:lnTo>
                  <a:cubicBezTo>
                    <a:pt x="704" y="589"/>
                    <a:pt x="641" y="319"/>
                    <a:pt x="641" y="45"/>
                  </a:cubicBezTo>
                  <a:cubicBezTo>
                    <a:pt x="641" y="10"/>
                    <a:pt x="639" y="1"/>
                    <a:pt x="636"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1"/>
            <p:cNvSpPr/>
            <p:nvPr/>
          </p:nvSpPr>
          <p:spPr>
            <a:xfrm>
              <a:off x="1245028" y="2185220"/>
              <a:ext cx="55594" cy="67036"/>
            </a:xfrm>
            <a:custGeom>
              <a:rect b="b" l="l" r="r" t="t"/>
              <a:pathLst>
                <a:path extrusionOk="0" h="955" w="792">
                  <a:moveTo>
                    <a:pt x="677" y="11"/>
                  </a:moveTo>
                  <a:cubicBezTo>
                    <a:pt x="679" y="11"/>
                    <a:pt x="680" y="12"/>
                    <a:pt x="681" y="14"/>
                  </a:cubicBezTo>
                  <a:cubicBezTo>
                    <a:pt x="680" y="12"/>
                    <a:pt x="679" y="12"/>
                    <a:pt x="677" y="11"/>
                  </a:cubicBezTo>
                  <a:close/>
                  <a:moveTo>
                    <a:pt x="644" y="100"/>
                  </a:moveTo>
                  <a:lnTo>
                    <a:pt x="644" y="144"/>
                  </a:lnTo>
                  <a:cubicBezTo>
                    <a:pt x="644" y="180"/>
                    <a:pt x="648" y="220"/>
                    <a:pt x="651" y="257"/>
                  </a:cubicBezTo>
                  <a:cubicBezTo>
                    <a:pt x="658" y="327"/>
                    <a:pt x="664" y="400"/>
                    <a:pt x="671" y="470"/>
                  </a:cubicBezTo>
                  <a:cubicBezTo>
                    <a:pt x="689" y="598"/>
                    <a:pt x="696" y="732"/>
                    <a:pt x="693" y="863"/>
                  </a:cubicBezTo>
                  <a:lnTo>
                    <a:pt x="693" y="863"/>
                  </a:lnTo>
                  <a:lnTo>
                    <a:pt x="179" y="858"/>
                  </a:lnTo>
                  <a:lnTo>
                    <a:pt x="179" y="858"/>
                  </a:lnTo>
                  <a:cubicBezTo>
                    <a:pt x="142" y="616"/>
                    <a:pt x="115" y="371"/>
                    <a:pt x="99" y="126"/>
                  </a:cubicBezTo>
                  <a:lnTo>
                    <a:pt x="99" y="126"/>
                  </a:lnTo>
                  <a:lnTo>
                    <a:pt x="471" y="107"/>
                  </a:lnTo>
                  <a:cubicBezTo>
                    <a:pt x="530" y="100"/>
                    <a:pt x="586" y="100"/>
                    <a:pt x="644" y="100"/>
                  </a:cubicBezTo>
                  <a:close/>
                  <a:moveTo>
                    <a:pt x="684" y="1"/>
                  </a:moveTo>
                  <a:cubicBezTo>
                    <a:pt x="676" y="1"/>
                    <a:pt x="668" y="3"/>
                    <a:pt x="660" y="7"/>
                  </a:cubicBezTo>
                  <a:lnTo>
                    <a:pt x="660" y="7"/>
                  </a:lnTo>
                  <a:cubicBezTo>
                    <a:pt x="655" y="7"/>
                    <a:pt x="651" y="7"/>
                    <a:pt x="648" y="7"/>
                  </a:cubicBezTo>
                  <a:cubicBezTo>
                    <a:pt x="611" y="7"/>
                    <a:pt x="574" y="10"/>
                    <a:pt x="538" y="10"/>
                  </a:cubicBezTo>
                  <a:lnTo>
                    <a:pt x="87" y="30"/>
                  </a:lnTo>
                  <a:cubicBezTo>
                    <a:pt x="65" y="31"/>
                    <a:pt x="51" y="45"/>
                    <a:pt x="45" y="62"/>
                  </a:cubicBezTo>
                  <a:lnTo>
                    <a:pt x="45" y="62"/>
                  </a:lnTo>
                  <a:cubicBezTo>
                    <a:pt x="22" y="63"/>
                    <a:pt x="1" y="78"/>
                    <a:pt x="4" y="107"/>
                  </a:cubicBezTo>
                  <a:lnTo>
                    <a:pt x="1" y="104"/>
                  </a:lnTo>
                  <a:lnTo>
                    <a:pt x="1" y="104"/>
                  </a:lnTo>
                  <a:cubicBezTo>
                    <a:pt x="21" y="377"/>
                    <a:pt x="51" y="647"/>
                    <a:pt x="94" y="914"/>
                  </a:cubicBezTo>
                  <a:cubicBezTo>
                    <a:pt x="97" y="934"/>
                    <a:pt x="117" y="947"/>
                    <a:pt x="137" y="947"/>
                  </a:cubicBezTo>
                  <a:lnTo>
                    <a:pt x="738" y="954"/>
                  </a:lnTo>
                  <a:cubicBezTo>
                    <a:pt x="761" y="954"/>
                    <a:pt x="784" y="931"/>
                    <a:pt x="784" y="907"/>
                  </a:cubicBezTo>
                  <a:cubicBezTo>
                    <a:pt x="791" y="761"/>
                    <a:pt x="784" y="611"/>
                    <a:pt x="764" y="467"/>
                  </a:cubicBezTo>
                  <a:cubicBezTo>
                    <a:pt x="758" y="394"/>
                    <a:pt x="748" y="320"/>
                    <a:pt x="744" y="247"/>
                  </a:cubicBezTo>
                  <a:cubicBezTo>
                    <a:pt x="741" y="210"/>
                    <a:pt x="738" y="177"/>
                    <a:pt x="738" y="140"/>
                  </a:cubicBezTo>
                  <a:cubicBezTo>
                    <a:pt x="738" y="107"/>
                    <a:pt x="738" y="77"/>
                    <a:pt x="734" y="44"/>
                  </a:cubicBezTo>
                  <a:cubicBezTo>
                    <a:pt x="730" y="17"/>
                    <a:pt x="708" y="1"/>
                    <a:pt x="68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1"/>
            <p:cNvSpPr/>
            <p:nvPr/>
          </p:nvSpPr>
          <p:spPr>
            <a:xfrm>
              <a:off x="1266648" y="2185149"/>
              <a:ext cx="11021" cy="62544"/>
            </a:xfrm>
            <a:custGeom>
              <a:rect b="b" l="l" r="r" t="t"/>
              <a:pathLst>
                <a:path extrusionOk="0" h="891" w="157">
                  <a:moveTo>
                    <a:pt x="58" y="1"/>
                  </a:moveTo>
                  <a:cubicBezTo>
                    <a:pt x="31" y="1"/>
                    <a:pt x="0" y="25"/>
                    <a:pt x="6" y="61"/>
                  </a:cubicBezTo>
                  <a:cubicBezTo>
                    <a:pt x="46" y="321"/>
                    <a:pt x="63" y="585"/>
                    <a:pt x="56" y="848"/>
                  </a:cubicBezTo>
                  <a:cubicBezTo>
                    <a:pt x="60" y="877"/>
                    <a:pt x="82" y="891"/>
                    <a:pt x="104" y="891"/>
                  </a:cubicBezTo>
                  <a:cubicBezTo>
                    <a:pt x="126" y="891"/>
                    <a:pt x="148" y="877"/>
                    <a:pt x="150" y="848"/>
                  </a:cubicBezTo>
                  <a:cubicBezTo>
                    <a:pt x="156" y="578"/>
                    <a:pt x="140" y="305"/>
                    <a:pt x="96" y="35"/>
                  </a:cubicBezTo>
                  <a:cubicBezTo>
                    <a:pt x="92" y="11"/>
                    <a:pt x="76" y="1"/>
                    <a:pt x="5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1"/>
            <p:cNvSpPr/>
            <p:nvPr/>
          </p:nvSpPr>
          <p:spPr>
            <a:xfrm>
              <a:off x="1247134" y="2214420"/>
              <a:ext cx="56226" cy="8002"/>
            </a:xfrm>
            <a:custGeom>
              <a:rect b="b" l="l" r="r" t="t"/>
              <a:pathLst>
                <a:path extrusionOk="0" h="114" w="801">
                  <a:moveTo>
                    <a:pt x="55" y="1"/>
                  </a:moveTo>
                  <a:cubicBezTo>
                    <a:pt x="1" y="1"/>
                    <a:pt x="3" y="88"/>
                    <a:pt x="61" y="94"/>
                  </a:cubicBezTo>
                  <a:cubicBezTo>
                    <a:pt x="229" y="107"/>
                    <a:pt x="397" y="114"/>
                    <a:pt x="564" y="114"/>
                  </a:cubicBezTo>
                  <a:cubicBezTo>
                    <a:pt x="622" y="114"/>
                    <a:pt x="680" y="113"/>
                    <a:pt x="738" y="111"/>
                  </a:cubicBezTo>
                  <a:cubicBezTo>
                    <a:pt x="797" y="111"/>
                    <a:pt x="801" y="18"/>
                    <a:pt x="741" y="18"/>
                  </a:cubicBezTo>
                  <a:cubicBezTo>
                    <a:pt x="740" y="18"/>
                    <a:pt x="739" y="18"/>
                    <a:pt x="738" y="18"/>
                  </a:cubicBezTo>
                  <a:cubicBezTo>
                    <a:pt x="680" y="19"/>
                    <a:pt x="622" y="20"/>
                    <a:pt x="564" y="20"/>
                  </a:cubicBezTo>
                  <a:cubicBezTo>
                    <a:pt x="397" y="20"/>
                    <a:pt x="229" y="13"/>
                    <a:pt x="61" y="1"/>
                  </a:cubicBezTo>
                  <a:cubicBezTo>
                    <a:pt x="59" y="1"/>
                    <a:pt x="57" y="1"/>
                    <a:pt x="5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1"/>
            <p:cNvSpPr/>
            <p:nvPr/>
          </p:nvSpPr>
          <p:spPr>
            <a:xfrm>
              <a:off x="1242922" y="2246218"/>
              <a:ext cx="65141" cy="14530"/>
            </a:xfrm>
            <a:custGeom>
              <a:rect b="b" l="l" r="r" t="t"/>
              <a:pathLst>
                <a:path extrusionOk="0" h="207" w="928">
                  <a:moveTo>
                    <a:pt x="282" y="0"/>
                  </a:moveTo>
                  <a:cubicBezTo>
                    <a:pt x="217" y="0"/>
                    <a:pt x="152" y="1"/>
                    <a:pt x="87" y="2"/>
                  </a:cubicBezTo>
                  <a:cubicBezTo>
                    <a:pt x="61" y="2"/>
                    <a:pt x="24" y="12"/>
                    <a:pt x="24" y="38"/>
                  </a:cubicBezTo>
                  <a:lnTo>
                    <a:pt x="1" y="48"/>
                  </a:lnTo>
                  <a:lnTo>
                    <a:pt x="21" y="132"/>
                  </a:lnTo>
                  <a:cubicBezTo>
                    <a:pt x="21" y="155"/>
                    <a:pt x="31" y="175"/>
                    <a:pt x="47" y="192"/>
                  </a:cubicBezTo>
                  <a:cubicBezTo>
                    <a:pt x="61" y="200"/>
                    <a:pt x="77" y="206"/>
                    <a:pt x="93" y="206"/>
                  </a:cubicBezTo>
                  <a:cubicBezTo>
                    <a:pt x="97" y="206"/>
                    <a:pt x="101" y="206"/>
                    <a:pt x="104" y="205"/>
                  </a:cubicBezTo>
                  <a:cubicBezTo>
                    <a:pt x="197" y="205"/>
                    <a:pt x="290" y="206"/>
                    <a:pt x="384" y="206"/>
                  </a:cubicBezTo>
                  <a:cubicBezTo>
                    <a:pt x="540" y="206"/>
                    <a:pt x="696" y="203"/>
                    <a:pt x="848" y="182"/>
                  </a:cubicBezTo>
                  <a:cubicBezTo>
                    <a:pt x="852" y="182"/>
                    <a:pt x="883" y="193"/>
                    <a:pt x="903" y="193"/>
                  </a:cubicBezTo>
                  <a:cubicBezTo>
                    <a:pt x="918" y="193"/>
                    <a:pt x="927" y="186"/>
                    <a:pt x="911" y="162"/>
                  </a:cubicBezTo>
                  <a:cubicBezTo>
                    <a:pt x="901" y="148"/>
                    <a:pt x="894" y="135"/>
                    <a:pt x="888" y="118"/>
                  </a:cubicBezTo>
                  <a:cubicBezTo>
                    <a:pt x="891" y="85"/>
                    <a:pt x="864" y="48"/>
                    <a:pt x="868" y="12"/>
                  </a:cubicBezTo>
                  <a:cubicBezTo>
                    <a:pt x="673" y="4"/>
                    <a:pt x="478"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1"/>
            <p:cNvSpPr/>
            <p:nvPr/>
          </p:nvSpPr>
          <p:spPr>
            <a:xfrm>
              <a:off x="1239483" y="2242779"/>
              <a:ext cx="72090" cy="21409"/>
            </a:xfrm>
            <a:custGeom>
              <a:rect b="b" l="l" r="r" t="t"/>
              <a:pathLst>
                <a:path extrusionOk="0" h="305" w="1027">
                  <a:moveTo>
                    <a:pt x="240" y="89"/>
                  </a:moveTo>
                  <a:cubicBezTo>
                    <a:pt x="257" y="89"/>
                    <a:pt x="273" y="90"/>
                    <a:pt x="290" y="91"/>
                  </a:cubicBezTo>
                  <a:lnTo>
                    <a:pt x="500" y="91"/>
                  </a:lnTo>
                  <a:cubicBezTo>
                    <a:pt x="626" y="91"/>
                    <a:pt x="750" y="96"/>
                    <a:pt x="876" y="102"/>
                  </a:cubicBezTo>
                  <a:lnTo>
                    <a:pt x="876" y="102"/>
                  </a:lnTo>
                  <a:cubicBezTo>
                    <a:pt x="878" y="109"/>
                    <a:pt x="880" y="116"/>
                    <a:pt x="883" y="124"/>
                  </a:cubicBezTo>
                  <a:cubicBezTo>
                    <a:pt x="890" y="140"/>
                    <a:pt x="890" y="160"/>
                    <a:pt x="896" y="179"/>
                  </a:cubicBezTo>
                  <a:lnTo>
                    <a:pt x="896" y="179"/>
                  </a:lnTo>
                  <a:cubicBezTo>
                    <a:pt x="892" y="180"/>
                    <a:pt x="888" y="180"/>
                    <a:pt x="883" y="181"/>
                  </a:cubicBezTo>
                  <a:cubicBezTo>
                    <a:pt x="823" y="187"/>
                    <a:pt x="763" y="194"/>
                    <a:pt x="700" y="197"/>
                  </a:cubicBezTo>
                  <a:cubicBezTo>
                    <a:pt x="587" y="204"/>
                    <a:pt x="470" y="204"/>
                    <a:pt x="353" y="204"/>
                  </a:cubicBezTo>
                  <a:lnTo>
                    <a:pt x="180" y="204"/>
                  </a:lnTo>
                  <a:cubicBezTo>
                    <a:pt x="175" y="204"/>
                    <a:pt x="170" y="204"/>
                    <a:pt x="165" y="204"/>
                  </a:cubicBezTo>
                  <a:cubicBezTo>
                    <a:pt x="142" y="204"/>
                    <a:pt x="125" y="202"/>
                    <a:pt x="116" y="174"/>
                  </a:cubicBezTo>
                  <a:cubicBezTo>
                    <a:pt x="112" y="156"/>
                    <a:pt x="108" y="138"/>
                    <a:pt x="104" y="120"/>
                  </a:cubicBezTo>
                  <a:lnTo>
                    <a:pt x="104" y="120"/>
                  </a:lnTo>
                  <a:cubicBezTo>
                    <a:pt x="112" y="115"/>
                    <a:pt x="117" y="106"/>
                    <a:pt x="120" y="94"/>
                  </a:cubicBezTo>
                  <a:cubicBezTo>
                    <a:pt x="160" y="92"/>
                    <a:pt x="200" y="89"/>
                    <a:pt x="240" y="89"/>
                  </a:cubicBezTo>
                  <a:close/>
                  <a:moveTo>
                    <a:pt x="153" y="1"/>
                  </a:moveTo>
                  <a:cubicBezTo>
                    <a:pt x="108" y="1"/>
                    <a:pt x="52" y="9"/>
                    <a:pt x="34" y="54"/>
                  </a:cubicBezTo>
                  <a:lnTo>
                    <a:pt x="34" y="54"/>
                  </a:lnTo>
                  <a:cubicBezTo>
                    <a:pt x="15" y="63"/>
                    <a:pt x="0" y="82"/>
                    <a:pt x="6" y="107"/>
                  </a:cubicBezTo>
                  <a:lnTo>
                    <a:pt x="6" y="111"/>
                  </a:lnTo>
                  <a:cubicBezTo>
                    <a:pt x="16" y="167"/>
                    <a:pt x="20" y="247"/>
                    <a:pt x="73" y="281"/>
                  </a:cubicBezTo>
                  <a:cubicBezTo>
                    <a:pt x="101" y="300"/>
                    <a:pt x="134" y="305"/>
                    <a:pt x="168" y="305"/>
                  </a:cubicBezTo>
                  <a:cubicBezTo>
                    <a:pt x="199" y="305"/>
                    <a:pt x="229" y="301"/>
                    <a:pt x="256" y="301"/>
                  </a:cubicBezTo>
                  <a:cubicBezTo>
                    <a:pt x="331" y="301"/>
                    <a:pt x="406" y="302"/>
                    <a:pt x="479" y="302"/>
                  </a:cubicBezTo>
                  <a:cubicBezTo>
                    <a:pt x="553" y="302"/>
                    <a:pt x="627" y="301"/>
                    <a:pt x="700" y="297"/>
                  </a:cubicBezTo>
                  <a:cubicBezTo>
                    <a:pt x="737" y="294"/>
                    <a:pt x="777" y="291"/>
                    <a:pt x="813" y="287"/>
                  </a:cubicBezTo>
                  <a:lnTo>
                    <a:pt x="863" y="284"/>
                  </a:lnTo>
                  <a:cubicBezTo>
                    <a:pt x="870" y="284"/>
                    <a:pt x="913" y="281"/>
                    <a:pt x="890" y="277"/>
                  </a:cubicBezTo>
                  <a:lnTo>
                    <a:pt x="890" y="277"/>
                  </a:lnTo>
                  <a:cubicBezTo>
                    <a:pt x="912" y="280"/>
                    <a:pt x="931" y="288"/>
                    <a:pt x="951" y="288"/>
                  </a:cubicBezTo>
                  <a:cubicBezTo>
                    <a:pt x="958" y="288"/>
                    <a:pt x="966" y="287"/>
                    <a:pt x="973" y="284"/>
                  </a:cubicBezTo>
                  <a:cubicBezTo>
                    <a:pt x="1010" y="274"/>
                    <a:pt x="1027" y="227"/>
                    <a:pt x="1007" y="194"/>
                  </a:cubicBezTo>
                  <a:cubicBezTo>
                    <a:pt x="997" y="181"/>
                    <a:pt x="990" y="167"/>
                    <a:pt x="983" y="154"/>
                  </a:cubicBezTo>
                  <a:cubicBezTo>
                    <a:pt x="973" y="124"/>
                    <a:pt x="967" y="91"/>
                    <a:pt x="963" y="57"/>
                  </a:cubicBezTo>
                  <a:cubicBezTo>
                    <a:pt x="960" y="34"/>
                    <a:pt x="940" y="11"/>
                    <a:pt x="917" y="11"/>
                  </a:cubicBezTo>
                  <a:cubicBezTo>
                    <a:pt x="747" y="4"/>
                    <a:pt x="577" y="1"/>
                    <a:pt x="40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1"/>
            <p:cNvSpPr/>
            <p:nvPr/>
          </p:nvSpPr>
          <p:spPr>
            <a:xfrm>
              <a:off x="1077404" y="2305673"/>
              <a:ext cx="51102" cy="85638"/>
            </a:xfrm>
            <a:custGeom>
              <a:rect b="b" l="l" r="r" t="t"/>
              <a:pathLst>
                <a:path extrusionOk="0" h="1220" w="728">
                  <a:moveTo>
                    <a:pt x="598" y="0"/>
                  </a:moveTo>
                  <a:cubicBezTo>
                    <a:pt x="595" y="0"/>
                    <a:pt x="591" y="1"/>
                    <a:pt x="588" y="2"/>
                  </a:cubicBezTo>
                  <a:lnTo>
                    <a:pt x="38" y="32"/>
                  </a:lnTo>
                  <a:lnTo>
                    <a:pt x="1" y="72"/>
                  </a:lnTo>
                  <a:cubicBezTo>
                    <a:pt x="21" y="452"/>
                    <a:pt x="51" y="832"/>
                    <a:pt x="94" y="1209"/>
                  </a:cubicBezTo>
                  <a:lnTo>
                    <a:pt x="695" y="1219"/>
                  </a:lnTo>
                  <a:cubicBezTo>
                    <a:pt x="711" y="829"/>
                    <a:pt x="728" y="425"/>
                    <a:pt x="641" y="55"/>
                  </a:cubicBezTo>
                  <a:cubicBezTo>
                    <a:pt x="641" y="38"/>
                    <a:pt x="631" y="22"/>
                    <a:pt x="621" y="8"/>
                  </a:cubicBezTo>
                  <a:cubicBezTo>
                    <a:pt x="614" y="4"/>
                    <a:pt x="606" y="0"/>
                    <a:pt x="598"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1"/>
            <p:cNvSpPr/>
            <p:nvPr/>
          </p:nvSpPr>
          <p:spPr>
            <a:xfrm>
              <a:off x="1074035" y="2302444"/>
              <a:ext cx="57279" cy="92096"/>
            </a:xfrm>
            <a:custGeom>
              <a:rect b="b" l="l" r="r" t="t"/>
              <a:pathLst>
                <a:path extrusionOk="0" h="1312" w="816">
                  <a:moveTo>
                    <a:pt x="616" y="91"/>
                  </a:moveTo>
                  <a:cubicBezTo>
                    <a:pt x="626" y="91"/>
                    <a:pt x="633" y="92"/>
                    <a:pt x="636" y="94"/>
                  </a:cubicBezTo>
                  <a:cubicBezTo>
                    <a:pt x="649" y="101"/>
                    <a:pt x="656" y="161"/>
                    <a:pt x="659" y="181"/>
                  </a:cubicBezTo>
                  <a:cubicBezTo>
                    <a:pt x="672" y="255"/>
                    <a:pt x="682" y="328"/>
                    <a:pt x="689" y="401"/>
                  </a:cubicBezTo>
                  <a:cubicBezTo>
                    <a:pt x="711" y="672"/>
                    <a:pt x="712" y="946"/>
                    <a:pt x="698" y="1218"/>
                  </a:cubicBezTo>
                  <a:lnTo>
                    <a:pt x="698" y="1218"/>
                  </a:lnTo>
                  <a:lnTo>
                    <a:pt x="184" y="1209"/>
                  </a:lnTo>
                  <a:lnTo>
                    <a:pt x="184" y="1209"/>
                  </a:lnTo>
                  <a:cubicBezTo>
                    <a:pt x="143" y="846"/>
                    <a:pt x="115" y="487"/>
                    <a:pt x="96" y="124"/>
                  </a:cubicBezTo>
                  <a:lnTo>
                    <a:pt x="96" y="124"/>
                  </a:lnTo>
                  <a:lnTo>
                    <a:pt x="536" y="98"/>
                  </a:lnTo>
                  <a:cubicBezTo>
                    <a:pt x="548" y="98"/>
                    <a:pt x="590" y="91"/>
                    <a:pt x="616" y="91"/>
                  </a:cubicBezTo>
                  <a:close/>
                  <a:moveTo>
                    <a:pt x="620" y="0"/>
                  </a:moveTo>
                  <a:cubicBezTo>
                    <a:pt x="612" y="0"/>
                    <a:pt x="604" y="1"/>
                    <a:pt x="596" y="1"/>
                  </a:cubicBezTo>
                  <a:lnTo>
                    <a:pt x="86" y="31"/>
                  </a:lnTo>
                  <a:cubicBezTo>
                    <a:pt x="59" y="33"/>
                    <a:pt x="44" y="52"/>
                    <a:pt x="41" y="73"/>
                  </a:cubicBezTo>
                  <a:lnTo>
                    <a:pt x="41" y="73"/>
                  </a:lnTo>
                  <a:cubicBezTo>
                    <a:pt x="20" y="75"/>
                    <a:pt x="1" y="90"/>
                    <a:pt x="2" y="118"/>
                  </a:cubicBezTo>
                  <a:cubicBezTo>
                    <a:pt x="22" y="498"/>
                    <a:pt x="52" y="875"/>
                    <a:pt x="96" y="1255"/>
                  </a:cubicBezTo>
                  <a:cubicBezTo>
                    <a:pt x="96" y="1282"/>
                    <a:pt x="119" y="1302"/>
                    <a:pt x="142" y="1302"/>
                  </a:cubicBezTo>
                  <a:lnTo>
                    <a:pt x="743" y="1312"/>
                  </a:lnTo>
                  <a:cubicBezTo>
                    <a:pt x="769" y="1312"/>
                    <a:pt x="789" y="1292"/>
                    <a:pt x="789" y="1265"/>
                  </a:cubicBezTo>
                  <a:cubicBezTo>
                    <a:pt x="803" y="945"/>
                    <a:pt x="816" y="621"/>
                    <a:pt x="773" y="301"/>
                  </a:cubicBezTo>
                  <a:cubicBezTo>
                    <a:pt x="766" y="224"/>
                    <a:pt x="749" y="148"/>
                    <a:pt x="732" y="74"/>
                  </a:cubicBezTo>
                  <a:cubicBezTo>
                    <a:pt x="712" y="13"/>
                    <a:pt x="674" y="0"/>
                    <a:pt x="620"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1"/>
            <p:cNvSpPr/>
            <p:nvPr/>
          </p:nvSpPr>
          <p:spPr>
            <a:xfrm>
              <a:off x="1095655" y="2301882"/>
              <a:ext cx="11372" cy="86550"/>
            </a:xfrm>
            <a:custGeom>
              <a:rect b="b" l="l" r="r" t="t"/>
              <a:pathLst>
                <a:path extrusionOk="0" h="1233" w="162">
                  <a:moveTo>
                    <a:pt x="46" y="1"/>
                  </a:moveTo>
                  <a:cubicBezTo>
                    <a:pt x="23" y="1"/>
                    <a:pt x="1" y="16"/>
                    <a:pt x="4" y="46"/>
                  </a:cubicBezTo>
                  <a:cubicBezTo>
                    <a:pt x="48" y="426"/>
                    <a:pt x="68" y="806"/>
                    <a:pt x="61" y="1190"/>
                  </a:cubicBezTo>
                  <a:cubicBezTo>
                    <a:pt x="64" y="1218"/>
                    <a:pt x="87" y="1232"/>
                    <a:pt x="109" y="1232"/>
                  </a:cubicBezTo>
                  <a:cubicBezTo>
                    <a:pt x="131" y="1232"/>
                    <a:pt x="153" y="1218"/>
                    <a:pt x="154" y="1190"/>
                  </a:cubicBezTo>
                  <a:cubicBezTo>
                    <a:pt x="161" y="806"/>
                    <a:pt x="141" y="42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1"/>
            <p:cNvSpPr/>
            <p:nvPr/>
          </p:nvSpPr>
          <p:spPr>
            <a:xfrm>
              <a:off x="1077404" y="2343227"/>
              <a:ext cx="55103" cy="8915"/>
            </a:xfrm>
            <a:custGeom>
              <a:rect b="b" l="l" r="r" t="t"/>
              <a:pathLst>
                <a:path extrusionOk="0" h="127" w="785">
                  <a:moveTo>
                    <a:pt x="48" y="0"/>
                  </a:moveTo>
                  <a:cubicBezTo>
                    <a:pt x="21" y="0"/>
                    <a:pt x="1" y="20"/>
                    <a:pt x="1" y="47"/>
                  </a:cubicBezTo>
                  <a:cubicBezTo>
                    <a:pt x="1" y="74"/>
                    <a:pt x="21" y="94"/>
                    <a:pt x="48" y="94"/>
                  </a:cubicBezTo>
                  <a:cubicBezTo>
                    <a:pt x="220" y="117"/>
                    <a:pt x="394" y="126"/>
                    <a:pt x="568" y="126"/>
                  </a:cubicBezTo>
                  <a:cubicBezTo>
                    <a:pt x="620" y="126"/>
                    <a:pt x="672" y="125"/>
                    <a:pt x="725" y="124"/>
                  </a:cubicBezTo>
                  <a:cubicBezTo>
                    <a:pt x="785" y="120"/>
                    <a:pt x="785" y="27"/>
                    <a:pt x="725" y="27"/>
                  </a:cubicBezTo>
                  <a:cubicBezTo>
                    <a:pt x="660" y="30"/>
                    <a:pt x="596" y="31"/>
                    <a:pt x="531" y="31"/>
                  </a:cubicBezTo>
                  <a:cubicBezTo>
                    <a:pt x="369" y="31"/>
                    <a:pt x="208" y="22"/>
                    <a:pt x="4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1"/>
            <p:cNvSpPr/>
            <p:nvPr/>
          </p:nvSpPr>
          <p:spPr>
            <a:xfrm>
              <a:off x="1072280" y="2390116"/>
              <a:ext cx="60929" cy="14811"/>
            </a:xfrm>
            <a:custGeom>
              <a:rect b="b" l="l" r="r" t="t"/>
              <a:pathLst>
                <a:path extrusionOk="0" h="211" w="868">
                  <a:moveTo>
                    <a:pt x="282" y="0"/>
                  </a:moveTo>
                  <a:cubicBezTo>
                    <a:pt x="217" y="0"/>
                    <a:pt x="152" y="1"/>
                    <a:pt x="87" y="3"/>
                  </a:cubicBezTo>
                  <a:cubicBezTo>
                    <a:pt x="60" y="3"/>
                    <a:pt x="24" y="16"/>
                    <a:pt x="24" y="53"/>
                  </a:cubicBezTo>
                  <a:lnTo>
                    <a:pt x="0" y="69"/>
                  </a:lnTo>
                  <a:cubicBezTo>
                    <a:pt x="7" y="113"/>
                    <a:pt x="14" y="106"/>
                    <a:pt x="20" y="146"/>
                  </a:cubicBezTo>
                  <a:cubicBezTo>
                    <a:pt x="24" y="179"/>
                    <a:pt x="30" y="169"/>
                    <a:pt x="47" y="189"/>
                  </a:cubicBezTo>
                  <a:cubicBezTo>
                    <a:pt x="61" y="200"/>
                    <a:pt x="77" y="207"/>
                    <a:pt x="94" y="207"/>
                  </a:cubicBezTo>
                  <a:cubicBezTo>
                    <a:pt x="97" y="207"/>
                    <a:pt x="100" y="207"/>
                    <a:pt x="104" y="206"/>
                  </a:cubicBezTo>
                  <a:cubicBezTo>
                    <a:pt x="161" y="209"/>
                    <a:pt x="218" y="211"/>
                    <a:pt x="274" y="211"/>
                  </a:cubicBezTo>
                  <a:cubicBezTo>
                    <a:pt x="463" y="211"/>
                    <a:pt x="650" y="194"/>
                    <a:pt x="838" y="166"/>
                  </a:cubicBezTo>
                  <a:cubicBezTo>
                    <a:pt x="844" y="166"/>
                    <a:pt x="851" y="163"/>
                    <a:pt x="854" y="156"/>
                  </a:cubicBezTo>
                  <a:cubicBezTo>
                    <a:pt x="858" y="149"/>
                    <a:pt x="858" y="143"/>
                    <a:pt x="858" y="133"/>
                  </a:cubicBezTo>
                  <a:cubicBezTo>
                    <a:pt x="861" y="83"/>
                    <a:pt x="864" y="73"/>
                    <a:pt x="868" y="23"/>
                  </a:cubicBezTo>
                  <a:cubicBezTo>
                    <a:pt x="672" y="8"/>
                    <a:pt x="477" y="0"/>
                    <a:pt x="282"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1"/>
            <p:cNvSpPr/>
            <p:nvPr/>
          </p:nvSpPr>
          <p:spPr>
            <a:xfrm>
              <a:off x="1069192" y="2386677"/>
              <a:ext cx="67317" cy="21620"/>
            </a:xfrm>
            <a:custGeom>
              <a:rect b="b" l="l" r="r" t="t"/>
              <a:pathLst>
                <a:path extrusionOk="0" h="308" w="959">
                  <a:moveTo>
                    <a:pt x="869" y="168"/>
                  </a:moveTo>
                  <a:cubicBezTo>
                    <a:pt x="869" y="168"/>
                    <a:pt x="869" y="169"/>
                    <a:pt x="867" y="171"/>
                  </a:cubicBezTo>
                  <a:lnTo>
                    <a:pt x="867" y="171"/>
                  </a:lnTo>
                  <a:cubicBezTo>
                    <a:pt x="868" y="169"/>
                    <a:pt x="868" y="168"/>
                    <a:pt x="869" y="168"/>
                  </a:cubicBezTo>
                  <a:close/>
                  <a:moveTo>
                    <a:pt x="252" y="94"/>
                  </a:moveTo>
                  <a:cubicBezTo>
                    <a:pt x="349" y="94"/>
                    <a:pt x="467" y="98"/>
                    <a:pt x="488" y="98"/>
                  </a:cubicBezTo>
                  <a:cubicBezTo>
                    <a:pt x="614" y="101"/>
                    <a:pt x="737" y="107"/>
                    <a:pt x="863" y="115"/>
                  </a:cubicBezTo>
                  <a:lnTo>
                    <a:pt x="863" y="115"/>
                  </a:lnTo>
                  <a:cubicBezTo>
                    <a:pt x="862" y="117"/>
                    <a:pt x="862" y="119"/>
                    <a:pt x="862" y="122"/>
                  </a:cubicBezTo>
                  <a:cubicBezTo>
                    <a:pt x="858" y="137"/>
                    <a:pt x="855" y="156"/>
                    <a:pt x="858" y="172"/>
                  </a:cubicBezTo>
                  <a:lnTo>
                    <a:pt x="858" y="172"/>
                  </a:lnTo>
                  <a:cubicBezTo>
                    <a:pt x="848" y="172"/>
                    <a:pt x="840" y="172"/>
                    <a:pt x="832" y="175"/>
                  </a:cubicBezTo>
                  <a:lnTo>
                    <a:pt x="761" y="188"/>
                  </a:lnTo>
                  <a:cubicBezTo>
                    <a:pt x="668" y="198"/>
                    <a:pt x="575" y="205"/>
                    <a:pt x="478" y="208"/>
                  </a:cubicBezTo>
                  <a:cubicBezTo>
                    <a:pt x="424" y="210"/>
                    <a:pt x="371" y="212"/>
                    <a:pt x="319" y="212"/>
                  </a:cubicBezTo>
                  <a:cubicBezTo>
                    <a:pt x="281" y="212"/>
                    <a:pt x="243" y="211"/>
                    <a:pt x="205" y="208"/>
                  </a:cubicBezTo>
                  <a:cubicBezTo>
                    <a:pt x="193" y="208"/>
                    <a:pt x="178" y="210"/>
                    <a:pt x="164" y="210"/>
                  </a:cubicBezTo>
                  <a:cubicBezTo>
                    <a:pt x="144" y="210"/>
                    <a:pt x="123" y="206"/>
                    <a:pt x="111" y="188"/>
                  </a:cubicBezTo>
                  <a:lnTo>
                    <a:pt x="111" y="188"/>
                  </a:lnTo>
                  <a:cubicBezTo>
                    <a:pt x="112" y="190"/>
                    <a:pt x="113" y="191"/>
                    <a:pt x="114" y="191"/>
                  </a:cubicBezTo>
                  <a:cubicBezTo>
                    <a:pt x="115" y="191"/>
                    <a:pt x="111" y="178"/>
                    <a:pt x="111" y="175"/>
                  </a:cubicBezTo>
                  <a:cubicBezTo>
                    <a:pt x="111" y="168"/>
                    <a:pt x="108" y="158"/>
                    <a:pt x="108" y="152"/>
                  </a:cubicBezTo>
                  <a:cubicBezTo>
                    <a:pt x="106" y="146"/>
                    <a:pt x="104" y="140"/>
                    <a:pt x="102" y="135"/>
                  </a:cubicBezTo>
                  <a:lnTo>
                    <a:pt x="102" y="135"/>
                  </a:lnTo>
                  <a:cubicBezTo>
                    <a:pt x="110" y="128"/>
                    <a:pt x="116" y="118"/>
                    <a:pt x="118" y="105"/>
                  </a:cubicBezTo>
                  <a:cubicBezTo>
                    <a:pt x="118" y="96"/>
                    <a:pt x="179" y="94"/>
                    <a:pt x="252" y="94"/>
                  </a:cubicBezTo>
                  <a:close/>
                  <a:moveTo>
                    <a:pt x="218" y="0"/>
                  </a:moveTo>
                  <a:cubicBezTo>
                    <a:pt x="189" y="0"/>
                    <a:pt x="160" y="1"/>
                    <a:pt x="131" y="2"/>
                  </a:cubicBezTo>
                  <a:cubicBezTo>
                    <a:pt x="83" y="2"/>
                    <a:pt x="40" y="33"/>
                    <a:pt x="28" y="79"/>
                  </a:cubicBezTo>
                  <a:lnTo>
                    <a:pt x="28" y="79"/>
                  </a:lnTo>
                  <a:cubicBezTo>
                    <a:pt x="12" y="89"/>
                    <a:pt x="1" y="106"/>
                    <a:pt x="4" y="128"/>
                  </a:cubicBezTo>
                  <a:lnTo>
                    <a:pt x="1" y="132"/>
                  </a:lnTo>
                  <a:cubicBezTo>
                    <a:pt x="14" y="208"/>
                    <a:pt x="34" y="292"/>
                    <a:pt x="124" y="302"/>
                  </a:cubicBezTo>
                  <a:cubicBezTo>
                    <a:pt x="158" y="306"/>
                    <a:pt x="191" y="307"/>
                    <a:pt x="223" y="307"/>
                  </a:cubicBezTo>
                  <a:cubicBezTo>
                    <a:pt x="246" y="307"/>
                    <a:pt x="269" y="307"/>
                    <a:pt x="291" y="305"/>
                  </a:cubicBezTo>
                  <a:lnTo>
                    <a:pt x="475" y="305"/>
                  </a:lnTo>
                  <a:cubicBezTo>
                    <a:pt x="595" y="298"/>
                    <a:pt x="711" y="288"/>
                    <a:pt x="828" y="272"/>
                  </a:cubicBezTo>
                  <a:cubicBezTo>
                    <a:pt x="875" y="262"/>
                    <a:pt x="935" y="262"/>
                    <a:pt x="948" y="208"/>
                  </a:cubicBezTo>
                  <a:cubicBezTo>
                    <a:pt x="955" y="162"/>
                    <a:pt x="958" y="115"/>
                    <a:pt x="958" y="72"/>
                  </a:cubicBezTo>
                  <a:cubicBezTo>
                    <a:pt x="958" y="45"/>
                    <a:pt x="938" y="25"/>
                    <a:pt x="912" y="25"/>
                  </a:cubicBezTo>
                  <a:cubicBezTo>
                    <a:pt x="738" y="12"/>
                    <a:pt x="561" y="5"/>
                    <a:pt x="388" y="2"/>
                  </a:cubicBezTo>
                  <a:cubicBezTo>
                    <a:pt x="332" y="2"/>
                    <a:pt x="275" y="0"/>
                    <a:pt x="21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1"/>
            <p:cNvSpPr/>
            <p:nvPr/>
          </p:nvSpPr>
          <p:spPr>
            <a:xfrm>
              <a:off x="1250222" y="2302654"/>
              <a:ext cx="49698" cy="86059"/>
            </a:xfrm>
            <a:custGeom>
              <a:rect b="b" l="l" r="r" t="t"/>
              <a:pathLst>
                <a:path extrusionOk="0" h="1226" w="708">
                  <a:moveTo>
                    <a:pt x="635" y="1"/>
                  </a:moveTo>
                  <a:cubicBezTo>
                    <a:pt x="631" y="1"/>
                    <a:pt x="626" y="16"/>
                    <a:pt x="620" y="16"/>
                  </a:cubicBezTo>
                  <a:cubicBezTo>
                    <a:pt x="619" y="16"/>
                    <a:pt x="618" y="15"/>
                    <a:pt x="617" y="15"/>
                  </a:cubicBezTo>
                  <a:cubicBezTo>
                    <a:pt x="607" y="8"/>
                    <a:pt x="597" y="8"/>
                    <a:pt x="587" y="8"/>
                  </a:cubicBezTo>
                  <a:lnTo>
                    <a:pt x="33" y="41"/>
                  </a:lnTo>
                  <a:lnTo>
                    <a:pt x="0" y="78"/>
                  </a:lnTo>
                  <a:cubicBezTo>
                    <a:pt x="17" y="462"/>
                    <a:pt x="50" y="838"/>
                    <a:pt x="93" y="1215"/>
                  </a:cubicBezTo>
                  <a:lnTo>
                    <a:pt x="690" y="1225"/>
                  </a:lnTo>
                  <a:cubicBezTo>
                    <a:pt x="707" y="838"/>
                    <a:pt x="644" y="455"/>
                    <a:pt x="640" y="65"/>
                  </a:cubicBezTo>
                  <a:cubicBezTo>
                    <a:pt x="640" y="14"/>
                    <a:pt x="638" y="1"/>
                    <a:pt x="635" y="1"/>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1"/>
            <p:cNvSpPr/>
            <p:nvPr/>
          </p:nvSpPr>
          <p:spPr>
            <a:xfrm>
              <a:off x="1246362" y="2299426"/>
              <a:ext cx="56577" cy="92798"/>
            </a:xfrm>
            <a:custGeom>
              <a:rect b="b" l="l" r="r" t="t"/>
              <a:pathLst>
                <a:path extrusionOk="0" h="1322" w="806">
                  <a:moveTo>
                    <a:pt x="609" y="104"/>
                  </a:moveTo>
                  <a:cubicBezTo>
                    <a:pt x="621" y="104"/>
                    <a:pt x="633" y="106"/>
                    <a:pt x="645" y="107"/>
                  </a:cubicBezTo>
                  <a:lnTo>
                    <a:pt x="645" y="107"/>
                  </a:lnTo>
                  <a:lnTo>
                    <a:pt x="645" y="171"/>
                  </a:lnTo>
                  <a:cubicBezTo>
                    <a:pt x="645" y="227"/>
                    <a:pt x="649" y="281"/>
                    <a:pt x="652" y="334"/>
                  </a:cubicBezTo>
                  <a:cubicBezTo>
                    <a:pt x="659" y="438"/>
                    <a:pt x="665" y="541"/>
                    <a:pt x="672" y="641"/>
                  </a:cubicBezTo>
                  <a:cubicBezTo>
                    <a:pt x="691" y="835"/>
                    <a:pt x="700" y="1030"/>
                    <a:pt x="697" y="1224"/>
                  </a:cubicBezTo>
                  <a:lnTo>
                    <a:pt x="697" y="1224"/>
                  </a:lnTo>
                  <a:lnTo>
                    <a:pt x="187" y="1215"/>
                  </a:lnTo>
                  <a:lnTo>
                    <a:pt x="187" y="1215"/>
                  </a:lnTo>
                  <a:cubicBezTo>
                    <a:pt x="146" y="857"/>
                    <a:pt x="115" y="495"/>
                    <a:pt x="96" y="134"/>
                  </a:cubicBezTo>
                  <a:lnTo>
                    <a:pt x="96" y="134"/>
                  </a:lnTo>
                  <a:lnTo>
                    <a:pt x="505" y="111"/>
                  </a:lnTo>
                  <a:lnTo>
                    <a:pt x="609" y="104"/>
                  </a:lnTo>
                  <a:close/>
                  <a:moveTo>
                    <a:pt x="689" y="1"/>
                  </a:moveTo>
                  <a:cubicBezTo>
                    <a:pt x="677" y="1"/>
                    <a:pt x="667" y="4"/>
                    <a:pt x="659" y="10"/>
                  </a:cubicBezTo>
                  <a:lnTo>
                    <a:pt x="659" y="10"/>
                  </a:lnTo>
                  <a:cubicBezTo>
                    <a:pt x="646" y="8"/>
                    <a:pt x="633" y="7"/>
                    <a:pt x="619" y="7"/>
                  </a:cubicBezTo>
                  <a:cubicBezTo>
                    <a:pt x="606" y="7"/>
                    <a:pt x="592" y="8"/>
                    <a:pt x="579" y="11"/>
                  </a:cubicBezTo>
                  <a:lnTo>
                    <a:pt x="415" y="21"/>
                  </a:lnTo>
                  <a:lnTo>
                    <a:pt x="88" y="41"/>
                  </a:lnTo>
                  <a:cubicBezTo>
                    <a:pt x="63" y="42"/>
                    <a:pt x="48" y="60"/>
                    <a:pt x="44" y="79"/>
                  </a:cubicBezTo>
                  <a:lnTo>
                    <a:pt x="44" y="79"/>
                  </a:lnTo>
                  <a:cubicBezTo>
                    <a:pt x="22" y="80"/>
                    <a:pt x="0" y="95"/>
                    <a:pt x="2" y="124"/>
                  </a:cubicBezTo>
                  <a:lnTo>
                    <a:pt x="5" y="124"/>
                  </a:lnTo>
                  <a:cubicBezTo>
                    <a:pt x="25" y="504"/>
                    <a:pt x="58" y="884"/>
                    <a:pt x="102" y="1261"/>
                  </a:cubicBezTo>
                  <a:cubicBezTo>
                    <a:pt x="102" y="1288"/>
                    <a:pt x="122" y="1308"/>
                    <a:pt x="148" y="1311"/>
                  </a:cubicBezTo>
                  <a:lnTo>
                    <a:pt x="745" y="1321"/>
                  </a:lnTo>
                  <a:cubicBezTo>
                    <a:pt x="772" y="1318"/>
                    <a:pt x="792" y="1298"/>
                    <a:pt x="792" y="1271"/>
                  </a:cubicBezTo>
                  <a:cubicBezTo>
                    <a:pt x="805" y="998"/>
                    <a:pt x="775" y="721"/>
                    <a:pt x="755" y="448"/>
                  </a:cubicBezTo>
                  <a:cubicBezTo>
                    <a:pt x="749" y="321"/>
                    <a:pt x="752" y="191"/>
                    <a:pt x="739" y="61"/>
                  </a:cubicBezTo>
                  <a:cubicBezTo>
                    <a:pt x="735" y="31"/>
                    <a:pt x="725" y="1"/>
                    <a:pt x="68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1"/>
            <p:cNvSpPr/>
            <p:nvPr/>
          </p:nvSpPr>
          <p:spPr>
            <a:xfrm>
              <a:off x="1268192" y="2299426"/>
              <a:ext cx="11301" cy="86410"/>
            </a:xfrm>
            <a:custGeom>
              <a:rect b="b" l="l" r="r" t="t"/>
              <a:pathLst>
                <a:path extrusionOk="0" h="1231" w="161">
                  <a:moveTo>
                    <a:pt x="45" y="0"/>
                  </a:moveTo>
                  <a:cubicBezTo>
                    <a:pt x="22" y="0"/>
                    <a:pt x="1" y="14"/>
                    <a:pt x="4" y="44"/>
                  </a:cubicBezTo>
                  <a:cubicBezTo>
                    <a:pt x="48" y="424"/>
                    <a:pt x="68" y="808"/>
                    <a:pt x="64" y="1188"/>
                  </a:cubicBezTo>
                  <a:cubicBezTo>
                    <a:pt x="66" y="1216"/>
                    <a:pt x="88" y="1230"/>
                    <a:pt x="110" y="1230"/>
                  </a:cubicBezTo>
                  <a:cubicBezTo>
                    <a:pt x="132" y="1230"/>
                    <a:pt x="154" y="1216"/>
                    <a:pt x="158" y="1188"/>
                  </a:cubicBezTo>
                  <a:cubicBezTo>
                    <a:pt x="161" y="808"/>
                    <a:pt x="141" y="424"/>
                    <a:pt x="98" y="44"/>
                  </a:cubicBezTo>
                  <a:cubicBezTo>
                    <a:pt x="94" y="15"/>
                    <a:pt x="69" y="0"/>
                    <a:pt x="45"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1"/>
            <p:cNvSpPr/>
            <p:nvPr/>
          </p:nvSpPr>
          <p:spPr>
            <a:xfrm>
              <a:off x="1249942" y="2340630"/>
              <a:ext cx="55103" cy="8985"/>
            </a:xfrm>
            <a:custGeom>
              <a:rect b="b" l="l" r="r" t="t"/>
              <a:pathLst>
                <a:path extrusionOk="0" h="128" w="785">
                  <a:moveTo>
                    <a:pt x="47" y="1"/>
                  </a:moveTo>
                  <a:cubicBezTo>
                    <a:pt x="21" y="1"/>
                    <a:pt x="1" y="24"/>
                    <a:pt x="1" y="47"/>
                  </a:cubicBezTo>
                  <a:cubicBezTo>
                    <a:pt x="1" y="74"/>
                    <a:pt x="21" y="94"/>
                    <a:pt x="47" y="97"/>
                  </a:cubicBezTo>
                  <a:cubicBezTo>
                    <a:pt x="214" y="117"/>
                    <a:pt x="382" y="128"/>
                    <a:pt x="551" y="128"/>
                  </a:cubicBezTo>
                  <a:cubicBezTo>
                    <a:pt x="609" y="128"/>
                    <a:pt x="666" y="127"/>
                    <a:pt x="724" y="124"/>
                  </a:cubicBezTo>
                  <a:cubicBezTo>
                    <a:pt x="783" y="121"/>
                    <a:pt x="784" y="31"/>
                    <a:pt x="728" y="31"/>
                  </a:cubicBezTo>
                  <a:cubicBezTo>
                    <a:pt x="727" y="31"/>
                    <a:pt x="725" y="31"/>
                    <a:pt x="724" y="31"/>
                  </a:cubicBezTo>
                  <a:cubicBezTo>
                    <a:pt x="668" y="33"/>
                    <a:pt x="611" y="34"/>
                    <a:pt x="554" y="34"/>
                  </a:cubicBezTo>
                  <a:cubicBezTo>
                    <a:pt x="384" y="34"/>
                    <a:pt x="215" y="23"/>
                    <a:pt x="4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1"/>
            <p:cNvSpPr/>
            <p:nvPr/>
          </p:nvSpPr>
          <p:spPr>
            <a:xfrm>
              <a:off x="1245028" y="2387660"/>
              <a:ext cx="65001" cy="15092"/>
            </a:xfrm>
            <a:custGeom>
              <a:rect b="b" l="l" r="r" t="t"/>
              <a:pathLst>
                <a:path extrusionOk="0" h="215" w="926">
                  <a:moveTo>
                    <a:pt x="214" y="0"/>
                  </a:moveTo>
                  <a:cubicBezTo>
                    <a:pt x="171" y="0"/>
                    <a:pt x="127" y="0"/>
                    <a:pt x="84" y="1"/>
                  </a:cubicBezTo>
                  <a:cubicBezTo>
                    <a:pt x="57" y="1"/>
                    <a:pt x="24" y="14"/>
                    <a:pt x="21" y="54"/>
                  </a:cubicBezTo>
                  <a:lnTo>
                    <a:pt x="1" y="71"/>
                  </a:lnTo>
                  <a:lnTo>
                    <a:pt x="17" y="188"/>
                  </a:lnTo>
                  <a:cubicBezTo>
                    <a:pt x="19" y="197"/>
                    <a:pt x="21" y="200"/>
                    <a:pt x="22" y="200"/>
                  </a:cubicBezTo>
                  <a:cubicBezTo>
                    <a:pt x="26" y="200"/>
                    <a:pt x="30" y="186"/>
                    <a:pt x="38" y="186"/>
                  </a:cubicBezTo>
                  <a:cubicBezTo>
                    <a:pt x="41" y="186"/>
                    <a:pt x="44" y="188"/>
                    <a:pt x="47" y="191"/>
                  </a:cubicBezTo>
                  <a:cubicBezTo>
                    <a:pt x="58" y="202"/>
                    <a:pt x="76" y="209"/>
                    <a:pt x="94" y="209"/>
                  </a:cubicBezTo>
                  <a:cubicBezTo>
                    <a:pt x="97" y="209"/>
                    <a:pt x="101" y="208"/>
                    <a:pt x="104" y="208"/>
                  </a:cubicBezTo>
                  <a:cubicBezTo>
                    <a:pt x="209" y="211"/>
                    <a:pt x="317" y="215"/>
                    <a:pt x="425" y="215"/>
                  </a:cubicBezTo>
                  <a:cubicBezTo>
                    <a:pt x="567" y="215"/>
                    <a:pt x="709" y="208"/>
                    <a:pt x="848" y="181"/>
                  </a:cubicBezTo>
                  <a:cubicBezTo>
                    <a:pt x="851" y="181"/>
                    <a:pt x="882" y="197"/>
                    <a:pt x="901" y="197"/>
                  </a:cubicBezTo>
                  <a:cubicBezTo>
                    <a:pt x="917" y="197"/>
                    <a:pt x="926" y="187"/>
                    <a:pt x="908" y="151"/>
                  </a:cubicBezTo>
                  <a:cubicBezTo>
                    <a:pt x="908" y="151"/>
                    <a:pt x="908" y="150"/>
                    <a:pt x="907" y="150"/>
                  </a:cubicBezTo>
                  <a:cubicBezTo>
                    <a:pt x="905" y="150"/>
                    <a:pt x="892" y="176"/>
                    <a:pt x="889" y="176"/>
                  </a:cubicBezTo>
                  <a:cubicBezTo>
                    <a:pt x="888" y="176"/>
                    <a:pt x="888" y="176"/>
                    <a:pt x="888" y="174"/>
                  </a:cubicBezTo>
                  <a:cubicBezTo>
                    <a:pt x="891" y="124"/>
                    <a:pt x="861" y="71"/>
                    <a:pt x="864" y="21"/>
                  </a:cubicBezTo>
                  <a:cubicBezTo>
                    <a:pt x="648" y="7"/>
                    <a:pt x="431" y="0"/>
                    <a:pt x="214"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1"/>
            <p:cNvSpPr/>
            <p:nvPr/>
          </p:nvSpPr>
          <p:spPr>
            <a:xfrm>
              <a:off x="1241518" y="2384290"/>
              <a:ext cx="73003" cy="21760"/>
            </a:xfrm>
            <a:custGeom>
              <a:rect b="b" l="l" r="r" t="t"/>
              <a:pathLst>
                <a:path extrusionOk="0" h="310" w="1040">
                  <a:moveTo>
                    <a:pt x="951" y="199"/>
                  </a:moveTo>
                  <a:cubicBezTo>
                    <a:pt x="951" y="199"/>
                    <a:pt x="951" y="199"/>
                    <a:pt x="951" y="199"/>
                  </a:cubicBezTo>
                  <a:lnTo>
                    <a:pt x="951" y="199"/>
                  </a:lnTo>
                  <a:cubicBezTo>
                    <a:pt x="951" y="199"/>
                    <a:pt x="951" y="199"/>
                    <a:pt x="951" y="199"/>
                  </a:cubicBezTo>
                  <a:close/>
                  <a:moveTo>
                    <a:pt x="43" y="210"/>
                  </a:moveTo>
                  <a:lnTo>
                    <a:pt x="43" y="210"/>
                  </a:lnTo>
                  <a:cubicBezTo>
                    <a:pt x="40" y="212"/>
                    <a:pt x="38" y="213"/>
                    <a:pt x="38" y="213"/>
                  </a:cubicBezTo>
                  <a:cubicBezTo>
                    <a:pt x="38" y="213"/>
                    <a:pt x="40" y="212"/>
                    <a:pt x="43" y="210"/>
                  </a:cubicBezTo>
                  <a:close/>
                  <a:moveTo>
                    <a:pt x="236" y="91"/>
                  </a:moveTo>
                  <a:cubicBezTo>
                    <a:pt x="339" y="91"/>
                    <a:pt x="477" y="96"/>
                    <a:pt x="498" y="96"/>
                  </a:cubicBezTo>
                  <a:cubicBezTo>
                    <a:pt x="624" y="99"/>
                    <a:pt x="750" y="104"/>
                    <a:pt x="873" y="113"/>
                  </a:cubicBezTo>
                  <a:lnTo>
                    <a:pt x="873" y="113"/>
                  </a:lnTo>
                  <a:cubicBezTo>
                    <a:pt x="876" y="130"/>
                    <a:pt x="879" y="148"/>
                    <a:pt x="884" y="166"/>
                  </a:cubicBezTo>
                  <a:cubicBezTo>
                    <a:pt x="884" y="172"/>
                    <a:pt x="885" y="179"/>
                    <a:pt x="886" y="186"/>
                  </a:cubicBezTo>
                  <a:lnTo>
                    <a:pt x="886" y="186"/>
                  </a:lnTo>
                  <a:cubicBezTo>
                    <a:pt x="871" y="186"/>
                    <a:pt x="856" y="189"/>
                    <a:pt x="841" y="192"/>
                  </a:cubicBezTo>
                  <a:cubicBezTo>
                    <a:pt x="738" y="209"/>
                    <a:pt x="631" y="216"/>
                    <a:pt x="524" y="216"/>
                  </a:cubicBezTo>
                  <a:cubicBezTo>
                    <a:pt x="424" y="216"/>
                    <a:pt x="321" y="216"/>
                    <a:pt x="221" y="212"/>
                  </a:cubicBezTo>
                  <a:cubicBezTo>
                    <a:pt x="209" y="214"/>
                    <a:pt x="197" y="215"/>
                    <a:pt x="184" y="215"/>
                  </a:cubicBezTo>
                  <a:cubicBezTo>
                    <a:pt x="172" y="215"/>
                    <a:pt x="159" y="214"/>
                    <a:pt x="147" y="212"/>
                  </a:cubicBezTo>
                  <a:cubicBezTo>
                    <a:pt x="131" y="209"/>
                    <a:pt x="121" y="199"/>
                    <a:pt x="107" y="192"/>
                  </a:cubicBezTo>
                  <a:cubicBezTo>
                    <a:pt x="107" y="192"/>
                    <a:pt x="106" y="192"/>
                    <a:pt x="105" y="191"/>
                  </a:cubicBezTo>
                  <a:lnTo>
                    <a:pt x="105" y="191"/>
                  </a:lnTo>
                  <a:cubicBezTo>
                    <a:pt x="105" y="185"/>
                    <a:pt x="104" y="179"/>
                    <a:pt x="104" y="172"/>
                  </a:cubicBezTo>
                  <a:lnTo>
                    <a:pt x="98" y="134"/>
                  </a:lnTo>
                  <a:lnTo>
                    <a:pt x="98" y="134"/>
                  </a:lnTo>
                  <a:cubicBezTo>
                    <a:pt x="109" y="127"/>
                    <a:pt x="118" y="115"/>
                    <a:pt x="121" y="99"/>
                  </a:cubicBezTo>
                  <a:cubicBezTo>
                    <a:pt x="121" y="93"/>
                    <a:pt x="172" y="91"/>
                    <a:pt x="236" y="91"/>
                  </a:cubicBezTo>
                  <a:close/>
                  <a:moveTo>
                    <a:pt x="891" y="276"/>
                  </a:moveTo>
                  <a:cubicBezTo>
                    <a:pt x="891" y="276"/>
                    <a:pt x="891" y="276"/>
                    <a:pt x="892" y="276"/>
                  </a:cubicBezTo>
                  <a:lnTo>
                    <a:pt x="892" y="276"/>
                  </a:lnTo>
                  <a:cubicBezTo>
                    <a:pt x="889" y="276"/>
                    <a:pt x="887" y="276"/>
                    <a:pt x="891" y="276"/>
                  </a:cubicBezTo>
                  <a:close/>
                  <a:moveTo>
                    <a:pt x="221" y="1"/>
                  </a:moveTo>
                  <a:cubicBezTo>
                    <a:pt x="192" y="1"/>
                    <a:pt x="163" y="1"/>
                    <a:pt x="134" y="2"/>
                  </a:cubicBezTo>
                  <a:cubicBezTo>
                    <a:pt x="132" y="2"/>
                    <a:pt x="130" y="2"/>
                    <a:pt x="128" y="2"/>
                  </a:cubicBezTo>
                  <a:cubicBezTo>
                    <a:pt x="80" y="2"/>
                    <a:pt x="41" y="35"/>
                    <a:pt x="28" y="80"/>
                  </a:cubicBezTo>
                  <a:lnTo>
                    <a:pt x="28" y="80"/>
                  </a:lnTo>
                  <a:cubicBezTo>
                    <a:pt x="12" y="90"/>
                    <a:pt x="0" y="109"/>
                    <a:pt x="4" y="132"/>
                  </a:cubicBezTo>
                  <a:lnTo>
                    <a:pt x="4" y="129"/>
                  </a:lnTo>
                  <a:cubicBezTo>
                    <a:pt x="11" y="172"/>
                    <a:pt x="11" y="232"/>
                    <a:pt x="31" y="269"/>
                  </a:cubicBezTo>
                  <a:cubicBezTo>
                    <a:pt x="39" y="285"/>
                    <a:pt x="55" y="295"/>
                    <a:pt x="71" y="295"/>
                  </a:cubicBezTo>
                  <a:cubicBezTo>
                    <a:pt x="76" y="295"/>
                    <a:pt x="80" y="294"/>
                    <a:pt x="84" y="292"/>
                  </a:cubicBezTo>
                  <a:cubicBezTo>
                    <a:pt x="85" y="292"/>
                    <a:pt x="86" y="292"/>
                    <a:pt x="87" y="291"/>
                  </a:cubicBezTo>
                  <a:lnTo>
                    <a:pt x="87" y="291"/>
                  </a:lnTo>
                  <a:cubicBezTo>
                    <a:pt x="100" y="298"/>
                    <a:pt x="119" y="300"/>
                    <a:pt x="131" y="302"/>
                  </a:cubicBezTo>
                  <a:cubicBezTo>
                    <a:pt x="171" y="305"/>
                    <a:pt x="213" y="307"/>
                    <a:pt x="255" y="307"/>
                  </a:cubicBezTo>
                  <a:cubicBezTo>
                    <a:pt x="272" y="307"/>
                    <a:pt x="290" y="307"/>
                    <a:pt x="307" y="306"/>
                  </a:cubicBezTo>
                  <a:cubicBezTo>
                    <a:pt x="373" y="307"/>
                    <a:pt x="438" y="309"/>
                    <a:pt x="504" y="309"/>
                  </a:cubicBezTo>
                  <a:cubicBezTo>
                    <a:pt x="570" y="309"/>
                    <a:pt x="636" y="307"/>
                    <a:pt x="701" y="302"/>
                  </a:cubicBezTo>
                  <a:cubicBezTo>
                    <a:pt x="761" y="296"/>
                    <a:pt x="824" y="286"/>
                    <a:pt x="884" y="279"/>
                  </a:cubicBezTo>
                  <a:cubicBezTo>
                    <a:pt x="891" y="278"/>
                    <a:pt x="893" y="278"/>
                    <a:pt x="894" y="277"/>
                  </a:cubicBezTo>
                  <a:lnTo>
                    <a:pt x="894" y="277"/>
                  </a:lnTo>
                  <a:cubicBezTo>
                    <a:pt x="899" y="279"/>
                    <a:pt x="902" y="280"/>
                    <a:pt x="908" y="282"/>
                  </a:cubicBezTo>
                  <a:cubicBezTo>
                    <a:pt x="918" y="286"/>
                    <a:pt x="931" y="289"/>
                    <a:pt x="944" y="292"/>
                  </a:cubicBezTo>
                  <a:cubicBezTo>
                    <a:pt x="1019" y="289"/>
                    <a:pt x="1040" y="190"/>
                    <a:pt x="978" y="156"/>
                  </a:cubicBezTo>
                  <a:lnTo>
                    <a:pt x="978" y="156"/>
                  </a:lnTo>
                  <a:cubicBezTo>
                    <a:pt x="978" y="154"/>
                    <a:pt x="978" y="151"/>
                    <a:pt x="978" y="149"/>
                  </a:cubicBezTo>
                  <a:cubicBezTo>
                    <a:pt x="968" y="122"/>
                    <a:pt x="964" y="96"/>
                    <a:pt x="961" y="69"/>
                  </a:cubicBezTo>
                  <a:cubicBezTo>
                    <a:pt x="961" y="42"/>
                    <a:pt x="941" y="22"/>
                    <a:pt x="914" y="22"/>
                  </a:cubicBezTo>
                  <a:cubicBezTo>
                    <a:pt x="741" y="9"/>
                    <a:pt x="568" y="2"/>
                    <a:pt x="391" y="2"/>
                  </a:cubicBezTo>
                  <a:cubicBezTo>
                    <a:pt x="335" y="2"/>
                    <a:pt x="278" y="1"/>
                    <a:pt x="221"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1"/>
            <p:cNvSpPr/>
            <p:nvPr/>
          </p:nvSpPr>
          <p:spPr>
            <a:xfrm>
              <a:off x="1138824" y="2312762"/>
              <a:ext cx="96448" cy="128878"/>
            </a:xfrm>
            <a:custGeom>
              <a:rect b="b" l="l" r="r" t="t"/>
              <a:pathLst>
                <a:path extrusionOk="0" h="1836" w="1374">
                  <a:moveTo>
                    <a:pt x="773" y="0"/>
                  </a:moveTo>
                  <a:cubicBezTo>
                    <a:pt x="766" y="0"/>
                    <a:pt x="760" y="0"/>
                    <a:pt x="753" y="1"/>
                  </a:cubicBezTo>
                  <a:cubicBezTo>
                    <a:pt x="750" y="1"/>
                    <a:pt x="746" y="1"/>
                    <a:pt x="742" y="1"/>
                  </a:cubicBezTo>
                  <a:cubicBezTo>
                    <a:pt x="0" y="1"/>
                    <a:pt x="80" y="1360"/>
                    <a:pt x="126" y="1812"/>
                  </a:cubicBezTo>
                  <a:cubicBezTo>
                    <a:pt x="126" y="1812"/>
                    <a:pt x="903" y="1835"/>
                    <a:pt x="1337" y="1835"/>
                  </a:cubicBezTo>
                  <a:cubicBezTo>
                    <a:pt x="1374" y="1358"/>
                    <a:pt x="1310" y="1041"/>
                    <a:pt x="1250" y="591"/>
                  </a:cubicBezTo>
                  <a:cubicBezTo>
                    <a:pt x="1230" y="448"/>
                    <a:pt x="1204" y="301"/>
                    <a:pt x="1120" y="181"/>
                  </a:cubicBezTo>
                  <a:cubicBezTo>
                    <a:pt x="1040" y="69"/>
                    <a:pt x="912" y="0"/>
                    <a:pt x="773" y="0"/>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1"/>
            <p:cNvSpPr/>
            <p:nvPr/>
          </p:nvSpPr>
          <p:spPr>
            <a:xfrm>
              <a:off x="1142053" y="2309253"/>
              <a:ext cx="96027" cy="135617"/>
            </a:xfrm>
            <a:custGeom>
              <a:rect b="b" l="l" r="r" t="t"/>
              <a:pathLst>
                <a:path extrusionOk="0" h="1932" w="1368">
                  <a:moveTo>
                    <a:pt x="694" y="95"/>
                  </a:moveTo>
                  <a:cubicBezTo>
                    <a:pt x="753" y="95"/>
                    <a:pt x="812" y="106"/>
                    <a:pt x="867" y="127"/>
                  </a:cubicBezTo>
                  <a:cubicBezTo>
                    <a:pt x="1054" y="198"/>
                    <a:pt x="1114" y="391"/>
                    <a:pt x="1148" y="568"/>
                  </a:cubicBezTo>
                  <a:cubicBezTo>
                    <a:pt x="1218" y="986"/>
                    <a:pt x="1270" y="1413"/>
                    <a:pt x="1247" y="1838"/>
                  </a:cubicBezTo>
                  <a:lnTo>
                    <a:pt x="1247" y="1838"/>
                  </a:lnTo>
                  <a:cubicBezTo>
                    <a:pt x="872" y="1837"/>
                    <a:pt x="497" y="1826"/>
                    <a:pt x="122" y="1816"/>
                  </a:cubicBezTo>
                  <a:lnTo>
                    <a:pt x="122" y="1816"/>
                  </a:lnTo>
                  <a:cubicBezTo>
                    <a:pt x="83" y="1412"/>
                    <a:pt x="71" y="983"/>
                    <a:pt x="184" y="594"/>
                  </a:cubicBezTo>
                  <a:cubicBezTo>
                    <a:pt x="237" y="411"/>
                    <a:pt x="330" y="211"/>
                    <a:pt x="514" y="131"/>
                  </a:cubicBezTo>
                  <a:cubicBezTo>
                    <a:pt x="572" y="107"/>
                    <a:pt x="633" y="95"/>
                    <a:pt x="694" y="95"/>
                  </a:cubicBezTo>
                  <a:close/>
                  <a:moveTo>
                    <a:pt x="699" y="1"/>
                  </a:moveTo>
                  <a:cubicBezTo>
                    <a:pt x="664" y="1"/>
                    <a:pt x="629" y="4"/>
                    <a:pt x="594" y="11"/>
                  </a:cubicBezTo>
                  <a:cubicBezTo>
                    <a:pt x="107" y="94"/>
                    <a:pt x="27" y="748"/>
                    <a:pt x="10" y="1145"/>
                  </a:cubicBezTo>
                  <a:cubicBezTo>
                    <a:pt x="0" y="1381"/>
                    <a:pt x="7" y="1622"/>
                    <a:pt x="34" y="1862"/>
                  </a:cubicBezTo>
                  <a:cubicBezTo>
                    <a:pt x="34" y="1870"/>
                    <a:pt x="37" y="1877"/>
                    <a:pt x="41" y="1883"/>
                  </a:cubicBezTo>
                  <a:lnTo>
                    <a:pt x="41" y="1883"/>
                  </a:lnTo>
                  <a:cubicBezTo>
                    <a:pt x="47" y="1897"/>
                    <a:pt x="61" y="1907"/>
                    <a:pt x="80" y="1908"/>
                  </a:cubicBezTo>
                  <a:cubicBezTo>
                    <a:pt x="484" y="1922"/>
                    <a:pt x="887" y="1932"/>
                    <a:pt x="1291" y="1932"/>
                  </a:cubicBezTo>
                  <a:cubicBezTo>
                    <a:pt x="1318" y="1932"/>
                    <a:pt x="1338" y="1912"/>
                    <a:pt x="1338" y="1885"/>
                  </a:cubicBezTo>
                  <a:cubicBezTo>
                    <a:pt x="1368" y="1465"/>
                    <a:pt x="1308" y="1055"/>
                    <a:pt x="1251" y="641"/>
                  </a:cubicBezTo>
                  <a:cubicBezTo>
                    <a:pt x="1228" y="454"/>
                    <a:pt x="1188" y="238"/>
                    <a:pt x="1031" y="114"/>
                  </a:cubicBezTo>
                  <a:cubicBezTo>
                    <a:pt x="935" y="39"/>
                    <a:pt x="818" y="1"/>
                    <a:pt x="699"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1"/>
            <p:cNvSpPr/>
            <p:nvPr/>
          </p:nvSpPr>
          <p:spPr>
            <a:xfrm>
              <a:off x="1188592" y="2326591"/>
              <a:ext cx="4843" cy="113856"/>
            </a:xfrm>
            <a:custGeom>
              <a:rect b="b" l="l" r="r" t="t"/>
              <a:pathLst>
                <a:path extrusionOk="0" h="1622" w="69">
                  <a:moveTo>
                    <a:pt x="1" y="1"/>
                  </a:moveTo>
                  <a:lnTo>
                    <a:pt x="1" y="1466"/>
                  </a:lnTo>
                  <a:lnTo>
                    <a:pt x="1" y="1466"/>
                  </a:lnTo>
                  <a:cubicBezTo>
                    <a:pt x="7" y="917"/>
                    <a:pt x="68" y="591"/>
                    <a:pt x="1" y="1"/>
                  </a:cubicBezTo>
                  <a:close/>
                  <a:moveTo>
                    <a:pt x="1" y="1466"/>
                  </a:moveTo>
                  <a:cubicBezTo>
                    <a:pt x="0" y="1516"/>
                    <a:pt x="0" y="1567"/>
                    <a:pt x="1" y="1621"/>
                  </a:cubicBezTo>
                  <a:lnTo>
                    <a:pt x="1" y="146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1"/>
            <p:cNvSpPr/>
            <p:nvPr/>
          </p:nvSpPr>
          <p:spPr>
            <a:xfrm>
              <a:off x="1185082" y="2323432"/>
              <a:ext cx="9476" cy="119963"/>
            </a:xfrm>
            <a:custGeom>
              <a:rect b="b" l="l" r="r" t="t"/>
              <a:pathLst>
                <a:path extrusionOk="0" h="1709" w="135">
                  <a:moveTo>
                    <a:pt x="46" y="1"/>
                  </a:moveTo>
                  <a:cubicBezTo>
                    <a:pt x="23" y="1"/>
                    <a:pt x="1" y="16"/>
                    <a:pt x="4" y="46"/>
                  </a:cubicBezTo>
                  <a:cubicBezTo>
                    <a:pt x="31" y="316"/>
                    <a:pt x="41" y="586"/>
                    <a:pt x="28" y="856"/>
                  </a:cubicBezTo>
                  <a:cubicBezTo>
                    <a:pt x="18" y="1126"/>
                    <a:pt x="1" y="1396"/>
                    <a:pt x="4" y="1666"/>
                  </a:cubicBezTo>
                  <a:cubicBezTo>
                    <a:pt x="6" y="1695"/>
                    <a:pt x="28" y="1709"/>
                    <a:pt x="50" y="1709"/>
                  </a:cubicBezTo>
                  <a:cubicBezTo>
                    <a:pt x="72" y="1709"/>
                    <a:pt x="94" y="1695"/>
                    <a:pt x="98" y="1666"/>
                  </a:cubicBezTo>
                  <a:cubicBezTo>
                    <a:pt x="94" y="1396"/>
                    <a:pt x="111" y="1126"/>
                    <a:pt x="121" y="856"/>
                  </a:cubicBezTo>
                  <a:cubicBezTo>
                    <a:pt x="134" y="586"/>
                    <a:pt x="124" y="316"/>
                    <a:pt x="98" y="46"/>
                  </a:cubicBezTo>
                  <a:cubicBezTo>
                    <a:pt x="94" y="16"/>
                    <a:pt x="69" y="1"/>
                    <a:pt x="46"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1"/>
            <p:cNvSpPr/>
            <p:nvPr/>
          </p:nvSpPr>
          <p:spPr>
            <a:xfrm>
              <a:off x="1195190" y="2377622"/>
              <a:ext cx="8494" cy="8002"/>
            </a:xfrm>
            <a:custGeom>
              <a:rect b="b" l="l" r="r" t="t"/>
              <a:pathLst>
                <a:path extrusionOk="0" h="114" w="121">
                  <a:moveTo>
                    <a:pt x="50" y="41"/>
                  </a:moveTo>
                  <a:lnTo>
                    <a:pt x="47" y="44"/>
                  </a:lnTo>
                  <a:lnTo>
                    <a:pt x="48" y="42"/>
                  </a:lnTo>
                  <a:lnTo>
                    <a:pt x="48" y="42"/>
                  </a:lnTo>
                  <a:lnTo>
                    <a:pt x="50" y="41"/>
                  </a:lnTo>
                  <a:close/>
                  <a:moveTo>
                    <a:pt x="42" y="46"/>
                  </a:moveTo>
                  <a:cubicBezTo>
                    <a:pt x="43" y="47"/>
                    <a:pt x="43" y="47"/>
                    <a:pt x="40" y="47"/>
                  </a:cubicBezTo>
                  <a:lnTo>
                    <a:pt x="42" y="46"/>
                  </a:lnTo>
                  <a:close/>
                  <a:moveTo>
                    <a:pt x="94" y="67"/>
                  </a:moveTo>
                  <a:lnTo>
                    <a:pt x="94" y="67"/>
                  </a:lnTo>
                  <a:lnTo>
                    <a:pt x="90" y="77"/>
                  </a:lnTo>
                  <a:cubicBezTo>
                    <a:pt x="90" y="74"/>
                    <a:pt x="90" y="74"/>
                    <a:pt x="90" y="74"/>
                  </a:cubicBezTo>
                  <a:cubicBezTo>
                    <a:pt x="92" y="72"/>
                    <a:pt x="93" y="69"/>
                    <a:pt x="94" y="67"/>
                  </a:cubicBezTo>
                  <a:close/>
                  <a:moveTo>
                    <a:pt x="75" y="93"/>
                  </a:moveTo>
                  <a:lnTo>
                    <a:pt x="74" y="94"/>
                  </a:lnTo>
                  <a:lnTo>
                    <a:pt x="67" y="94"/>
                  </a:lnTo>
                  <a:cubicBezTo>
                    <a:pt x="70" y="94"/>
                    <a:pt x="73" y="94"/>
                    <a:pt x="75" y="93"/>
                  </a:cubicBezTo>
                  <a:close/>
                  <a:moveTo>
                    <a:pt x="50" y="1"/>
                  </a:moveTo>
                  <a:cubicBezTo>
                    <a:pt x="44" y="1"/>
                    <a:pt x="40" y="1"/>
                    <a:pt x="37" y="4"/>
                  </a:cubicBezTo>
                  <a:lnTo>
                    <a:pt x="36" y="5"/>
                  </a:lnTo>
                  <a:lnTo>
                    <a:pt x="27" y="7"/>
                  </a:lnTo>
                  <a:cubicBezTo>
                    <a:pt x="20" y="14"/>
                    <a:pt x="14" y="17"/>
                    <a:pt x="10" y="24"/>
                  </a:cubicBezTo>
                  <a:lnTo>
                    <a:pt x="7" y="21"/>
                  </a:lnTo>
                  <a:cubicBezTo>
                    <a:pt x="4" y="27"/>
                    <a:pt x="4" y="31"/>
                    <a:pt x="0" y="37"/>
                  </a:cubicBezTo>
                  <a:cubicBezTo>
                    <a:pt x="0" y="37"/>
                    <a:pt x="0" y="37"/>
                    <a:pt x="0" y="41"/>
                  </a:cubicBezTo>
                  <a:cubicBezTo>
                    <a:pt x="0" y="44"/>
                    <a:pt x="0" y="51"/>
                    <a:pt x="0" y="54"/>
                  </a:cubicBezTo>
                  <a:cubicBezTo>
                    <a:pt x="0" y="54"/>
                    <a:pt x="0" y="54"/>
                    <a:pt x="0" y="57"/>
                  </a:cubicBezTo>
                  <a:lnTo>
                    <a:pt x="0" y="71"/>
                  </a:lnTo>
                  <a:lnTo>
                    <a:pt x="0" y="74"/>
                  </a:lnTo>
                  <a:lnTo>
                    <a:pt x="7" y="84"/>
                  </a:lnTo>
                  <a:lnTo>
                    <a:pt x="7" y="87"/>
                  </a:lnTo>
                  <a:cubicBezTo>
                    <a:pt x="7" y="91"/>
                    <a:pt x="10" y="94"/>
                    <a:pt x="14" y="97"/>
                  </a:cubicBezTo>
                  <a:cubicBezTo>
                    <a:pt x="17" y="104"/>
                    <a:pt x="24" y="107"/>
                    <a:pt x="27" y="111"/>
                  </a:cubicBezTo>
                  <a:lnTo>
                    <a:pt x="30" y="111"/>
                  </a:lnTo>
                  <a:cubicBezTo>
                    <a:pt x="34" y="111"/>
                    <a:pt x="40" y="114"/>
                    <a:pt x="44" y="114"/>
                  </a:cubicBezTo>
                  <a:lnTo>
                    <a:pt x="74" y="114"/>
                  </a:lnTo>
                  <a:cubicBezTo>
                    <a:pt x="80" y="111"/>
                    <a:pt x="84" y="111"/>
                    <a:pt x="90" y="107"/>
                  </a:cubicBezTo>
                  <a:lnTo>
                    <a:pt x="94" y="107"/>
                  </a:lnTo>
                  <a:lnTo>
                    <a:pt x="104" y="101"/>
                  </a:lnTo>
                  <a:cubicBezTo>
                    <a:pt x="107" y="94"/>
                    <a:pt x="110" y="91"/>
                    <a:pt x="114" y="84"/>
                  </a:cubicBezTo>
                  <a:cubicBezTo>
                    <a:pt x="117" y="81"/>
                    <a:pt x="117" y="74"/>
                    <a:pt x="120" y="71"/>
                  </a:cubicBezTo>
                  <a:lnTo>
                    <a:pt x="120" y="57"/>
                  </a:lnTo>
                  <a:lnTo>
                    <a:pt x="120" y="54"/>
                  </a:lnTo>
                  <a:cubicBezTo>
                    <a:pt x="120" y="51"/>
                    <a:pt x="120" y="44"/>
                    <a:pt x="120" y="41"/>
                  </a:cubicBezTo>
                  <a:cubicBezTo>
                    <a:pt x="120" y="37"/>
                    <a:pt x="117" y="31"/>
                    <a:pt x="114" y="27"/>
                  </a:cubicBezTo>
                  <a:lnTo>
                    <a:pt x="114" y="24"/>
                  </a:lnTo>
                  <a:cubicBezTo>
                    <a:pt x="110" y="21"/>
                    <a:pt x="107" y="17"/>
                    <a:pt x="107" y="14"/>
                  </a:cubicBezTo>
                  <a:cubicBezTo>
                    <a:pt x="100" y="11"/>
                    <a:pt x="97" y="7"/>
                    <a:pt x="94" y="4"/>
                  </a:cubicBezTo>
                  <a:cubicBezTo>
                    <a:pt x="87" y="4"/>
                    <a:pt x="84" y="1"/>
                    <a:pt x="77"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1"/>
            <p:cNvSpPr/>
            <p:nvPr/>
          </p:nvSpPr>
          <p:spPr>
            <a:xfrm>
              <a:off x="1174553" y="2376709"/>
              <a:ext cx="8494" cy="8704"/>
            </a:xfrm>
            <a:custGeom>
              <a:rect b="b" l="l" r="r" t="t"/>
              <a:pathLst>
                <a:path extrusionOk="0" h="124" w="121">
                  <a:moveTo>
                    <a:pt x="101" y="50"/>
                  </a:moveTo>
                  <a:lnTo>
                    <a:pt x="101" y="50"/>
                  </a:lnTo>
                  <a:lnTo>
                    <a:pt x="101" y="54"/>
                  </a:lnTo>
                  <a:cubicBezTo>
                    <a:pt x="101" y="52"/>
                    <a:pt x="101" y="51"/>
                    <a:pt x="101" y="50"/>
                  </a:cubicBezTo>
                  <a:close/>
                  <a:moveTo>
                    <a:pt x="44" y="0"/>
                  </a:moveTo>
                  <a:cubicBezTo>
                    <a:pt x="38" y="0"/>
                    <a:pt x="34" y="4"/>
                    <a:pt x="28" y="4"/>
                  </a:cubicBezTo>
                  <a:cubicBezTo>
                    <a:pt x="21" y="10"/>
                    <a:pt x="14" y="17"/>
                    <a:pt x="8" y="24"/>
                  </a:cubicBezTo>
                  <a:cubicBezTo>
                    <a:pt x="4" y="30"/>
                    <a:pt x="4" y="34"/>
                    <a:pt x="1" y="37"/>
                  </a:cubicBezTo>
                  <a:cubicBezTo>
                    <a:pt x="1" y="40"/>
                    <a:pt x="1" y="40"/>
                    <a:pt x="1" y="40"/>
                  </a:cubicBezTo>
                  <a:cubicBezTo>
                    <a:pt x="1" y="47"/>
                    <a:pt x="1" y="50"/>
                    <a:pt x="1" y="54"/>
                  </a:cubicBezTo>
                  <a:lnTo>
                    <a:pt x="1" y="57"/>
                  </a:lnTo>
                  <a:lnTo>
                    <a:pt x="1" y="64"/>
                  </a:lnTo>
                  <a:cubicBezTo>
                    <a:pt x="1" y="67"/>
                    <a:pt x="1" y="70"/>
                    <a:pt x="1" y="70"/>
                  </a:cubicBezTo>
                  <a:cubicBezTo>
                    <a:pt x="3" y="78"/>
                    <a:pt x="8" y="85"/>
                    <a:pt x="13" y="91"/>
                  </a:cubicBezTo>
                  <a:lnTo>
                    <a:pt x="13" y="91"/>
                  </a:lnTo>
                  <a:cubicBezTo>
                    <a:pt x="13" y="92"/>
                    <a:pt x="14" y="93"/>
                    <a:pt x="14" y="94"/>
                  </a:cubicBezTo>
                  <a:cubicBezTo>
                    <a:pt x="18" y="97"/>
                    <a:pt x="21" y="100"/>
                    <a:pt x="24" y="107"/>
                  </a:cubicBezTo>
                  <a:lnTo>
                    <a:pt x="28" y="107"/>
                  </a:lnTo>
                  <a:cubicBezTo>
                    <a:pt x="31" y="110"/>
                    <a:pt x="34" y="114"/>
                    <a:pt x="38" y="117"/>
                  </a:cubicBezTo>
                  <a:lnTo>
                    <a:pt x="41" y="117"/>
                  </a:lnTo>
                  <a:lnTo>
                    <a:pt x="54" y="124"/>
                  </a:lnTo>
                  <a:lnTo>
                    <a:pt x="88" y="124"/>
                  </a:lnTo>
                  <a:lnTo>
                    <a:pt x="98" y="117"/>
                  </a:lnTo>
                  <a:lnTo>
                    <a:pt x="108" y="110"/>
                  </a:lnTo>
                  <a:cubicBezTo>
                    <a:pt x="108" y="110"/>
                    <a:pt x="108" y="107"/>
                    <a:pt x="111" y="107"/>
                  </a:cubicBezTo>
                  <a:cubicBezTo>
                    <a:pt x="111" y="104"/>
                    <a:pt x="114" y="100"/>
                    <a:pt x="114" y="100"/>
                  </a:cubicBezTo>
                  <a:lnTo>
                    <a:pt x="114" y="97"/>
                  </a:lnTo>
                  <a:cubicBezTo>
                    <a:pt x="118" y="94"/>
                    <a:pt x="121" y="87"/>
                    <a:pt x="121" y="84"/>
                  </a:cubicBezTo>
                  <a:lnTo>
                    <a:pt x="121" y="77"/>
                  </a:lnTo>
                  <a:cubicBezTo>
                    <a:pt x="121" y="74"/>
                    <a:pt x="121" y="67"/>
                    <a:pt x="121" y="64"/>
                  </a:cubicBezTo>
                  <a:cubicBezTo>
                    <a:pt x="121" y="60"/>
                    <a:pt x="121" y="60"/>
                    <a:pt x="121" y="60"/>
                  </a:cubicBezTo>
                  <a:cubicBezTo>
                    <a:pt x="121" y="54"/>
                    <a:pt x="121" y="47"/>
                    <a:pt x="121" y="44"/>
                  </a:cubicBezTo>
                  <a:cubicBezTo>
                    <a:pt x="121" y="37"/>
                    <a:pt x="118" y="34"/>
                    <a:pt x="114" y="27"/>
                  </a:cubicBezTo>
                  <a:cubicBezTo>
                    <a:pt x="111" y="24"/>
                    <a:pt x="111" y="20"/>
                    <a:pt x="104" y="17"/>
                  </a:cubicBezTo>
                  <a:lnTo>
                    <a:pt x="104" y="14"/>
                  </a:lnTo>
                  <a:cubicBezTo>
                    <a:pt x="101" y="10"/>
                    <a:pt x="98" y="7"/>
                    <a:pt x="91" y="4"/>
                  </a:cubicBezTo>
                  <a:cubicBezTo>
                    <a:pt x="88" y="4"/>
                    <a:pt x="84" y="0"/>
                    <a:pt x="78"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1"/>
            <p:cNvSpPr/>
            <p:nvPr/>
          </p:nvSpPr>
          <p:spPr>
            <a:xfrm>
              <a:off x="1148090" y="2321958"/>
              <a:ext cx="78267" cy="123052"/>
            </a:xfrm>
            <a:custGeom>
              <a:rect b="b" l="l" r="r" t="t"/>
              <a:pathLst>
                <a:path extrusionOk="0" h="1753" w="1115">
                  <a:moveTo>
                    <a:pt x="576" y="0"/>
                  </a:moveTo>
                  <a:cubicBezTo>
                    <a:pt x="493" y="0"/>
                    <a:pt x="411" y="33"/>
                    <a:pt x="351" y="93"/>
                  </a:cubicBezTo>
                  <a:cubicBezTo>
                    <a:pt x="181" y="267"/>
                    <a:pt x="88" y="510"/>
                    <a:pt x="51" y="744"/>
                  </a:cubicBezTo>
                  <a:cubicBezTo>
                    <a:pt x="1" y="1060"/>
                    <a:pt x="28" y="1377"/>
                    <a:pt x="54" y="1694"/>
                  </a:cubicBezTo>
                  <a:cubicBezTo>
                    <a:pt x="58" y="1724"/>
                    <a:pt x="83" y="1739"/>
                    <a:pt x="106" y="1739"/>
                  </a:cubicBezTo>
                  <a:cubicBezTo>
                    <a:pt x="129" y="1739"/>
                    <a:pt x="151" y="1724"/>
                    <a:pt x="148" y="1694"/>
                  </a:cubicBezTo>
                  <a:lnTo>
                    <a:pt x="148" y="1694"/>
                  </a:lnTo>
                  <a:lnTo>
                    <a:pt x="151" y="1697"/>
                  </a:lnTo>
                  <a:cubicBezTo>
                    <a:pt x="108" y="1227"/>
                    <a:pt x="54" y="700"/>
                    <a:pt x="321" y="283"/>
                  </a:cubicBezTo>
                  <a:cubicBezTo>
                    <a:pt x="348" y="240"/>
                    <a:pt x="381" y="197"/>
                    <a:pt x="418" y="160"/>
                  </a:cubicBezTo>
                  <a:cubicBezTo>
                    <a:pt x="451" y="130"/>
                    <a:pt x="491" y="107"/>
                    <a:pt x="538" y="97"/>
                  </a:cubicBezTo>
                  <a:cubicBezTo>
                    <a:pt x="548" y="95"/>
                    <a:pt x="558" y="95"/>
                    <a:pt x="568" y="95"/>
                  </a:cubicBezTo>
                  <a:cubicBezTo>
                    <a:pt x="605" y="95"/>
                    <a:pt x="644" y="104"/>
                    <a:pt x="678" y="120"/>
                  </a:cubicBezTo>
                  <a:cubicBezTo>
                    <a:pt x="731" y="133"/>
                    <a:pt x="778" y="163"/>
                    <a:pt x="815" y="200"/>
                  </a:cubicBezTo>
                  <a:cubicBezTo>
                    <a:pt x="885" y="293"/>
                    <a:pt x="898" y="400"/>
                    <a:pt x="918" y="513"/>
                  </a:cubicBezTo>
                  <a:lnTo>
                    <a:pt x="971" y="887"/>
                  </a:lnTo>
                  <a:cubicBezTo>
                    <a:pt x="998" y="1027"/>
                    <a:pt x="1012" y="1170"/>
                    <a:pt x="1005" y="1311"/>
                  </a:cubicBezTo>
                  <a:cubicBezTo>
                    <a:pt x="995" y="1444"/>
                    <a:pt x="1018" y="1574"/>
                    <a:pt x="1012" y="1707"/>
                  </a:cubicBezTo>
                  <a:cubicBezTo>
                    <a:pt x="1008" y="1737"/>
                    <a:pt x="1031" y="1752"/>
                    <a:pt x="1054" y="1752"/>
                  </a:cubicBezTo>
                  <a:cubicBezTo>
                    <a:pt x="1078" y="1752"/>
                    <a:pt x="1103" y="1737"/>
                    <a:pt x="1105" y="1707"/>
                  </a:cubicBezTo>
                  <a:cubicBezTo>
                    <a:pt x="1115" y="1574"/>
                    <a:pt x="1088" y="1444"/>
                    <a:pt x="1098" y="1311"/>
                  </a:cubicBezTo>
                  <a:cubicBezTo>
                    <a:pt x="1105" y="1174"/>
                    <a:pt x="1095" y="1037"/>
                    <a:pt x="1068" y="900"/>
                  </a:cubicBezTo>
                  <a:cubicBezTo>
                    <a:pt x="1048" y="757"/>
                    <a:pt x="1028" y="613"/>
                    <a:pt x="1005" y="467"/>
                  </a:cubicBezTo>
                  <a:cubicBezTo>
                    <a:pt x="985" y="350"/>
                    <a:pt x="961" y="240"/>
                    <a:pt x="888" y="140"/>
                  </a:cubicBezTo>
                  <a:cubicBezTo>
                    <a:pt x="858" y="103"/>
                    <a:pt x="818" y="77"/>
                    <a:pt x="775" y="57"/>
                  </a:cubicBezTo>
                  <a:cubicBezTo>
                    <a:pt x="725" y="33"/>
                    <a:pt x="671" y="17"/>
                    <a:pt x="618" y="3"/>
                  </a:cubicBezTo>
                  <a:cubicBezTo>
                    <a:pt x="604" y="1"/>
                    <a:pt x="590" y="0"/>
                    <a:pt x="576"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1"/>
            <p:cNvSpPr/>
            <p:nvPr/>
          </p:nvSpPr>
          <p:spPr>
            <a:xfrm>
              <a:off x="1138543" y="1925852"/>
              <a:ext cx="83883" cy="70476"/>
            </a:xfrm>
            <a:custGeom>
              <a:rect b="b" l="l" r="r" t="t"/>
              <a:pathLst>
                <a:path extrusionOk="0" h="1004" w="1195">
                  <a:moveTo>
                    <a:pt x="595" y="0"/>
                  </a:moveTo>
                  <a:cubicBezTo>
                    <a:pt x="492" y="0"/>
                    <a:pt x="389" y="14"/>
                    <a:pt x="324" y="47"/>
                  </a:cubicBezTo>
                  <a:cubicBezTo>
                    <a:pt x="277" y="70"/>
                    <a:pt x="237" y="103"/>
                    <a:pt x="210" y="147"/>
                  </a:cubicBezTo>
                  <a:cubicBezTo>
                    <a:pt x="0" y="444"/>
                    <a:pt x="127" y="1004"/>
                    <a:pt x="127" y="1004"/>
                  </a:cubicBezTo>
                  <a:cubicBezTo>
                    <a:pt x="350" y="986"/>
                    <a:pt x="837" y="984"/>
                    <a:pt x="1043" y="984"/>
                  </a:cubicBezTo>
                  <a:cubicBezTo>
                    <a:pt x="1102" y="984"/>
                    <a:pt x="1137" y="984"/>
                    <a:pt x="1137" y="984"/>
                  </a:cubicBezTo>
                  <a:cubicBezTo>
                    <a:pt x="1137" y="984"/>
                    <a:pt x="1158" y="857"/>
                    <a:pt x="1161" y="834"/>
                  </a:cubicBezTo>
                  <a:cubicBezTo>
                    <a:pt x="1194" y="560"/>
                    <a:pt x="1154" y="113"/>
                    <a:pt x="884" y="37"/>
                  </a:cubicBezTo>
                  <a:cubicBezTo>
                    <a:pt x="811" y="15"/>
                    <a:pt x="702" y="0"/>
                    <a:pt x="595" y="0"/>
                  </a:cubicBezTo>
                  <a:close/>
                </a:path>
              </a:pathLst>
            </a:custGeom>
            <a:solidFill>
              <a:srgbClr val="E3F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1"/>
            <p:cNvSpPr/>
            <p:nvPr/>
          </p:nvSpPr>
          <p:spPr>
            <a:xfrm>
              <a:off x="1141070" y="1922413"/>
              <a:ext cx="83181" cy="77215"/>
            </a:xfrm>
            <a:custGeom>
              <a:rect b="b" l="l" r="r" t="t"/>
              <a:pathLst>
                <a:path extrusionOk="0" h="1100" w="1185">
                  <a:moveTo>
                    <a:pt x="573" y="97"/>
                  </a:moveTo>
                  <a:cubicBezTo>
                    <a:pt x="650" y="97"/>
                    <a:pt x="726" y="105"/>
                    <a:pt x="801" y="122"/>
                  </a:cubicBezTo>
                  <a:cubicBezTo>
                    <a:pt x="978" y="162"/>
                    <a:pt x="1041" y="336"/>
                    <a:pt x="1071" y="499"/>
                  </a:cubicBezTo>
                  <a:cubicBezTo>
                    <a:pt x="1093" y="661"/>
                    <a:pt x="1089" y="826"/>
                    <a:pt x="1064" y="986"/>
                  </a:cubicBezTo>
                  <a:lnTo>
                    <a:pt x="1064" y="986"/>
                  </a:lnTo>
                  <a:cubicBezTo>
                    <a:pt x="964" y="986"/>
                    <a:pt x="864" y="985"/>
                    <a:pt x="764" y="985"/>
                  </a:cubicBezTo>
                  <a:cubicBezTo>
                    <a:pt x="551" y="985"/>
                    <a:pt x="338" y="988"/>
                    <a:pt x="128" y="1003"/>
                  </a:cubicBezTo>
                  <a:lnTo>
                    <a:pt x="128" y="1003"/>
                  </a:lnTo>
                  <a:cubicBezTo>
                    <a:pt x="111" y="912"/>
                    <a:pt x="101" y="821"/>
                    <a:pt x="101" y="729"/>
                  </a:cubicBezTo>
                  <a:cubicBezTo>
                    <a:pt x="94" y="549"/>
                    <a:pt x="111" y="339"/>
                    <a:pt x="234" y="196"/>
                  </a:cubicBezTo>
                  <a:cubicBezTo>
                    <a:pt x="301" y="119"/>
                    <a:pt x="401" y="102"/>
                    <a:pt x="498" y="99"/>
                  </a:cubicBezTo>
                  <a:cubicBezTo>
                    <a:pt x="523" y="97"/>
                    <a:pt x="548" y="97"/>
                    <a:pt x="573" y="97"/>
                  </a:cubicBezTo>
                  <a:close/>
                  <a:moveTo>
                    <a:pt x="538" y="1"/>
                  </a:moveTo>
                  <a:cubicBezTo>
                    <a:pt x="447" y="1"/>
                    <a:pt x="357" y="18"/>
                    <a:pt x="274" y="49"/>
                  </a:cubicBezTo>
                  <a:cubicBezTo>
                    <a:pt x="74" y="142"/>
                    <a:pt x="18" y="412"/>
                    <a:pt x="8" y="609"/>
                  </a:cubicBezTo>
                  <a:cubicBezTo>
                    <a:pt x="1" y="763"/>
                    <a:pt x="11" y="916"/>
                    <a:pt x="44" y="1063"/>
                  </a:cubicBezTo>
                  <a:cubicBezTo>
                    <a:pt x="47" y="1073"/>
                    <a:pt x="51" y="1081"/>
                    <a:pt x="57" y="1087"/>
                  </a:cubicBezTo>
                  <a:lnTo>
                    <a:pt x="57" y="1087"/>
                  </a:lnTo>
                  <a:cubicBezTo>
                    <a:pt x="64" y="1095"/>
                    <a:pt x="74" y="1100"/>
                    <a:pt x="88" y="1100"/>
                  </a:cubicBezTo>
                  <a:cubicBezTo>
                    <a:pt x="89" y="1100"/>
                    <a:pt x="90" y="1100"/>
                    <a:pt x="91" y="1100"/>
                  </a:cubicBezTo>
                  <a:cubicBezTo>
                    <a:pt x="313" y="1082"/>
                    <a:pt x="539" y="1077"/>
                    <a:pt x="764" y="1077"/>
                  </a:cubicBezTo>
                  <a:cubicBezTo>
                    <a:pt x="877" y="1077"/>
                    <a:pt x="989" y="1078"/>
                    <a:pt x="1101" y="1080"/>
                  </a:cubicBezTo>
                  <a:cubicBezTo>
                    <a:pt x="1125" y="1080"/>
                    <a:pt x="1142" y="1066"/>
                    <a:pt x="1148" y="1046"/>
                  </a:cubicBezTo>
                  <a:cubicBezTo>
                    <a:pt x="1178" y="873"/>
                    <a:pt x="1185" y="699"/>
                    <a:pt x="1168" y="526"/>
                  </a:cubicBezTo>
                  <a:cubicBezTo>
                    <a:pt x="1145" y="342"/>
                    <a:pt x="1075" y="126"/>
                    <a:pt x="891" y="49"/>
                  </a:cubicBezTo>
                  <a:cubicBezTo>
                    <a:pt x="800" y="18"/>
                    <a:pt x="705" y="2"/>
                    <a:pt x="611" y="2"/>
                  </a:cubicBezTo>
                  <a:cubicBezTo>
                    <a:pt x="602" y="2"/>
                    <a:pt x="593" y="2"/>
                    <a:pt x="585" y="2"/>
                  </a:cubicBezTo>
                  <a:cubicBezTo>
                    <a:pt x="569" y="1"/>
                    <a:pt x="554" y="1"/>
                    <a:pt x="538"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1"/>
            <p:cNvSpPr/>
            <p:nvPr/>
          </p:nvSpPr>
          <p:spPr>
            <a:xfrm>
              <a:off x="1181362" y="1927467"/>
              <a:ext cx="2387" cy="62544"/>
            </a:xfrm>
            <a:custGeom>
              <a:rect b="b" l="l" r="r" t="t"/>
              <a:pathLst>
                <a:path extrusionOk="0" h="891" w="34">
                  <a:moveTo>
                    <a:pt x="1" y="0"/>
                  </a:moveTo>
                  <a:lnTo>
                    <a:pt x="17" y="446"/>
                  </a:lnTo>
                  <a:lnTo>
                    <a:pt x="17" y="446"/>
                  </a:lnTo>
                  <a:cubicBezTo>
                    <a:pt x="17" y="309"/>
                    <a:pt x="17" y="169"/>
                    <a:pt x="1" y="0"/>
                  </a:cubicBezTo>
                  <a:close/>
                  <a:moveTo>
                    <a:pt x="17" y="446"/>
                  </a:moveTo>
                  <a:cubicBezTo>
                    <a:pt x="17" y="587"/>
                    <a:pt x="17" y="725"/>
                    <a:pt x="34" y="891"/>
                  </a:cubicBezTo>
                  <a:lnTo>
                    <a:pt x="17" y="44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1"/>
            <p:cNvSpPr/>
            <p:nvPr/>
          </p:nvSpPr>
          <p:spPr>
            <a:xfrm>
              <a:off x="1177852" y="1924308"/>
              <a:ext cx="9336" cy="68791"/>
            </a:xfrm>
            <a:custGeom>
              <a:rect b="b" l="l" r="r" t="t"/>
              <a:pathLst>
                <a:path extrusionOk="0" h="980" w="133">
                  <a:moveTo>
                    <a:pt x="47" y="0"/>
                  </a:moveTo>
                  <a:cubicBezTo>
                    <a:pt x="23" y="0"/>
                    <a:pt x="1" y="15"/>
                    <a:pt x="4" y="45"/>
                  </a:cubicBezTo>
                  <a:cubicBezTo>
                    <a:pt x="31" y="339"/>
                    <a:pt x="11" y="639"/>
                    <a:pt x="37" y="936"/>
                  </a:cubicBezTo>
                  <a:cubicBezTo>
                    <a:pt x="39" y="965"/>
                    <a:pt x="64" y="980"/>
                    <a:pt x="87" y="980"/>
                  </a:cubicBezTo>
                  <a:cubicBezTo>
                    <a:pt x="110" y="980"/>
                    <a:pt x="132" y="965"/>
                    <a:pt x="131" y="936"/>
                  </a:cubicBezTo>
                  <a:cubicBezTo>
                    <a:pt x="104" y="639"/>
                    <a:pt x="124" y="339"/>
                    <a:pt x="97" y="45"/>
                  </a:cubicBezTo>
                  <a:cubicBezTo>
                    <a:pt x="96" y="15"/>
                    <a:pt x="71" y="0"/>
                    <a:pt x="47" y="0"/>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1"/>
            <p:cNvSpPr/>
            <p:nvPr/>
          </p:nvSpPr>
          <p:spPr>
            <a:xfrm>
              <a:off x="1147177" y="1960739"/>
              <a:ext cx="71459" cy="2597"/>
            </a:xfrm>
            <a:custGeom>
              <a:rect b="b" l="l" r="r" t="t"/>
              <a:pathLst>
                <a:path extrusionOk="0" h="37" w="1018">
                  <a:moveTo>
                    <a:pt x="506" y="1"/>
                  </a:moveTo>
                  <a:cubicBezTo>
                    <a:pt x="358" y="1"/>
                    <a:pt x="188" y="4"/>
                    <a:pt x="1" y="7"/>
                  </a:cubicBezTo>
                  <a:lnTo>
                    <a:pt x="1018" y="37"/>
                  </a:lnTo>
                  <a:cubicBezTo>
                    <a:pt x="909" y="8"/>
                    <a:pt x="733"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1"/>
            <p:cNvSpPr/>
            <p:nvPr/>
          </p:nvSpPr>
          <p:spPr>
            <a:xfrm>
              <a:off x="1143176" y="1957369"/>
              <a:ext cx="79952" cy="9055"/>
            </a:xfrm>
            <a:custGeom>
              <a:rect b="b" l="l" r="r" t="t"/>
              <a:pathLst>
                <a:path extrusionOk="0" h="129" w="1139">
                  <a:moveTo>
                    <a:pt x="61" y="101"/>
                  </a:moveTo>
                  <a:cubicBezTo>
                    <a:pt x="60" y="101"/>
                    <a:pt x="59" y="101"/>
                    <a:pt x="58" y="101"/>
                  </a:cubicBezTo>
                  <a:lnTo>
                    <a:pt x="61" y="101"/>
                  </a:lnTo>
                  <a:cubicBezTo>
                    <a:pt x="61" y="101"/>
                    <a:pt x="61" y="101"/>
                    <a:pt x="61" y="101"/>
                  </a:cubicBezTo>
                  <a:close/>
                  <a:moveTo>
                    <a:pt x="725" y="1"/>
                  </a:moveTo>
                  <a:cubicBezTo>
                    <a:pt x="712" y="1"/>
                    <a:pt x="698" y="1"/>
                    <a:pt x="685" y="1"/>
                  </a:cubicBezTo>
                  <a:cubicBezTo>
                    <a:pt x="478" y="1"/>
                    <a:pt x="268" y="1"/>
                    <a:pt x="61" y="8"/>
                  </a:cubicBezTo>
                  <a:cubicBezTo>
                    <a:pt x="1" y="11"/>
                    <a:pt x="1" y="94"/>
                    <a:pt x="61" y="101"/>
                  </a:cubicBezTo>
                  <a:lnTo>
                    <a:pt x="61" y="101"/>
                  </a:lnTo>
                  <a:cubicBezTo>
                    <a:pt x="263" y="98"/>
                    <a:pt x="469" y="95"/>
                    <a:pt x="671" y="95"/>
                  </a:cubicBezTo>
                  <a:cubicBezTo>
                    <a:pt x="687" y="94"/>
                    <a:pt x="703" y="94"/>
                    <a:pt x="719" y="94"/>
                  </a:cubicBezTo>
                  <a:cubicBezTo>
                    <a:pt x="833" y="94"/>
                    <a:pt x="947" y="105"/>
                    <a:pt x="1061" y="128"/>
                  </a:cubicBezTo>
                  <a:cubicBezTo>
                    <a:pt x="1065" y="129"/>
                    <a:pt x="1068" y="129"/>
                    <a:pt x="1071" y="129"/>
                  </a:cubicBezTo>
                  <a:cubicBezTo>
                    <a:pt x="1121" y="129"/>
                    <a:pt x="1138" y="57"/>
                    <a:pt x="1088" y="38"/>
                  </a:cubicBezTo>
                  <a:cubicBezTo>
                    <a:pt x="968" y="14"/>
                    <a:pt x="846" y="1"/>
                    <a:pt x="725"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1"/>
            <p:cNvSpPr/>
            <p:nvPr/>
          </p:nvSpPr>
          <p:spPr>
            <a:xfrm>
              <a:off x="1140368" y="1993449"/>
              <a:ext cx="84866" cy="15513"/>
            </a:xfrm>
            <a:custGeom>
              <a:rect b="b" l="l" r="r" t="t"/>
              <a:pathLst>
                <a:path extrusionOk="0" h="221" w="1209">
                  <a:moveTo>
                    <a:pt x="1192" y="1"/>
                  </a:moveTo>
                  <a:cubicBezTo>
                    <a:pt x="915" y="41"/>
                    <a:pt x="635" y="61"/>
                    <a:pt x="357" y="61"/>
                  </a:cubicBezTo>
                  <a:cubicBezTo>
                    <a:pt x="242" y="61"/>
                    <a:pt x="128" y="58"/>
                    <a:pt x="14" y="51"/>
                  </a:cubicBezTo>
                  <a:lnTo>
                    <a:pt x="1" y="68"/>
                  </a:lnTo>
                  <a:cubicBezTo>
                    <a:pt x="14" y="111"/>
                    <a:pt x="28" y="154"/>
                    <a:pt x="44" y="201"/>
                  </a:cubicBezTo>
                  <a:cubicBezTo>
                    <a:pt x="44" y="208"/>
                    <a:pt x="48" y="214"/>
                    <a:pt x="54" y="218"/>
                  </a:cubicBezTo>
                  <a:cubicBezTo>
                    <a:pt x="61" y="221"/>
                    <a:pt x="68" y="221"/>
                    <a:pt x="78" y="221"/>
                  </a:cubicBezTo>
                  <a:cubicBezTo>
                    <a:pt x="455" y="211"/>
                    <a:pt x="828" y="194"/>
                    <a:pt x="1205" y="178"/>
                  </a:cubicBezTo>
                  <a:cubicBezTo>
                    <a:pt x="1208" y="118"/>
                    <a:pt x="1205" y="57"/>
                    <a:pt x="1192" y="1"/>
                  </a:cubicBezTo>
                  <a:close/>
                </a:path>
              </a:pathLst>
            </a:custGeom>
            <a:solidFill>
              <a:srgbClr val="F857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1"/>
            <p:cNvSpPr/>
            <p:nvPr/>
          </p:nvSpPr>
          <p:spPr>
            <a:xfrm>
              <a:off x="1136718" y="1990290"/>
              <a:ext cx="91745" cy="21971"/>
            </a:xfrm>
            <a:custGeom>
              <a:rect b="b" l="l" r="r" t="t"/>
              <a:pathLst>
                <a:path extrusionOk="0" h="313" w="1307">
                  <a:moveTo>
                    <a:pt x="1204" y="96"/>
                  </a:moveTo>
                  <a:lnTo>
                    <a:pt x="1204" y="96"/>
                  </a:lnTo>
                  <a:cubicBezTo>
                    <a:pt x="1209" y="124"/>
                    <a:pt x="1211" y="153"/>
                    <a:pt x="1211" y="181"/>
                  </a:cubicBezTo>
                  <a:lnTo>
                    <a:pt x="1211" y="181"/>
                  </a:lnTo>
                  <a:cubicBezTo>
                    <a:pt x="1010" y="190"/>
                    <a:pt x="811" y="196"/>
                    <a:pt x="610" y="203"/>
                  </a:cubicBezTo>
                  <a:cubicBezTo>
                    <a:pt x="507" y="206"/>
                    <a:pt x="400" y="209"/>
                    <a:pt x="293" y="213"/>
                  </a:cubicBezTo>
                  <a:cubicBezTo>
                    <a:pt x="242" y="219"/>
                    <a:pt x="187" y="219"/>
                    <a:pt x="135" y="219"/>
                  </a:cubicBezTo>
                  <a:lnTo>
                    <a:pt x="135" y="219"/>
                  </a:lnTo>
                  <a:cubicBezTo>
                    <a:pt x="135" y="217"/>
                    <a:pt x="134" y="215"/>
                    <a:pt x="133" y="213"/>
                  </a:cubicBezTo>
                  <a:lnTo>
                    <a:pt x="120" y="176"/>
                  </a:lnTo>
                  <a:lnTo>
                    <a:pt x="110" y="145"/>
                  </a:lnTo>
                  <a:lnTo>
                    <a:pt x="110" y="145"/>
                  </a:lnTo>
                  <a:cubicBezTo>
                    <a:pt x="202" y="149"/>
                    <a:pt x="295" y="151"/>
                    <a:pt x="387" y="151"/>
                  </a:cubicBezTo>
                  <a:cubicBezTo>
                    <a:pt x="660" y="151"/>
                    <a:pt x="932" y="133"/>
                    <a:pt x="1204" y="96"/>
                  </a:cubicBezTo>
                  <a:close/>
                  <a:moveTo>
                    <a:pt x="1244" y="1"/>
                  </a:moveTo>
                  <a:cubicBezTo>
                    <a:pt x="1239" y="1"/>
                    <a:pt x="1235" y="1"/>
                    <a:pt x="1230" y="2"/>
                  </a:cubicBezTo>
                  <a:cubicBezTo>
                    <a:pt x="958" y="40"/>
                    <a:pt x="683" y="59"/>
                    <a:pt x="409" y="59"/>
                  </a:cubicBezTo>
                  <a:cubicBezTo>
                    <a:pt x="293" y="59"/>
                    <a:pt x="178" y="56"/>
                    <a:pt x="63" y="49"/>
                  </a:cubicBezTo>
                  <a:cubicBezTo>
                    <a:pt x="62" y="49"/>
                    <a:pt x="61" y="49"/>
                    <a:pt x="60" y="49"/>
                  </a:cubicBezTo>
                  <a:cubicBezTo>
                    <a:pt x="39" y="49"/>
                    <a:pt x="26" y="61"/>
                    <a:pt x="20" y="77"/>
                  </a:cubicBezTo>
                  <a:lnTo>
                    <a:pt x="20" y="77"/>
                  </a:lnTo>
                  <a:cubicBezTo>
                    <a:pt x="8" y="87"/>
                    <a:pt x="0" y="103"/>
                    <a:pt x="6" y="123"/>
                  </a:cubicBezTo>
                  <a:cubicBezTo>
                    <a:pt x="16" y="176"/>
                    <a:pt x="36" y="229"/>
                    <a:pt x="56" y="279"/>
                  </a:cubicBezTo>
                  <a:cubicBezTo>
                    <a:pt x="76" y="310"/>
                    <a:pt x="110" y="313"/>
                    <a:pt x="142" y="313"/>
                  </a:cubicBezTo>
                  <a:cubicBezTo>
                    <a:pt x="148" y="313"/>
                    <a:pt x="154" y="313"/>
                    <a:pt x="160" y="313"/>
                  </a:cubicBezTo>
                  <a:cubicBezTo>
                    <a:pt x="283" y="309"/>
                    <a:pt x="406" y="306"/>
                    <a:pt x="530" y="299"/>
                  </a:cubicBezTo>
                  <a:cubicBezTo>
                    <a:pt x="770" y="293"/>
                    <a:pt x="1013" y="283"/>
                    <a:pt x="1257" y="273"/>
                  </a:cubicBezTo>
                  <a:cubicBezTo>
                    <a:pt x="1284" y="269"/>
                    <a:pt x="1304" y="249"/>
                    <a:pt x="1304" y="226"/>
                  </a:cubicBezTo>
                  <a:cubicBezTo>
                    <a:pt x="1307" y="159"/>
                    <a:pt x="1300" y="96"/>
                    <a:pt x="1287" y="32"/>
                  </a:cubicBezTo>
                  <a:cubicBezTo>
                    <a:pt x="1281" y="13"/>
                    <a:pt x="1265" y="1"/>
                    <a:pt x="1244" y="1"/>
                  </a:cubicBezTo>
                  <a:close/>
                </a:path>
              </a:pathLst>
            </a:custGeom>
            <a:solidFill>
              <a:srgbClr val="2A00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30" name="Google Shape;2530;p31"/>
          <p:cNvPicPr preferRelativeResize="0"/>
          <p:nvPr/>
        </p:nvPicPr>
        <p:blipFill rotWithShape="1">
          <a:blip r:embed="rId3">
            <a:alphaModFix/>
          </a:blip>
          <a:srcRect b="0" l="0" r="0" t="0"/>
          <a:stretch/>
        </p:blipFill>
        <p:spPr>
          <a:xfrm>
            <a:off x="64168" y="661663"/>
            <a:ext cx="4824466" cy="1720800"/>
          </a:xfrm>
          <a:prstGeom prst="rect">
            <a:avLst/>
          </a:prstGeom>
          <a:noFill/>
          <a:ln>
            <a:noFill/>
          </a:ln>
        </p:spPr>
      </p:pic>
      <p:sp>
        <p:nvSpPr>
          <p:cNvPr id="2531" name="Google Shape;2531;p31"/>
          <p:cNvSpPr txBox="1"/>
          <p:nvPr/>
        </p:nvSpPr>
        <p:spPr>
          <a:xfrm>
            <a:off x="64168" y="296953"/>
            <a:ext cx="21867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Sex-Age group</a:t>
            </a:r>
            <a:endParaRPr/>
          </a:p>
        </p:txBody>
      </p:sp>
      <p:sp>
        <p:nvSpPr>
          <p:cNvPr id="2532" name="Google Shape;2532;p31"/>
          <p:cNvSpPr/>
          <p:nvPr/>
        </p:nvSpPr>
        <p:spPr>
          <a:xfrm>
            <a:off x="64168" y="2472904"/>
            <a:ext cx="126348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zh-CN" sz="1400" u="none" cap="none" strike="noStrike">
                <a:solidFill>
                  <a:schemeClr val="accent2"/>
                </a:solidFill>
                <a:latin typeface="Fira Sans Extra Condensed Medium"/>
                <a:ea typeface="Fira Sans Extra Condensed Medium"/>
                <a:cs typeface="Fira Sans Extra Condensed Medium"/>
                <a:sym typeface="Fira Sans Extra Condensed Medium"/>
              </a:rPr>
              <a:t>Age group-Race</a:t>
            </a:r>
            <a:endParaRPr/>
          </a:p>
        </p:txBody>
      </p:sp>
      <p:pic>
        <p:nvPicPr>
          <p:cNvPr id="2533" name="Google Shape;2533;p31"/>
          <p:cNvPicPr preferRelativeResize="0"/>
          <p:nvPr/>
        </p:nvPicPr>
        <p:blipFill rotWithShape="1">
          <a:blip r:embed="rId4">
            <a:alphaModFix/>
          </a:blip>
          <a:srcRect b="0" l="0" r="0" t="0"/>
          <a:stretch/>
        </p:blipFill>
        <p:spPr>
          <a:xfrm>
            <a:off x="0" y="2871122"/>
            <a:ext cx="4888634" cy="18187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pic>
        <p:nvPicPr>
          <p:cNvPr id="2538" name="Google Shape;2538;p32"/>
          <p:cNvPicPr preferRelativeResize="0"/>
          <p:nvPr/>
        </p:nvPicPr>
        <p:blipFill rotWithShape="1">
          <a:blip r:embed="rId3">
            <a:alphaModFix/>
          </a:blip>
          <a:srcRect b="0" l="0" r="0" t="0"/>
          <a:stretch/>
        </p:blipFill>
        <p:spPr>
          <a:xfrm>
            <a:off x="1849050" y="1316913"/>
            <a:ext cx="5333885" cy="309808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539" name="Google Shape;2539;p32"/>
          <p:cNvSpPr txBox="1"/>
          <p:nvPr>
            <p:ph type="title"/>
          </p:nvPr>
        </p:nvSpPr>
        <p:spPr>
          <a:xfrm>
            <a:off x="457200" y="2522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None/>
            </a:pPr>
            <a:r>
              <a:rPr lang="zh-CN"/>
              <a:t>Step3: Propose data questions that can be analyzed</a:t>
            </a:r>
            <a:endParaRPr/>
          </a:p>
        </p:txBody>
      </p:sp>
      <p:grpSp>
        <p:nvGrpSpPr>
          <p:cNvPr id="2540" name="Google Shape;2540;p32"/>
          <p:cNvGrpSpPr/>
          <p:nvPr/>
        </p:nvGrpSpPr>
        <p:grpSpPr>
          <a:xfrm>
            <a:off x="7273355" y="2316633"/>
            <a:ext cx="1827421" cy="832824"/>
            <a:chOff x="6971673" y="1216450"/>
            <a:chExt cx="1827421" cy="832824"/>
          </a:xfrm>
        </p:grpSpPr>
        <p:sp>
          <p:nvSpPr>
            <p:cNvPr id="2541" name="Google Shape;2541;p32"/>
            <p:cNvSpPr txBox="1"/>
            <p:nvPr/>
          </p:nvSpPr>
          <p:spPr>
            <a:xfrm>
              <a:off x="6971673" y="1216450"/>
              <a:ext cx="1827421" cy="2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Borough map</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2542" name="Google Shape;2542;p32"/>
            <p:cNvSpPr txBox="1"/>
            <p:nvPr/>
          </p:nvSpPr>
          <p:spPr>
            <a:xfrm>
              <a:off x="6971674" y="1427974"/>
              <a:ext cx="1737000" cy="6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Systematic crime map visualization</a:t>
              </a:r>
              <a:endParaRPr b="0" i="0" sz="1200" u="none" cap="none" strike="noStrike">
                <a:solidFill>
                  <a:srgbClr val="000000"/>
                </a:solidFill>
                <a:latin typeface="Roboto"/>
                <a:ea typeface="Roboto"/>
                <a:cs typeface="Roboto"/>
                <a:sym typeface="Roboto"/>
              </a:endParaRPr>
            </a:p>
          </p:txBody>
        </p:sp>
      </p:grpSp>
      <p:grpSp>
        <p:nvGrpSpPr>
          <p:cNvPr id="2543" name="Google Shape;2543;p32"/>
          <p:cNvGrpSpPr/>
          <p:nvPr/>
        </p:nvGrpSpPr>
        <p:grpSpPr>
          <a:xfrm>
            <a:off x="0" y="2865957"/>
            <a:ext cx="1780224" cy="837024"/>
            <a:chOff x="405326" y="3670976"/>
            <a:chExt cx="1780224" cy="837024"/>
          </a:xfrm>
        </p:grpSpPr>
        <p:sp>
          <p:nvSpPr>
            <p:cNvPr id="2544" name="Google Shape;2544;p32"/>
            <p:cNvSpPr txBox="1"/>
            <p:nvPr/>
          </p:nvSpPr>
          <p:spPr>
            <a:xfrm>
              <a:off x="405326" y="3670976"/>
              <a:ext cx="1780224" cy="28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Race-Criminal level</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2545" name="Google Shape;2545;p32"/>
            <p:cNvSpPr txBox="1"/>
            <p:nvPr/>
          </p:nvSpPr>
          <p:spPr>
            <a:xfrm>
              <a:off x="448550" y="3886700"/>
              <a:ext cx="1737000" cy="621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Comparison of crime levels of different races</a:t>
              </a:r>
              <a:endParaRPr b="0" i="0" sz="1200" u="none" cap="none" strike="noStrike">
                <a:solidFill>
                  <a:srgbClr val="000000"/>
                </a:solidFill>
                <a:latin typeface="Roboto"/>
                <a:ea typeface="Roboto"/>
                <a:cs typeface="Roboto"/>
                <a:sym typeface="Roboto"/>
              </a:endParaRPr>
            </a:p>
          </p:txBody>
        </p:sp>
      </p:grpSp>
      <p:grpSp>
        <p:nvGrpSpPr>
          <p:cNvPr id="2546" name="Google Shape;2546;p32"/>
          <p:cNvGrpSpPr/>
          <p:nvPr/>
        </p:nvGrpSpPr>
        <p:grpSpPr>
          <a:xfrm>
            <a:off x="0" y="1591497"/>
            <a:ext cx="1780224" cy="699504"/>
            <a:chOff x="405326" y="1216450"/>
            <a:chExt cx="1780224" cy="699504"/>
          </a:xfrm>
        </p:grpSpPr>
        <p:sp>
          <p:nvSpPr>
            <p:cNvPr id="2547" name="Google Shape;2547;p32"/>
            <p:cNvSpPr txBox="1"/>
            <p:nvPr/>
          </p:nvSpPr>
          <p:spPr>
            <a:xfrm>
              <a:off x="448550" y="1216450"/>
              <a:ext cx="1737000" cy="283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0" i="0" lang="zh-CN" sz="1700" u="none" cap="none" strike="noStrike">
                  <a:solidFill>
                    <a:srgbClr val="0547AB"/>
                  </a:solidFill>
                  <a:latin typeface="Fira Sans Extra Condensed Medium"/>
                  <a:ea typeface="Fira Sans Extra Condensed Medium"/>
                  <a:cs typeface="Fira Sans Extra Condensed Medium"/>
                  <a:sym typeface="Fira Sans Extra Condensed Medium"/>
                </a:rPr>
                <a:t>Age-Criminal level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700"/>
                <a:buFont typeface="Arial"/>
                <a:buNone/>
              </a:pPr>
              <a:r>
                <a:t/>
              </a:r>
              <a:endParaRPr b="0" i="0" sz="1700" u="none" cap="none" strike="noStrike">
                <a:solidFill>
                  <a:srgbClr val="0547AB"/>
                </a:solidFill>
                <a:latin typeface="Fira Sans Extra Condensed Medium"/>
                <a:ea typeface="Fira Sans Extra Condensed Medium"/>
                <a:cs typeface="Fira Sans Extra Condensed Medium"/>
                <a:sym typeface="Fira Sans Extra Condensed Medium"/>
              </a:endParaRPr>
            </a:p>
          </p:txBody>
        </p:sp>
        <p:sp>
          <p:nvSpPr>
            <p:cNvPr id="2548" name="Google Shape;2548;p32"/>
            <p:cNvSpPr txBox="1"/>
            <p:nvPr/>
          </p:nvSpPr>
          <p:spPr>
            <a:xfrm>
              <a:off x="405326" y="1294054"/>
              <a:ext cx="1780224" cy="62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zh-CN" sz="1200" u="none" cap="none" strike="noStrike">
                  <a:solidFill>
                    <a:srgbClr val="000000"/>
                  </a:solidFill>
                  <a:latin typeface="Roboto"/>
                  <a:ea typeface="Roboto"/>
                  <a:cs typeface="Roboto"/>
                  <a:sym typeface="Roboto"/>
                </a:rPr>
                <a:t>Comparison of crime levels in different age groups. Level of offense: felony, misdemeanor, violation </a:t>
              </a:r>
              <a:endParaRPr b="0" i="0" sz="1200" u="none" cap="none" strike="noStrike">
                <a:solidFill>
                  <a:srgbClr val="000000"/>
                </a:solidFill>
                <a:latin typeface="Roboto"/>
                <a:ea typeface="Roboto"/>
                <a:cs typeface="Roboto"/>
                <a:sym typeface="Roboto"/>
              </a:endParaRPr>
            </a:p>
          </p:txBody>
        </p:sp>
      </p:grpSp>
      <p:cxnSp>
        <p:nvCxnSpPr>
          <p:cNvPr id="2549" name="Google Shape;2549;p32"/>
          <p:cNvCxnSpPr>
            <a:stCxn id="2547" idx="3"/>
          </p:cNvCxnSpPr>
          <p:nvPr/>
        </p:nvCxnSpPr>
        <p:spPr>
          <a:xfrm>
            <a:off x="1780224" y="1733247"/>
            <a:ext cx="1485000" cy="219300"/>
          </a:xfrm>
          <a:prstGeom prst="bentConnector3">
            <a:avLst>
              <a:gd fmla="val 50004" name="adj1"/>
            </a:avLst>
          </a:prstGeom>
          <a:noFill/>
          <a:ln cap="flat" cmpd="sng" w="19050">
            <a:solidFill>
              <a:schemeClr val="accent2"/>
            </a:solidFill>
            <a:prstDash val="solid"/>
            <a:round/>
            <a:headEnd len="sm" w="sm" type="none"/>
            <a:tailEnd len="med" w="med" type="oval"/>
          </a:ln>
        </p:spPr>
      </p:cxnSp>
      <p:cxnSp>
        <p:nvCxnSpPr>
          <p:cNvPr id="2550" name="Google Shape;2550;p32"/>
          <p:cNvCxnSpPr/>
          <p:nvPr/>
        </p:nvCxnSpPr>
        <p:spPr>
          <a:xfrm rot="10800000">
            <a:off x="1780223" y="3234244"/>
            <a:ext cx="1485119" cy="0"/>
          </a:xfrm>
          <a:prstGeom prst="straightConnector1">
            <a:avLst/>
          </a:prstGeom>
          <a:noFill/>
          <a:ln cap="flat" cmpd="sng" w="19050">
            <a:solidFill>
              <a:schemeClr val="accent2"/>
            </a:solidFill>
            <a:prstDash val="solid"/>
            <a:round/>
            <a:headEnd len="med" w="med" type="oval"/>
            <a:tailEnd len="sm" w="sm" type="none"/>
          </a:ln>
        </p:spPr>
      </p:cxnSp>
      <p:cxnSp>
        <p:nvCxnSpPr>
          <p:cNvPr id="2551" name="Google Shape;2551;p32"/>
          <p:cNvCxnSpPr>
            <a:stCxn id="2541" idx="1"/>
          </p:cNvCxnSpPr>
          <p:nvPr/>
        </p:nvCxnSpPr>
        <p:spPr>
          <a:xfrm flipH="1">
            <a:off x="5799155" y="2460483"/>
            <a:ext cx="1474200" cy="547200"/>
          </a:xfrm>
          <a:prstGeom prst="bentConnector3">
            <a:avLst>
              <a:gd fmla="val 49998" name="adj1"/>
            </a:avLst>
          </a:prstGeom>
          <a:noFill/>
          <a:ln cap="flat" cmpd="sng" w="19050">
            <a:solidFill>
              <a:schemeClr val="accent2"/>
            </a:solidFill>
            <a:prstDash val="solid"/>
            <a:round/>
            <a:headEnd len="sm" w="sm" type="none"/>
            <a:tailEnd len="med" w="med" type="oval"/>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33"/>
          <p:cNvSpPr txBox="1"/>
          <p:nvPr/>
        </p:nvSpPr>
        <p:spPr>
          <a:xfrm>
            <a:off x="64166" y="553627"/>
            <a:ext cx="2481555"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Age group-criminal level</a:t>
            </a:r>
            <a:endParaRPr/>
          </a:p>
        </p:txBody>
      </p:sp>
      <p:sp>
        <p:nvSpPr>
          <p:cNvPr id="2557" name="Google Shape;2557;p33"/>
          <p:cNvSpPr txBox="1"/>
          <p:nvPr/>
        </p:nvSpPr>
        <p:spPr>
          <a:xfrm>
            <a:off x="64167" y="2615976"/>
            <a:ext cx="2481556"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zh-CN" sz="1700" u="none" cap="none" strike="noStrike">
                <a:solidFill>
                  <a:schemeClr val="accent2"/>
                </a:solidFill>
                <a:latin typeface="Fira Sans Extra Condensed Medium"/>
                <a:ea typeface="Fira Sans Extra Condensed Medium"/>
                <a:cs typeface="Fira Sans Extra Condensed Medium"/>
                <a:sym typeface="Fira Sans Extra Condensed Medium"/>
              </a:rPr>
              <a:t>Race-Criminal level</a:t>
            </a:r>
            <a:endParaRPr/>
          </a:p>
          <a:p>
            <a:pPr indent="0" lvl="0" marL="0" marR="0" rtl="0" algn="l">
              <a:lnSpc>
                <a:spcPct val="100000"/>
              </a:lnSpc>
              <a:spcBef>
                <a:spcPts val="0"/>
              </a:spcBef>
              <a:spcAft>
                <a:spcPts val="0"/>
              </a:spcAft>
              <a:buNone/>
            </a:pPr>
            <a:r>
              <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pic>
        <p:nvPicPr>
          <p:cNvPr id="2558" name="Google Shape;2558;p33"/>
          <p:cNvPicPr preferRelativeResize="0"/>
          <p:nvPr/>
        </p:nvPicPr>
        <p:blipFill rotWithShape="1">
          <a:blip r:embed="rId3">
            <a:alphaModFix/>
          </a:blip>
          <a:srcRect b="0" l="0" r="0" t="0"/>
          <a:stretch/>
        </p:blipFill>
        <p:spPr>
          <a:xfrm>
            <a:off x="64166" y="880745"/>
            <a:ext cx="5216413" cy="1416567"/>
          </a:xfrm>
          <a:prstGeom prst="rect">
            <a:avLst/>
          </a:prstGeom>
          <a:noFill/>
          <a:ln>
            <a:noFill/>
          </a:ln>
        </p:spPr>
      </p:pic>
      <p:pic>
        <p:nvPicPr>
          <p:cNvPr id="2559" name="Google Shape;2559;p33"/>
          <p:cNvPicPr preferRelativeResize="0"/>
          <p:nvPr/>
        </p:nvPicPr>
        <p:blipFill rotWithShape="1">
          <a:blip r:embed="rId4">
            <a:alphaModFix/>
          </a:blip>
          <a:srcRect b="0" l="0" r="0" t="0"/>
          <a:stretch/>
        </p:blipFill>
        <p:spPr>
          <a:xfrm>
            <a:off x="64166" y="2846189"/>
            <a:ext cx="5446297" cy="2106633"/>
          </a:xfrm>
          <a:prstGeom prst="rect">
            <a:avLst/>
          </a:prstGeom>
          <a:noFill/>
          <a:ln>
            <a:noFill/>
          </a:ln>
        </p:spPr>
      </p:pic>
      <p:pic>
        <p:nvPicPr>
          <p:cNvPr id="2560" name="Google Shape;2560;p33"/>
          <p:cNvPicPr preferRelativeResize="0"/>
          <p:nvPr/>
        </p:nvPicPr>
        <p:blipFill rotWithShape="1">
          <a:blip r:embed="rId5">
            <a:alphaModFix/>
          </a:blip>
          <a:srcRect b="0" l="0" r="0" t="0"/>
          <a:stretch/>
        </p:blipFill>
        <p:spPr>
          <a:xfrm>
            <a:off x="5786945" y="969031"/>
            <a:ext cx="2851094" cy="35773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York Infographics by Slidesgo">
  <a:themeElements>
    <a:clrScheme name="Simple Light">
      <a:dk1>
        <a:srgbClr val="0455BF"/>
      </a:dk1>
      <a:lt1>
        <a:srgbClr val="FFFFFF"/>
      </a:lt1>
      <a:dk2>
        <a:srgbClr val="000000"/>
      </a:dk2>
      <a:lt2>
        <a:srgbClr val="E3FEFF"/>
      </a:lt2>
      <a:accent1>
        <a:srgbClr val="0455BF"/>
      </a:accent1>
      <a:accent2>
        <a:srgbClr val="2A00BB"/>
      </a:accent2>
      <a:accent3>
        <a:srgbClr val="3655EB"/>
      </a:accent3>
      <a:accent4>
        <a:srgbClr val="0697D6"/>
      </a:accent4>
      <a:accent5>
        <a:srgbClr val="06C4CC"/>
      </a:accent5>
      <a:accent6>
        <a:srgbClr val="7FF7F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